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77" r:id="rId4"/>
  </p:sldMasterIdLst>
  <p:notesMasterIdLst>
    <p:notesMasterId r:id="rId24"/>
  </p:notesMasterIdLst>
  <p:sldIdLst>
    <p:sldId id="256" r:id="rId5"/>
    <p:sldId id="320" r:id="rId6"/>
    <p:sldId id="299" r:id="rId7"/>
    <p:sldId id="322" r:id="rId8"/>
    <p:sldId id="324" r:id="rId9"/>
    <p:sldId id="325" r:id="rId10"/>
    <p:sldId id="323" r:id="rId11"/>
    <p:sldId id="327" r:id="rId12"/>
    <p:sldId id="326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</p:sldIdLst>
  <p:sldSz cx="9144000" cy="5143500" type="screen16x9"/>
  <p:notesSz cx="6858000" cy="9144000"/>
  <p:embeddedFontLst>
    <p:embeddedFont>
      <p:font typeface="Abhaya Libre" panose="020B0604020202020204" charset="0"/>
      <p:regular r:id="rId25"/>
      <p:bold r:id="rId26"/>
    </p:embeddedFont>
    <p:embeddedFont>
      <p:font typeface="Jost" panose="020B0604020202020204" charset="-52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31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8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r>
              <a:rPr lang="ru-RU" dirty="0"/>
              <a:t>г. Барнаул, 2024 г.</a:t>
            </a:r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Отдел научно-методического сопровождения краевого УМО </a:t>
            </a:r>
          </a:p>
          <a:p>
            <a:r>
              <a:rPr lang="ru-RU" dirty="0"/>
              <a:t>в системе общего образования Алтайского края</a:t>
            </a: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Чтим традиции,</a:t>
            </a:r>
          </a:p>
          <a:p>
            <a:r>
              <a:rPr lang="ru-RU" dirty="0"/>
              <a:t>внедряем инновации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648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7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895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20316" y="108284"/>
            <a:ext cx="8867273" cy="4896853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ysClr val="windowText" lastClr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Чтим традиции,</a:t>
            </a:r>
          </a:p>
          <a:p>
            <a:r>
              <a:rPr lang="ru-RU" dirty="0"/>
              <a:t>внедряем инновации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  <a:p>
            <a:r>
              <a:rPr lang="ru-RU" dirty="0">
                <a:solidFill>
                  <a:schemeClr val="accent1"/>
                </a:solidFill>
              </a:rPr>
              <a:t>Отдел научно-методического сопровождения краевого УМО </a:t>
            </a:r>
          </a:p>
          <a:p>
            <a:r>
              <a:rPr lang="ru-RU" dirty="0">
                <a:solidFill>
                  <a:schemeClr val="accent1"/>
                </a:solidFill>
              </a:rPr>
              <a:t>в системе общего образования Алтайского края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г. Барнаул, 2024 г.</a:t>
            </a:r>
          </a:p>
        </p:txBody>
      </p:sp>
    </p:spTree>
    <p:extLst>
      <p:ext uri="{BB962C8B-B14F-4D97-AF65-F5344CB8AC3E}">
        <p14:creationId xmlns:p14="http://schemas.microsoft.com/office/powerpoint/2010/main" val="268064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  <p:sldLayoutId id="2147483680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hyperlink" Target="https://myschool.edu.ru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hyperlink" Target="https://edsoo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www.yaklass.ru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resh.edu.ru/" TargetMode="Externa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1804553" y="1223115"/>
            <a:ext cx="5590309" cy="2327563"/>
          </a:xfrm>
        </p:spPr>
        <p:txBody>
          <a:bodyPr/>
          <a:lstStyle/>
          <a:p>
            <a:r>
              <a:rPr lang="ru-RU" sz="28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Методические ресурсы для педагога с целью  реализации содержания обновленной </a:t>
            </a:r>
            <a:br>
              <a:rPr lang="ru-RU" sz="28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ФРП ООО «Труд» (Технология)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47" y="-27007"/>
            <a:ext cx="1553581" cy="1165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52" y="145651"/>
            <a:ext cx="983795" cy="71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49" y="-148306"/>
            <a:ext cx="2256590" cy="12693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530928" y="1054896"/>
            <a:ext cx="6227618" cy="2619742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85613" y="355531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8DE4A-2277-6CAA-3288-6663AE89EFC3}"/>
              </a:ext>
            </a:extLst>
          </p:cNvPr>
          <p:cNvSpPr txBox="1"/>
          <p:nvPr/>
        </p:nvSpPr>
        <p:spPr>
          <a:xfrm>
            <a:off x="2642652" y="3798597"/>
            <a:ext cx="577257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Кузнецова Наталия Германовна 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учитель технологии  МБОУ СОШ №3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г.Бийска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Алтайского края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Автор - разработчик методических материалов по предмету «Труд»  проекта «Инфоурок»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учитель высшей категории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21477-CA7B-5D2A-A7D2-BB3133BF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" y="70479"/>
            <a:ext cx="8832273" cy="500254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2847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A16B02-ADBC-173C-3C00-7D5832DC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" y="84137"/>
            <a:ext cx="8930641" cy="4975226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6541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5E18CA-401B-4D7D-D65E-5908C837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37" y="160530"/>
            <a:ext cx="8843525" cy="482244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2596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7476B-AF33-7B87-AC9C-8E2D1CAB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98225"/>
            <a:ext cx="8887691" cy="4989834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003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E75DEC-813A-88BB-4601-CD489833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48779"/>
            <a:ext cx="8936182" cy="496132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0523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9FDD83-BFED-6200-495E-FC135F40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1" y="93953"/>
            <a:ext cx="8922078" cy="504954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892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B6C7D-1C92-D948-E12A-F16D9F29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" y="121883"/>
            <a:ext cx="8858316" cy="4899734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984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C34E0D-5DF6-A05F-9DC7-F8D287FE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" y="96832"/>
            <a:ext cx="8873836" cy="494983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81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E45C48-53AB-AF91-2AAB-C7D9729F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4977">
            <a:off x="1554493" y="753761"/>
            <a:ext cx="2763321" cy="396036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9BE1F5-6DD5-7965-948C-3A4F509A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033" y="826957"/>
            <a:ext cx="2564025" cy="3723409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A0A25F-98B7-C8DB-7EE4-E6270BF9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1503">
            <a:off x="6486533" y="1298598"/>
            <a:ext cx="2397382" cy="340490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F81B07-7B4B-CF66-1E88-628F3FBC2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1400">
            <a:off x="831337" y="779704"/>
            <a:ext cx="2657176" cy="38179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1B34FF-8D75-1B2D-A454-53422D11A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1248">
            <a:off x="203417" y="1059338"/>
            <a:ext cx="2732685" cy="39311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46E59-5EB1-ED8F-B207-90ED45DB46B9}"/>
              </a:ext>
            </a:extLst>
          </p:cNvPr>
          <p:cNvSpPr txBox="1"/>
          <p:nvPr/>
        </p:nvSpPr>
        <p:spPr>
          <a:xfrm>
            <a:off x="165005" y="116878"/>
            <a:ext cx="88698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План конспект урока                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Практическая работа</a:t>
            </a:r>
            <a:r>
              <a:rPr lang="ru-RU" sz="2800" dirty="0"/>
              <a:t>                                                                 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173F9-FC97-C994-914A-E861E69E7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30361">
            <a:off x="4253733" y="1381677"/>
            <a:ext cx="2699084" cy="3626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76E306-2B0E-61FA-8152-80425AACFE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074" y="1789904"/>
            <a:ext cx="2917551" cy="343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1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5E2002-8FFA-31BF-A1DC-0C363510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7844">
            <a:off x="189099" y="926185"/>
            <a:ext cx="1791653" cy="3121819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A77165-9B73-FE07-5375-4925DFB55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335">
            <a:off x="1893848" y="804904"/>
            <a:ext cx="1888598" cy="3142271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535EDB-443E-1A36-0009-48C9435A7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7949">
            <a:off x="3253495" y="1180210"/>
            <a:ext cx="1948159" cy="2961869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CD17B0-983B-8A97-F9B7-20C8F84DB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6284">
            <a:off x="4833533" y="840798"/>
            <a:ext cx="1989438" cy="29575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ACEF62-864A-5580-C362-DFA04FBE9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35637">
            <a:off x="806098" y="1856484"/>
            <a:ext cx="2008921" cy="306715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22E331-A603-35D3-0B6A-1B92DF2EF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2306">
            <a:off x="2574469" y="1949208"/>
            <a:ext cx="1739458" cy="300037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72256E-0E5D-2DAF-2A69-C225CAA40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09029">
            <a:off x="6752893" y="823445"/>
            <a:ext cx="2083533" cy="3327298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222FBF-4BBE-D400-CB8E-52B191B32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42279">
            <a:off x="5579833" y="1406575"/>
            <a:ext cx="2063548" cy="335156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018BFE-F2BC-BA37-F0F2-670E15D17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88007">
            <a:off x="6778629" y="1909918"/>
            <a:ext cx="2001321" cy="3078956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026E3C-B63F-94BE-6D13-25948B53A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60914">
            <a:off x="4369744" y="1823801"/>
            <a:ext cx="2079838" cy="315966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E90461-F0AE-7C7A-C8EB-C41C3D3E278D}"/>
              </a:ext>
            </a:extLst>
          </p:cNvPr>
          <p:cNvSpPr txBox="1"/>
          <p:nvPr/>
        </p:nvSpPr>
        <p:spPr>
          <a:xfrm>
            <a:off x="103438" y="70535"/>
            <a:ext cx="89231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Другие методические разработки автора по предмету можно найти: https://infourok.ru/magazin-materialov?FilterParams[authorId]=418969</a:t>
            </a:r>
          </a:p>
        </p:txBody>
      </p:sp>
    </p:spTree>
    <p:extLst>
      <p:ext uri="{BB962C8B-B14F-4D97-AF65-F5344CB8AC3E}">
        <p14:creationId xmlns:p14="http://schemas.microsoft.com/office/powerpoint/2010/main" val="386495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1114" y="70621"/>
            <a:ext cx="8720749" cy="60167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800" dirty="0"/>
              <a:t>Ресурсы в помощь учителю при подготовке к урокам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351115" y="736087"/>
            <a:ext cx="8569143" cy="4334293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Единое содержание общего образования  </a:t>
            </a:r>
            <a:r>
              <a:rPr lang="en-US" dirty="0">
                <a:hlinkClick r:id="rId2"/>
              </a:rPr>
              <a:t>https://edsoo.ru/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«ЦОС Моя школа» - образовательные материалы библиотеки </a:t>
            </a:r>
          </a:p>
          <a:p>
            <a:pPr marL="0" indent="0">
              <a:buNone/>
            </a:pPr>
            <a:r>
              <a:rPr lang="ru-RU" dirty="0"/>
              <a:t>     цифрового образовательного контента   </a:t>
            </a:r>
            <a:r>
              <a:rPr lang="en-US" dirty="0">
                <a:hlinkClick r:id="rId3"/>
              </a:rPr>
              <a:t>https://myschool.edu.ru/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Российская электронная школа    </a:t>
            </a:r>
            <a:r>
              <a:rPr lang="en-US" dirty="0">
                <a:hlinkClick r:id="rId4"/>
              </a:rPr>
              <a:t>https://resh.edu.ru/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Цифровой образовательный ресурс для школ </a:t>
            </a:r>
            <a:r>
              <a:rPr lang="ru-RU" dirty="0" err="1"/>
              <a:t>ЯКласс</a:t>
            </a:r>
            <a:r>
              <a:rPr lang="en-US" dirty="0">
                <a:hlinkClick r:id="rId5"/>
              </a:rPr>
              <a:t>https://www.yaklass.ru/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Открытый урок </a:t>
            </a:r>
            <a:r>
              <a:rPr lang="en-US" dirty="0"/>
              <a:t>https://urok.1sept.ru/articles/687446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Инфоурок  </a:t>
            </a:r>
            <a:r>
              <a:rPr lang="en-US" dirty="0">
                <a:hlinkClick r:id="rId6"/>
              </a:rPr>
              <a:t>https://infourok.ru/</a:t>
            </a:r>
            <a:r>
              <a:rPr lang="ru-RU" dirty="0"/>
              <a:t> ;</a:t>
            </a:r>
            <a:r>
              <a:rPr lang="en-US" dirty="0"/>
              <a:t> https://infourok.ru/magazin-materialov?FilterParams[authorId]=418969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3F71C-5FE6-9EEA-5AAA-D625C6C6F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623" y="736087"/>
            <a:ext cx="2014405" cy="12815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37F296-53CA-3150-CDB7-02FFBA552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788" y="2579596"/>
            <a:ext cx="1964076" cy="1174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082C61-39EF-B17E-7198-D7DE17DC9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788" y="3842202"/>
            <a:ext cx="1964076" cy="12122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9B31F0-BF8C-77B5-98C5-D8DA45561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9541" y="3856208"/>
            <a:ext cx="1866298" cy="1200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B7F576-11A5-B966-7C2A-0DFE85E8E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666" y="3856208"/>
            <a:ext cx="1866298" cy="12005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CA15C1-3027-BD25-6803-646840E4F7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1294" y="3869870"/>
            <a:ext cx="1866298" cy="1200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6FE1E5-B4AE-C60F-55D5-51C44FE66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84369">
            <a:off x="7961486" y="969062"/>
            <a:ext cx="1105189" cy="14479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927C77-7411-2065-D329-26FDC601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4233">
            <a:off x="7013439" y="1480452"/>
            <a:ext cx="2018660" cy="11163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BE3A58-13D7-420A-8E11-A992BA6E1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1809">
            <a:off x="6712603" y="2015625"/>
            <a:ext cx="2077795" cy="1137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5864" y="94400"/>
            <a:ext cx="8832272" cy="1268413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400" b="1" dirty="0"/>
              <a:t>Комплект урока по теме «Дизайн и технологии. Мир профессий. Профессии, связанные с дизайном. Практическая работа «Разработка дизайн-проекта изделия на основе мотивов народных промыслов»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1873266" y="1710625"/>
            <a:ext cx="2352370" cy="6985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dirty="0"/>
              <a:t>Презентация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895904" y="2714448"/>
            <a:ext cx="2339021" cy="6985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dirty="0"/>
              <a:t>Конспект урока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874188" y="3853300"/>
            <a:ext cx="2351448" cy="6985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dirty="0"/>
              <a:t>Практическая работа</a:t>
            </a:r>
          </a:p>
          <a:p>
            <a:endParaRPr lang="ru-RU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480015" y="1624947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517175" y="3783757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495027" y="2615433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2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74261" y="1680336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68210" y="174297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489372" y="2584832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15093" y="3743176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26276" y="2780780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26276" y="3936613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2098D5-34F3-8560-547D-F26A79C4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1248">
            <a:off x="4340206" y="3099573"/>
            <a:ext cx="1495189" cy="2150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73FD56-9DCB-F945-3969-ADDC9C794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6808">
            <a:off x="6690071" y="3125750"/>
            <a:ext cx="1445422" cy="2084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55FB12-B899-F25B-EE67-DA70E63A8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5626">
            <a:off x="7357417" y="3406822"/>
            <a:ext cx="1480251" cy="2096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1732EE-191B-F9E7-8725-EB0B2DA54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8030">
            <a:off x="5629212" y="3140331"/>
            <a:ext cx="1377626" cy="1981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D8D476-B38F-5B60-206D-EAA82F3F9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37448">
            <a:off x="4248281" y="1336967"/>
            <a:ext cx="2889501" cy="15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FCF26CC-ED06-9E06-7FB7-D5FE67B5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09" y="103812"/>
            <a:ext cx="8859982" cy="128164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</a:rPr>
              <a:t>П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ланируемые  предметные результаты по теме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b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«Дизайн и технологии. Мир профессий. Профессии, связанные с дизайном»</a:t>
            </a:r>
            <a:endParaRPr lang="ru-RU" sz="2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4F4AB7-0D17-FCCE-6911-13DB015CF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" y="1468445"/>
            <a:ext cx="3848100" cy="3607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74967D-24D3-2960-8416-B9C3B70A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974" y="1468444"/>
            <a:ext cx="4078017" cy="3607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56C540-2C92-B81F-7ECF-D27C8B60D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82" y="186802"/>
            <a:ext cx="371888" cy="3718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823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CE4F0-99F3-74AA-0485-6860ED949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46" y="100446"/>
            <a:ext cx="8782908" cy="49426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7775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30CC1-6695-F593-438E-293DC23BD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143642"/>
            <a:ext cx="8894618" cy="4856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158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145E8-E9DD-0CD3-402B-E2FCEF02EFD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55" b="755"/>
          <a:stretch/>
        </p:blipFill>
        <p:spPr>
          <a:xfrm>
            <a:off x="198966" y="156790"/>
            <a:ext cx="8746068" cy="4829919"/>
          </a:xfrm>
        </p:spPr>
      </p:pic>
    </p:spTree>
    <p:extLst>
      <p:ext uri="{BB962C8B-B14F-4D97-AF65-F5344CB8AC3E}">
        <p14:creationId xmlns:p14="http://schemas.microsoft.com/office/powerpoint/2010/main" val="273849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8F967A-BFDD-31C2-6303-012B6C6F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3" y="92612"/>
            <a:ext cx="8929254" cy="49582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2900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EBB8C-8139-FDE4-E6A2-BD5F1B8C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" y="101944"/>
            <a:ext cx="8825346" cy="49396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0970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</TotalTime>
  <Words>239</Words>
  <Application>Microsoft Office PowerPoint</Application>
  <PresentationFormat>Экран (16:9)</PresentationFormat>
  <Paragraphs>25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Calibri</vt:lpstr>
      <vt:lpstr>Abhaya Libre</vt:lpstr>
      <vt:lpstr>Wingdings</vt:lpstr>
      <vt:lpstr>Jost</vt:lpstr>
      <vt:lpstr>Calibri Light</vt:lpstr>
      <vt:lpstr>Arial</vt:lpstr>
      <vt:lpstr>Титульный лист</vt:lpstr>
      <vt:lpstr>Заголовок и текст</vt:lpstr>
      <vt:lpstr>Фото и текст</vt:lpstr>
      <vt:lpstr>Фон и пустой слайд</vt:lpstr>
      <vt:lpstr>Методические ресурсы для педагога с целью  реализации содержания обновленной  ФРП ООО «Труд» (Технология)</vt:lpstr>
      <vt:lpstr>Ресурсы в помощь учителю при подготовке к урокам </vt:lpstr>
      <vt:lpstr>Комплект урока по теме «Дизайн и технологии. Мир профессий. Профессии, связанные с дизайном. Практическая работа «Разработка дизайн-проекта изделия на основе мотивов народных промыслов»</vt:lpstr>
      <vt:lpstr>    Планируемые  предметные результаты по теме: «Дизайн и технологии. Мир профессий. Профессии, связанные с дизайном»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Кузнецова</cp:lastModifiedBy>
  <cp:revision>150</cp:revision>
  <dcterms:modified xsi:type="dcterms:W3CDTF">2024-08-26T23:43:16Z</dcterms:modified>
</cp:coreProperties>
</file>