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8" r:id="rId10"/>
    <p:sldId id="263" r:id="rId11"/>
    <p:sldId id="264" r:id="rId12"/>
    <p:sldId id="265" r:id="rId13"/>
    <p:sldId id="266" r:id="rId14"/>
    <p:sldId id="267" r:id="rId15"/>
  </p:sldIdLst>
  <p:sldSz cx="13436600" cy="7556500"/>
  <p:notesSz cx="7556500" cy="13436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61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274721" cy="6746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279993" y="1"/>
            <a:ext cx="3274721" cy="6746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60109-9972-4ACE-8E52-BAB887A876F4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12761948"/>
            <a:ext cx="3274721" cy="6746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279993" y="12761948"/>
            <a:ext cx="3274721" cy="6746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2DB18-F825-458F-A03E-408D5CB07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267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7745" y="2342515"/>
            <a:ext cx="1142111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5490" y="4231640"/>
            <a:ext cx="940562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1830" y="1737995"/>
            <a:ext cx="5844921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19849" y="1737995"/>
            <a:ext cx="5844921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620144" y="897954"/>
            <a:ext cx="327025" cy="233679"/>
          </a:xfrm>
          <a:custGeom>
            <a:avLst/>
            <a:gdLst/>
            <a:ahLst/>
            <a:cxnLst/>
            <a:rect l="l" t="t" r="r" b="b"/>
            <a:pathLst>
              <a:path w="327025" h="233680">
                <a:moveTo>
                  <a:pt x="326974" y="101536"/>
                </a:moveTo>
                <a:lnTo>
                  <a:pt x="324853" y="101536"/>
                </a:lnTo>
                <a:lnTo>
                  <a:pt x="321106" y="99212"/>
                </a:lnTo>
                <a:lnTo>
                  <a:pt x="321106" y="107886"/>
                </a:lnTo>
                <a:lnTo>
                  <a:pt x="321106" y="227266"/>
                </a:lnTo>
                <a:lnTo>
                  <a:pt x="5867" y="227266"/>
                </a:lnTo>
                <a:lnTo>
                  <a:pt x="5867" y="107886"/>
                </a:lnTo>
                <a:lnTo>
                  <a:pt x="124472" y="107886"/>
                </a:lnTo>
                <a:lnTo>
                  <a:pt x="124472" y="161544"/>
                </a:lnTo>
                <a:lnTo>
                  <a:pt x="196189" y="161544"/>
                </a:lnTo>
                <a:lnTo>
                  <a:pt x="196189" y="155676"/>
                </a:lnTo>
                <a:lnTo>
                  <a:pt x="196189" y="108331"/>
                </a:lnTo>
                <a:lnTo>
                  <a:pt x="196189" y="107886"/>
                </a:lnTo>
                <a:lnTo>
                  <a:pt x="321106" y="107886"/>
                </a:lnTo>
                <a:lnTo>
                  <a:pt x="321106" y="99212"/>
                </a:lnTo>
                <a:lnTo>
                  <a:pt x="313753" y="94640"/>
                </a:lnTo>
                <a:lnTo>
                  <a:pt x="313753" y="101536"/>
                </a:lnTo>
                <a:lnTo>
                  <a:pt x="190322" y="101536"/>
                </a:lnTo>
                <a:lnTo>
                  <a:pt x="190322" y="108331"/>
                </a:lnTo>
                <a:lnTo>
                  <a:pt x="190322" y="155676"/>
                </a:lnTo>
                <a:lnTo>
                  <a:pt x="130340" y="155676"/>
                </a:lnTo>
                <a:lnTo>
                  <a:pt x="130340" y="108331"/>
                </a:lnTo>
                <a:lnTo>
                  <a:pt x="190322" y="108331"/>
                </a:lnTo>
                <a:lnTo>
                  <a:pt x="190322" y="101536"/>
                </a:lnTo>
                <a:lnTo>
                  <a:pt x="13042" y="101536"/>
                </a:lnTo>
                <a:lnTo>
                  <a:pt x="161696" y="6934"/>
                </a:lnTo>
                <a:lnTo>
                  <a:pt x="313753" y="101536"/>
                </a:lnTo>
                <a:lnTo>
                  <a:pt x="313753" y="94640"/>
                </a:lnTo>
                <a:lnTo>
                  <a:pt x="161658" y="0"/>
                </a:lnTo>
                <a:lnTo>
                  <a:pt x="2095" y="101536"/>
                </a:lnTo>
                <a:lnTo>
                  <a:pt x="0" y="101536"/>
                </a:lnTo>
                <a:lnTo>
                  <a:pt x="0" y="107886"/>
                </a:lnTo>
                <a:lnTo>
                  <a:pt x="0" y="227266"/>
                </a:lnTo>
                <a:lnTo>
                  <a:pt x="0" y="233616"/>
                </a:lnTo>
                <a:lnTo>
                  <a:pt x="326974" y="233616"/>
                </a:lnTo>
                <a:lnTo>
                  <a:pt x="326974" y="227838"/>
                </a:lnTo>
                <a:lnTo>
                  <a:pt x="326974" y="227266"/>
                </a:lnTo>
                <a:lnTo>
                  <a:pt x="326974" y="107886"/>
                </a:lnTo>
                <a:lnTo>
                  <a:pt x="326974" y="107416"/>
                </a:lnTo>
                <a:lnTo>
                  <a:pt x="326974" y="101536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072317" y="471844"/>
            <a:ext cx="537845" cy="245745"/>
          </a:xfrm>
          <a:custGeom>
            <a:avLst/>
            <a:gdLst/>
            <a:ahLst/>
            <a:cxnLst/>
            <a:rect l="l" t="t" r="r" b="b"/>
            <a:pathLst>
              <a:path w="537845" h="245745">
                <a:moveTo>
                  <a:pt x="537603" y="190868"/>
                </a:moveTo>
                <a:lnTo>
                  <a:pt x="531749" y="186563"/>
                </a:lnTo>
                <a:lnTo>
                  <a:pt x="531749" y="193840"/>
                </a:lnTo>
                <a:lnTo>
                  <a:pt x="531749" y="236791"/>
                </a:lnTo>
                <a:lnTo>
                  <a:pt x="307594" y="237934"/>
                </a:lnTo>
                <a:lnTo>
                  <a:pt x="307594" y="236816"/>
                </a:lnTo>
                <a:lnTo>
                  <a:pt x="223723" y="236816"/>
                </a:lnTo>
                <a:lnTo>
                  <a:pt x="223723" y="182206"/>
                </a:lnTo>
                <a:lnTo>
                  <a:pt x="301739" y="182206"/>
                </a:lnTo>
                <a:lnTo>
                  <a:pt x="301739" y="236778"/>
                </a:lnTo>
                <a:lnTo>
                  <a:pt x="307594" y="236778"/>
                </a:lnTo>
                <a:lnTo>
                  <a:pt x="307594" y="182206"/>
                </a:lnTo>
                <a:lnTo>
                  <a:pt x="307594" y="181762"/>
                </a:lnTo>
                <a:lnTo>
                  <a:pt x="307594" y="175856"/>
                </a:lnTo>
                <a:lnTo>
                  <a:pt x="217855" y="175856"/>
                </a:lnTo>
                <a:lnTo>
                  <a:pt x="217855" y="182206"/>
                </a:lnTo>
                <a:lnTo>
                  <a:pt x="217855" y="236816"/>
                </a:lnTo>
                <a:lnTo>
                  <a:pt x="217855" y="238391"/>
                </a:lnTo>
                <a:lnTo>
                  <a:pt x="5880" y="239458"/>
                </a:lnTo>
                <a:lnTo>
                  <a:pt x="5880" y="181698"/>
                </a:lnTo>
                <a:lnTo>
                  <a:pt x="252831" y="5867"/>
                </a:lnTo>
                <a:lnTo>
                  <a:pt x="276644" y="5867"/>
                </a:lnTo>
                <a:lnTo>
                  <a:pt x="531749" y="193840"/>
                </a:lnTo>
                <a:lnTo>
                  <a:pt x="531749" y="186563"/>
                </a:lnTo>
                <a:lnTo>
                  <a:pt x="286537" y="5867"/>
                </a:lnTo>
                <a:lnTo>
                  <a:pt x="278561" y="0"/>
                </a:lnTo>
                <a:lnTo>
                  <a:pt x="250964" y="0"/>
                </a:lnTo>
                <a:lnTo>
                  <a:pt x="0" y="178663"/>
                </a:lnTo>
                <a:lnTo>
                  <a:pt x="0" y="245364"/>
                </a:lnTo>
                <a:lnTo>
                  <a:pt x="537603" y="242620"/>
                </a:lnTo>
                <a:lnTo>
                  <a:pt x="537603" y="239458"/>
                </a:lnTo>
                <a:lnTo>
                  <a:pt x="537603" y="190868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56670" y="1504109"/>
            <a:ext cx="148784" cy="21928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612544" y="1628046"/>
            <a:ext cx="149486" cy="77162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1434166" y="1"/>
            <a:ext cx="257175" cy="1678939"/>
          </a:xfrm>
          <a:custGeom>
            <a:avLst/>
            <a:gdLst/>
            <a:ahLst/>
            <a:cxnLst/>
            <a:rect l="l" t="t" r="r" b="b"/>
            <a:pathLst>
              <a:path w="257175" h="1678939">
                <a:moveTo>
                  <a:pt x="148475" y="1678520"/>
                </a:moveTo>
                <a:lnTo>
                  <a:pt x="148145" y="1672653"/>
                </a:lnTo>
                <a:lnTo>
                  <a:pt x="142265" y="1568526"/>
                </a:lnTo>
                <a:lnTo>
                  <a:pt x="142265" y="1672653"/>
                </a:lnTo>
                <a:lnTo>
                  <a:pt x="94919" y="1672653"/>
                </a:lnTo>
                <a:lnTo>
                  <a:pt x="94919" y="1569999"/>
                </a:lnTo>
                <a:lnTo>
                  <a:pt x="89065" y="1569999"/>
                </a:lnTo>
                <a:lnTo>
                  <a:pt x="89065" y="1672590"/>
                </a:lnTo>
                <a:lnTo>
                  <a:pt x="59347" y="1672590"/>
                </a:lnTo>
                <a:lnTo>
                  <a:pt x="59347" y="1569720"/>
                </a:lnTo>
                <a:lnTo>
                  <a:pt x="94919" y="1569720"/>
                </a:lnTo>
                <a:lnTo>
                  <a:pt x="94919" y="1564640"/>
                </a:lnTo>
                <a:lnTo>
                  <a:pt x="53479" y="1564640"/>
                </a:lnTo>
                <a:lnTo>
                  <a:pt x="53479" y="1569720"/>
                </a:lnTo>
                <a:lnTo>
                  <a:pt x="53479" y="1672590"/>
                </a:lnTo>
                <a:lnTo>
                  <a:pt x="6096" y="1672653"/>
                </a:lnTo>
                <a:lnTo>
                  <a:pt x="14820" y="1459661"/>
                </a:lnTo>
                <a:lnTo>
                  <a:pt x="72809" y="1390078"/>
                </a:lnTo>
                <a:lnTo>
                  <a:pt x="75552" y="1390078"/>
                </a:lnTo>
                <a:lnTo>
                  <a:pt x="130035" y="1456105"/>
                </a:lnTo>
                <a:lnTo>
                  <a:pt x="142265" y="1672653"/>
                </a:lnTo>
                <a:lnTo>
                  <a:pt x="142265" y="1568526"/>
                </a:lnTo>
                <a:lnTo>
                  <a:pt x="136118" y="1459661"/>
                </a:lnTo>
                <a:lnTo>
                  <a:pt x="135991" y="1457426"/>
                </a:lnTo>
                <a:lnTo>
                  <a:pt x="135915" y="1456105"/>
                </a:lnTo>
                <a:lnTo>
                  <a:pt x="135788" y="1453870"/>
                </a:lnTo>
                <a:lnTo>
                  <a:pt x="81800" y="1388427"/>
                </a:lnTo>
                <a:lnTo>
                  <a:pt x="76974" y="1382585"/>
                </a:lnTo>
                <a:lnTo>
                  <a:pt x="76974" y="0"/>
                </a:lnTo>
                <a:lnTo>
                  <a:pt x="71107" y="0"/>
                </a:lnTo>
                <a:lnTo>
                  <a:pt x="71107" y="1382966"/>
                </a:lnTo>
                <a:lnTo>
                  <a:pt x="9055" y="1457426"/>
                </a:lnTo>
                <a:lnTo>
                  <a:pt x="0" y="1678520"/>
                </a:lnTo>
                <a:lnTo>
                  <a:pt x="53479" y="1678520"/>
                </a:lnTo>
                <a:lnTo>
                  <a:pt x="53479" y="1678940"/>
                </a:lnTo>
                <a:lnTo>
                  <a:pt x="94919" y="1678940"/>
                </a:lnTo>
                <a:lnTo>
                  <a:pt x="94919" y="1678520"/>
                </a:lnTo>
                <a:lnTo>
                  <a:pt x="148475" y="1678520"/>
                </a:lnTo>
                <a:close/>
              </a:path>
              <a:path w="257175" h="1678939">
                <a:moveTo>
                  <a:pt x="256781" y="0"/>
                </a:moveTo>
                <a:lnTo>
                  <a:pt x="250913" y="0"/>
                </a:lnTo>
                <a:lnTo>
                  <a:pt x="250913" y="1637614"/>
                </a:lnTo>
                <a:lnTo>
                  <a:pt x="256781" y="1637614"/>
                </a:lnTo>
                <a:lnTo>
                  <a:pt x="256781" y="0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327795" y="0"/>
            <a:ext cx="6350" cy="1518920"/>
          </a:xfrm>
          <a:custGeom>
            <a:avLst/>
            <a:gdLst/>
            <a:ahLst/>
            <a:cxnLst/>
            <a:rect l="l" t="t" r="r" b="b"/>
            <a:pathLst>
              <a:path w="6350" h="1518920">
                <a:moveTo>
                  <a:pt x="5868" y="0"/>
                </a:moveTo>
                <a:lnTo>
                  <a:pt x="0" y="0"/>
                </a:lnTo>
                <a:lnTo>
                  <a:pt x="0" y="1518510"/>
                </a:lnTo>
                <a:lnTo>
                  <a:pt x="5868" y="1518510"/>
                </a:lnTo>
                <a:lnTo>
                  <a:pt x="5868" y="0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1989588" y="679451"/>
            <a:ext cx="524510" cy="162560"/>
          </a:xfrm>
          <a:custGeom>
            <a:avLst/>
            <a:gdLst/>
            <a:ahLst/>
            <a:cxnLst/>
            <a:rect l="l" t="t" r="r" b="b"/>
            <a:pathLst>
              <a:path w="524509" h="162559">
                <a:moveTo>
                  <a:pt x="509879" y="5524"/>
                </a:moveTo>
                <a:lnTo>
                  <a:pt x="503897" y="5524"/>
                </a:lnTo>
                <a:lnTo>
                  <a:pt x="503897" y="50342"/>
                </a:lnTo>
                <a:lnTo>
                  <a:pt x="509879" y="50342"/>
                </a:lnTo>
                <a:lnTo>
                  <a:pt x="509879" y="5524"/>
                </a:lnTo>
                <a:close/>
              </a:path>
              <a:path w="524509" h="162559">
                <a:moveTo>
                  <a:pt x="524230" y="162153"/>
                </a:moveTo>
                <a:lnTo>
                  <a:pt x="517410" y="110363"/>
                </a:lnTo>
                <a:lnTo>
                  <a:pt x="517410" y="156171"/>
                </a:lnTo>
                <a:lnTo>
                  <a:pt x="6680" y="156171"/>
                </a:lnTo>
                <a:lnTo>
                  <a:pt x="17703" y="55880"/>
                </a:lnTo>
                <a:lnTo>
                  <a:pt x="95592" y="55880"/>
                </a:lnTo>
                <a:lnTo>
                  <a:pt x="95592" y="110299"/>
                </a:lnTo>
                <a:lnTo>
                  <a:pt x="154482" y="110299"/>
                </a:lnTo>
                <a:lnTo>
                  <a:pt x="154482" y="104305"/>
                </a:lnTo>
                <a:lnTo>
                  <a:pt x="154482" y="58445"/>
                </a:lnTo>
                <a:lnTo>
                  <a:pt x="154482" y="55880"/>
                </a:lnTo>
                <a:lnTo>
                  <a:pt x="235280" y="55880"/>
                </a:lnTo>
                <a:lnTo>
                  <a:pt x="235280" y="110299"/>
                </a:lnTo>
                <a:lnTo>
                  <a:pt x="294182" y="110299"/>
                </a:lnTo>
                <a:lnTo>
                  <a:pt x="294182" y="104305"/>
                </a:lnTo>
                <a:lnTo>
                  <a:pt x="294182" y="58445"/>
                </a:lnTo>
                <a:lnTo>
                  <a:pt x="294182" y="55880"/>
                </a:lnTo>
                <a:lnTo>
                  <a:pt x="374967" y="55880"/>
                </a:lnTo>
                <a:lnTo>
                  <a:pt x="374967" y="110299"/>
                </a:lnTo>
                <a:lnTo>
                  <a:pt x="433857" y="110299"/>
                </a:lnTo>
                <a:lnTo>
                  <a:pt x="433857" y="104305"/>
                </a:lnTo>
                <a:lnTo>
                  <a:pt x="433857" y="58445"/>
                </a:lnTo>
                <a:lnTo>
                  <a:pt x="433857" y="55880"/>
                </a:lnTo>
                <a:lnTo>
                  <a:pt x="504202" y="55880"/>
                </a:lnTo>
                <a:lnTo>
                  <a:pt x="517410" y="156171"/>
                </a:lnTo>
                <a:lnTo>
                  <a:pt x="517410" y="110363"/>
                </a:lnTo>
                <a:lnTo>
                  <a:pt x="509879" y="53149"/>
                </a:lnTo>
                <a:lnTo>
                  <a:pt x="509879" y="50800"/>
                </a:lnTo>
                <a:lnTo>
                  <a:pt x="427875" y="50800"/>
                </a:lnTo>
                <a:lnTo>
                  <a:pt x="427875" y="58445"/>
                </a:lnTo>
                <a:lnTo>
                  <a:pt x="427875" y="104305"/>
                </a:lnTo>
                <a:lnTo>
                  <a:pt x="380949" y="104305"/>
                </a:lnTo>
                <a:lnTo>
                  <a:pt x="380949" y="58445"/>
                </a:lnTo>
                <a:lnTo>
                  <a:pt x="427875" y="58445"/>
                </a:lnTo>
                <a:lnTo>
                  <a:pt x="427875" y="50800"/>
                </a:lnTo>
                <a:lnTo>
                  <a:pt x="288188" y="50800"/>
                </a:lnTo>
                <a:lnTo>
                  <a:pt x="288188" y="58445"/>
                </a:lnTo>
                <a:lnTo>
                  <a:pt x="288188" y="104305"/>
                </a:lnTo>
                <a:lnTo>
                  <a:pt x="241261" y="104305"/>
                </a:lnTo>
                <a:lnTo>
                  <a:pt x="241261" y="58445"/>
                </a:lnTo>
                <a:lnTo>
                  <a:pt x="288188" y="58445"/>
                </a:lnTo>
                <a:lnTo>
                  <a:pt x="288188" y="50800"/>
                </a:lnTo>
                <a:lnTo>
                  <a:pt x="148513" y="50800"/>
                </a:lnTo>
                <a:lnTo>
                  <a:pt x="148513" y="58445"/>
                </a:lnTo>
                <a:lnTo>
                  <a:pt x="148513" y="104305"/>
                </a:lnTo>
                <a:lnTo>
                  <a:pt x="101574" y="104305"/>
                </a:lnTo>
                <a:lnTo>
                  <a:pt x="101574" y="58445"/>
                </a:lnTo>
                <a:lnTo>
                  <a:pt x="148513" y="58445"/>
                </a:lnTo>
                <a:lnTo>
                  <a:pt x="148513" y="50800"/>
                </a:lnTo>
                <a:lnTo>
                  <a:pt x="17970" y="50800"/>
                </a:lnTo>
                <a:lnTo>
                  <a:pt x="17970" y="5080"/>
                </a:lnTo>
                <a:lnTo>
                  <a:pt x="509879" y="5080"/>
                </a:lnTo>
                <a:lnTo>
                  <a:pt x="509879" y="0"/>
                </a:lnTo>
                <a:lnTo>
                  <a:pt x="12001" y="0"/>
                </a:lnTo>
                <a:lnTo>
                  <a:pt x="12001" y="5080"/>
                </a:lnTo>
                <a:lnTo>
                  <a:pt x="12001" y="50800"/>
                </a:lnTo>
                <a:lnTo>
                  <a:pt x="12001" y="53136"/>
                </a:lnTo>
                <a:lnTo>
                  <a:pt x="0" y="162153"/>
                </a:lnTo>
                <a:lnTo>
                  <a:pt x="524230" y="162153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098202" y="1193508"/>
            <a:ext cx="176367" cy="259373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2182983" y="-2030"/>
            <a:ext cx="302895" cy="1402715"/>
          </a:xfrm>
          <a:custGeom>
            <a:avLst/>
            <a:gdLst/>
            <a:ahLst/>
            <a:cxnLst/>
            <a:rect l="l" t="t" r="r" b="b"/>
            <a:pathLst>
              <a:path w="302895" h="1402715">
                <a:moveTo>
                  <a:pt x="5994" y="0"/>
                </a:moveTo>
                <a:lnTo>
                  <a:pt x="0" y="0"/>
                </a:lnTo>
                <a:lnTo>
                  <a:pt x="0" y="1211884"/>
                </a:lnTo>
                <a:lnTo>
                  <a:pt x="5994" y="1211884"/>
                </a:lnTo>
                <a:lnTo>
                  <a:pt x="5994" y="0"/>
                </a:lnTo>
                <a:close/>
              </a:path>
              <a:path w="302895" h="1402715">
                <a:moveTo>
                  <a:pt x="302793" y="1402143"/>
                </a:moveTo>
                <a:lnTo>
                  <a:pt x="302463" y="1396149"/>
                </a:lnTo>
                <a:lnTo>
                  <a:pt x="296456" y="1289761"/>
                </a:lnTo>
                <a:lnTo>
                  <a:pt x="296456" y="1396149"/>
                </a:lnTo>
                <a:lnTo>
                  <a:pt x="238988" y="1396149"/>
                </a:lnTo>
                <a:lnTo>
                  <a:pt x="238988" y="1273302"/>
                </a:lnTo>
                <a:lnTo>
                  <a:pt x="238988" y="1272755"/>
                </a:lnTo>
                <a:lnTo>
                  <a:pt x="238988" y="1266952"/>
                </a:lnTo>
                <a:lnTo>
                  <a:pt x="233006" y="1266952"/>
                </a:lnTo>
                <a:lnTo>
                  <a:pt x="233006" y="1273302"/>
                </a:lnTo>
                <a:lnTo>
                  <a:pt x="233006" y="1396149"/>
                </a:lnTo>
                <a:lnTo>
                  <a:pt x="196570" y="1396149"/>
                </a:lnTo>
                <a:lnTo>
                  <a:pt x="196570" y="1273302"/>
                </a:lnTo>
                <a:lnTo>
                  <a:pt x="233006" y="1273302"/>
                </a:lnTo>
                <a:lnTo>
                  <a:pt x="233006" y="1266952"/>
                </a:lnTo>
                <a:lnTo>
                  <a:pt x="190588" y="1266952"/>
                </a:lnTo>
                <a:lnTo>
                  <a:pt x="190588" y="1273302"/>
                </a:lnTo>
                <a:lnTo>
                  <a:pt x="190588" y="1396149"/>
                </a:lnTo>
                <a:lnTo>
                  <a:pt x="133070" y="1396149"/>
                </a:lnTo>
                <a:lnTo>
                  <a:pt x="143497" y="1141526"/>
                </a:lnTo>
                <a:lnTo>
                  <a:pt x="214782" y="1055992"/>
                </a:lnTo>
                <a:lnTo>
                  <a:pt x="281851" y="1137285"/>
                </a:lnTo>
                <a:lnTo>
                  <a:pt x="296456" y="1396149"/>
                </a:lnTo>
                <a:lnTo>
                  <a:pt x="296456" y="1289761"/>
                </a:lnTo>
                <a:lnTo>
                  <a:pt x="287718" y="1134999"/>
                </a:lnTo>
                <a:lnTo>
                  <a:pt x="222529" y="1055992"/>
                </a:lnTo>
                <a:lnTo>
                  <a:pt x="217119" y="1049426"/>
                </a:lnTo>
                <a:lnTo>
                  <a:pt x="217119" y="0"/>
                </a:lnTo>
                <a:lnTo>
                  <a:pt x="211150" y="0"/>
                </a:lnTo>
                <a:lnTo>
                  <a:pt x="211150" y="1051013"/>
                </a:lnTo>
                <a:lnTo>
                  <a:pt x="137604" y="1139253"/>
                </a:lnTo>
                <a:lnTo>
                  <a:pt x="126834" y="1402143"/>
                </a:lnTo>
                <a:lnTo>
                  <a:pt x="302793" y="1402143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1830" y="302260"/>
            <a:ext cx="12092940" cy="1209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1830" y="1737995"/>
            <a:ext cx="1209294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68444" y="7027545"/>
            <a:ext cx="429971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1830" y="7027545"/>
            <a:ext cx="309041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74352" y="7027545"/>
            <a:ext cx="309041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54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49" Type="http://schemas.openxmlformats.org/officeDocument/2006/relationships/image" Target="../media/image51.png"/><Relationship Id="rId57" Type="http://schemas.openxmlformats.org/officeDocument/2006/relationships/image" Target="../media/image59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56" Type="http://schemas.openxmlformats.org/officeDocument/2006/relationships/image" Target="../media/image58.png"/><Relationship Id="rId8" Type="http://schemas.openxmlformats.org/officeDocument/2006/relationships/image" Target="../media/image10.png"/><Relationship Id="rId51" Type="http://schemas.openxmlformats.org/officeDocument/2006/relationships/image" Target="../media/image53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4.png"/><Relationship Id="rId2" Type="http://schemas.openxmlformats.org/officeDocument/2006/relationships/image" Target="../media/image8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5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70.png"/><Relationship Id="rId117" Type="http://schemas.openxmlformats.org/officeDocument/2006/relationships/image" Target="../media/image961.png"/><Relationship Id="rId21" Type="http://schemas.openxmlformats.org/officeDocument/2006/relationships/image" Target="../media/image865.png"/><Relationship Id="rId42" Type="http://schemas.openxmlformats.org/officeDocument/2006/relationships/image" Target="../media/image886.png"/><Relationship Id="rId47" Type="http://schemas.openxmlformats.org/officeDocument/2006/relationships/image" Target="../media/image891.png"/><Relationship Id="rId63" Type="http://schemas.openxmlformats.org/officeDocument/2006/relationships/image" Target="../media/image907.png"/><Relationship Id="rId68" Type="http://schemas.openxmlformats.org/officeDocument/2006/relationships/image" Target="../media/image912.png"/><Relationship Id="rId84" Type="http://schemas.openxmlformats.org/officeDocument/2006/relationships/image" Target="../media/image928.png"/><Relationship Id="rId89" Type="http://schemas.openxmlformats.org/officeDocument/2006/relationships/image" Target="../media/image933.png"/><Relationship Id="rId112" Type="http://schemas.openxmlformats.org/officeDocument/2006/relationships/image" Target="../media/image956.png"/><Relationship Id="rId16" Type="http://schemas.openxmlformats.org/officeDocument/2006/relationships/image" Target="../media/image860.png"/><Relationship Id="rId107" Type="http://schemas.openxmlformats.org/officeDocument/2006/relationships/image" Target="../media/image951.png"/><Relationship Id="rId11" Type="http://schemas.openxmlformats.org/officeDocument/2006/relationships/image" Target="../media/image855.png"/><Relationship Id="rId32" Type="http://schemas.openxmlformats.org/officeDocument/2006/relationships/image" Target="../media/image876.png"/><Relationship Id="rId37" Type="http://schemas.openxmlformats.org/officeDocument/2006/relationships/image" Target="../media/image881.png"/><Relationship Id="rId53" Type="http://schemas.openxmlformats.org/officeDocument/2006/relationships/image" Target="../media/image897.png"/><Relationship Id="rId58" Type="http://schemas.openxmlformats.org/officeDocument/2006/relationships/image" Target="../media/image902.png"/><Relationship Id="rId74" Type="http://schemas.openxmlformats.org/officeDocument/2006/relationships/image" Target="../media/image918.png"/><Relationship Id="rId79" Type="http://schemas.openxmlformats.org/officeDocument/2006/relationships/image" Target="../media/image923.png"/><Relationship Id="rId102" Type="http://schemas.openxmlformats.org/officeDocument/2006/relationships/image" Target="../media/image946.png"/><Relationship Id="rId123" Type="http://schemas.openxmlformats.org/officeDocument/2006/relationships/image" Target="../media/image967.png"/><Relationship Id="rId128" Type="http://schemas.openxmlformats.org/officeDocument/2006/relationships/image" Target="../media/image972.png"/><Relationship Id="rId5" Type="http://schemas.openxmlformats.org/officeDocument/2006/relationships/image" Target="../media/image849.png"/><Relationship Id="rId90" Type="http://schemas.openxmlformats.org/officeDocument/2006/relationships/image" Target="../media/image934.png"/><Relationship Id="rId95" Type="http://schemas.openxmlformats.org/officeDocument/2006/relationships/image" Target="../media/image939.png"/><Relationship Id="rId19" Type="http://schemas.openxmlformats.org/officeDocument/2006/relationships/image" Target="../media/image863.png"/><Relationship Id="rId14" Type="http://schemas.openxmlformats.org/officeDocument/2006/relationships/image" Target="../media/image858.png"/><Relationship Id="rId22" Type="http://schemas.openxmlformats.org/officeDocument/2006/relationships/image" Target="../media/image866.png"/><Relationship Id="rId27" Type="http://schemas.openxmlformats.org/officeDocument/2006/relationships/image" Target="../media/image871.png"/><Relationship Id="rId30" Type="http://schemas.openxmlformats.org/officeDocument/2006/relationships/image" Target="../media/image874.png"/><Relationship Id="rId35" Type="http://schemas.openxmlformats.org/officeDocument/2006/relationships/image" Target="../media/image879.png"/><Relationship Id="rId43" Type="http://schemas.openxmlformats.org/officeDocument/2006/relationships/image" Target="../media/image887.png"/><Relationship Id="rId48" Type="http://schemas.openxmlformats.org/officeDocument/2006/relationships/image" Target="../media/image892.png"/><Relationship Id="rId56" Type="http://schemas.openxmlformats.org/officeDocument/2006/relationships/image" Target="../media/image900.png"/><Relationship Id="rId64" Type="http://schemas.openxmlformats.org/officeDocument/2006/relationships/image" Target="../media/image908.png"/><Relationship Id="rId69" Type="http://schemas.openxmlformats.org/officeDocument/2006/relationships/image" Target="../media/image913.png"/><Relationship Id="rId77" Type="http://schemas.openxmlformats.org/officeDocument/2006/relationships/image" Target="../media/image921.png"/><Relationship Id="rId100" Type="http://schemas.openxmlformats.org/officeDocument/2006/relationships/image" Target="../media/image944.png"/><Relationship Id="rId105" Type="http://schemas.openxmlformats.org/officeDocument/2006/relationships/image" Target="../media/image949.png"/><Relationship Id="rId113" Type="http://schemas.openxmlformats.org/officeDocument/2006/relationships/image" Target="../media/image957.png"/><Relationship Id="rId118" Type="http://schemas.openxmlformats.org/officeDocument/2006/relationships/image" Target="../media/image962.png"/><Relationship Id="rId126" Type="http://schemas.openxmlformats.org/officeDocument/2006/relationships/image" Target="../media/image970.png"/><Relationship Id="rId8" Type="http://schemas.openxmlformats.org/officeDocument/2006/relationships/image" Target="../media/image852.png"/><Relationship Id="rId51" Type="http://schemas.openxmlformats.org/officeDocument/2006/relationships/image" Target="../media/image895.png"/><Relationship Id="rId72" Type="http://schemas.openxmlformats.org/officeDocument/2006/relationships/image" Target="../media/image916.png"/><Relationship Id="rId80" Type="http://schemas.openxmlformats.org/officeDocument/2006/relationships/image" Target="../media/image924.png"/><Relationship Id="rId85" Type="http://schemas.openxmlformats.org/officeDocument/2006/relationships/image" Target="../media/image929.png"/><Relationship Id="rId93" Type="http://schemas.openxmlformats.org/officeDocument/2006/relationships/image" Target="../media/image937.png"/><Relationship Id="rId98" Type="http://schemas.openxmlformats.org/officeDocument/2006/relationships/image" Target="../media/image942.png"/><Relationship Id="rId121" Type="http://schemas.openxmlformats.org/officeDocument/2006/relationships/image" Target="../media/image965.png"/><Relationship Id="rId3" Type="http://schemas.openxmlformats.org/officeDocument/2006/relationships/image" Target="../media/image847.png"/><Relationship Id="rId12" Type="http://schemas.openxmlformats.org/officeDocument/2006/relationships/image" Target="../media/image856.png"/><Relationship Id="rId17" Type="http://schemas.openxmlformats.org/officeDocument/2006/relationships/image" Target="../media/image861.png"/><Relationship Id="rId25" Type="http://schemas.openxmlformats.org/officeDocument/2006/relationships/image" Target="../media/image869.png"/><Relationship Id="rId33" Type="http://schemas.openxmlformats.org/officeDocument/2006/relationships/image" Target="../media/image877.png"/><Relationship Id="rId38" Type="http://schemas.openxmlformats.org/officeDocument/2006/relationships/image" Target="../media/image882.png"/><Relationship Id="rId46" Type="http://schemas.openxmlformats.org/officeDocument/2006/relationships/image" Target="../media/image890.png"/><Relationship Id="rId59" Type="http://schemas.openxmlformats.org/officeDocument/2006/relationships/image" Target="../media/image903.png"/><Relationship Id="rId67" Type="http://schemas.openxmlformats.org/officeDocument/2006/relationships/image" Target="../media/image911.png"/><Relationship Id="rId103" Type="http://schemas.openxmlformats.org/officeDocument/2006/relationships/image" Target="../media/image947.png"/><Relationship Id="rId108" Type="http://schemas.openxmlformats.org/officeDocument/2006/relationships/image" Target="../media/image952.png"/><Relationship Id="rId116" Type="http://schemas.openxmlformats.org/officeDocument/2006/relationships/image" Target="../media/image960.png"/><Relationship Id="rId124" Type="http://schemas.openxmlformats.org/officeDocument/2006/relationships/image" Target="../media/image968.png"/><Relationship Id="rId129" Type="http://schemas.openxmlformats.org/officeDocument/2006/relationships/image" Target="../media/image973.png"/><Relationship Id="rId20" Type="http://schemas.openxmlformats.org/officeDocument/2006/relationships/image" Target="../media/image864.png"/><Relationship Id="rId41" Type="http://schemas.openxmlformats.org/officeDocument/2006/relationships/image" Target="../media/image885.png"/><Relationship Id="rId54" Type="http://schemas.openxmlformats.org/officeDocument/2006/relationships/image" Target="../media/image898.png"/><Relationship Id="rId62" Type="http://schemas.openxmlformats.org/officeDocument/2006/relationships/image" Target="../media/image906.png"/><Relationship Id="rId70" Type="http://schemas.openxmlformats.org/officeDocument/2006/relationships/image" Target="../media/image914.png"/><Relationship Id="rId75" Type="http://schemas.openxmlformats.org/officeDocument/2006/relationships/image" Target="../media/image919.png"/><Relationship Id="rId83" Type="http://schemas.openxmlformats.org/officeDocument/2006/relationships/image" Target="../media/image927.png"/><Relationship Id="rId88" Type="http://schemas.openxmlformats.org/officeDocument/2006/relationships/image" Target="../media/image932.png"/><Relationship Id="rId91" Type="http://schemas.openxmlformats.org/officeDocument/2006/relationships/image" Target="../media/image935.png"/><Relationship Id="rId96" Type="http://schemas.openxmlformats.org/officeDocument/2006/relationships/image" Target="../media/image940.png"/><Relationship Id="rId111" Type="http://schemas.openxmlformats.org/officeDocument/2006/relationships/image" Target="../media/image9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0.png"/><Relationship Id="rId15" Type="http://schemas.openxmlformats.org/officeDocument/2006/relationships/image" Target="../media/image859.png"/><Relationship Id="rId23" Type="http://schemas.openxmlformats.org/officeDocument/2006/relationships/image" Target="../media/image867.png"/><Relationship Id="rId28" Type="http://schemas.openxmlformats.org/officeDocument/2006/relationships/image" Target="../media/image872.png"/><Relationship Id="rId36" Type="http://schemas.openxmlformats.org/officeDocument/2006/relationships/image" Target="../media/image880.png"/><Relationship Id="rId49" Type="http://schemas.openxmlformats.org/officeDocument/2006/relationships/image" Target="../media/image893.png"/><Relationship Id="rId57" Type="http://schemas.openxmlformats.org/officeDocument/2006/relationships/image" Target="../media/image901.png"/><Relationship Id="rId106" Type="http://schemas.openxmlformats.org/officeDocument/2006/relationships/image" Target="../media/image950.png"/><Relationship Id="rId114" Type="http://schemas.openxmlformats.org/officeDocument/2006/relationships/image" Target="../media/image958.png"/><Relationship Id="rId119" Type="http://schemas.openxmlformats.org/officeDocument/2006/relationships/image" Target="../media/image963.png"/><Relationship Id="rId127" Type="http://schemas.openxmlformats.org/officeDocument/2006/relationships/image" Target="../media/image971.png"/><Relationship Id="rId10" Type="http://schemas.openxmlformats.org/officeDocument/2006/relationships/image" Target="../media/image854.png"/><Relationship Id="rId31" Type="http://schemas.openxmlformats.org/officeDocument/2006/relationships/image" Target="../media/image875.png"/><Relationship Id="rId44" Type="http://schemas.openxmlformats.org/officeDocument/2006/relationships/image" Target="../media/image888.png"/><Relationship Id="rId52" Type="http://schemas.openxmlformats.org/officeDocument/2006/relationships/image" Target="../media/image896.png"/><Relationship Id="rId60" Type="http://schemas.openxmlformats.org/officeDocument/2006/relationships/image" Target="../media/image904.png"/><Relationship Id="rId65" Type="http://schemas.openxmlformats.org/officeDocument/2006/relationships/image" Target="../media/image909.png"/><Relationship Id="rId73" Type="http://schemas.openxmlformats.org/officeDocument/2006/relationships/image" Target="../media/image917.png"/><Relationship Id="rId78" Type="http://schemas.openxmlformats.org/officeDocument/2006/relationships/image" Target="../media/image922.png"/><Relationship Id="rId81" Type="http://schemas.openxmlformats.org/officeDocument/2006/relationships/image" Target="../media/image925.png"/><Relationship Id="rId86" Type="http://schemas.openxmlformats.org/officeDocument/2006/relationships/image" Target="../media/image930.png"/><Relationship Id="rId94" Type="http://schemas.openxmlformats.org/officeDocument/2006/relationships/image" Target="../media/image938.png"/><Relationship Id="rId99" Type="http://schemas.openxmlformats.org/officeDocument/2006/relationships/image" Target="../media/image943.png"/><Relationship Id="rId101" Type="http://schemas.openxmlformats.org/officeDocument/2006/relationships/image" Target="../media/image945.png"/><Relationship Id="rId122" Type="http://schemas.openxmlformats.org/officeDocument/2006/relationships/image" Target="../media/image966.png"/><Relationship Id="rId4" Type="http://schemas.openxmlformats.org/officeDocument/2006/relationships/image" Target="../media/image848.png"/><Relationship Id="rId9" Type="http://schemas.openxmlformats.org/officeDocument/2006/relationships/image" Target="../media/image853.png"/><Relationship Id="rId13" Type="http://schemas.openxmlformats.org/officeDocument/2006/relationships/image" Target="../media/image857.png"/><Relationship Id="rId18" Type="http://schemas.openxmlformats.org/officeDocument/2006/relationships/image" Target="../media/image862.png"/><Relationship Id="rId39" Type="http://schemas.openxmlformats.org/officeDocument/2006/relationships/image" Target="../media/image883.png"/><Relationship Id="rId109" Type="http://schemas.openxmlformats.org/officeDocument/2006/relationships/image" Target="../media/image953.png"/><Relationship Id="rId34" Type="http://schemas.openxmlformats.org/officeDocument/2006/relationships/image" Target="../media/image878.png"/><Relationship Id="rId50" Type="http://schemas.openxmlformats.org/officeDocument/2006/relationships/image" Target="../media/image894.png"/><Relationship Id="rId55" Type="http://schemas.openxmlformats.org/officeDocument/2006/relationships/image" Target="../media/image899.png"/><Relationship Id="rId76" Type="http://schemas.openxmlformats.org/officeDocument/2006/relationships/image" Target="../media/image920.png"/><Relationship Id="rId97" Type="http://schemas.openxmlformats.org/officeDocument/2006/relationships/image" Target="../media/image941.png"/><Relationship Id="rId104" Type="http://schemas.openxmlformats.org/officeDocument/2006/relationships/image" Target="../media/image948.png"/><Relationship Id="rId120" Type="http://schemas.openxmlformats.org/officeDocument/2006/relationships/image" Target="../media/image964.png"/><Relationship Id="rId125" Type="http://schemas.openxmlformats.org/officeDocument/2006/relationships/image" Target="../media/image969.png"/><Relationship Id="rId7" Type="http://schemas.openxmlformats.org/officeDocument/2006/relationships/image" Target="../media/image851.png"/><Relationship Id="rId71" Type="http://schemas.openxmlformats.org/officeDocument/2006/relationships/image" Target="../media/image915.png"/><Relationship Id="rId92" Type="http://schemas.openxmlformats.org/officeDocument/2006/relationships/image" Target="../media/image936.png"/><Relationship Id="rId2" Type="http://schemas.openxmlformats.org/officeDocument/2006/relationships/image" Target="../media/image846.png"/><Relationship Id="rId29" Type="http://schemas.openxmlformats.org/officeDocument/2006/relationships/image" Target="../media/image873.png"/><Relationship Id="rId24" Type="http://schemas.openxmlformats.org/officeDocument/2006/relationships/image" Target="../media/image868.png"/><Relationship Id="rId40" Type="http://schemas.openxmlformats.org/officeDocument/2006/relationships/image" Target="../media/image884.png"/><Relationship Id="rId45" Type="http://schemas.openxmlformats.org/officeDocument/2006/relationships/image" Target="../media/image889.png"/><Relationship Id="rId66" Type="http://schemas.openxmlformats.org/officeDocument/2006/relationships/image" Target="../media/image910.png"/><Relationship Id="rId87" Type="http://schemas.openxmlformats.org/officeDocument/2006/relationships/image" Target="../media/image931.png"/><Relationship Id="rId110" Type="http://schemas.openxmlformats.org/officeDocument/2006/relationships/image" Target="../media/image954.png"/><Relationship Id="rId115" Type="http://schemas.openxmlformats.org/officeDocument/2006/relationships/image" Target="../media/image959.png"/><Relationship Id="rId61" Type="http://schemas.openxmlformats.org/officeDocument/2006/relationships/image" Target="../media/image905.png"/><Relationship Id="rId82" Type="http://schemas.openxmlformats.org/officeDocument/2006/relationships/image" Target="../media/image926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98.png"/><Relationship Id="rId21" Type="http://schemas.openxmlformats.org/officeDocument/2006/relationships/image" Target="../media/image993.png"/><Relationship Id="rId42" Type="http://schemas.openxmlformats.org/officeDocument/2006/relationships/image" Target="../media/image1014.png"/><Relationship Id="rId47" Type="http://schemas.openxmlformats.org/officeDocument/2006/relationships/image" Target="../media/image1019.png"/><Relationship Id="rId63" Type="http://schemas.openxmlformats.org/officeDocument/2006/relationships/image" Target="../media/image1035.png"/><Relationship Id="rId68" Type="http://schemas.openxmlformats.org/officeDocument/2006/relationships/image" Target="../media/image1040.png"/><Relationship Id="rId84" Type="http://schemas.openxmlformats.org/officeDocument/2006/relationships/image" Target="../media/image1056.png"/><Relationship Id="rId89" Type="http://schemas.openxmlformats.org/officeDocument/2006/relationships/image" Target="../media/image1061.png"/><Relationship Id="rId2" Type="http://schemas.openxmlformats.org/officeDocument/2006/relationships/image" Target="../media/image974.png"/><Relationship Id="rId16" Type="http://schemas.openxmlformats.org/officeDocument/2006/relationships/image" Target="../media/image988.png"/><Relationship Id="rId29" Type="http://schemas.openxmlformats.org/officeDocument/2006/relationships/image" Target="../media/image1001.png"/><Relationship Id="rId107" Type="http://schemas.openxmlformats.org/officeDocument/2006/relationships/image" Target="../media/image1079.png"/><Relationship Id="rId11" Type="http://schemas.openxmlformats.org/officeDocument/2006/relationships/image" Target="../media/image983.png"/><Relationship Id="rId24" Type="http://schemas.openxmlformats.org/officeDocument/2006/relationships/image" Target="../media/image996.png"/><Relationship Id="rId32" Type="http://schemas.openxmlformats.org/officeDocument/2006/relationships/image" Target="../media/image1004.png"/><Relationship Id="rId37" Type="http://schemas.openxmlformats.org/officeDocument/2006/relationships/image" Target="../media/image1009.png"/><Relationship Id="rId40" Type="http://schemas.openxmlformats.org/officeDocument/2006/relationships/image" Target="../media/image1012.png"/><Relationship Id="rId45" Type="http://schemas.openxmlformats.org/officeDocument/2006/relationships/image" Target="../media/image1017.png"/><Relationship Id="rId53" Type="http://schemas.openxmlformats.org/officeDocument/2006/relationships/image" Target="../media/image1025.png"/><Relationship Id="rId58" Type="http://schemas.openxmlformats.org/officeDocument/2006/relationships/image" Target="../media/image1030.png"/><Relationship Id="rId66" Type="http://schemas.openxmlformats.org/officeDocument/2006/relationships/image" Target="../media/image1038.png"/><Relationship Id="rId74" Type="http://schemas.openxmlformats.org/officeDocument/2006/relationships/image" Target="../media/image1046.png"/><Relationship Id="rId79" Type="http://schemas.openxmlformats.org/officeDocument/2006/relationships/image" Target="../media/image1051.png"/><Relationship Id="rId87" Type="http://schemas.openxmlformats.org/officeDocument/2006/relationships/image" Target="../media/image1059.png"/><Relationship Id="rId102" Type="http://schemas.openxmlformats.org/officeDocument/2006/relationships/image" Target="../media/image1074.png"/><Relationship Id="rId110" Type="http://schemas.openxmlformats.org/officeDocument/2006/relationships/image" Target="../media/image1082.png"/><Relationship Id="rId5" Type="http://schemas.openxmlformats.org/officeDocument/2006/relationships/image" Target="../media/image977.png"/><Relationship Id="rId61" Type="http://schemas.openxmlformats.org/officeDocument/2006/relationships/image" Target="../media/image1033.png"/><Relationship Id="rId82" Type="http://schemas.openxmlformats.org/officeDocument/2006/relationships/image" Target="../media/image1054.png"/><Relationship Id="rId90" Type="http://schemas.openxmlformats.org/officeDocument/2006/relationships/image" Target="../media/image1062.png"/><Relationship Id="rId95" Type="http://schemas.openxmlformats.org/officeDocument/2006/relationships/image" Target="../media/image1067.png"/><Relationship Id="rId19" Type="http://schemas.openxmlformats.org/officeDocument/2006/relationships/image" Target="../media/image991.png"/><Relationship Id="rId14" Type="http://schemas.openxmlformats.org/officeDocument/2006/relationships/image" Target="../media/image986.png"/><Relationship Id="rId22" Type="http://schemas.openxmlformats.org/officeDocument/2006/relationships/image" Target="../media/image994.png"/><Relationship Id="rId27" Type="http://schemas.openxmlformats.org/officeDocument/2006/relationships/image" Target="../media/image999.png"/><Relationship Id="rId30" Type="http://schemas.openxmlformats.org/officeDocument/2006/relationships/image" Target="../media/image1002.png"/><Relationship Id="rId35" Type="http://schemas.openxmlformats.org/officeDocument/2006/relationships/image" Target="../media/image1007.png"/><Relationship Id="rId43" Type="http://schemas.openxmlformats.org/officeDocument/2006/relationships/image" Target="../media/image1015.png"/><Relationship Id="rId48" Type="http://schemas.openxmlformats.org/officeDocument/2006/relationships/image" Target="../media/image1020.png"/><Relationship Id="rId56" Type="http://schemas.openxmlformats.org/officeDocument/2006/relationships/image" Target="../media/image1028.png"/><Relationship Id="rId64" Type="http://schemas.openxmlformats.org/officeDocument/2006/relationships/image" Target="../media/image1036.png"/><Relationship Id="rId69" Type="http://schemas.openxmlformats.org/officeDocument/2006/relationships/image" Target="../media/image1041.png"/><Relationship Id="rId77" Type="http://schemas.openxmlformats.org/officeDocument/2006/relationships/image" Target="../media/image1049.png"/><Relationship Id="rId100" Type="http://schemas.openxmlformats.org/officeDocument/2006/relationships/image" Target="../media/image1072.png"/><Relationship Id="rId105" Type="http://schemas.openxmlformats.org/officeDocument/2006/relationships/image" Target="../media/image1077.png"/><Relationship Id="rId8" Type="http://schemas.openxmlformats.org/officeDocument/2006/relationships/image" Target="../media/image980.png"/><Relationship Id="rId51" Type="http://schemas.openxmlformats.org/officeDocument/2006/relationships/image" Target="../media/image1023.png"/><Relationship Id="rId72" Type="http://schemas.openxmlformats.org/officeDocument/2006/relationships/image" Target="../media/image1044.png"/><Relationship Id="rId80" Type="http://schemas.openxmlformats.org/officeDocument/2006/relationships/image" Target="../media/image1052.png"/><Relationship Id="rId85" Type="http://schemas.openxmlformats.org/officeDocument/2006/relationships/image" Target="../media/image1057.png"/><Relationship Id="rId93" Type="http://schemas.openxmlformats.org/officeDocument/2006/relationships/image" Target="../media/image1065.png"/><Relationship Id="rId98" Type="http://schemas.openxmlformats.org/officeDocument/2006/relationships/image" Target="../media/image1070.png"/><Relationship Id="rId3" Type="http://schemas.openxmlformats.org/officeDocument/2006/relationships/image" Target="../media/image975.png"/><Relationship Id="rId12" Type="http://schemas.openxmlformats.org/officeDocument/2006/relationships/image" Target="../media/image984.png"/><Relationship Id="rId17" Type="http://schemas.openxmlformats.org/officeDocument/2006/relationships/image" Target="../media/image989.png"/><Relationship Id="rId25" Type="http://schemas.openxmlformats.org/officeDocument/2006/relationships/image" Target="../media/image997.png"/><Relationship Id="rId33" Type="http://schemas.openxmlformats.org/officeDocument/2006/relationships/image" Target="../media/image1005.png"/><Relationship Id="rId38" Type="http://schemas.openxmlformats.org/officeDocument/2006/relationships/image" Target="../media/image1010.png"/><Relationship Id="rId46" Type="http://schemas.openxmlformats.org/officeDocument/2006/relationships/image" Target="../media/image1018.png"/><Relationship Id="rId59" Type="http://schemas.openxmlformats.org/officeDocument/2006/relationships/image" Target="../media/image1031.png"/><Relationship Id="rId67" Type="http://schemas.openxmlformats.org/officeDocument/2006/relationships/image" Target="../media/image1039.png"/><Relationship Id="rId103" Type="http://schemas.openxmlformats.org/officeDocument/2006/relationships/image" Target="../media/image1075.png"/><Relationship Id="rId108" Type="http://schemas.openxmlformats.org/officeDocument/2006/relationships/image" Target="../media/image1080.png"/><Relationship Id="rId20" Type="http://schemas.openxmlformats.org/officeDocument/2006/relationships/image" Target="../media/image992.png"/><Relationship Id="rId41" Type="http://schemas.openxmlformats.org/officeDocument/2006/relationships/image" Target="../media/image1013.png"/><Relationship Id="rId54" Type="http://schemas.openxmlformats.org/officeDocument/2006/relationships/image" Target="../media/image1026.png"/><Relationship Id="rId62" Type="http://schemas.openxmlformats.org/officeDocument/2006/relationships/image" Target="../media/image1034.png"/><Relationship Id="rId70" Type="http://schemas.openxmlformats.org/officeDocument/2006/relationships/image" Target="../media/image1042.png"/><Relationship Id="rId75" Type="http://schemas.openxmlformats.org/officeDocument/2006/relationships/image" Target="../media/image1047.png"/><Relationship Id="rId83" Type="http://schemas.openxmlformats.org/officeDocument/2006/relationships/image" Target="../media/image1055.png"/><Relationship Id="rId88" Type="http://schemas.openxmlformats.org/officeDocument/2006/relationships/image" Target="../media/image1060.png"/><Relationship Id="rId91" Type="http://schemas.openxmlformats.org/officeDocument/2006/relationships/image" Target="../media/image1063.png"/><Relationship Id="rId96" Type="http://schemas.openxmlformats.org/officeDocument/2006/relationships/image" Target="../media/image10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8.png"/><Relationship Id="rId15" Type="http://schemas.openxmlformats.org/officeDocument/2006/relationships/image" Target="../media/image987.png"/><Relationship Id="rId23" Type="http://schemas.openxmlformats.org/officeDocument/2006/relationships/image" Target="../media/image995.png"/><Relationship Id="rId28" Type="http://schemas.openxmlformats.org/officeDocument/2006/relationships/image" Target="../media/image1000.png"/><Relationship Id="rId36" Type="http://schemas.openxmlformats.org/officeDocument/2006/relationships/image" Target="../media/image1008.png"/><Relationship Id="rId49" Type="http://schemas.openxmlformats.org/officeDocument/2006/relationships/image" Target="../media/image1021.png"/><Relationship Id="rId57" Type="http://schemas.openxmlformats.org/officeDocument/2006/relationships/image" Target="../media/image1029.png"/><Relationship Id="rId106" Type="http://schemas.openxmlformats.org/officeDocument/2006/relationships/image" Target="../media/image1078.png"/><Relationship Id="rId10" Type="http://schemas.openxmlformats.org/officeDocument/2006/relationships/image" Target="../media/image982.png"/><Relationship Id="rId31" Type="http://schemas.openxmlformats.org/officeDocument/2006/relationships/image" Target="../media/image1003.png"/><Relationship Id="rId44" Type="http://schemas.openxmlformats.org/officeDocument/2006/relationships/image" Target="../media/image1016.png"/><Relationship Id="rId52" Type="http://schemas.openxmlformats.org/officeDocument/2006/relationships/image" Target="../media/image1024.png"/><Relationship Id="rId60" Type="http://schemas.openxmlformats.org/officeDocument/2006/relationships/image" Target="../media/image1032.png"/><Relationship Id="rId65" Type="http://schemas.openxmlformats.org/officeDocument/2006/relationships/image" Target="../media/image1037.png"/><Relationship Id="rId73" Type="http://schemas.openxmlformats.org/officeDocument/2006/relationships/image" Target="../media/image1045.png"/><Relationship Id="rId78" Type="http://schemas.openxmlformats.org/officeDocument/2006/relationships/image" Target="../media/image1050.png"/><Relationship Id="rId81" Type="http://schemas.openxmlformats.org/officeDocument/2006/relationships/image" Target="../media/image1053.png"/><Relationship Id="rId86" Type="http://schemas.openxmlformats.org/officeDocument/2006/relationships/image" Target="../media/image1058.png"/><Relationship Id="rId94" Type="http://schemas.openxmlformats.org/officeDocument/2006/relationships/image" Target="../media/image1066.png"/><Relationship Id="rId99" Type="http://schemas.openxmlformats.org/officeDocument/2006/relationships/image" Target="../media/image1071.png"/><Relationship Id="rId101" Type="http://schemas.openxmlformats.org/officeDocument/2006/relationships/image" Target="../media/image1073.png"/><Relationship Id="rId4" Type="http://schemas.openxmlformats.org/officeDocument/2006/relationships/image" Target="../media/image976.png"/><Relationship Id="rId9" Type="http://schemas.openxmlformats.org/officeDocument/2006/relationships/image" Target="../media/image981.png"/><Relationship Id="rId13" Type="http://schemas.openxmlformats.org/officeDocument/2006/relationships/image" Target="../media/image985.png"/><Relationship Id="rId18" Type="http://schemas.openxmlformats.org/officeDocument/2006/relationships/image" Target="../media/image990.png"/><Relationship Id="rId39" Type="http://schemas.openxmlformats.org/officeDocument/2006/relationships/image" Target="../media/image1011.png"/><Relationship Id="rId109" Type="http://schemas.openxmlformats.org/officeDocument/2006/relationships/image" Target="../media/image1081.png"/><Relationship Id="rId34" Type="http://schemas.openxmlformats.org/officeDocument/2006/relationships/image" Target="../media/image1006.png"/><Relationship Id="rId50" Type="http://schemas.openxmlformats.org/officeDocument/2006/relationships/image" Target="../media/image1022.png"/><Relationship Id="rId55" Type="http://schemas.openxmlformats.org/officeDocument/2006/relationships/image" Target="../media/image1027.png"/><Relationship Id="rId76" Type="http://schemas.openxmlformats.org/officeDocument/2006/relationships/image" Target="../media/image1048.png"/><Relationship Id="rId97" Type="http://schemas.openxmlformats.org/officeDocument/2006/relationships/image" Target="../media/image1069.png"/><Relationship Id="rId104" Type="http://schemas.openxmlformats.org/officeDocument/2006/relationships/image" Target="../media/image1076.png"/><Relationship Id="rId7" Type="http://schemas.openxmlformats.org/officeDocument/2006/relationships/image" Target="../media/image979.png"/><Relationship Id="rId71" Type="http://schemas.openxmlformats.org/officeDocument/2006/relationships/image" Target="../media/image1043.png"/><Relationship Id="rId92" Type="http://schemas.openxmlformats.org/officeDocument/2006/relationships/image" Target="../media/image10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9.png"/><Relationship Id="rId13" Type="http://schemas.openxmlformats.org/officeDocument/2006/relationships/image" Target="../media/image1094.png"/><Relationship Id="rId18" Type="http://schemas.openxmlformats.org/officeDocument/2006/relationships/image" Target="../media/image1099.png"/><Relationship Id="rId26" Type="http://schemas.openxmlformats.org/officeDocument/2006/relationships/image" Target="../media/image1107.png"/><Relationship Id="rId3" Type="http://schemas.openxmlformats.org/officeDocument/2006/relationships/image" Target="../media/image1084.png"/><Relationship Id="rId21" Type="http://schemas.openxmlformats.org/officeDocument/2006/relationships/image" Target="../media/image1102.png"/><Relationship Id="rId34" Type="http://schemas.openxmlformats.org/officeDocument/2006/relationships/image" Target="../media/image1115.png"/><Relationship Id="rId7" Type="http://schemas.openxmlformats.org/officeDocument/2006/relationships/image" Target="../media/image1088.png"/><Relationship Id="rId12" Type="http://schemas.openxmlformats.org/officeDocument/2006/relationships/image" Target="../media/image1093.png"/><Relationship Id="rId17" Type="http://schemas.openxmlformats.org/officeDocument/2006/relationships/image" Target="../media/image1098.png"/><Relationship Id="rId25" Type="http://schemas.openxmlformats.org/officeDocument/2006/relationships/image" Target="../media/image1106.png"/><Relationship Id="rId33" Type="http://schemas.openxmlformats.org/officeDocument/2006/relationships/image" Target="../media/image1114.png"/><Relationship Id="rId2" Type="http://schemas.openxmlformats.org/officeDocument/2006/relationships/image" Target="../media/image1083.png"/><Relationship Id="rId16" Type="http://schemas.openxmlformats.org/officeDocument/2006/relationships/image" Target="../media/image1097.png"/><Relationship Id="rId20" Type="http://schemas.openxmlformats.org/officeDocument/2006/relationships/image" Target="../media/image1101.png"/><Relationship Id="rId29" Type="http://schemas.openxmlformats.org/officeDocument/2006/relationships/image" Target="../media/image11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7.png"/><Relationship Id="rId11" Type="http://schemas.openxmlformats.org/officeDocument/2006/relationships/image" Target="../media/image1092.png"/><Relationship Id="rId24" Type="http://schemas.openxmlformats.org/officeDocument/2006/relationships/image" Target="../media/image1105.png"/><Relationship Id="rId32" Type="http://schemas.openxmlformats.org/officeDocument/2006/relationships/image" Target="../media/image1113.png"/><Relationship Id="rId5" Type="http://schemas.openxmlformats.org/officeDocument/2006/relationships/image" Target="../media/image1086.png"/><Relationship Id="rId15" Type="http://schemas.openxmlformats.org/officeDocument/2006/relationships/image" Target="../media/image1096.png"/><Relationship Id="rId23" Type="http://schemas.openxmlformats.org/officeDocument/2006/relationships/image" Target="../media/image1104.png"/><Relationship Id="rId28" Type="http://schemas.openxmlformats.org/officeDocument/2006/relationships/image" Target="../media/image1109.jpg"/><Relationship Id="rId10" Type="http://schemas.openxmlformats.org/officeDocument/2006/relationships/image" Target="../media/image1091.png"/><Relationship Id="rId19" Type="http://schemas.openxmlformats.org/officeDocument/2006/relationships/image" Target="../media/image1100.png"/><Relationship Id="rId31" Type="http://schemas.openxmlformats.org/officeDocument/2006/relationships/image" Target="../media/image1112.png"/><Relationship Id="rId4" Type="http://schemas.openxmlformats.org/officeDocument/2006/relationships/image" Target="../media/image1085.png"/><Relationship Id="rId9" Type="http://schemas.openxmlformats.org/officeDocument/2006/relationships/image" Target="../media/image1090.png"/><Relationship Id="rId14" Type="http://schemas.openxmlformats.org/officeDocument/2006/relationships/image" Target="../media/image1095.png"/><Relationship Id="rId22" Type="http://schemas.openxmlformats.org/officeDocument/2006/relationships/image" Target="../media/image1103.png"/><Relationship Id="rId27" Type="http://schemas.openxmlformats.org/officeDocument/2006/relationships/image" Target="../media/image1108.jpg"/><Relationship Id="rId30" Type="http://schemas.openxmlformats.org/officeDocument/2006/relationships/image" Target="../media/image1111.jpg"/><Relationship Id="rId35" Type="http://schemas.openxmlformats.org/officeDocument/2006/relationships/image" Target="../media/image111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28.png"/><Relationship Id="rId18" Type="http://schemas.openxmlformats.org/officeDocument/2006/relationships/image" Target="../media/image1133.png"/><Relationship Id="rId26" Type="http://schemas.openxmlformats.org/officeDocument/2006/relationships/image" Target="../media/image1141.png"/><Relationship Id="rId39" Type="http://schemas.openxmlformats.org/officeDocument/2006/relationships/image" Target="../media/image1154.png"/><Relationship Id="rId21" Type="http://schemas.openxmlformats.org/officeDocument/2006/relationships/image" Target="../media/image1136.png"/><Relationship Id="rId34" Type="http://schemas.openxmlformats.org/officeDocument/2006/relationships/image" Target="../media/image1149.png"/><Relationship Id="rId42" Type="http://schemas.openxmlformats.org/officeDocument/2006/relationships/image" Target="../media/image1157.png"/><Relationship Id="rId47" Type="http://schemas.openxmlformats.org/officeDocument/2006/relationships/image" Target="../media/image1162.png"/><Relationship Id="rId50" Type="http://schemas.openxmlformats.org/officeDocument/2006/relationships/image" Target="../media/image1165.png"/><Relationship Id="rId55" Type="http://schemas.openxmlformats.org/officeDocument/2006/relationships/image" Target="../media/image1170.png"/><Relationship Id="rId63" Type="http://schemas.openxmlformats.org/officeDocument/2006/relationships/image" Target="../media/image1178.png"/><Relationship Id="rId68" Type="http://schemas.openxmlformats.org/officeDocument/2006/relationships/image" Target="../media/image1183.png"/><Relationship Id="rId7" Type="http://schemas.openxmlformats.org/officeDocument/2006/relationships/image" Target="../media/image1122.png"/><Relationship Id="rId71" Type="http://schemas.openxmlformats.org/officeDocument/2006/relationships/image" Target="../media/image1186.png"/><Relationship Id="rId2" Type="http://schemas.openxmlformats.org/officeDocument/2006/relationships/image" Target="../media/image1117.png"/><Relationship Id="rId16" Type="http://schemas.openxmlformats.org/officeDocument/2006/relationships/image" Target="../media/image1131.png"/><Relationship Id="rId29" Type="http://schemas.openxmlformats.org/officeDocument/2006/relationships/image" Target="../media/image1144.png"/><Relationship Id="rId11" Type="http://schemas.openxmlformats.org/officeDocument/2006/relationships/image" Target="../media/image1126.png"/><Relationship Id="rId24" Type="http://schemas.openxmlformats.org/officeDocument/2006/relationships/image" Target="../media/image1139.png"/><Relationship Id="rId32" Type="http://schemas.openxmlformats.org/officeDocument/2006/relationships/image" Target="../media/image1147.png"/><Relationship Id="rId37" Type="http://schemas.openxmlformats.org/officeDocument/2006/relationships/image" Target="../media/image1152.png"/><Relationship Id="rId40" Type="http://schemas.openxmlformats.org/officeDocument/2006/relationships/image" Target="../media/image1155.png"/><Relationship Id="rId45" Type="http://schemas.openxmlformats.org/officeDocument/2006/relationships/image" Target="../media/image1160.png"/><Relationship Id="rId53" Type="http://schemas.openxmlformats.org/officeDocument/2006/relationships/image" Target="../media/image1168.png"/><Relationship Id="rId58" Type="http://schemas.openxmlformats.org/officeDocument/2006/relationships/image" Target="../media/image1173.png"/><Relationship Id="rId66" Type="http://schemas.openxmlformats.org/officeDocument/2006/relationships/image" Target="../media/image1181.png"/><Relationship Id="rId74" Type="http://schemas.openxmlformats.org/officeDocument/2006/relationships/image" Target="../media/image1189.png"/><Relationship Id="rId5" Type="http://schemas.openxmlformats.org/officeDocument/2006/relationships/image" Target="../media/image1120.png"/><Relationship Id="rId15" Type="http://schemas.openxmlformats.org/officeDocument/2006/relationships/image" Target="../media/image1130.png"/><Relationship Id="rId23" Type="http://schemas.openxmlformats.org/officeDocument/2006/relationships/image" Target="../media/image1138.png"/><Relationship Id="rId28" Type="http://schemas.openxmlformats.org/officeDocument/2006/relationships/image" Target="../media/image1143.png"/><Relationship Id="rId36" Type="http://schemas.openxmlformats.org/officeDocument/2006/relationships/image" Target="../media/image1151.png"/><Relationship Id="rId49" Type="http://schemas.openxmlformats.org/officeDocument/2006/relationships/image" Target="../media/image1164.png"/><Relationship Id="rId57" Type="http://schemas.openxmlformats.org/officeDocument/2006/relationships/image" Target="../media/image1172.png"/><Relationship Id="rId61" Type="http://schemas.openxmlformats.org/officeDocument/2006/relationships/image" Target="../media/image1176.png"/><Relationship Id="rId10" Type="http://schemas.openxmlformats.org/officeDocument/2006/relationships/image" Target="../media/image1125.png"/><Relationship Id="rId19" Type="http://schemas.openxmlformats.org/officeDocument/2006/relationships/image" Target="../media/image1134.png"/><Relationship Id="rId31" Type="http://schemas.openxmlformats.org/officeDocument/2006/relationships/image" Target="../media/image1146.png"/><Relationship Id="rId44" Type="http://schemas.openxmlformats.org/officeDocument/2006/relationships/image" Target="../media/image1159.png"/><Relationship Id="rId52" Type="http://schemas.openxmlformats.org/officeDocument/2006/relationships/image" Target="../media/image1167.png"/><Relationship Id="rId60" Type="http://schemas.openxmlformats.org/officeDocument/2006/relationships/image" Target="../media/image1175.png"/><Relationship Id="rId65" Type="http://schemas.openxmlformats.org/officeDocument/2006/relationships/image" Target="../media/image1180.png"/><Relationship Id="rId73" Type="http://schemas.openxmlformats.org/officeDocument/2006/relationships/image" Target="../media/image1188.png"/><Relationship Id="rId4" Type="http://schemas.openxmlformats.org/officeDocument/2006/relationships/image" Target="../media/image1119.png"/><Relationship Id="rId9" Type="http://schemas.openxmlformats.org/officeDocument/2006/relationships/image" Target="../media/image1124.png"/><Relationship Id="rId14" Type="http://schemas.openxmlformats.org/officeDocument/2006/relationships/image" Target="../media/image1129.png"/><Relationship Id="rId22" Type="http://schemas.openxmlformats.org/officeDocument/2006/relationships/image" Target="../media/image1137.png"/><Relationship Id="rId27" Type="http://schemas.openxmlformats.org/officeDocument/2006/relationships/image" Target="../media/image1142.png"/><Relationship Id="rId30" Type="http://schemas.openxmlformats.org/officeDocument/2006/relationships/image" Target="../media/image1145.png"/><Relationship Id="rId35" Type="http://schemas.openxmlformats.org/officeDocument/2006/relationships/image" Target="../media/image1150.png"/><Relationship Id="rId43" Type="http://schemas.openxmlformats.org/officeDocument/2006/relationships/image" Target="../media/image1158.png"/><Relationship Id="rId48" Type="http://schemas.openxmlformats.org/officeDocument/2006/relationships/image" Target="../media/image1163.png"/><Relationship Id="rId56" Type="http://schemas.openxmlformats.org/officeDocument/2006/relationships/image" Target="../media/image1171.png"/><Relationship Id="rId64" Type="http://schemas.openxmlformats.org/officeDocument/2006/relationships/image" Target="../media/image1179.png"/><Relationship Id="rId69" Type="http://schemas.openxmlformats.org/officeDocument/2006/relationships/image" Target="../media/image1184.png"/><Relationship Id="rId8" Type="http://schemas.openxmlformats.org/officeDocument/2006/relationships/image" Target="../media/image1123.png"/><Relationship Id="rId51" Type="http://schemas.openxmlformats.org/officeDocument/2006/relationships/image" Target="../media/image1166.png"/><Relationship Id="rId72" Type="http://schemas.openxmlformats.org/officeDocument/2006/relationships/image" Target="../media/image1187.png"/><Relationship Id="rId3" Type="http://schemas.openxmlformats.org/officeDocument/2006/relationships/image" Target="../media/image1118.png"/><Relationship Id="rId12" Type="http://schemas.openxmlformats.org/officeDocument/2006/relationships/image" Target="../media/image1127.png"/><Relationship Id="rId17" Type="http://schemas.openxmlformats.org/officeDocument/2006/relationships/image" Target="../media/image1132.png"/><Relationship Id="rId25" Type="http://schemas.openxmlformats.org/officeDocument/2006/relationships/image" Target="../media/image1140.png"/><Relationship Id="rId33" Type="http://schemas.openxmlformats.org/officeDocument/2006/relationships/image" Target="../media/image1148.png"/><Relationship Id="rId38" Type="http://schemas.openxmlformats.org/officeDocument/2006/relationships/image" Target="../media/image1153.png"/><Relationship Id="rId46" Type="http://schemas.openxmlformats.org/officeDocument/2006/relationships/image" Target="../media/image1161.png"/><Relationship Id="rId59" Type="http://schemas.openxmlformats.org/officeDocument/2006/relationships/image" Target="../media/image1174.png"/><Relationship Id="rId67" Type="http://schemas.openxmlformats.org/officeDocument/2006/relationships/image" Target="../media/image1182.png"/><Relationship Id="rId20" Type="http://schemas.openxmlformats.org/officeDocument/2006/relationships/image" Target="../media/image1135.png"/><Relationship Id="rId41" Type="http://schemas.openxmlformats.org/officeDocument/2006/relationships/image" Target="../media/image1156.png"/><Relationship Id="rId54" Type="http://schemas.openxmlformats.org/officeDocument/2006/relationships/image" Target="../media/image1169.png"/><Relationship Id="rId62" Type="http://schemas.openxmlformats.org/officeDocument/2006/relationships/image" Target="../media/image1177.png"/><Relationship Id="rId70" Type="http://schemas.openxmlformats.org/officeDocument/2006/relationships/image" Target="../media/image11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1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6.png"/><Relationship Id="rId21" Type="http://schemas.openxmlformats.org/officeDocument/2006/relationships/image" Target="../media/image80.png"/><Relationship Id="rId42" Type="http://schemas.openxmlformats.org/officeDocument/2006/relationships/image" Target="../media/image101.png"/><Relationship Id="rId63" Type="http://schemas.openxmlformats.org/officeDocument/2006/relationships/image" Target="../media/image122.png"/><Relationship Id="rId84" Type="http://schemas.openxmlformats.org/officeDocument/2006/relationships/image" Target="../media/image143.png"/><Relationship Id="rId138" Type="http://schemas.openxmlformats.org/officeDocument/2006/relationships/image" Target="../media/image197.png"/><Relationship Id="rId159" Type="http://schemas.openxmlformats.org/officeDocument/2006/relationships/image" Target="../media/image218.png"/><Relationship Id="rId170" Type="http://schemas.openxmlformats.org/officeDocument/2006/relationships/image" Target="../media/image229.png"/><Relationship Id="rId191" Type="http://schemas.openxmlformats.org/officeDocument/2006/relationships/image" Target="../media/image250.png"/><Relationship Id="rId205" Type="http://schemas.openxmlformats.org/officeDocument/2006/relationships/image" Target="../media/image264.png"/><Relationship Id="rId226" Type="http://schemas.openxmlformats.org/officeDocument/2006/relationships/image" Target="../media/image285.png"/><Relationship Id="rId107" Type="http://schemas.openxmlformats.org/officeDocument/2006/relationships/image" Target="../media/image166.png"/><Relationship Id="rId11" Type="http://schemas.openxmlformats.org/officeDocument/2006/relationships/image" Target="../media/image70.png"/><Relationship Id="rId32" Type="http://schemas.openxmlformats.org/officeDocument/2006/relationships/image" Target="../media/image91.png"/><Relationship Id="rId53" Type="http://schemas.openxmlformats.org/officeDocument/2006/relationships/image" Target="../media/image112.png"/><Relationship Id="rId74" Type="http://schemas.openxmlformats.org/officeDocument/2006/relationships/image" Target="../media/image133.png"/><Relationship Id="rId128" Type="http://schemas.openxmlformats.org/officeDocument/2006/relationships/image" Target="../media/image187.png"/><Relationship Id="rId149" Type="http://schemas.openxmlformats.org/officeDocument/2006/relationships/image" Target="../media/image208.png"/><Relationship Id="rId5" Type="http://schemas.openxmlformats.org/officeDocument/2006/relationships/image" Target="../media/image64.png"/><Relationship Id="rId95" Type="http://schemas.openxmlformats.org/officeDocument/2006/relationships/image" Target="../media/image154.png"/><Relationship Id="rId160" Type="http://schemas.openxmlformats.org/officeDocument/2006/relationships/image" Target="../media/image219.png"/><Relationship Id="rId181" Type="http://schemas.openxmlformats.org/officeDocument/2006/relationships/image" Target="../media/image240.png"/><Relationship Id="rId216" Type="http://schemas.openxmlformats.org/officeDocument/2006/relationships/image" Target="../media/image275.png"/><Relationship Id="rId237" Type="http://schemas.openxmlformats.org/officeDocument/2006/relationships/image" Target="../media/image296.png"/><Relationship Id="rId22" Type="http://schemas.openxmlformats.org/officeDocument/2006/relationships/image" Target="../media/image81.png"/><Relationship Id="rId43" Type="http://schemas.openxmlformats.org/officeDocument/2006/relationships/image" Target="../media/image102.png"/><Relationship Id="rId64" Type="http://schemas.openxmlformats.org/officeDocument/2006/relationships/image" Target="../media/image123.png"/><Relationship Id="rId118" Type="http://schemas.openxmlformats.org/officeDocument/2006/relationships/image" Target="../media/image177.png"/><Relationship Id="rId139" Type="http://schemas.openxmlformats.org/officeDocument/2006/relationships/image" Target="../media/image198.png"/><Relationship Id="rId80" Type="http://schemas.openxmlformats.org/officeDocument/2006/relationships/image" Target="../media/image139.png"/><Relationship Id="rId85" Type="http://schemas.openxmlformats.org/officeDocument/2006/relationships/image" Target="../media/image144.png"/><Relationship Id="rId150" Type="http://schemas.openxmlformats.org/officeDocument/2006/relationships/image" Target="../media/image209.png"/><Relationship Id="rId155" Type="http://schemas.openxmlformats.org/officeDocument/2006/relationships/image" Target="../media/image214.png"/><Relationship Id="rId171" Type="http://schemas.openxmlformats.org/officeDocument/2006/relationships/image" Target="../media/image230.png"/><Relationship Id="rId176" Type="http://schemas.openxmlformats.org/officeDocument/2006/relationships/image" Target="../media/image235.png"/><Relationship Id="rId192" Type="http://schemas.openxmlformats.org/officeDocument/2006/relationships/image" Target="../media/image251.png"/><Relationship Id="rId197" Type="http://schemas.openxmlformats.org/officeDocument/2006/relationships/image" Target="../media/image256.png"/><Relationship Id="rId206" Type="http://schemas.openxmlformats.org/officeDocument/2006/relationships/image" Target="../media/image265.png"/><Relationship Id="rId227" Type="http://schemas.openxmlformats.org/officeDocument/2006/relationships/image" Target="../media/image286.png"/><Relationship Id="rId201" Type="http://schemas.openxmlformats.org/officeDocument/2006/relationships/image" Target="../media/image260.png"/><Relationship Id="rId222" Type="http://schemas.openxmlformats.org/officeDocument/2006/relationships/image" Target="../media/image281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33" Type="http://schemas.openxmlformats.org/officeDocument/2006/relationships/image" Target="../media/image92.png"/><Relationship Id="rId38" Type="http://schemas.openxmlformats.org/officeDocument/2006/relationships/image" Target="../media/image97.png"/><Relationship Id="rId59" Type="http://schemas.openxmlformats.org/officeDocument/2006/relationships/image" Target="../media/image118.png"/><Relationship Id="rId103" Type="http://schemas.openxmlformats.org/officeDocument/2006/relationships/image" Target="../media/image162.png"/><Relationship Id="rId108" Type="http://schemas.openxmlformats.org/officeDocument/2006/relationships/image" Target="../media/image167.png"/><Relationship Id="rId124" Type="http://schemas.openxmlformats.org/officeDocument/2006/relationships/image" Target="../media/image183.png"/><Relationship Id="rId129" Type="http://schemas.openxmlformats.org/officeDocument/2006/relationships/image" Target="../media/image188.png"/><Relationship Id="rId54" Type="http://schemas.openxmlformats.org/officeDocument/2006/relationships/image" Target="../media/image113.png"/><Relationship Id="rId70" Type="http://schemas.openxmlformats.org/officeDocument/2006/relationships/image" Target="../media/image129.png"/><Relationship Id="rId75" Type="http://schemas.openxmlformats.org/officeDocument/2006/relationships/image" Target="../media/image134.png"/><Relationship Id="rId91" Type="http://schemas.openxmlformats.org/officeDocument/2006/relationships/image" Target="../media/image150.png"/><Relationship Id="rId96" Type="http://schemas.openxmlformats.org/officeDocument/2006/relationships/image" Target="../media/image155.png"/><Relationship Id="rId140" Type="http://schemas.openxmlformats.org/officeDocument/2006/relationships/image" Target="../media/image199.png"/><Relationship Id="rId145" Type="http://schemas.openxmlformats.org/officeDocument/2006/relationships/image" Target="../media/image204.png"/><Relationship Id="rId161" Type="http://schemas.openxmlformats.org/officeDocument/2006/relationships/image" Target="../media/image220.png"/><Relationship Id="rId166" Type="http://schemas.openxmlformats.org/officeDocument/2006/relationships/image" Target="../media/image225.png"/><Relationship Id="rId182" Type="http://schemas.openxmlformats.org/officeDocument/2006/relationships/image" Target="../media/image241.png"/><Relationship Id="rId187" Type="http://schemas.openxmlformats.org/officeDocument/2006/relationships/image" Target="../media/image246.png"/><Relationship Id="rId217" Type="http://schemas.openxmlformats.org/officeDocument/2006/relationships/image" Target="../media/image2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212" Type="http://schemas.openxmlformats.org/officeDocument/2006/relationships/image" Target="../media/image271.png"/><Relationship Id="rId233" Type="http://schemas.openxmlformats.org/officeDocument/2006/relationships/image" Target="../media/image292.png"/><Relationship Id="rId238" Type="http://schemas.openxmlformats.org/officeDocument/2006/relationships/image" Target="../media/image297.pn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49" Type="http://schemas.openxmlformats.org/officeDocument/2006/relationships/image" Target="../media/image108.png"/><Relationship Id="rId114" Type="http://schemas.openxmlformats.org/officeDocument/2006/relationships/image" Target="../media/image173.png"/><Relationship Id="rId119" Type="http://schemas.openxmlformats.org/officeDocument/2006/relationships/image" Target="../media/image178.png"/><Relationship Id="rId44" Type="http://schemas.openxmlformats.org/officeDocument/2006/relationships/image" Target="../media/image103.png"/><Relationship Id="rId60" Type="http://schemas.openxmlformats.org/officeDocument/2006/relationships/image" Target="../media/image119.png"/><Relationship Id="rId65" Type="http://schemas.openxmlformats.org/officeDocument/2006/relationships/image" Target="../media/image124.png"/><Relationship Id="rId81" Type="http://schemas.openxmlformats.org/officeDocument/2006/relationships/image" Target="../media/image140.png"/><Relationship Id="rId86" Type="http://schemas.openxmlformats.org/officeDocument/2006/relationships/image" Target="../media/image145.png"/><Relationship Id="rId130" Type="http://schemas.openxmlformats.org/officeDocument/2006/relationships/image" Target="../media/image189.png"/><Relationship Id="rId135" Type="http://schemas.openxmlformats.org/officeDocument/2006/relationships/image" Target="../media/image194.png"/><Relationship Id="rId151" Type="http://schemas.openxmlformats.org/officeDocument/2006/relationships/image" Target="../media/image210.png"/><Relationship Id="rId156" Type="http://schemas.openxmlformats.org/officeDocument/2006/relationships/image" Target="../media/image215.png"/><Relationship Id="rId177" Type="http://schemas.openxmlformats.org/officeDocument/2006/relationships/image" Target="../media/image236.png"/><Relationship Id="rId198" Type="http://schemas.openxmlformats.org/officeDocument/2006/relationships/image" Target="../media/image257.png"/><Relationship Id="rId172" Type="http://schemas.openxmlformats.org/officeDocument/2006/relationships/image" Target="../media/image231.png"/><Relationship Id="rId193" Type="http://schemas.openxmlformats.org/officeDocument/2006/relationships/image" Target="../media/image252.png"/><Relationship Id="rId202" Type="http://schemas.openxmlformats.org/officeDocument/2006/relationships/image" Target="../media/image261.png"/><Relationship Id="rId207" Type="http://schemas.openxmlformats.org/officeDocument/2006/relationships/image" Target="../media/image266.png"/><Relationship Id="rId223" Type="http://schemas.openxmlformats.org/officeDocument/2006/relationships/image" Target="../media/image282.png"/><Relationship Id="rId228" Type="http://schemas.openxmlformats.org/officeDocument/2006/relationships/image" Target="../media/image28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9" Type="http://schemas.openxmlformats.org/officeDocument/2006/relationships/image" Target="../media/image98.png"/><Relationship Id="rId109" Type="http://schemas.openxmlformats.org/officeDocument/2006/relationships/image" Target="../media/image168.png"/><Relationship Id="rId34" Type="http://schemas.openxmlformats.org/officeDocument/2006/relationships/image" Target="../media/image93.png"/><Relationship Id="rId50" Type="http://schemas.openxmlformats.org/officeDocument/2006/relationships/image" Target="../media/image109.png"/><Relationship Id="rId55" Type="http://schemas.openxmlformats.org/officeDocument/2006/relationships/image" Target="../media/image114.png"/><Relationship Id="rId76" Type="http://schemas.openxmlformats.org/officeDocument/2006/relationships/image" Target="../media/image135.png"/><Relationship Id="rId97" Type="http://schemas.openxmlformats.org/officeDocument/2006/relationships/image" Target="../media/image156.png"/><Relationship Id="rId104" Type="http://schemas.openxmlformats.org/officeDocument/2006/relationships/image" Target="../media/image163.png"/><Relationship Id="rId120" Type="http://schemas.openxmlformats.org/officeDocument/2006/relationships/image" Target="../media/image179.png"/><Relationship Id="rId125" Type="http://schemas.openxmlformats.org/officeDocument/2006/relationships/image" Target="../media/image184.png"/><Relationship Id="rId141" Type="http://schemas.openxmlformats.org/officeDocument/2006/relationships/image" Target="../media/image200.png"/><Relationship Id="rId146" Type="http://schemas.openxmlformats.org/officeDocument/2006/relationships/image" Target="../media/image205.png"/><Relationship Id="rId167" Type="http://schemas.openxmlformats.org/officeDocument/2006/relationships/image" Target="../media/image226.png"/><Relationship Id="rId188" Type="http://schemas.openxmlformats.org/officeDocument/2006/relationships/image" Target="../media/image247.png"/><Relationship Id="rId7" Type="http://schemas.openxmlformats.org/officeDocument/2006/relationships/image" Target="../media/image66.png"/><Relationship Id="rId71" Type="http://schemas.openxmlformats.org/officeDocument/2006/relationships/image" Target="../media/image130.png"/><Relationship Id="rId92" Type="http://schemas.openxmlformats.org/officeDocument/2006/relationships/image" Target="../media/image151.png"/><Relationship Id="rId162" Type="http://schemas.openxmlformats.org/officeDocument/2006/relationships/image" Target="../media/image221.png"/><Relationship Id="rId183" Type="http://schemas.openxmlformats.org/officeDocument/2006/relationships/image" Target="../media/image242.png"/><Relationship Id="rId213" Type="http://schemas.openxmlformats.org/officeDocument/2006/relationships/image" Target="../media/image272.png"/><Relationship Id="rId218" Type="http://schemas.openxmlformats.org/officeDocument/2006/relationships/image" Target="../media/image277.png"/><Relationship Id="rId234" Type="http://schemas.openxmlformats.org/officeDocument/2006/relationships/image" Target="../media/image293.png"/><Relationship Id="rId2" Type="http://schemas.openxmlformats.org/officeDocument/2006/relationships/image" Target="../media/image61.png"/><Relationship Id="rId29" Type="http://schemas.openxmlformats.org/officeDocument/2006/relationships/image" Target="../media/image88.png"/><Relationship Id="rId24" Type="http://schemas.openxmlformats.org/officeDocument/2006/relationships/image" Target="../media/image83.png"/><Relationship Id="rId40" Type="http://schemas.openxmlformats.org/officeDocument/2006/relationships/image" Target="../media/image99.png"/><Relationship Id="rId45" Type="http://schemas.openxmlformats.org/officeDocument/2006/relationships/image" Target="../media/image104.png"/><Relationship Id="rId66" Type="http://schemas.openxmlformats.org/officeDocument/2006/relationships/image" Target="../media/image125.png"/><Relationship Id="rId87" Type="http://schemas.openxmlformats.org/officeDocument/2006/relationships/image" Target="../media/image146.png"/><Relationship Id="rId110" Type="http://schemas.openxmlformats.org/officeDocument/2006/relationships/image" Target="../media/image169.png"/><Relationship Id="rId115" Type="http://schemas.openxmlformats.org/officeDocument/2006/relationships/image" Target="../media/image174.png"/><Relationship Id="rId131" Type="http://schemas.openxmlformats.org/officeDocument/2006/relationships/image" Target="../media/image190.png"/><Relationship Id="rId136" Type="http://schemas.openxmlformats.org/officeDocument/2006/relationships/image" Target="../media/image195.png"/><Relationship Id="rId157" Type="http://schemas.openxmlformats.org/officeDocument/2006/relationships/image" Target="../media/image216.png"/><Relationship Id="rId178" Type="http://schemas.openxmlformats.org/officeDocument/2006/relationships/image" Target="../media/image237.png"/><Relationship Id="rId61" Type="http://schemas.openxmlformats.org/officeDocument/2006/relationships/image" Target="../media/image120.png"/><Relationship Id="rId82" Type="http://schemas.openxmlformats.org/officeDocument/2006/relationships/image" Target="../media/image141.png"/><Relationship Id="rId152" Type="http://schemas.openxmlformats.org/officeDocument/2006/relationships/image" Target="../media/image211.png"/><Relationship Id="rId173" Type="http://schemas.openxmlformats.org/officeDocument/2006/relationships/image" Target="../media/image232.png"/><Relationship Id="rId194" Type="http://schemas.openxmlformats.org/officeDocument/2006/relationships/image" Target="../media/image253.png"/><Relationship Id="rId199" Type="http://schemas.openxmlformats.org/officeDocument/2006/relationships/image" Target="../media/image258.png"/><Relationship Id="rId203" Type="http://schemas.openxmlformats.org/officeDocument/2006/relationships/image" Target="../media/image262.png"/><Relationship Id="rId208" Type="http://schemas.openxmlformats.org/officeDocument/2006/relationships/image" Target="../media/image267.png"/><Relationship Id="rId229" Type="http://schemas.openxmlformats.org/officeDocument/2006/relationships/image" Target="../media/image288.png"/><Relationship Id="rId19" Type="http://schemas.openxmlformats.org/officeDocument/2006/relationships/image" Target="../media/image78.png"/><Relationship Id="rId224" Type="http://schemas.openxmlformats.org/officeDocument/2006/relationships/image" Target="../media/image283.png"/><Relationship Id="rId14" Type="http://schemas.openxmlformats.org/officeDocument/2006/relationships/image" Target="../media/image73.png"/><Relationship Id="rId30" Type="http://schemas.openxmlformats.org/officeDocument/2006/relationships/image" Target="../media/image89.png"/><Relationship Id="rId35" Type="http://schemas.openxmlformats.org/officeDocument/2006/relationships/image" Target="../media/image94.png"/><Relationship Id="rId56" Type="http://schemas.openxmlformats.org/officeDocument/2006/relationships/image" Target="../media/image115.png"/><Relationship Id="rId77" Type="http://schemas.openxmlformats.org/officeDocument/2006/relationships/image" Target="../media/image136.png"/><Relationship Id="rId100" Type="http://schemas.openxmlformats.org/officeDocument/2006/relationships/image" Target="../media/image159.png"/><Relationship Id="rId105" Type="http://schemas.openxmlformats.org/officeDocument/2006/relationships/image" Target="../media/image164.png"/><Relationship Id="rId126" Type="http://schemas.openxmlformats.org/officeDocument/2006/relationships/image" Target="../media/image185.png"/><Relationship Id="rId147" Type="http://schemas.openxmlformats.org/officeDocument/2006/relationships/image" Target="../media/image206.png"/><Relationship Id="rId168" Type="http://schemas.openxmlformats.org/officeDocument/2006/relationships/image" Target="../media/image227.png"/><Relationship Id="rId8" Type="http://schemas.openxmlformats.org/officeDocument/2006/relationships/image" Target="../media/image67.png"/><Relationship Id="rId51" Type="http://schemas.openxmlformats.org/officeDocument/2006/relationships/image" Target="../media/image110.png"/><Relationship Id="rId72" Type="http://schemas.openxmlformats.org/officeDocument/2006/relationships/image" Target="../media/image131.png"/><Relationship Id="rId93" Type="http://schemas.openxmlformats.org/officeDocument/2006/relationships/image" Target="../media/image152.png"/><Relationship Id="rId98" Type="http://schemas.openxmlformats.org/officeDocument/2006/relationships/image" Target="../media/image157.png"/><Relationship Id="rId121" Type="http://schemas.openxmlformats.org/officeDocument/2006/relationships/image" Target="../media/image180.png"/><Relationship Id="rId142" Type="http://schemas.openxmlformats.org/officeDocument/2006/relationships/image" Target="../media/image201.png"/><Relationship Id="rId163" Type="http://schemas.openxmlformats.org/officeDocument/2006/relationships/image" Target="../media/image222.png"/><Relationship Id="rId184" Type="http://schemas.openxmlformats.org/officeDocument/2006/relationships/image" Target="../media/image243.png"/><Relationship Id="rId189" Type="http://schemas.openxmlformats.org/officeDocument/2006/relationships/image" Target="../media/image248.png"/><Relationship Id="rId219" Type="http://schemas.openxmlformats.org/officeDocument/2006/relationships/image" Target="../media/image278.png"/><Relationship Id="rId3" Type="http://schemas.openxmlformats.org/officeDocument/2006/relationships/image" Target="../media/image62.png"/><Relationship Id="rId214" Type="http://schemas.openxmlformats.org/officeDocument/2006/relationships/image" Target="../media/image273.png"/><Relationship Id="rId230" Type="http://schemas.openxmlformats.org/officeDocument/2006/relationships/image" Target="../media/image289.png"/><Relationship Id="rId235" Type="http://schemas.openxmlformats.org/officeDocument/2006/relationships/image" Target="../media/image294.png"/><Relationship Id="rId25" Type="http://schemas.openxmlformats.org/officeDocument/2006/relationships/image" Target="../media/image84.png"/><Relationship Id="rId46" Type="http://schemas.openxmlformats.org/officeDocument/2006/relationships/image" Target="../media/image105.png"/><Relationship Id="rId67" Type="http://schemas.openxmlformats.org/officeDocument/2006/relationships/image" Target="../media/image126.png"/><Relationship Id="rId116" Type="http://schemas.openxmlformats.org/officeDocument/2006/relationships/image" Target="../media/image175.png"/><Relationship Id="rId137" Type="http://schemas.openxmlformats.org/officeDocument/2006/relationships/image" Target="../media/image196.png"/><Relationship Id="rId158" Type="http://schemas.openxmlformats.org/officeDocument/2006/relationships/image" Target="../media/image217.png"/><Relationship Id="rId20" Type="http://schemas.openxmlformats.org/officeDocument/2006/relationships/image" Target="../media/image79.png"/><Relationship Id="rId41" Type="http://schemas.openxmlformats.org/officeDocument/2006/relationships/image" Target="../media/image100.png"/><Relationship Id="rId62" Type="http://schemas.openxmlformats.org/officeDocument/2006/relationships/image" Target="../media/image121.png"/><Relationship Id="rId83" Type="http://schemas.openxmlformats.org/officeDocument/2006/relationships/image" Target="../media/image142.png"/><Relationship Id="rId88" Type="http://schemas.openxmlformats.org/officeDocument/2006/relationships/image" Target="../media/image147.png"/><Relationship Id="rId111" Type="http://schemas.openxmlformats.org/officeDocument/2006/relationships/image" Target="../media/image170.png"/><Relationship Id="rId132" Type="http://schemas.openxmlformats.org/officeDocument/2006/relationships/image" Target="../media/image191.png"/><Relationship Id="rId153" Type="http://schemas.openxmlformats.org/officeDocument/2006/relationships/image" Target="../media/image212.png"/><Relationship Id="rId174" Type="http://schemas.openxmlformats.org/officeDocument/2006/relationships/image" Target="../media/image233.png"/><Relationship Id="rId179" Type="http://schemas.openxmlformats.org/officeDocument/2006/relationships/image" Target="../media/image238.png"/><Relationship Id="rId195" Type="http://schemas.openxmlformats.org/officeDocument/2006/relationships/image" Target="../media/image254.png"/><Relationship Id="rId209" Type="http://schemas.openxmlformats.org/officeDocument/2006/relationships/image" Target="../media/image268.png"/><Relationship Id="rId190" Type="http://schemas.openxmlformats.org/officeDocument/2006/relationships/image" Target="../media/image249.png"/><Relationship Id="rId204" Type="http://schemas.openxmlformats.org/officeDocument/2006/relationships/image" Target="../media/image263.png"/><Relationship Id="rId220" Type="http://schemas.openxmlformats.org/officeDocument/2006/relationships/image" Target="../media/image279.png"/><Relationship Id="rId225" Type="http://schemas.openxmlformats.org/officeDocument/2006/relationships/image" Target="../media/image284.png"/><Relationship Id="rId15" Type="http://schemas.openxmlformats.org/officeDocument/2006/relationships/image" Target="../media/image74.png"/><Relationship Id="rId36" Type="http://schemas.openxmlformats.org/officeDocument/2006/relationships/image" Target="../media/image95.png"/><Relationship Id="rId57" Type="http://schemas.openxmlformats.org/officeDocument/2006/relationships/image" Target="../media/image116.png"/><Relationship Id="rId106" Type="http://schemas.openxmlformats.org/officeDocument/2006/relationships/image" Target="../media/image165.png"/><Relationship Id="rId127" Type="http://schemas.openxmlformats.org/officeDocument/2006/relationships/image" Target="../media/image186.png"/><Relationship Id="rId10" Type="http://schemas.openxmlformats.org/officeDocument/2006/relationships/image" Target="../media/image69.png"/><Relationship Id="rId31" Type="http://schemas.openxmlformats.org/officeDocument/2006/relationships/image" Target="../media/image90.png"/><Relationship Id="rId52" Type="http://schemas.openxmlformats.org/officeDocument/2006/relationships/image" Target="../media/image111.png"/><Relationship Id="rId73" Type="http://schemas.openxmlformats.org/officeDocument/2006/relationships/image" Target="../media/image132.png"/><Relationship Id="rId78" Type="http://schemas.openxmlformats.org/officeDocument/2006/relationships/image" Target="../media/image137.png"/><Relationship Id="rId94" Type="http://schemas.openxmlformats.org/officeDocument/2006/relationships/image" Target="../media/image153.png"/><Relationship Id="rId99" Type="http://schemas.openxmlformats.org/officeDocument/2006/relationships/image" Target="../media/image158.png"/><Relationship Id="rId101" Type="http://schemas.openxmlformats.org/officeDocument/2006/relationships/image" Target="../media/image160.png"/><Relationship Id="rId122" Type="http://schemas.openxmlformats.org/officeDocument/2006/relationships/image" Target="../media/image181.png"/><Relationship Id="rId143" Type="http://schemas.openxmlformats.org/officeDocument/2006/relationships/image" Target="../media/image202.png"/><Relationship Id="rId148" Type="http://schemas.openxmlformats.org/officeDocument/2006/relationships/image" Target="../media/image207.png"/><Relationship Id="rId164" Type="http://schemas.openxmlformats.org/officeDocument/2006/relationships/image" Target="../media/image223.png"/><Relationship Id="rId169" Type="http://schemas.openxmlformats.org/officeDocument/2006/relationships/image" Target="../media/image228.png"/><Relationship Id="rId185" Type="http://schemas.openxmlformats.org/officeDocument/2006/relationships/image" Target="../media/image24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80" Type="http://schemas.openxmlformats.org/officeDocument/2006/relationships/image" Target="../media/image239.png"/><Relationship Id="rId210" Type="http://schemas.openxmlformats.org/officeDocument/2006/relationships/image" Target="../media/image269.png"/><Relationship Id="rId215" Type="http://schemas.openxmlformats.org/officeDocument/2006/relationships/image" Target="../media/image274.png"/><Relationship Id="rId236" Type="http://schemas.openxmlformats.org/officeDocument/2006/relationships/image" Target="../media/image295.png"/><Relationship Id="rId26" Type="http://schemas.openxmlformats.org/officeDocument/2006/relationships/image" Target="../media/image85.png"/><Relationship Id="rId231" Type="http://schemas.openxmlformats.org/officeDocument/2006/relationships/image" Target="../media/image290.png"/><Relationship Id="rId47" Type="http://schemas.openxmlformats.org/officeDocument/2006/relationships/image" Target="../media/image106.png"/><Relationship Id="rId68" Type="http://schemas.openxmlformats.org/officeDocument/2006/relationships/image" Target="../media/image127.png"/><Relationship Id="rId89" Type="http://schemas.openxmlformats.org/officeDocument/2006/relationships/image" Target="../media/image148.png"/><Relationship Id="rId112" Type="http://schemas.openxmlformats.org/officeDocument/2006/relationships/image" Target="../media/image171.png"/><Relationship Id="rId133" Type="http://schemas.openxmlformats.org/officeDocument/2006/relationships/image" Target="../media/image192.png"/><Relationship Id="rId154" Type="http://schemas.openxmlformats.org/officeDocument/2006/relationships/image" Target="../media/image213.png"/><Relationship Id="rId175" Type="http://schemas.openxmlformats.org/officeDocument/2006/relationships/image" Target="../media/image234.png"/><Relationship Id="rId196" Type="http://schemas.openxmlformats.org/officeDocument/2006/relationships/image" Target="../media/image255.png"/><Relationship Id="rId200" Type="http://schemas.openxmlformats.org/officeDocument/2006/relationships/image" Target="../media/image259.png"/><Relationship Id="rId16" Type="http://schemas.openxmlformats.org/officeDocument/2006/relationships/image" Target="../media/image75.png"/><Relationship Id="rId221" Type="http://schemas.openxmlformats.org/officeDocument/2006/relationships/image" Target="../media/image280.png"/><Relationship Id="rId37" Type="http://schemas.openxmlformats.org/officeDocument/2006/relationships/image" Target="../media/image96.png"/><Relationship Id="rId58" Type="http://schemas.openxmlformats.org/officeDocument/2006/relationships/image" Target="../media/image117.png"/><Relationship Id="rId79" Type="http://schemas.openxmlformats.org/officeDocument/2006/relationships/image" Target="../media/image138.png"/><Relationship Id="rId102" Type="http://schemas.openxmlformats.org/officeDocument/2006/relationships/image" Target="../media/image161.png"/><Relationship Id="rId123" Type="http://schemas.openxmlformats.org/officeDocument/2006/relationships/image" Target="../media/image182.png"/><Relationship Id="rId144" Type="http://schemas.openxmlformats.org/officeDocument/2006/relationships/image" Target="../media/image203.png"/><Relationship Id="rId90" Type="http://schemas.openxmlformats.org/officeDocument/2006/relationships/image" Target="../media/image149.png"/><Relationship Id="rId165" Type="http://schemas.openxmlformats.org/officeDocument/2006/relationships/image" Target="../media/image224.png"/><Relationship Id="rId186" Type="http://schemas.openxmlformats.org/officeDocument/2006/relationships/image" Target="../media/image245.png"/><Relationship Id="rId211" Type="http://schemas.openxmlformats.org/officeDocument/2006/relationships/image" Target="../media/image270.png"/><Relationship Id="rId232" Type="http://schemas.openxmlformats.org/officeDocument/2006/relationships/image" Target="../media/image291.png"/><Relationship Id="rId27" Type="http://schemas.openxmlformats.org/officeDocument/2006/relationships/image" Target="../media/image86.png"/><Relationship Id="rId48" Type="http://schemas.openxmlformats.org/officeDocument/2006/relationships/image" Target="../media/image107.png"/><Relationship Id="rId69" Type="http://schemas.openxmlformats.org/officeDocument/2006/relationships/image" Target="../media/image128.png"/><Relationship Id="rId113" Type="http://schemas.openxmlformats.org/officeDocument/2006/relationships/image" Target="../media/image172.png"/><Relationship Id="rId134" Type="http://schemas.openxmlformats.org/officeDocument/2006/relationships/image" Target="../media/image1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2.png"/><Relationship Id="rId11" Type="http://schemas.openxmlformats.org/officeDocument/2006/relationships/image" Target="../media/image304.png"/><Relationship Id="rId5" Type="http://schemas.openxmlformats.org/officeDocument/2006/relationships/image" Target="../media/image301.png"/><Relationship Id="rId10" Type="http://schemas.openxmlformats.org/officeDocument/2006/relationships/image" Target="../media/image3.png"/><Relationship Id="rId4" Type="http://schemas.openxmlformats.org/officeDocument/2006/relationships/image" Target="../media/image300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16.jpg"/><Relationship Id="rId3" Type="http://schemas.openxmlformats.org/officeDocument/2006/relationships/image" Target="../media/image306.png"/><Relationship Id="rId7" Type="http://schemas.openxmlformats.org/officeDocument/2006/relationships/image" Target="../media/image310.png"/><Relationship Id="rId12" Type="http://schemas.openxmlformats.org/officeDocument/2006/relationships/image" Target="../media/image315.jpg"/><Relationship Id="rId2" Type="http://schemas.openxmlformats.org/officeDocument/2006/relationships/image" Target="../media/image305.png"/><Relationship Id="rId16" Type="http://schemas.openxmlformats.org/officeDocument/2006/relationships/image" Target="../media/image3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9.png"/><Relationship Id="rId11" Type="http://schemas.openxmlformats.org/officeDocument/2006/relationships/image" Target="../media/image314.jpg"/><Relationship Id="rId5" Type="http://schemas.openxmlformats.org/officeDocument/2006/relationships/image" Target="../media/image308.png"/><Relationship Id="rId15" Type="http://schemas.openxmlformats.org/officeDocument/2006/relationships/image" Target="../media/image318.jpg"/><Relationship Id="rId10" Type="http://schemas.openxmlformats.org/officeDocument/2006/relationships/image" Target="../media/image313.png"/><Relationship Id="rId4" Type="http://schemas.openxmlformats.org/officeDocument/2006/relationships/image" Target="../media/image307.png"/><Relationship Id="rId9" Type="http://schemas.openxmlformats.org/officeDocument/2006/relationships/image" Target="../media/image312.png"/><Relationship Id="rId14" Type="http://schemas.openxmlformats.org/officeDocument/2006/relationships/image" Target="../media/image3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png"/><Relationship Id="rId3" Type="http://schemas.openxmlformats.org/officeDocument/2006/relationships/image" Target="../media/image321.png"/><Relationship Id="rId7" Type="http://schemas.openxmlformats.org/officeDocument/2006/relationships/image" Target="../media/image325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322.png"/><Relationship Id="rId9" Type="http://schemas.openxmlformats.org/officeDocument/2006/relationships/image" Target="../media/image32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9.png"/><Relationship Id="rId18" Type="http://schemas.openxmlformats.org/officeDocument/2006/relationships/image" Target="../media/image344.png"/><Relationship Id="rId26" Type="http://schemas.openxmlformats.org/officeDocument/2006/relationships/image" Target="../media/image352.png"/><Relationship Id="rId39" Type="http://schemas.openxmlformats.org/officeDocument/2006/relationships/image" Target="../media/image365.png"/><Relationship Id="rId3" Type="http://schemas.openxmlformats.org/officeDocument/2006/relationships/image" Target="../media/image329.png"/><Relationship Id="rId21" Type="http://schemas.openxmlformats.org/officeDocument/2006/relationships/image" Target="../media/image347.png"/><Relationship Id="rId34" Type="http://schemas.openxmlformats.org/officeDocument/2006/relationships/image" Target="../media/image360.png"/><Relationship Id="rId42" Type="http://schemas.openxmlformats.org/officeDocument/2006/relationships/image" Target="../media/image368.png"/><Relationship Id="rId47" Type="http://schemas.openxmlformats.org/officeDocument/2006/relationships/image" Target="../media/image373.png"/><Relationship Id="rId50" Type="http://schemas.openxmlformats.org/officeDocument/2006/relationships/image" Target="../media/image376.png"/><Relationship Id="rId7" Type="http://schemas.openxmlformats.org/officeDocument/2006/relationships/image" Target="../media/image333.png"/><Relationship Id="rId12" Type="http://schemas.openxmlformats.org/officeDocument/2006/relationships/image" Target="../media/image338.png"/><Relationship Id="rId17" Type="http://schemas.openxmlformats.org/officeDocument/2006/relationships/image" Target="../media/image343.png"/><Relationship Id="rId25" Type="http://schemas.openxmlformats.org/officeDocument/2006/relationships/image" Target="../media/image351.png"/><Relationship Id="rId33" Type="http://schemas.openxmlformats.org/officeDocument/2006/relationships/image" Target="../media/image359.png"/><Relationship Id="rId38" Type="http://schemas.openxmlformats.org/officeDocument/2006/relationships/image" Target="../media/image364.png"/><Relationship Id="rId46" Type="http://schemas.openxmlformats.org/officeDocument/2006/relationships/image" Target="../media/image372.png"/><Relationship Id="rId2" Type="http://schemas.openxmlformats.org/officeDocument/2006/relationships/image" Target="../media/image328.png"/><Relationship Id="rId16" Type="http://schemas.openxmlformats.org/officeDocument/2006/relationships/image" Target="../media/image342.png"/><Relationship Id="rId20" Type="http://schemas.openxmlformats.org/officeDocument/2006/relationships/image" Target="../media/image346.png"/><Relationship Id="rId29" Type="http://schemas.openxmlformats.org/officeDocument/2006/relationships/image" Target="../media/image355.png"/><Relationship Id="rId41" Type="http://schemas.openxmlformats.org/officeDocument/2006/relationships/image" Target="../media/image3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2.png"/><Relationship Id="rId11" Type="http://schemas.openxmlformats.org/officeDocument/2006/relationships/image" Target="../media/image337.png"/><Relationship Id="rId24" Type="http://schemas.openxmlformats.org/officeDocument/2006/relationships/image" Target="../media/image350.png"/><Relationship Id="rId32" Type="http://schemas.openxmlformats.org/officeDocument/2006/relationships/image" Target="../media/image358.png"/><Relationship Id="rId37" Type="http://schemas.openxmlformats.org/officeDocument/2006/relationships/image" Target="../media/image363.png"/><Relationship Id="rId40" Type="http://schemas.openxmlformats.org/officeDocument/2006/relationships/image" Target="../media/image366.png"/><Relationship Id="rId45" Type="http://schemas.openxmlformats.org/officeDocument/2006/relationships/image" Target="../media/image371.png"/><Relationship Id="rId5" Type="http://schemas.openxmlformats.org/officeDocument/2006/relationships/image" Target="../media/image331.png"/><Relationship Id="rId15" Type="http://schemas.openxmlformats.org/officeDocument/2006/relationships/image" Target="../media/image341.png"/><Relationship Id="rId23" Type="http://schemas.openxmlformats.org/officeDocument/2006/relationships/image" Target="../media/image349.png"/><Relationship Id="rId28" Type="http://schemas.openxmlformats.org/officeDocument/2006/relationships/image" Target="../media/image354.png"/><Relationship Id="rId36" Type="http://schemas.openxmlformats.org/officeDocument/2006/relationships/image" Target="../media/image362.png"/><Relationship Id="rId49" Type="http://schemas.openxmlformats.org/officeDocument/2006/relationships/image" Target="../media/image375.png"/><Relationship Id="rId10" Type="http://schemas.openxmlformats.org/officeDocument/2006/relationships/image" Target="../media/image336.png"/><Relationship Id="rId19" Type="http://schemas.openxmlformats.org/officeDocument/2006/relationships/image" Target="../media/image345.png"/><Relationship Id="rId31" Type="http://schemas.openxmlformats.org/officeDocument/2006/relationships/image" Target="../media/image357.png"/><Relationship Id="rId44" Type="http://schemas.openxmlformats.org/officeDocument/2006/relationships/image" Target="../media/image370.png"/><Relationship Id="rId4" Type="http://schemas.openxmlformats.org/officeDocument/2006/relationships/image" Target="../media/image330.png"/><Relationship Id="rId9" Type="http://schemas.openxmlformats.org/officeDocument/2006/relationships/image" Target="../media/image335.png"/><Relationship Id="rId14" Type="http://schemas.openxmlformats.org/officeDocument/2006/relationships/image" Target="../media/image340.png"/><Relationship Id="rId22" Type="http://schemas.openxmlformats.org/officeDocument/2006/relationships/image" Target="../media/image348.png"/><Relationship Id="rId27" Type="http://schemas.openxmlformats.org/officeDocument/2006/relationships/image" Target="../media/image353.png"/><Relationship Id="rId30" Type="http://schemas.openxmlformats.org/officeDocument/2006/relationships/image" Target="../media/image356.png"/><Relationship Id="rId35" Type="http://schemas.openxmlformats.org/officeDocument/2006/relationships/image" Target="../media/image361.png"/><Relationship Id="rId43" Type="http://schemas.openxmlformats.org/officeDocument/2006/relationships/image" Target="../media/image369.jpg"/><Relationship Id="rId48" Type="http://schemas.openxmlformats.org/officeDocument/2006/relationships/image" Target="../media/image374.png"/><Relationship Id="rId8" Type="http://schemas.openxmlformats.org/officeDocument/2006/relationships/image" Target="../media/image334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92.png"/><Relationship Id="rId21" Type="http://schemas.openxmlformats.org/officeDocument/2006/relationships/image" Target="../media/image396.png"/><Relationship Id="rId42" Type="http://schemas.openxmlformats.org/officeDocument/2006/relationships/image" Target="../media/image417.png"/><Relationship Id="rId63" Type="http://schemas.openxmlformats.org/officeDocument/2006/relationships/image" Target="../media/image438.png"/><Relationship Id="rId84" Type="http://schemas.openxmlformats.org/officeDocument/2006/relationships/image" Target="../media/image459.png"/><Relationship Id="rId138" Type="http://schemas.openxmlformats.org/officeDocument/2006/relationships/image" Target="../media/image513.png"/><Relationship Id="rId159" Type="http://schemas.openxmlformats.org/officeDocument/2006/relationships/image" Target="../media/image534.png"/><Relationship Id="rId170" Type="http://schemas.openxmlformats.org/officeDocument/2006/relationships/image" Target="../media/image545.png"/><Relationship Id="rId191" Type="http://schemas.openxmlformats.org/officeDocument/2006/relationships/image" Target="../media/image566.png"/><Relationship Id="rId205" Type="http://schemas.openxmlformats.org/officeDocument/2006/relationships/image" Target="../media/image580.png"/><Relationship Id="rId226" Type="http://schemas.openxmlformats.org/officeDocument/2006/relationships/image" Target="../media/image601.png"/><Relationship Id="rId107" Type="http://schemas.openxmlformats.org/officeDocument/2006/relationships/image" Target="../media/image482.png"/><Relationship Id="rId11" Type="http://schemas.openxmlformats.org/officeDocument/2006/relationships/image" Target="../media/image386.png"/><Relationship Id="rId32" Type="http://schemas.openxmlformats.org/officeDocument/2006/relationships/image" Target="../media/image407.png"/><Relationship Id="rId53" Type="http://schemas.openxmlformats.org/officeDocument/2006/relationships/image" Target="../media/image428.png"/><Relationship Id="rId74" Type="http://schemas.openxmlformats.org/officeDocument/2006/relationships/image" Target="../media/image449.png"/><Relationship Id="rId128" Type="http://schemas.openxmlformats.org/officeDocument/2006/relationships/image" Target="../media/image503.png"/><Relationship Id="rId149" Type="http://schemas.openxmlformats.org/officeDocument/2006/relationships/image" Target="../media/image524.png"/><Relationship Id="rId5" Type="http://schemas.openxmlformats.org/officeDocument/2006/relationships/image" Target="../media/image380.png"/><Relationship Id="rId95" Type="http://schemas.openxmlformats.org/officeDocument/2006/relationships/image" Target="../media/image470.png"/><Relationship Id="rId160" Type="http://schemas.openxmlformats.org/officeDocument/2006/relationships/image" Target="../media/image535.png"/><Relationship Id="rId181" Type="http://schemas.openxmlformats.org/officeDocument/2006/relationships/image" Target="../media/image556.png"/><Relationship Id="rId216" Type="http://schemas.openxmlformats.org/officeDocument/2006/relationships/image" Target="../media/image591.png"/><Relationship Id="rId22" Type="http://schemas.openxmlformats.org/officeDocument/2006/relationships/image" Target="../media/image397.png"/><Relationship Id="rId27" Type="http://schemas.openxmlformats.org/officeDocument/2006/relationships/image" Target="../media/image402.png"/><Relationship Id="rId43" Type="http://schemas.openxmlformats.org/officeDocument/2006/relationships/image" Target="../media/image418.png"/><Relationship Id="rId48" Type="http://schemas.openxmlformats.org/officeDocument/2006/relationships/image" Target="../media/image423.png"/><Relationship Id="rId64" Type="http://schemas.openxmlformats.org/officeDocument/2006/relationships/image" Target="../media/image439.png"/><Relationship Id="rId69" Type="http://schemas.openxmlformats.org/officeDocument/2006/relationships/image" Target="../media/image444.png"/><Relationship Id="rId113" Type="http://schemas.openxmlformats.org/officeDocument/2006/relationships/image" Target="../media/image488.png"/><Relationship Id="rId118" Type="http://schemas.openxmlformats.org/officeDocument/2006/relationships/image" Target="../media/image493.png"/><Relationship Id="rId134" Type="http://schemas.openxmlformats.org/officeDocument/2006/relationships/image" Target="../media/image509.png"/><Relationship Id="rId139" Type="http://schemas.openxmlformats.org/officeDocument/2006/relationships/image" Target="../media/image514.png"/><Relationship Id="rId80" Type="http://schemas.openxmlformats.org/officeDocument/2006/relationships/image" Target="../media/image455.png"/><Relationship Id="rId85" Type="http://schemas.openxmlformats.org/officeDocument/2006/relationships/image" Target="../media/image460.png"/><Relationship Id="rId150" Type="http://schemas.openxmlformats.org/officeDocument/2006/relationships/image" Target="../media/image525.png"/><Relationship Id="rId155" Type="http://schemas.openxmlformats.org/officeDocument/2006/relationships/image" Target="../media/image530.png"/><Relationship Id="rId171" Type="http://schemas.openxmlformats.org/officeDocument/2006/relationships/image" Target="../media/image546.png"/><Relationship Id="rId176" Type="http://schemas.openxmlformats.org/officeDocument/2006/relationships/image" Target="../media/image551.png"/><Relationship Id="rId192" Type="http://schemas.openxmlformats.org/officeDocument/2006/relationships/image" Target="../media/image567.png"/><Relationship Id="rId197" Type="http://schemas.openxmlformats.org/officeDocument/2006/relationships/image" Target="../media/image572.png"/><Relationship Id="rId206" Type="http://schemas.openxmlformats.org/officeDocument/2006/relationships/image" Target="../media/image581.png"/><Relationship Id="rId227" Type="http://schemas.openxmlformats.org/officeDocument/2006/relationships/image" Target="../media/image602.png"/><Relationship Id="rId201" Type="http://schemas.openxmlformats.org/officeDocument/2006/relationships/image" Target="../media/image576.png"/><Relationship Id="rId222" Type="http://schemas.openxmlformats.org/officeDocument/2006/relationships/image" Target="../media/image597.png"/><Relationship Id="rId12" Type="http://schemas.openxmlformats.org/officeDocument/2006/relationships/image" Target="../media/image387.png"/><Relationship Id="rId17" Type="http://schemas.openxmlformats.org/officeDocument/2006/relationships/image" Target="../media/image392.png"/><Relationship Id="rId33" Type="http://schemas.openxmlformats.org/officeDocument/2006/relationships/image" Target="../media/image408.png"/><Relationship Id="rId38" Type="http://schemas.openxmlformats.org/officeDocument/2006/relationships/image" Target="../media/image413.png"/><Relationship Id="rId59" Type="http://schemas.openxmlformats.org/officeDocument/2006/relationships/image" Target="../media/image434.png"/><Relationship Id="rId103" Type="http://schemas.openxmlformats.org/officeDocument/2006/relationships/image" Target="../media/image478.png"/><Relationship Id="rId108" Type="http://schemas.openxmlformats.org/officeDocument/2006/relationships/image" Target="../media/image483.png"/><Relationship Id="rId124" Type="http://schemas.openxmlformats.org/officeDocument/2006/relationships/image" Target="../media/image499.png"/><Relationship Id="rId129" Type="http://schemas.openxmlformats.org/officeDocument/2006/relationships/image" Target="../media/image504.png"/><Relationship Id="rId54" Type="http://schemas.openxmlformats.org/officeDocument/2006/relationships/image" Target="../media/image429.png"/><Relationship Id="rId70" Type="http://schemas.openxmlformats.org/officeDocument/2006/relationships/image" Target="../media/image445.png"/><Relationship Id="rId75" Type="http://schemas.openxmlformats.org/officeDocument/2006/relationships/image" Target="../media/image450.png"/><Relationship Id="rId91" Type="http://schemas.openxmlformats.org/officeDocument/2006/relationships/image" Target="../media/image466.png"/><Relationship Id="rId96" Type="http://schemas.openxmlformats.org/officeDocument/2006/relationships/image" Target="../media/image471.png"/><Relationship Id="rId140" Type="http://schemas.openxmlformats.org/officeDocument/2006/relationships/image" Target="../media/image515.png"/><Relationship Id="rId145" Type="http://schemas.openxmlformats.org/officeDocument/2006/relationships/image" Target="../media/image520.png"/><Relationship Id="rId161" Type="http://schemas.openxmlformats.org/officeDocument/2006/relationships/image" Target="../media/image536.png"/><Relationship Id="rId166" Type="http://schemas.openxmlformats.org/officeDocument/2006/relationships/image" Target="../media/image541.png"/><Relationship Id="rId182" Type="http://schemas.openxmlformats.org/officeDocument/2006/relationships/image" Target="../media/image557.png"/><Relationship Id="rId187" Type="http://schemas.openxmlformats.org/officeDocument/2006/relationships/image" Target="../media/image562.png"/><Relationship Id="rId217" Type="http://schemas.openxmlformats.org/officeDocument/2006/relationships/image" Target="../media/image5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1.png"/><Relationship Id="rId212" Type="http://schemas.openxmlformats.org/officeDocument/2006/relationships/image" Target="../media/image587.png"/><Relationship Id="rId23" Type="http://schemas.openxmlformats.org/officeDocument/2006/relationships/image" Target="../media/image398.png"/><Relationship Id="rId28" Type="http://schemas.openxmlformats.org/officeDocument/2006/relationships/image" Target="../media/image403.png"/><Relationship Id="rId49" Type="http://schemas.openxmlformats.org/officeDocument/2006/relationships/image" Target="../media/image424.png"/><Relationship Id="rId114" Type="http://schemas.openxmlformats.org/officeDocument/2006/relationships/image" Target="../media/image489.png"/><Relationship Id="rId119" Type="http://schemas.openxmlformats.org/officeDocument/2006/relationships/image" Target="../media/image494.png"/><Relationship Id="rId44" Type="http://schemas.openxmlformats.org/officeDocument/2006/relationships/image" Target="../media/image419.png"/><Relationship Id="rId60" Type="http://schemas.openxmlformats.org/officeDocument/2006/relationships/image" Target="../media/image435.png"/><Relationship Id="rId65" Type="http://schemas.openxmlformats.org/officeDocument/2006/relationships/image" Target="../media/image440.png"/><Relationship Id="rId81" Type="http://schemas.openxmlformats.org/officeDocument/2006/relationships/image" Target="../media/image456.png"/><Relationship Id="rId86" Type="http://schemas.openxmlformats.org/officeDocument/2006/relationships/image" Target="../media/image461.png"/><Relationship Id="rId130" Type="http://schemas.openxmlformats.org/officeDocument/2006/relationships/image" Target="../media/image505.png"/><Relationship Id="rId135" Type="http://schemas.openxmlformats.org/officeDocument/2006/relationships/image" Target="../media/image510.png"/><Relationship Id="rId151" Type="http://schemas.openxmlformats.org/officeDocument/2006/relationships/image" Target="../media/image526.png"/><Relationship Id="rId156" Type="http://schemas.openxmlformats.org/officeDocument/2006/relationships/image" Target="../media/image531.png"/><Relationship Id="rId177" Type="http://schemas.openxmlformats.org/officeDocument/2006/relationships/image" Target="../media/image552.png"/><Relationship Id="rId198" Type="http://schemas.openxmlformats.org/officeDocument/2006/relationships/image" Target="../media/image573.png"/><Relationship Id="rId172" Type="http://schemas.openxmlformats.org/officeDocument/2006/relationships/image" Target="../media/image547.png"/><Relationship Id="rId193" Type="http://schemas.openxmlformats.org/officeDocument/2006/relationships/image" Target="../media/image568.png"/><Relationship Id="rId202" Type="http://schemas.openxmlformats.org/officeDocument/2006/relationships/image" Target="../media/image577.png"/><Relationship Id="rId207" Type="http://schemas.openxmlformats.org/officeDocument/2006/relationships/image" Target="../media/image582.png"/><Relationship Id="rId223" Type="http://schemas.openxmlformats.org/officeDocument/2006/relationships/image" Target="../media/image598.png"/><Relationship Id="rId228" Type="http://schemas.openxmlformats.org/officeDocument/2006/relationships/image" Target="../media/image603.png"/><Relationship Id="rId13" Type="http://schemas.openxmlformats.org/officeDocument/2006/relationships/image" Target="../media/image388.png"/><Relationship Id="rId18" Type="http://schemas.openxmlformats.org/officeDocument/2006/relationships/image" Target="../media/image393.png"/><Relationship Id="rId39" Type="http://schemas.openxmlformats.org/officeDocument/2006/relationships/image" Target="../media/image414.png"/><Relationship Id="rId109" Type="http://schemas.openxmlformats.org/officeDocument/2006/relationships/image" Target="../media/image484.png"/><Relationship Id="rId34" Type="http://schemas.openxmlformats.org/officeDocument/2006/relationships/image" Target="../media/image409.png"/><Relationship Id="rId50" Type="http://schemas.openxmlformats.org/officeDocument/2006/relationships/image" Target="../media/image425.png"/><Relationship Id="rId55" Type="http://schemas.openxmlformats.org/officeDocument/2006/relationships/image" Target="../media/image430.png"/><Relationship Id="rId76" Type="http://schemas.openxmlformats.org/officeDocument/2006/relationships/image" Target="../media/image451.png"/><Relationship Id="rId97" Type="http://schemas.openxmlformats.org/officeDocument/2006/relationships/image" Target="../media/image472.png"/><Relationship Id="rId104" Type="http://schemas.openxmlformats.org/officeDocument/2006/relationships/image" Target="../media/image479.png"/><Relationship Id="rId120" Type="http://schemas.openxmlformats.org/officeDocument/2006/relationships/image" Target="../media/image495.png"/><Relationship Id="rId125" Type="http://schemas.openxmlformats.org/officeDocument/2006/relationships/image" Target="../media/image500.png"/><Relationship Id="rId141" Type="http://schemas.openxmlformats.org/officeDocument/2006/relationships/image" Target="../media/image516.png"/><Relationship Id="rId146" Type="http://schemas.openxmlformats.org/officeDocument/2006/relationships/image" Target="../media/image521.png"/><Relationship Id="rId167" Type="http://schemas.openxmlformats.org/officeDocument/2006/relationships/image" Target="../media/image542.png"/><Relationship Id="rId188" Type="http://schemas.openxmlformats.org/officeDocument/2006/relationships/image" Target="../media/image563.png"/><Relationship Id="rId7" Type="http://schemas.openxmlformats.org/officeDocument/2006/relationships/image" Target="../media/image382.png"/><Relationship Id="rId71" Type="http://schemas.openxmlformats.org/officeDocument/2006/relationships/image" Target="../media/image446.png"/><Relationship Id="rId92" Type="http://schemas.openxmlformats.org/officeDocument/2006/relationships/image" Target="../media/image467.png"/><Relationship Id="rId162" Type="http://schemas.openxmlformats.org/officeDocument/2006/relationships/image" Target="../media/image537.png"/><Relationship Id="rId183" Type="http://schemas.openxmlformats.org/officeDocument/2006/relationships/image" Target="../media/image558.png"/><Relationship Id="rId213" Type="http://schemas.openxmlformats.org/officeDocument/2006/relationships/image" Target="../media/image588.png"/><Relationship Id="rId218" Type="http://schemas.openxmlformats.org/officeDocument/2006/relationships/image" Target="../media/image593.png"/><Relationship Id="rId2" Type="http://schemas.openxmlformats.org/officeDocument/2006/relationships/image" Target="../media/image377.png"/><Relationship Id="rId29" Type="http://schemas.openxmlformats.org/officeDocument/2006/relationships/image" Target="../media/image404.png"/><Relationship Id="rId24" Type="http://schemas.openxmlformats.org/officeDocument/2006/relationships/image" Target="../media/image399.png"/><Relationship Id="rId40" Type="http://schemas.openxmlformats.org/officeDocument/2006/relationships/image" Target="../media/image415.png"/><Relationship Id="rId45" Type="http://schemas.openxmlformats.org/officeDocument/2006/relationships/image" Target="../media/image420.png"/><Relationship Id="rId66" Type="http://schemas.openxmlformats.org/officeDocument/2006/relationships/image" Target="../media/image441.png"/><Relationship Id="rId87" Type="http://schemas.openxmlformats.org/officeDocument/2006/relationships/image" Target="../media/image462.png"/><Relationship Id="rId110" Type="http://schemas.openxmlformats.org/officeDocument/2006/relationships/image" Target="../media/image485.png"/><Relationship Id="rId115" Type="http://schemas.openxmlformats.org/officeDocument/2006/relationships/image" Target="../media/image490.png"/><Relationship Id="rId131" Type="http://schemas.openxmlformats.org/officeDocument/2006/relationships/image" Target="../media/image506.png"/><Relationship Id="rId136" Type="http://schemas.openxmlformats.org/officeDocument/2006/relationships/image" Target="../media/image511.png"/><Relationship Id="rId157" Type="http://schemas.openxmlformats.org/officeDocument/2006/relationships/image" Target="../media/image532.png"/><Relationship Id="rId178" Type="http://schemas.openxmlformats.org/officeDocument/2006/relationships/image" Target="../media/image553.png"/><Relationship Id="rId61" Type="http://schemas.openxmlformats.org/officeDocument/2006/relationships/image" Target="../media/image436.png"/><Relationship Id="rId82" Type="http://schemas.openxmlformats.org/officeDocument/2006/relationships/image" Target="../media/image457.png"/><Relationship Id="rId152" Type="http://schemas.openxmlformats.org/officeDocument/2006/relationships/image" Target="../media/image527.png"/><Relationship Id="rId173" Type="http://schemas.openxmlformats.org/officeDocument/2006/relationships/image" Target="../media/image548.png"/><Relationship Id="rId194" Type="http://schemas.openxmlformats.org/officeDocument/2006/relationships/image" Target="../media/image569.png"/><Relationship Id="rId199" Type="http://schemas.openxmlformats.org/officeDocument/2006/relationships/image" Target="../media/image574.png"/><Relationship Id="rId203" Type="http://schemas.openxmlformats.org/officeDocument/2006/relationships/image" Target="../media/image578.png"/><Relationship Id="rId208" Type="http://schemas.openxmlformats.org/officeDocument/2006/relationships/image" Target="../media/image583.png"/><Relationship Id="rId229" Type="http://schemas.openxmlformats.org/officeDocument/2006/relationships/image" Target="../media/image604.png"/><Relationship Id="rId19" Type="http://schemas.openxmlformats.org/officeDocument/2006/relationships/image" Target="../media/image394.png"/><Relationship Id="rId224" Type="http://schemas.openxmlformats.org/officeDocument/2006/relationships/image" Target="../media/image599.png"/><Relationship Id="rId14" Type="http://schemas.openxmlformats.org/officeDocument/2006/relationships/image" Target="../media/image389.png"/><Relationship Id="rId30" Type="http://schemas.openxmlformats.org/officeDocument/2006/relationships/image" Target="../media/image405.png"/><Relationship Id="rId35" Type="http://schemas.openxmlformats.org/officeDocument/2006/relationships/image" Target="../media/image410.png"/><Relationship Id="rId56" Type="http://schemas.openxmlformats.org/officeDocument/2006/relationships/image" Target="../media/image431.png"/><Relationship Id="rId77" Type="http://schemas.openxmlformats.org/officeDocument/2006/relationships/image" Target="../media/image452.png"/><Relationship Id="rId100" Type="http://schemas.openxmlformats.org/officeDocument/2006/relationships/image" Target="../media/image475.png"/><Relationship Id="rId105" Type="http://schemas.openxmlformats.org/officeDocument/2006/relationships/image" Target="../media/image480.png"/><Relationship Id="rId126" Type="http://schemas.openxmlformats.org/officeDocument/2006/relationships/image" Target="../media/image501.png"/><Relationship Id="rId147" Type="http://schemas.openxmlformats.org/officeDocument/2006/relationships/image" Target="../media/image522.png"/><Relationship Id="rId168" Type="http://schemas.openxmlformats.org/officeDocument/2006/relationships/image" Target="../media/image543.png"/><Relationship Id="rId8" Type="http://schemas.openxmlformats.org/officeDocument/2006/relationships/image" Target="../media/image383.png"/><Relationship Id="rId51" Type="http://schemas.openxmlformats.org/officeDocument/2006/relationships/image" Target="../media/image426.png"/><Relationship Id="rId72" Type="http://schemas.openxmlformats.org/officeDocument/2006/relationships/image" Target="../media/image447.png"/><Relationship Id="rId93" Type="http://schemas.openxmlformats.org/officeDocument/2006/relationships/image" Target="../media/image468.png"/><Relationship Id="rId98" Type="http://schemas.openxmlformats.org/officeDocument/2006/relationships/image" Target="../media/image473.png"/><Relationship Id="rId121" Type="http://schemas.openxmlformats.org/officeDocument/2006/relationships/image" Target="../media/image496.png"/><Relationship Id="rId142" Type="http://schemas.openxmlformats.org/officeDocument/2006/relationships/image" Target="../media/image517.png"/><Relationship Id="rId163" Type="http://schemas.openxmlformats.org/officeDocument/2006/relationships/image" Target="../media/image538.png"/><Relationship Id="rId184" Type="http://schemas.openxmlformats.org/officeDocument/2006/relationships/image" Target="../media/image559.png"/><Relationship Id="rId189" Type="http://schemas.openxmlformats.org/officeDocument/2006/relationships/image" Target="../media/image564.png"/><Relationship Id="rId219" Type="http://schemas.openxmlformats.org/officeDocument/2006/relationships/image" Target="../media/image594.png"/><Relationship Id="rId3" Type="http://schemas.openxmlformats.org/officeDocument/2006/relationships/image" Target="../media/image378.png"/><Relationship Id="rId214" Type="http://schemas.openxmlformats.org/officeDocument/2006/relationships/image" Target="../media/image589.png"/><Relationship Id="rId25" Type="http://schemas.openxmlformats.org/officeDocument/2006/relationships/image" Target="../media/image400.png"/><Relationship Id="rId46" Type="http://schemas.openxmlformats.org/officeDocument/2006/relationships/image" Target="../media/image421.png"/><Relationship Id="rId67" Type="http://schemas.openxmlformats.org/officeDocument/2006/relationships/image" Target="../media/image442.png"/><Relationship Id="rId116" Type="http://schemas.openxmlformats.org/officeDocument/2006/relationships/image" Target="../media/image491.png"/><Relationship Id="rId137" Type="http://schemas.openxmlformats.org/officeDocument/2006/relationships/image" Target="../media/image512.png"/><Relationship Id="rId158" Type="http://schemas.openxmlformats.org/officeDocument/2006/relationships/image" Target="../media/image533.png"/><Relationship Id="rId20" Type="http://schemas.openxmlformats.org/officeDocument/2006/relationships/image" Target="../media/image395.png"/><Relationship Id="rId41" Type="http://schemas.openxmlformats.org/officeDocument/2006/relationships/image" Target="../media/image416.png"/><Relationship Id="rId62" Type="http://schemas.openxmlformats.org/officeDocument/2006/relationships/image" Target="../media/image437.png"/><Relationship Id="rId83" Type="http://schemas.openxmlformats.org/officeDocument/2006/relationships/image" Target="../media/image458.png"/><Relationship Id="rId88" Type="http://schemas.openxmlformats.org/officeDocument/2006/relationships/image" Target="../media/image463.png"/><Relationship Id="rId111" Type="http://schemas.openxmlformats.org/officeDocument/2006/relationships/image" Target="../media/image486.png"/><Relationship Id="rId132" Type="http://schemas.openxmlformats.org/officeDocument/2006/relationships/image" Target="../media/image507.png"/><Relationship Id="rId153" Type="http://schemas.openxmlformats.org/officeDocument/2006/relationships/image" Target="../media/image528.png"/><Relationship Id="rId174" Type="http://schemas.openxmlformats.org/officeDocument/2006/relationships/image" Target="../media/image549.png"/><Relationship Id="rId179" Type="http://schemas.openxmlformats.org/officeDocument/2006/relationships/image" Target="../media/image554.png"/><Relationship Id="rId195" Type="http://schemas.openxmlformats.org/officeDocument/2006/relationships/image" Target="../media/image570.png"/><Relationship Id="rId209" Type="http://schemas.openxmlformats.org/officeDocument/2006/relationships/image" Target="../media/image584.png"/><Relationship Id="rId190" Type="http://schemas.openxmlformats.org/officeDocument/2006/relationships/image" Target="../media/image565.png"/><Relationship Id="rId204" Type="http://schemas.openxmlformats.org/officeDocument/2006/relationships/image" Target="../media/image579.png"/><Relationship Id="rId220" Type="http://schemas.openxmlformats.org/officeDocument/2006/relationships/image" Target="../media/image595.png"/><Relationship Id="rId225" Type="http://schemas.openxmlformats.org/officeDocument/2006/relationships/image" Target="../media/image600.png"/><Relationship Id="rId15" Type="http://schemas.openxmlformats.org/officeDocument/2006/relationships/image" Target="../media/image390.png"/><Relationship Id="rId36" Type="http://schemas.openxmlformats.org/officeDocument/2006/relationships/image" Target="../media/image411.png"/><Relationship Id="rId57" Type="http://schemas.openxmlformats.org/officeDocument/2006/relationships/image" Target="../media/image432.png"/><Relationship Id="rId106" Type="http://schemas.openxmlformats.org/officeDocument/2006/relationships/image" Target="../media/image481.png"/><Relationship Id="rId127" Type="http://schemas.openxmlformats.org/officeDocument/2006/relationships/image" Target="../media/image502.png"/><Relationship Id="rId10" Type="http://schemas.openxmlformats.org/officeDocument/2006/relationships/image" Target="../media/image385.png"/><Relationship Id="rId31" Type="http://schemas.openxmlformats.org/officeDocument/2006/relationships/image" Target="../media/image406.png"/><Relationship Id="rId52" Type="http://schemas.openxmlformats.org/officeDocument/2006/relationships/image" Target="../media/image427.png"/><Relationship Id="rId73" Type="http://schemas.openxmlformats.org/officeDocument/2006/relationships/image" Target="../media/image448.png"/><Relationship Id="rId78" Type="http://schemas.openxmlformats.org/officeDocument/2006/relationships/image" Target="../media/image453.png"/><Relationship Id="rId94" Type="http://schemas.openxmlformats.org/officeDocument/2006/relationships/image" Target="../media/image469.png"/><Relationship Id="rId99" Type="http://schemas.openxmlformats.org/officeDocument/2006/relationships/image" Target="../media/image474.png"/><Relationship Id="rId101" Type="http://schemas.openxmlformats.org/officeDocument/2006/relationships/image" Target="../media/image476.png"/><Relationship Id="rId122" Type="http://schemas.openxmlformats.org/officeDocument/2006/relationships/image" Target="../media/image497.png"/><Relationship Id="rId143" Type="http://schemas.openxmlformats.org/officeDocument/2006/relationships/image" Target="../media/image518.png"/><Relationship Id="rId148" Type="http://schemas.openxmlformats.org/officeDocument/2006/relationships/image" Target="../media/image523.png"/><Relationship Id="rId164" Type="http://schemas.openxmlformats.org/officeDocument/2006/relationships/image" Target="../media/image539.png"/><Relationship Id="rId169" Type="http://schemas.openxmlformats.org/officeDocument/2006/relationships/image" Target="../media/image544.png"/><Relationship Id="rId185" Type="http://schemas.openxmlformats.org/officeDocument/2006/relationships/image" Target="../media/image560.png"/><Relationship Id="rId4" Type="http://schemas.openxmlformats.org/officeDocument/2006/relationships/image" Target="../media/image379.png"/><Relationship Id="rId9" Type="http://schemas.openxmlformats.org/officeDocument/2006/relationships/image" Target="../media/image384.png"/><Relationship Id="rId180" Type="http://schemas.openxmlformats.org/officeDocument/2006/relationships/image" Target="../media/image555.png"/><Relationship Id="rId210" Type="http://schemas.openxmlformats.org/officeDocument/2006/relationships/image" Target="../media/image585.png"/><Relationship Id="rId215" Type="http://schemas.openxmlformats.org/officeDocument/2006/relationships/image" Target="../media/image590.png"/><Relationship Id="rId26" Type="http://schemas.openxmlformats.org/officeDocument/2006/relationships/image" Target="../media/image401.png"/><Relationship Id="rId47" Type="http://schemas.openxmlformats.org/officeDocument/2006/relationships/image" Target="../media/image422.png"/><Relationship Id="rId68" Type="http://schemas.openxmlformats.org/officeDocument/2006/relationships/image" Target="../media/image443.png"/><Relationship Id="rId89" Type="http://schemas.openxmlformats.org/officeDocument/2006/relationships/image" Target="../media/image464.png"/><Relationship Id="rId112" Type="http://schemas.openxmlformats.org/officeDocument/2006/relationships/image" Target="../media/image487.png"/><Relationship Id="rId133" Type="http://schemas.openxmlformats.org/officeDocument/2006/relationships/image" Target="../media/image508.png"/><Relationship Id="rId154" Type="http://schemas.openxmlformats.org/officeDocument/2006/relationships/image" Target="../media/image529.png"/><Relationship Id="rId175" Type="http://schemas.openxmlformats.org/officeDocument/2006/relationships/image" Target="../media/image550.png"/><Relationship Id="rId196" Type="http://schemas.openxmlformats.org/officeDocument/2006/relationships/image" Target="../media/image571.png"/><Relationship Id="rId200" Type="http://schemas.openxmlformats.org/officeDocument/2006/relationships/image" Target="../media/image575.png"/><Relationship Id="rId16" Type="http://schemas.openxmlformats.org/officeDocument/2006/relationships/image" Target="../media/image391.png"/><Relationship Id="rId221" Type="http://schemas.openxmlformats.org/officeDocument/2006/relationships/image" Target="../media/image596.png"/><Relationship Id="rId37" Type="http://schemas.openxmlformats.org/officeDocument/2006/relationships/image" Target="../media/image412.png"/><Relationship Id="rId58" Type="http://schemas.openxmlformats.org/officeDocument/2006/relationships/image" Target="../media/image433.png"/><Relationship Id="rId79" Type="http://schemas.openxmlformats.org/officeDocument/2006/relationships/image" Target="../media/image454.png"/><Relationship Id="rId102" Type="http://schemas.openxmlformats.org/officeDocument/2006/relationships/image" Target="../media/image477.png"/><Relationship Id="rId123" Type="http://schemas.openxmlformats.org/officeDocument/2006/relationships/image" Target="../media/image498.png"/><Relationship Id="rId144" Type="http://schemas.openxmlformats.org/officeDocument/2006/relationships/image" Target="../media/image519.png"/><Relationship Id="rId90" Type="http://schemas.openxmlformats.org/officeDocument/2006/relationships/image" Target="../media/image465.png"/><Relationship Id="rId165" Type="http://schemas.openxmlformats.org/officeDocument/2006/relationships/image" Target="../media/image540.png"/><Relationship Id="rId186" Type="http://schemas.openxmlformats.org/officeDocument/2006/relationships/image" Target="../media/image561.png"/><Relationship Id="rId211" Type="http://schemas.openxmlformats.org/officeDocument/2006/relationships/image" Target="../media/image586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20.png"/><Relationship Id="rId21" Type="http://schemas.openxmlformats.org/officeDocument/2006/relationships/image" Target="../media/image624.png"/><Relationship Id="rId42" Type="http://schemas.openxmlformats.org/officeDocument/2006/relationships/image" Target="../media/image645.png"/><Relationship Id="rId63" Type="http://schemas.openxmlformats.org/officeDocument/2006/relationships/image" Target="../media/image666.png"/><Relationship Id="rId84" Type="http://schemas.openxmlformats.org/officeDocument/2006/relationships/image" Target="../media/image687.png"/><Relationship Id="rId138" Type="http://schemas.openxmlformats.org/officeDocument/2006/relationships/image" Target="../media/image741.png"/><Relationship Id="rId159" Type="http://schemas.openxmlformats.org/officeDocument/2006/relationships/image" Target="../media/image762.png"/><Relationship Id="rId170" Type="http://schemas.openxmlformats.org/officeDocument/2006/relationships/image" Target="../media/image773.png"/><Relationship Id="rId191" Type="http://schemas.openxmlformats.org/officeDocument/2006/relationships/image" Target="../media/image794.png"/><Relationship Id="rId205" Type="http://schemas.openxmlformats.org/officeDocument/2006/relationships/image" Target="../media/image808.png"/><Relationship Id="rId226" Type="http://schemas.openxmlformats.org/officeDocument/2006/relationships/image" Target="../media/image829.png"/><Relationship Id="rId107" Type="http://schemas.openxmlformats.org/officeDocument/2006/relationships/image" Target="../media/image710.png"/><Relationship Id="rId11" Type="http://schemas.openxmlformats.org/officeDocument/2006/relationships/image" Target="../media/image614.png"/><Relationship Id="rId32" Type="http://schemas.openxmlformats.org/officeDocument/2006/relationships/image" Target="../media/image635.png"/><Relationship Id="rId53" Type="http://schemas.openxmlformats.org/officeDocument/2006/relationships/image" Target="../media/image656.png"/><Relationship Id="rId74" Type="http://schemas.openxmlformats.org/officeDocument/2006/relationships/image" Target="../media/image677.png"/><Relationship Id="rId128" Type="http://schemas.openxmlformats.org/officeDocument/2006/relationships/image" Target="../media/image731.png"/><Relationship Id="rId149" Type="http://schemas.openxmlformats.org/officeDocument/2006/relationships/image" Target="../media/image752.png"/><Relationship Id="rId5" Type="http://schemas.openxmlformats.org/officeDocument/2006/relationships/image" Target="../media/image608.png"/><Relationship Id="rId95" Type="http://schemas.openxmlformats.org/officeDocument/2006/relationships/image" Target="../media/image698.png"/><Relationship Id="rId160" Type="http://schemas.openxmlformats.org/officeDocument/2006/relationships/image" Target="../media/image763.png"/><Relationship Id="rId181" Type="http://schemas.openxmlformats.org/officeDocument/2006/relationships/image" Target="../media/image784.png"/><Relationship Id="rId216" Type="http://schemas.openxmlformats.org/officeDocument/2006/relationships/image" Target="../media/image819.png"/><Relationship Id="rId22" Type="http://schemas.openxmlformats.org/officeDocument/2006/relationships/image" Target="../media/image625.png"/><Relationship Id="rId27" Type="http://schemas.openxmlformats.org/officeDocument/2006/relationships/image" Target="../media/image630.png"/><Relationship Id="rId43" Type="http://schemas.openxmlformats.org/officeDocument/2006/relationships/image" Target="../media/image646.png"/><Relationship Id="rId48" Type="http://schemas.openxmlformats.org/officeDocument/2006/relationships/image" Target="../media/image651.png"/><Relationship Id="rId64" Type="http://schemas.openxmlformats.org/officeDocument/2006/relationships/image" Target="../media/image667.png"/><Relationship Id="rId69" Type="http://schemas.openxmlformats.org/officeDocument/2006/relationships/image" Target="../media/image672.png"/><Relationship Id="rId113" Type="http://schemas.openxmlformats.org/officeDocument/2006/relationships/image" Target="../media/image716.png"/><Relationship Id="rId118" Type="http://schemas.openxmlformats.org/officeDocument/2006/relationships/image" Target="../media/image721.png"/><Relationship Id="rId134" Type="http://schemas.openxmlformats.org/officeDocument/2006/relationships/image" Target="../media/image737.png"/><Relationship Id="rId139" Type="http://schemas.openxmlformats.org/officeDocument/2006/relationships/image" Target="../media/image742.png"/><Relationship Id="rId80" Type="http://schemas.openxmlformats.org/officeDocument/2006/relationships/image" Target="../media/image683.png"/><Relationship Id="rId85" Type="http://schemas.openxmlformats.org/officeDocument/2006/relationships/image" Target="../media/image688.png"/><Relationship Id="rId150" Type="http://schemas.openxmlformats.org/officeDocument/2006/relationships/image" Target="../media/image753.png"/><Relationship Id="rId155" Type="http://schemas.openxmlformats.org/officeDocument/2006/relationships/image" Target="../media/image758.png"/><Relationship Id="rId171" Type="http://schemas.openxmlformats.org/officeDocument/2006/relationships/image" Target="../media/image774.png"/><Relationship Id="rId176" Type="http://schemas.openxmlformats.org/officeDocument/2006/relationships/image" Target="../media/image779.png"/><Relationship Id="rId192" Type="http://schemas.openxmlformats.org/officeDocument/2006/relationships/image" Target="../media/image795.png"/><Relationship Id="rId197" Type="http://schemas.openxmlformats.org/officeDocument/2006/relationships/image" Target="../media/image800.png"/><Relationship Id="rId206" Type="http://schemas.openxmlformats.org/officeDocument/2006/relationships/image" Target="../media/image809.png"/><Relationship Id="rId227" Type="http://schemas.openxmlformats.org/officeDocument/2006/relationships/image" Target="../media/image830.png"/><Relationship Id="rId201" Type="http://schemas.openxmlformats.org/officeDocument/2006/relationships/image" Target="../media/image804.png"/><Relationship Id="rId222" Type="http://schemas.openxmlformats.org/officeDocument/2006/relationships/image" Target="../media/image825.png"/><Relationship Id="rId12" Type="http://schemas.openxmlformats.org/officeDocument/2006/relationships/image" Target="../media/image615.png"/><Relationship Id="rId17" Type="http://schemas.openxmlformats.org/officeDocument/2006/relationships/image" Target="../media/image620.png"/><Relationship Id="rId33" Type="http://schemas.openxmlformats.org/officeDocument/2006/relationships/image" Target="../media/image636.png"/><Relationship Id="rId38" Type="http://schemas.openxmlformats.org/officeDocument/2006/relationships/image" Target="../media/image641.png"/><Relationship Id="rId59" Type="http://schemas.openxmlformats.org/officeDocument/2006/relationships/image" Target="../media/image662.png"/><Relationship Id="rId103" Type="http://schemas.openxmlformats.org/officeDocument/2006/relationships/image" Target="../media/image706.png"/><Relationship Id="rId108" Type="http://schemas.openxmlformats.org/officeDocument/2006/relationships/image" Target="../media/image711.png"/><Relationship Id="rId124" Type="http://schemas.openxmlformats.org/officeDocument/2006/relationships/image" Target="../media/image727.png"/><Relationship Id="rId129" Type="http://schemas.openxmlformats.org/officeDocument/2006/relationships/image" Target="../media/image732.png"/><Relationship Id="rId54" Type="http://schemas.openxmlformats.org/officeDocument/2006/relationships/image" Target="../media/image657.png"/><Relationship Id="rId70" Type="http://schemas.openxmlformats.org/officeDocument/2006/relationships/image" Target="../media/image673.png"/><Relationship Id="rId75" Type="http://schemas.openxmlformats.org/officeDocument/2006/relationships/image" Target="../media/image678.png"/><Relationship Id="rId91" Type="http://schemas.openxmlformats.org/officeDocument/2006/relationships/image" Target="../media/image694.png"/><Relationship Id="rId96" Type="http://schemas.openxmlformats.org/officeDocument/2006/relationships/image" Target="../media/image699.png"/><Relationship Id="rId140" Type="http://schemas.openxmlformats.org/officeDocument/2006/relationships/image" Target="../media/image743.png"/><Relationship Id="rId145" Type="http://schemas.openxmlformats.org/officeDocument/2006/relationships/image" Target="../media/image748.png"/><Relationship Id="rId161" Type="http://schemas.openxmlformats.org/officeDocument/2006/relationships/image" Target="../media/image764.png"/><Relationship Id="rId166" Type="http://schemas.openxmlformats.org/officeDocument/2006/relationships/image" Target="../media/image769.png"/><Relationship Id="rId182" Type="http://schemas.openxmlformats.org/officeDocument/2006/relationships/image" Target="../media/image785.png"/><Relationship Id="rId187" Type="http://schemas.openxmlformats.org/officeDocument/2006/relationships/image" Target="../media/image790.png"/><Relationship Id="rId217" Type="http://schemas.openxmlformats.org/officeDocument/2006/relationships/image" Target="../media/image8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9.png"/><Relationship Id="rId212" Type="http://schemas.openxmlformats.org/officeDocument/2006/relationships/image" Target="../media/image815.png"/><Relationship Id="rId233" Type="http://schemas.openxmlformats.org/officeDocument/2006/relationships/image" Target="../media/image836.png"/><Relationship Id="rId23" Type="http://schemas.openxmlformats.org/officeDocument/2006/relationships/image" Target="../media/image626.png"/><Relationship Id="rId28" Type="http://schemas.openxmlformats.org/officeDocument/2006/relationships/image" Target="../media/image631.png"/><Relationship Id="rId49" Type="http://schemas.openxmlformats.org/officeDocument/2006/relationships/image" Target="../media/image652.png"/><Relationship Id="rId114" Type="http://schemas.openxmlformats.org/officeDocument/2006/relationships/image" Target="../media/image717.png"/><Relationship Id="rId119" Type="http://schemas.openxmlformats.org/officeDocument/2006/relationships/image" Target="../media/image722.png"/><Relationship Id="rId44" Type="http://schemas.openxmlformats.org/officeDocument/2006/relationships/image" Target="../media/image647.png"/><Relationship Id="rId60" Type="http://schemas.openxmlformats.org/officeDocument/2006/relationships/image" Target="../media/image663.png"/><Relationship Id="rId65" Type="http://schemas.openxmlformats.org/officeDocument/2006/relationships/image" Target="../media/image668.png"/><Relationship Id="rId81" Type="http://schemas.openxmlformats.org/officeDocument/2006/relationships/image" Target="../media/image684.png"/><Relationship Id="rId86" Type="http://schemas.openxmlformats.org/officeDocument/2006/relationships/image" Target="../media/image689.png"/><Relationship Id="rId130" Type="http://schemas.openxmlformats.org/officeDocument/2006/relationships/image" Target="../media/image733.png"/><Relationship Id="rId135" Type="http://schemas.openxmlformats.org/officeDocument/2006/relationships/image" Target="../media/image738.png"/><Relationship Id="rId151" Type="http://schemas.openxmlformats.org/officeDocument/2006/relationships/image" Target="../media/image754.png"/><Relationship Id="rId156" Type="http://schemas.openxmlformats.org/officeDocument/2006/relationships/image" Target="../media/image759.png"/><Relationship Id="rId177" Type="http://schemas.openxmlformats.org/officeDocument/2006/relationships/image" Target="../media/image780.png"/><Relationship Id="rId198" Type="http://schemas.openxmlformats.org/officeDocument/2006/relationships/image" Target="../media/image801.png"/><Relationship Id="rId172" Type="http://schemas.openxmlformats.org/officeDocument/2006/relationships/image" Target="../media/image775.png"/><Relationship Id="rId193" Type="http://schemas.openxmlformats.org/officeDocument/2006/relationships/image" Target="../media/image796.png"/><Relationship Id="rId202" Type="http://schemas.openxmlformats.org/officeDocument/2006/relationships/image" Target="../media/image805.png"/><Relationship Id="rId207" Type="http://schemas.openxmlformats.org/officeDocument/2006/relationships/image" Target="../media/image810.png"/><Relationship Id="rId223" Type="http://schemas.openxmlformats.org/officeDocument/2006/relationships/image" Target="../media/image826.png"/><Relationship Id="rId228" Type="http://schemas.openxmlformats.org/officeDocument/2006/relationships/image" Target="../media/image831.png"/><Relationship Id="rId13" Type="http://schemas.openxmlformats.org/officeDocument/2006/relationships/image" Target="../media/image616.png"/><Relationship Id="rId18" Type="http://schemas.openxmlformats.org/officeDocument/2006/relationships/image" Target="../media/image621.png"/><Relationship Id="rId39" Type="http://schemas.openxmlformats.org/officeDocument/2006/relationships/image" Target="../media/image642.png"/><Relationship Id="rId109" Type="http://schemas.openxmlformats.org/officeDocument/2006/relationships/image" Target="../media/image712.png"/><Relationship Id="rId34" Type="http://schemas.openxmlformats.org/officeDocument/2006/relationships/image" Target="../media/image637.png"/><Relationship Id="rId50" Type="http://schemas.openxmlformats.org/officeDocument/2006/relationships/image" Target="../media/image653.png"/><Relationship Id="rId55" Type="http://schemas.openxmlformats.org/officeDocument/2006/relationships/image" Target="../media/image658.png"/><Relationship Id="rId76" Type="http://schemas.openxmlformats.org/officeDocument/2006/relationships/image" Target="../media/image679.png"/><Relationship Id="rId97" Type="http://schemas.openxmlformats.org/officeDocument/2006/relationships/image" Target="../media/image700.png"/><Relationship Id="rId104" Type="http://schemas.openxmlformats.org/officeDocument/2006/relationships/image" Target="../media/image707.png"/><Relationship Id="rId120" Type="http://schemas.openxmlformats.org/officeDocument/2006/relationships/image" Target="../media/image723.png"/><Relationship Id="rId125" Type="http://schemas.openxmlformats.org/officeDocument/2006/relationships/image" Target="../media/image728.png"/><Relationship Id="rId141" Type="http://schemas.openxmlformats.org/officeDocument/2006/relationships/image" Target="../media/image744.png"/><Relationship Id="rId146" Type="http://schemas.openxmlformats.org/officeDocument/2006/relationships/image" Target="../media/image749.png"/><Relationship Id="rId167" Type="http://schemas.openxmlformats.org/officeDocument/2006/relationships/image" Target="../media/image770.png"/><Relationship Id="rId188" Type="http://schemas.openxmlformats.org/officeDocument/2006/relationships/image" Target="../media/image791.png"/><Relationship Id="rId7" Type="http://schemas.openxmlformats.org/officeDocument/2006/relationships/image" Target="../media/image610.png"/><Relationship Id="rId71" Type="http://schemas.openxmlformats.org/officeDocument/2006/relationships/image" Target="../media/image674.png"/><Relationship Id="rId92" Type="http://schemas.openxmlformats.org/officeDocument/2006/relationships/image" Target="../media/image695.png"/><Relationship Id="rId162" Type="http://schemas.openxmlformats.org/officeDocument/2006/relationships/image" Target="../media/image765.png"/><Relationship Id="rId183" Type="http://schemas.openxmlformats.org/officeDocument/2006/relationships/image" Target="../media/image786.png"/><Relationship Id="rId213" Type="http://schemas.openxmlformats.org/officeDocument/2006/relationships/image" Target="../media/image816.png"/><Relationship Id="rId218" Type="http://schemas.openxmlformats.org/officeDocument/2006/relationships/image" Target="../media/image821.png"/><Relationship Id="rId234" Type="http://schemas.openxmlformats.org/officeDocument/2006/relationships/image" Target="../media/image837.png"/><Relationship Id="rId2" Type="http://schemas.openxmlformats.org/officeDocument/2006/relationships/image" Target="../media/image605.png"/><Relationship Id="rId29" Type="http://schemas.openxmlformats.org/officeDocument/2006/relationships/image" Target="../media/image632.png"/><Relationship Id="rId24" Type="http://schemas.openxmlformats.org/officeDocument/2006/relationships/image" Target="../media/image627.png"/><Relationship Id="rId40" Type="http://schemas.openxmlformats.org/officeDocument/2006/relationships/image" Target="../media/image643.png"/><Relationship Id="rId45" Type="http://schemas.openxmlformats.org/officeDocument/2006/relationships/image" Target="../media/image648.png"/><Relationship Id="rId66" Type="http://schemas.openxmlformats.org/officeDocument/2006/relationships/image" Target="../media/image669.png"/><Relationship Id="rId87" Type="http://schemas.openxmlformats.org/officeDocument/2006/relationships/image" Target="../media/image690.png"/><Relationship Id="rId110" Type="http://schemas.openxmlformats.org/officeDocument/2006/relationships/image" Target="../media/image713.png"/><Relationship Id="rId115" Type="http://schemas.openxmlformats.org/officeDocument/2006/relationships/image" Target="../media/image718.png"/><Relationship Id="rId131" Type="http://schemas.openxmlformats.org/officeDocument/2006/relationships/image" Target="../media/image734.png"/><Relationship Id="rId136" Type="http://schemas.openxmlformats.org/officeDocument/2006/relationships/image" Target="../media/image739.png"/><Relationship Id="rId157" Type="http://schemas.openxmlformats.org/officeDocument/2006/relationships/image" Target="../media/image760.png"/><Relationship Id="rId178" Type="http://schemas.openxmlformats.org/officeDocument/2006/relationships/image" Target="../media/image781.png"/><Relationship Id="rId61" Type="http://schemas.openxmlformats.org/officeDocument/2006/relationships/image" Target="../media/image664.png"/><Relationship Id="rId82" Type="http://schemas.openxmlformats.org/officeDocument/2006/relationships/image" Target="../media/image685.png"/><Relationship Id="rId152" Type="http://schemas.openxmlformats.org/officeDocument/2006/relationships/image" Target="../media/image755.png"/><Relationship Id="rId173" Type="http://schemas.openxmlformats.org/officeDocument/2006/relationships/image" Target="../media/image776.png"/><Relationship Id="rId194" Type="http://schemas.openxmlformats.org/officeDocument/2006/relationships/image" Target="../media/image797.png"/><Relationship Id="rId199" Type="http://schemas.openxmlformats.org/officeDocument/2006/relationships/image" Target="../media/image802.png"/><Relationship Id="rId203" Type="http://schemas.openxmlformats.org/officeDocument/2006/relationships/image" Target="../media/image806.png"/><Relationship Id="rId208" Type="http://schemas.openxmlformats.org/officeDocument/2006/relationships/image" Target="../media/image811.png"/><Relationship Id="rId229" Type="http://schemas.openxmlformats.org/officeDocument/2006/relationships/image" Target="../media/image832.png"/><Relationship Id="rId19" Type="http://schemas.openxmlformats.org/officeDocument/2006/relationships/image" Target="../media/image622.png"/><Relationship Id="rId224" Type="http://schemas.openxmlformats.org/officeDocument/2006/relationships/image" Target="../media/image827.png"/><Relationship Id="rId14" Type="http://schemas.openxmlformats.org/officeDocument/2006/relationships/image" Target="../media/image617.png"/><Relationship Id="rId30" Type="http://schemas.openxmlformats.org/officeDocument/2006/relationships/image" Target="../media/image633.png"/><Relationship Id="rId35" Type="http://schemas.openxmlformats.org/officeDocument/2006/relationships/image" Target="../media/image638.png"/><Relationship Id="rId56" Type="http://schemas.openxmlformats.org/officeDocument/2006/relationships/image" Target="../media/image659.png"/><Relationship Id="rId77" Type="http://schemas.openxmlformats.org/officeDocument/2006/relationships/image" Target="../media/image680.png"/><Relationship Id="rId100" Type="http://schemas.openxmlformats.org/officeDocument/2006/relationships/image" Target="../media/image703.png"/><Relationship Id="rId105" Type="http://schemas.openxmlformats.org/officeDocument/2006/relationships/image" Target="../media/image708.png"/><Relationship Id="rId126" Type="http://schemas.openxmlformats.org/officeDocument/2006/relationships/image" Target="../media/image729.png"/><Relationship Id="rId147" Type="http://schemas.openxmlformats.org/officeDocument/2006/relationships/image" Target="../media/image750.png"/><Relationship Id="rId168" Type="http://schemas.openxmlformats.org/officeDocument/2006/relationships/image" Target="../media/image771.png"/><Relationship Id="rId8" Type="http://schemas.openxmlformats.org/officeDocument/2006/relationships/image" Target="../media/image611.png"/><Relationship Id="rId51" Type="http://schemas.openxmlformats.org/officeDocument/2006/relationships/image" Target="../media/image654.png"/><Relationship Id="rId72" Type="http://schemas.openxmlformats.org/officeDocument/2006/relationships/image" Target="../media/image675.png"/><Relationship Id="rId93" Type="http://schemas.openxmlformats.org/officeDocument/2006/relationships/image" Target="../media/image696.png"/><Relationship Id="rId98" Type="http://schemas.openxmlformats.org/officeDocument/2006/relationships/image" Target="../media/image701.png"/><Relationship Id="rId121" Type="http://schemas.openxmlformats.org/officeDocument/2006/relationships/image" Target="../media/image724.png"/><Relationship Id="rId142" Type="http://schemas.openxmlformats.org/officeDocument/2006/relationships/image" Target="../media/image745.png"/><Relationship Id="rId163" Type="http://schemas.openxmlformats.org/officeDocument/2006/relationships/image" Target="../media/image766.png"/><Relationship Id="rId184" Type="http://schemas.openxmlformats.org/officeDocument/2006/relationships/image" Target="../media/image787.png"/><Relationship Id="rId189" Type="http://schemas.openxmlformats.org/officeDocument/2006/relationships/image" Target="../media/image792.png"/><Relationship Id="rId219" Type="http://schemas.openxmlformats.org/officeDocument/2006/relationships/image" Target="../media/image822.png"/><Relationship Id="rId3" Type="http://schemas.openxmlformats.org/officeDocument/2006/relationships/image" Target="../media/image606.png"/><Relationship Id="rId214" Type="http://schemas.openxmlformats.org/officeDocument/2006/relationships/image" Target="../media/image817.png"/><Relationship Id="rId230" Type="http://schemas.openxmlformats.org/officeDocument/2006/relationships/image" Target="../media/image833.png"/><Relationship Id="rId25" Type="http://schemas.openxmlformats.org/officeDocument/2006/relationships/image" Target="../media/image628.png"/><Relationship Id="rId46" Type="http://schemas.openxmlformats.org/officeDocument/2006/relationships/image" Target="../media/image649.png"/><Relationship Id="rId67" Type="http://schemas.openxmlformats.org/officeDocument/2006/relationships/image" Target="../media/image670.png"/><Relationship Id="rId116" Type="http://schemas.openxmlformats.org/officeDocument/2006/relationships/image" Target="../media/image719.png"/><Relationship Id="rId137" Type="http://schemas.openxmlformats.org/officeDocument/2006/relationships/image" Target="../media/image740.png"/><Relationship Id="rId158" Type="http://schemas.openxmlformats.org/officeDocument/2006/relationships/image" Target="../media/image761.png"/><Relationship Id="rId20" Type="http://schemas.openxmlformats.org/officeDocument/2006/relationships/image" Target="../media/image623.png"/><Relationship Id="rId41" Type="http://schemas.openxmlformats.org/officeDocument/2006/relationships/image" Target="../media/image644.png"/><Relationship Id="rId62" Type="http://schemas.openxmlformats.org/officeDocument/2006/relationships/image" Target="../media/image665.png"/><Relationship Id="rId83" Type="http://schemas.openxmlformats.org/officeDocument/2006/relationships/image" Target="../media/image686.png"/><Relationship Id="rId88" Type="http://schemas.openxmlformats.org/officeDocument/2006/relationships/image" Target="../media/image691.png"/><Relationship Id="rId111" Type="http://schemas.openxmlformats.org/officeDocument/2006/relationships/image" Target="../media/image714.png"/><Relationship Id="rId132" Type="http://schemas.openxmlformats.org/officeDocument/2006/relationships/image" Target="../media/image735.png"/><Relationship Id="rId153" Type="http://schemas.openxmlformats.org/officeDocument/2006/relationships/image" Target="../media/image756.png"/><Relationship Id="rId174" Type="http://schemas.openxmlformats.org/officeDocument/2006/relationships/image" Target="../media/image777.png"/><Relationship Id="rId179" Type="http://schemas.openxmlformats.org/officeDocument/2006/relationships/image" Target="../media/image782.png"/><Relationship Id="rId195" Type="http://schemas.openxmlformats.org/officeDocument/2006/relationships/image" Target="../media/image798.png"/><Relationship Id="rId209" Type="http://schemas.openxmlformats.org/officeDocument/2006/relationships/image" Target="../media/image812.png"/><Relationship Id="rId190" Type="http://schemas.openxmlformats.org/officeDocument/2006/relationships/image" Target="../media/image793.png"/><Relationship Id="rId204" Type="http://schemas.openxmlformats.org/officeDocument/2006/relationships/image" Target="../media/image807.png"/><Relationship Id="rId220" Type="http://schemas.openxmlformats.org/officeDocument/2006/relationships/image" Target="../media/image823.png"/><Relationship Id="rId225" Type="http://schemas.openxmlformats.org/officeDocument/2006/relationships/image" Target="../media/image828.png"/><Relationship Id="rId15" Type="http://schemas.openxmlformats.org/officeDocument/2006/relationships/image" Target="../media/image618.png"/><Relationship Id="rId36" Type="http://schemas.openxmlformats.org/officeDocument/2006/relationships/image" Target="../media/image639.png"/><Relationship Id="rId57" Type="http://schemas.openxmlformats.org/officeDocument/2006/relationships/image" Target="../media/image660.png"/><Relationship Id="rId106" Type="http://schemas.openxmlformats.org/officeDocument/2006/relationships/image" Target="../media/image709.png"/><Relationship Id="rId127" Type="http://schemas.openxmlformats.org/officeDocument/2006/relationships/image" Target="../media/image730.png"/><Relationship Id="rId10" Type="http://schemas.openxmlformats.org/officeDocument/2006/relationships/image" Target="../media/image613.png"/><Relationship Id="rId31" Type="http://schemas.openxmlformats.org/officeDocument/2006/relationships/image" Target="../media/image634.png"/><Relationship Id="rId52" Type="http://schemas.openxmlformats.org/officeDocument/2006/relationships/image" Target="../media/image655.png"/><Relationship Id="rId73" Type="http://schemas.openxmlformats.org/officeDocument/2006/relationships/image" Target="../media/image676.png"/><Relationship Id="rId78" Type="http://schemas.openxmlformats.org/officeDocument/2006/relationships/image" Target="../media/image681.png"/><Relationship Id="rId94" Type="http://schemas.openxmlformats.org/officeDocument/2006/relationships/image" Target="../media/image697.png"/><Relationship Id="rId99" Type="http://schemas.openxmlformats.org/officeDocument/2006/relationships/image" Target="../media/image702.png"/><Relationship Id="rId101" Type="http://schemas.openxmlformats.org/officeDocument/2006/relationships/image" Target="../media/image704.png"/><Relationship Id="rId122" Type="http://schemas.openxmlformats.org/officeDocument/2006/relationships/image" Target="../media/image725.png"/><Relationship Id="rId143" Type="http://schemas.openxmlformats.org/officeDocument/2006/relationships/image" Target="../media/image746.png"/><Relationship Id="rId148" Type="http://schemas.openxmlformats.org/officeDocument/2006/relationships/image" Target="../media/image751.png"/><Relationship Id="rId164" Type="http://schemas.openxmlformats.org/officeDocument/2006/relationships/image" Target="../media/image767.png"/><Relationship Id="rId169" Type="http://schemas.openxmlformats.org/officeDocument/2006/relationships/image" Target="../media/image772.png"/><Relationship Id="rId185" Type="http://schemas.openxmlformats.org/officeDocument/2006/relationships/image" Target="../media/image788.png"/><Relationship Id="rId4" Type="http://schemas.openxmlformats.org/officeDocument/2006/relationships/image" Target="../media/image607.png"/><Relationship Id="rId9" Type="http://schemas.openxmlformats.org/officeDocument/2006/relationships/image" Target="../media/image612.png"/><Relationship Id="rId180" Type="http://schemas.openxmlformats.org/officeDocument/2006/relationships/image" Target="../media/image783.png"/><Relationship Id="rId210" Type="http://schemas.openxmlformats.org/officeDocument/2006/relationships/image" Target="../media/image813.png"/><Relationship Id="rId215" Type="http://schemas.openxmlformats.org/officeDocument/2006/relationships/image" Target="../media/image818.png"/><Relationship Id="rId26" Type="http://schemas.openxmlformats.org/officeDocument/2006/relationships/image" Target="../media/image629.png"/><Relationship Id="rId231" Type="http://schemas.openxmlformats.org/officeDocument/2006/relationships/image" Target="../media/image834.png"/><Relationship Id="rId47" Type="http://schemas.openxmlformats.org/officeDocument/2006/relationships/image" Target="../media/image650.png"/><Relationship Id="rId68" Type="http://schemas.openxmlformats.org/officeDocument/2006/relationships/image" Target="../media/image671.png"/><Relationship Id="rId89" Type="http://schemas.openxmlformats.org/officeDocument/2006/relationships/image" Target="../media/image692.png"/><Relationship Id="rId112" Type="http://schemas.openxmlformats.org/officeDocument/2006/relationships/image" Target="../media/image715.png"/><Relationship Id="rId133" Type="http://schemas.openxmlformats.org/officeDocument/2006/relationships/image" Target="../media/image736.png"/><Relationship Id="rId154" Type="http://schemas.openxmlformats.org/officeDocument/2006/relationships/image" Target="../media/image757.png"/><Relationship Id="rId175" Type="http://schemas.openxmlformats.org/officeDocument/2006/relationships/image" Target="../media/image778.png"/><Relationship Id="rId196" Type="http://schemas.openxmlformats.org/officeDocument/2006/relationships/image" Target="../media/image799.png"/><Relationship Id="rId200" Type="http://schemas.openxmlformats.org/officeDocument/2006/relationships/image" Target="../media/image803.png"/><Relationship Id="rId16" Type="http://schemas.openxmlformats.org/officeDocument/2006/relationships/image" Target="../media/image619.png"/><Relationship Id="rId221" Type="http://schemas.openxmlformats.org/officeDocument/2006/relationships/image" Target="../media/image824.png"/><Relationship Id="rId37" Type="http://schemas.openxmlformats.org/officeDocument/2006/relationships/image" Target="../media/image640.png"/><Relationship Id="rId58" Type="http://schemas.openxmlformats.org/officeDocument/2006/relationships/image" Target="../media/image661.png"/><Relationship Id="rId79" Type="http://schemas.openxmlformats.org/officeDocument/2006/relationships/image" Target="../media/image682.png"/><Relationship Id="rId102" Type="http://schemas.openxmlformats.org/officeDocument/2006/relationships/image" Target="../media/image705.png"/><Relationship Id="rId123" Type="http://schemas.openxmlformats.org/officeDocument/2006/relationships/image" Target="../media/image726.png"/><Relationship Id="rId144" Type="http://schemas.openxmlformats.org/officeDocument/2006/relationships/image" Target="../media/image747.png"/><Relationship Id="rId90" Type="http://schemas.openxmlformats.org/officeDocument/2006/relationships/image" Target="../media/image693.png"/><Relationship Id="rId165" Type="http://schemas.openxmlformats.org/officeDocument/2006/relationships/image" Target="../media/image768.png"/><Relationship Id="rId186" Type="http://schemas.openxmlformats.org/officeDocument/2006/relationships/image" Target="../media/image789.png"/><Relationship Id="rId211" Type="http://schemas.openxmlformats.org/officeDocument/2006/relationships/image" Target="../media/image814.png"/><Relationship Id="rId232" Type="http://schemas.openxmlformats.org/officeDocument/2006/relationships/image" Target="../media/image8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8.png"/><Relationship Id="rId7" Type="http://schemas.openxmlformats.org/officeDocument/2006/relationships/image" Target="../media/image842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1.png"/><Relationship Id="rId5" Type="http://schemas.openxmlformats.org/officeDocument/2006/relationships/image" Target="../media/image840.png"/><Relationship Id="rId4" Type="http://schemas.openxmlformats.org/officeDocument/2006/relationships/image" Target="../media/image8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" y="-2"/>
            <a:ext cx="13436600" cy="7556500"/>
          </a:xfrm>
          <a:custGeom>
            <a:avLst/>
            <a:gdLst/>
            <a:ahLst/>
            <a:cxnLst/>
            <a:rect l="l" t="t" r="r" b="b"/>
            <a:pathLst>
              <a:path w="13436600" h="7556500">
                <a:moveTo>
                  <a:pt x="13436597" y="0"/>
                </a:moveTo>
                <a:lnTo>
                  <a:pt x="0" y="0"/>
                </a:lnTo>
                <a:lnTo>
                  <a:pt x="0" y="7556503"/>
                </a:lnTo>
                <a:lnTo>
                  <a:pt x="13436597" y="7556503"/>
                </a:lnTo>
                <a:lnTo>
                  <a:pt x="13436597" y="0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433102" y="700932"/>
            <a:ext cx="762000" cy="728345"/>
            <a:chOff x="2433102" y="700932"/>
            <a:chExt cx="762000" cy="7283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3102" y="700932"/>
              <a:ext cx="761620" cy="7282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1273" y="741802"/>
              <a:ext cx="268480" cy="4383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8893" y="817875"/>
              <a:ext cx="182642" cy="2870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1857" y="818496"/>
              <a:ext cx="182818" cy="1248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61329" y="936389"/>
              <a:ext cx="103174" cy="913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5775" y="977660"/>
              <a:ext cx="99022" cy="1196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8253" y="1012806"/>
              <a:ext cx="42992" cy="905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89663" y="835993"/>
              <a:ext cx="951" cy="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07468" y="925877"/>
              <a:ext cx="521" cy="2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25991" y="880194"/>
              <a:ext cx="29094" cy="1638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45949" y="951113"/>
              <a:ext cx="12524" cy="86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10166" y="860627"/>
              <a:ext cx="129725" cy="19938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25911" y="958558"/>
              <a:ext cx="112374" cy="999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95180" y="862128"/>
              <a:ext cx="134327" cy="12300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90241" y="997780"/>
              <a:ext cx="787" cy="10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17233" y="874566"/>
              <a:ext cx="144548" cy="14668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87308" y="742286"/>
              <a:ext cx="271321" cy="43561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88077" y="741813"/>
              <a:ext cx="268480" cy="43832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86292" y="817875"/>
              <a:ext cx="182642" cy="2870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30252" y="818496"/>
              <a:ext cx="337321" cy="1248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59922" y="936389"/>
              <a:ext cx="106576" cy="913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923033" y="977664"/>
              <a:ext cx="99071" cy="11960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6595" y="1012806"/>
              <a:ext cx="42983" cy="905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72747" y="880194"/>
              <a:ext cx="29090" cy="1638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969355" y="951117"/>
              <a:ext cx="12536" cy="864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87945" y="860627"/>
              <a:ext cx="129721" cy="19938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889554" y="958558"/>
              <a:ext cx="112355" cy="9997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937488" y="862128"/>
              <a:ext cx="83170" cy="12300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866055" y="874566"/>
              <a:ext cx="144204" cy="14668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813641" y="1160504"/>
              <a:ext cx="140011" cy="11607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675693" y="1085304"/>
              <a:ext cx="195202" cy="18851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815145" y="845581"/>
              <a:ext cx="107694" cy="1295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815142" y="845153"/>
              <a:ext cx="107703" cy="12954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707629" y="845581"/>
              <a:ext cx="107513" cy="12954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707430" y="845153"/>
              <a:ext cx="107712" cy="12954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780484" y="954414"/>
              <a:ext cx="6987" cy="1471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841138" y="954414"/>
              <a:ext cx="8661" cy="1479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83870" y="1230498"/>
              <a:ext cx="1285" cy="181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73838" y="1068302"/>
              <a:ext cx="211320" cy="20827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643773" y="700932"/>
              <a:ext cx="339850" cy="14985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10138" y="779545"/>
              <a:ext cx="7113" cy="929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81463" y="782532"/>
              <a:ext cx="8733" cy="432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712732" y="779519"/>
              <a:ext cx="97423" cy="4597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646575" y="814237"/>
              <a:ext cx="100904" cy="3502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695762" y="773928"/>
              <a:ext cx="52638" cy="3922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684566" y="763830"/>
              <a:ext cx="68876" cy="6474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879910" y="814237"/>
              <a:ext cx="100907" cy="3502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837202" y="782532"/>
              <a:ext cx="8723" cy="432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817262" y="779519"/>
              <a:ext cx="97405" cy="4597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873963" y="763830"/>
              <a:ext cx="71503" cy="6474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911989" y="778274"/>
              <a:ext cx="30842" cy="3592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09396" y="727446"/>
              <a:ext cx="8611" cy="846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775445" y="718381"/>
              <a:ext cx="76507" cy="4393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767507" y="701817"/>
              <a:ext cx="92375" cy="84168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742775" y="953154"/>
              <a:ext cx="144780" cy="167005"/>
            </a:xfrm>
            <a:custGeom>
              <a:avLst/>
              <a:gdLst/>
              <a:ahLst/>
              <a:cxnLst/>
              <a:rect l="l" t="t" r="r" b="b"/>
              <a:pathLst>
                <a:path w="144780" h="167005">
                  <a:moveTo>
                    <a:pt x="0" y="0"/>
                  </a:moveTo>
                  <a:lnTo>
                    <a:pt x="72367" y="0"/>
                  </a:lnTo>
                  <a:lnTo>
                    <a:pt x="144730" y="0"/>
                  </a:lnTo>
                  <a:lnTo>
                    <a:pt x="144730" y="130943"/>
                  </a:lnTo>
                  <a:lnTo>
                    <a:pt x="142719" y="140603"/>
                  </a:lnTo>
                  <a:lnTo>
                    <a:pt x="137244" y="148511"/>
                  </a:lnTo>
                  <a:lnTo>
                    <a:pt x="129143" y="153853"/>
                  </a:lnTo>
                  <a:lnTo>
                    <a:pt x="119252" y="155815"/>
                  </a:lnTo>
                  <a:lnTo>
                    <a:pt x="96771" y="155815"/>
                  </a:lnTo>
                  <a:lnTo>
                    <a:pt x="89378" y="156550"/>
                  </a:lnTo>
                  <a:lnTo>
                    <a:pt x="82863" y="158674"/>
                  </a:lnTo>
                  <a:lnTo>
                    <a:pt x="77202" y="162063"/>
                  </a:lnTo>
                  <a:lnTo>
                    <a:pt x="72367" y="166593"/>
                  </a:lnTo>
                  <a:lnTo>
                    <a:pt x="67530" y="162063"/>
                  </a:lnTo>
                  <a:lnTo>
                    <a:pt x="61865" y="158674"/>
                  </a:lnTo>
                  <a:lnTo>
                    <a:pt x="55350" y="156550"/>
                  </a:lnTo>
                  <a:lnTo>
                    <a:pt x="47961" y="155815"/>
                  </a:lnTo>
                  <a:lnTo>
                    <a:pt x="25469" y="155815"/>
                  </a:lnTo>
                  <a:lnTo>
                    <a:pt x="15578" y="153853"/>
                  </a:lnTo>
                  <a:lnTo>
                    <a:pt x="7480" y="148511"/>
                  </a:lnTo>
                  <a:lnTo>
                    <a:pt x="2009" y="140603"/>
                  </a:lnTo>
                  <a:lnTo>
                    <a:pt x="0" y="13094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4243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742775" y="953161"/>
              <a:ext cx="144780" cy="167005"/>
            </a:xfrm>
            <a:custGeom>
              <a:avLst/>
              <a:gdLst/>
              <a:ahLst/>
              <a:cxnLst/>
              <a:rect l="l" t="t" r="r" b="b"/>
              <a:pathLst>
                <a:path w="144780" h="167005">
                  <a:moveTo>
                    <a:pt x="144719" y="0"/>
                  </a:moveTo>
                  <a:lnTo>
                    <a:pt x="0" y="0"/>
                  </a:lnTo>
                  <a:lnTo>
                    <a:pt x="0" y="130943"/>
                  </a:lnTo>
                  <a:lnTo>
                    <a:pt x="2009" y="140597"/>
                  </a:lnTo>
                  <a:lnTo>
                    <a:pt x="7480" y="148506"/>
                  </a:lnTo>
                  <a:lnTo>
                    <a:pt x="15578" y="153851"/>
                  </a:lnTo>
                  <a:lnTo>
                    <a:pt x="25469" y="155815"/>
                  </a:lnTo>
                  <a:lnTo>
                    <a:pt x="47961" y="155815"/>
                  </a:lnTo>
                  <a:lnTo>
                    <a:pt x="55348" y="156550"/>
                  </a:lnTo>
                  <a:lnTo>
                    <a:pt x="61860" y="158673"/>
                  </a:lnTo>
                  <a:lnTo>
                    <a:pt x="67524" y="162063"/>
                  </a:lnTo>
                  <a:lnTo>
                    <a:pt x="72367" y="166597"/>
                  </a:lnTo>
                  <a:lnTo>
                    <a:pt x="77199" y="162063"/>
                  </a:lnTo>
                  <a:lnTo>
                    <a:pt x="82859" y="158673"/>
                  </a:lnTo>
                  <a:lnTo>
                    <a:pt x="89371" y="156550"/>
                  </a:lnTo>
                  <a:lnTo>
                    <a:pt x="96756" y="155815"/>
                  </a:lnTo>
                  <a:lnTo>
                    <a:pt x="119252" y="155815"/>
                  </a:lnTo>
                  <a:lnTo>
                    <a:pt x="129141" y="153851"/>
                  </a:lnTo>
                  <a:lnTo>
                    <a:pt x="137239" y="148506"/>
                  </a:lnTo>
                  <a:lnTo>
                    <a:pt x="142709" y="140597"/>
                  </a:lnTo>
                  <a:lnTo>
                    <a:pt x="144719" y="130943"/>
                  </a:lnTo>
                  <a:lnTo>
                    <a:pt x="144719" y="0"/>
                  </a:lnTo>
                  <a:close/>
                </a:path>
              </a:pathLst>
            </a:custGeom>
            <a:solidFill>
              <a:srgbClr val="E12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686659" y="1078129"/>
              <a:ext cx="247015" cy="139065"/>
            </a:xfrm>
            <a:custGeom>
              <a:avLst/>
              <a:gdLst/>
              <a:ahLst/>
              <a:cxnLst/>
              <a:rect l="l" t="t" r="r" b="b"/>
              <a:pathLst>
                <a:path w="247014" h="139065">
                  <a:moveTo>
                    <a:pt x="246672" y="96850"/>
                  </a:moveTo>
                  <a:lnTo>
                    <a:pt x="244475" y="90398"/>
                  </a:lnTo>
                  <a:lnTo>
                    <a:pt x="239509" y="83388"/>
                  </a:lnTo>
                  <a:lnTo>
                    <a:pt x="213131" y="78562"/>
                  </a:lnTo>
                  <a:lnTo>
                    <a:pt x="186969" y="72085"/>
                  </a:lnTo>
                  <a:lnTo>
                    <a:pt x="134315" y="54305"/>
                  </a:lnTo>
                  <a:lnTo>
                    <a:pt x="82372" y="31064"/>
                  </a:lnTo>
                  <a:lnTo>
                    <a:pt x="25565" y="0"/>
                  </a:lnTo>
                  <a:lnTo>
                    <a:pt x="20929" y="1574"/>
                  </a:lnTo>
                  <a:lnTo>
                    <a:pt x="12560" y="6400"/>
                  </a:lnTo>
                  <a:lnTo>
                    <a:pt x="12331" y="6921"/>
                  </a:lnTo>
                  <a:lnTo>
                    <a:pt x="13665" y="7835"/>
                  </a:lnTo>
                  <a:lnTo>
                    <a:pt x="15265" y="8445"/>
                  </a:lnTo>
                  <a:lnTo>
                    <a:pt x="16802" y="9474"/>
                  </a:lnTo>
                  <a:lnTo>
                    <a:pt x="7239" y="21412"/>
                  </a:lnTo>
                  <a:lnTo>
                    <a:pt x="9359" y="24307"/>
                  </a:lnTo>
                  <a:lnTo>
                    <a:pt x="5118" y="25311"/>
                  </a:lnTo>
                  <a:lnTo>
                    <a:pt x="4178" y="25133"/>
                  </a:lnTo>
                  <a:lnTo>
                    <a:pt x="2019" y="27889"/>
                  </a:lnTo>
                  <a:lnTo>
                    <a:pt x="0" y="41236"/>
                  </a:lnTo>
                  <a:lnTo>
                    <a:pt x="101" y="47904"/>
                  </a:lnTo>
                  <a:lnTo>
                    <a:pt x="660" y="50736"/>
                  </a:lnTo>
                  <a:lnTo>
                    <a:pt x="3441" y="54813"/>
                  </a:lnTo>
                  <a:lnTo>
                    <a:pt x="4978" y="55029"/>
                  </a:lnTo>
                  <a:lnTo>
                    <a:pt x="33947" y="63550"/>
                  </a:lnTo>
                  <a:lnTo>
                    <a:pt x="86779" y="80987"/>
                  </a:lnTo>
                  <a:lnTo>
                    <a:pt x="139585" y="101257"/>
                  </a:lnTo>
                  <a:lnTo>
                    <a:pt x="192798" y="124993"/>
                  </a:lnTo>
                  <a:lnTo>
                    <a:pt x="219544" y="138277"/>
                  </a:lnTo>
                  <a:lnTo>
                    <a:pt x="220154" y="138455"/>
                  </a:lnTo>
                  <a:lnTo>
                    <a:pt x="225425" y="136220"/>
                  </a:lnTo>
                  <a:lnTo>
                    <a:pt x="231495" y="129743"/>
                  </a:lnTo>
                  <a:lnTo>
                    <a:pt x="232016" y="128905"/>
                  </a:lnTo>
                  <a:lnTo>
                    <a:pt x="231813" y="128257"/>
                  </a:lnTo>
                  <a:lnTo>
                    <a:pt x="225666" y="124917"/>
                  </a:lnTo>
                  <a:lnTo>
                    <a:pt x="230035" y="120230"/>
                  </a:lnTo>
                  <a:lnTo>
                    <a:pt x="233718" y="121310"/>
                  </a:lnTo>
                  <a:lnTo>
                    <a:pt x="235178" y="119456"/>
                  </a:lnTo>
                  <a:lnTo>
                    <a:pt x="244779" y="112991"/>
                  </a:lnTo>
                  <a:lnTo>
                    <a:pt x="246367" y="111493"/>
                  </a:lnTo>
                  <a:lnTo>
                    <a:pt x="246672" y="96850"/>
                  </a:lnTo>
                  <a:close/>
                </a:path>
              </a:pathLst>
            </a:custGeom>
            <a:solidFill>
              <a:srgbClr val="434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698585" y="1131114"/>
              <a:ext cx="33020" cy="12065"/>
            </a:xfrm>
            <a:custGeom>
              <a:avLst/>
              <a:gdLst/>
              <a:ahLst/>
              <a:cxnLst/>
              <a:rect l="l" t="t" r="r" b="b"/>
              <a:pathLst>
                <a:path w="33019" h="12065">
                  <a:moveTo>
                    <a:pt x="32537" y="11569"/>
                  </a:moveTo>
                  <a:lnTo>
                    <a:pt x="5435" y="0"/>
                  </a:lnTo>
                  <a:lnTo>
                    <a:pt x="4368" y="469"/>
                  </a:lnTo>
                  <a:lnTo>
                    <a:pt x="3556" y="787"/>
                  </a:lnTo>
                  <a:lnTo>
                    <a:pt x="3149" y="939"/>
                  </a:lnTo>
                  <a:lnTo>
                    <a:pt x="2730" y="1079"/>
                  </a:lnTo>
                  <a:lnTo>
                    <a:pt x="2298" y="1219"/>
                  </a:lnTo>
                  <a:lnTo>
                    <a:pt x="2070" y="1282"/>
                  </a:lnTo>
                  <a:lnTo>
                    <a:pt x="1854" y="1346"/>
                  </a:lnTo>
                  <a:lnTo>
                    <a:pt x="1384" y="1473"/>
                  </a:lnTo>
                  <a:lnTo>
                    <a:pt x="927" y="1587"/>
                  </a:lnTo>
                  <a:lnTo>
                    <a:pt x="469" y="1689"/>
                  </a:lnTo>
                  <a:lnTo>
                    <a:pt x="0" y="1778"/>
                  </a:lnTo>
                  <a:lnTo>
                    <a:pt x="26962" y="9842"/>
                  </a:lnTo>
                  <a:lnTo>
                    <a:pt x="32537" y="11569"/>
                  </a:lnTo>
                  <a:close/>
                </a:path>
              </a:pathLst>
            </a:custGeom>
            <a:solidFill>
              <a:srgbClr val="E4E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703665" y="1129653"/>
              <a:ext cx="52705" cy="21590"/>
            </a:xfrm>
            <a:custGeom>
              <a:avLst/>
              <a:gdLst/>
              <a:ahLst/>
              <a:cxnLst/>
              <a:rect l="l" t="t" r="r" b="b"/>
              <a:pathLst>
                <a:path w="52705" h="21590">
                  <a:moveTo>
                    <a:pt x="52692" y="21259"/>
                  </a:moveTo>
                  <a:lnTo>
                    <a:pt x="2921" y="0"/>
                  </a:lnTo>
                  <a:lnTo>
                    <a:pt x="2311" y="381"/>
                  </a:lnTo>
                  <a:lnTo>
                    <a:pt x="2006" y="571"/>
                  </a:lnTo>
                  <a:lnTo>
                    <a:pt x="0" y="1625"/>
                  </a:lnTo>
                  <a:lnTo>
                    <a:pt x="24625" y="12141"/>
                  </a:lnTo>
                  <a:lnTo>
                    <a:pt x="31038" y="14173"/>
                  </a:lnTo>
                  <a:lnTo>
                    <a:pt x="36283" y="15862"/>
                  </a:lnTo>
                  <a:lnTo>
                    <a:pt x="44361" y="18491"/>
                  </a:lnTo>
                  <a:lnTo>
                    <a:pt x="52692" y="21259"/>
                  </a:lnTo>
                  <a:close/>
                </a:path>
              </a:pathLst>
            </a:custGeom>
            <a:solidFill>
              <a:srgbClr val="E7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706281" y="1127621"/>
              <a:ext cx="203200" cy="86995"/>
            </a:xfrm>
            <a:custGeom>
              <a:avLst/>
              <a:gdLst/>
              <a:ahLst/>
              <a:cxnLst/>
              <a:rect l="l" t="t" r="r" b="b"/>
              <a:pathLst>
                <a:path w="203200" h="86994">
                  <a:moveTo>
                    <a:pt x="100088" y="41465"/>
                  </a:moveTo>
                  <a:lnTo>
                    <a:pt x="2984" y="0"/>
                  </a:lnTo>
                  <a:lnTo>
                    <a:pt x="2489" y="419"/>
                  </a:lnTo>
                  <a:lnTo>
                    <a:pt x="2260" y="609"/>
                  </a:lnTo>
                  <a:lnTo>
                    <a:pt x="1968" y="838"/>
                  </a:lnTo>
                  <a:lnTo>
                    <a:pt x="1701" y="1041"/>
                  </a:lnTo>
                  <a:lnTo>
                    <a:pt x="1435" y="1244"/>
                  </a:lnTo>
                  <a:lnTo>
                    <a:pt x="876" y="1638"/>
                  </a:lnTo>
                  <a:lnTo>
                    <a:pt x="0" y="2222"/>
                  </a:lnTo>
                  <a:lnTo>
                    <a:pt x="46596" y="22123"/>
                  </a:lnTo>
                  <a:lnTo>
                    <a:pt x="54597" y="24853"/>
                  </a:lnTo>
                  <a:lnTo>
                    <a:pt x="65582" y="28651"/>
                  </a:lnTo>
                  <a:lnTo>
                    <a:pt x="65709" y="28689"/>
                  </a:lnTo>
                  <a:lnTo>
                    <a:pt x="66027" y="28790"/>
                  </a:lnTo>
                  <a:lnTo>
                    <a:pt x="74841" y="31965"/>
                  </a:lnTo>
                  <a:lnTo>
                    <a:pt x="75438" y="32169"/>
                  </a:lnTo>
                  <a:lnTo>
                    <a:pt x="82981" y="34963"/>
                  </a:lnTo>
                  <a:lnTo>
                    <a:pt x="89446" y="37363"/>
                  </a:lnTo>
                  <a:lnTo>
                    <a:pt x="100088" y="41465"/>
                  </a:lnTo>
                  <a:close/>
                </a:path>
                <a:path w="203200" h="86994">
                  <a:moveTo>
                    <a:pt x="202882" y="85356"/>
                  </a:moveTo>
                  <a:lnTo>
                    <a:pt x="163195" y="68402"/>
                  </a:lnTo>
                  <a:lnTo>
                    <a:pt x="169532" y="71348"/>
                  </a:lnTo>
                  <a:lnTo>
                    <a:pt x="175882" y="74383"/>
                  </a:lnTo>
                  <a:lnTo>
                    <a:pt x="176695" y="74803"/>
                  </a:lnTo>
                  <a:lnTo>
                    <a:pt x="178625" y="75742"/>
                  </a:lnTo>
                  <a:lnTo>
                    <a:pt x="182245" y="77508"/>
                  </a:lnTo>
                  <a:lnTo>
                    <a:pt x="182600" y="77673"/>
                  </a:lnTo>
                  <a:lnTo>
                    <a:pt x="191516" y="82105"/>
                  </a:lnTo>
                  <a:lnTo>
                    <a:pt x="191782" y="82232"/>
                  </a:lnTo>
                  <a:lnTo>
                    <a:pt x="195567" y="84150"/>
                  </a:lnTo>
                  <a:lnTo>
                    <a:pt x="200050" y="86436"/>
                  </a:lnTo>
                  <a:lnTo>
                    <a:pt x="200545" y="86601"/>
                  </a:lnTo>
                  <a:lnTo>
                    <a:pt x="200888" y="86436"/>
                  </a:lnTo>
                  <a:lnTo>
                    <a:pt x="201447" y="86169"/>
                  </a:lnTo>
                  <a:lnTo>
                    <a:pt x="201764" y="86169"/>
                  </a:lnTo>
                  <a:lnTo>
                    <a:pt x="201587" y="86106"/>
                  </a:lnTo>
                  <a:lnTo>
                    <a:pt x="201917" y="85915"/>
                  </a:lnTo>
                  <a:lnTo>
                    <a:pt x="202145" y="85788"/>
                  </a:lnTo>
                  <a:lnTo>
                    <a:pt x="202882" y="85356"/>
                  </a:lnTo>
                  <a:close/>
                </a:path>
              </a:pathLst>
            </a:custGeom>
            <a:solidFill>
              <a:srgbClr val="E7E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709024" y="1124941"/>
              <a:ext cx="203835" cy="88265"/>
            </a:xfrm>
            <a:custGeom>
              <a:avLst/>
              <a:gdLst/>
              <a:ahLst/>
              <a:cxnLst/>
              <a:rect l="l" t="t" r="r" b="b"/>
              <a:pathLst>
                <a:path w="203835" h="88265">
                  <a:moveTo>
                    <a:pt x="203415" y="85610"/>
                  </a:moveTo>
                  <a:lnTo>
                    <a:pt x="2959" y="0"/>
                  </a:lnTo>
                  <a:lnTo>
                    <a:pt x="2540" y="457"/>
                  </a:lnTo>
                  <a:lnTo>
                    <a:pt x="2324" y="685"/>
                  </a:lnTo>
                  <a:lnTo>
                    <a:pt x="2095" y="914"/>
                  </a:lnTo>
                  <a:lnTo>
                    <a:pt x="1651" y="1358"/>
                  </a:lnTo>
                  <a:lnTo>
                    <a:pt x="1422" y="1574"/>
                  </a:lnTo>
                  <a:lnTo>
                    <a:pt x="1193" y="1803"/>
                  </a:lnTo>
                  <a:lnTo>
                    <a:pt x="965" y="2019"/>
                  </a:lnTo>
                  <a:lnTo>
                    <a:pt x="723" y="2247"/>
                  </a:lnTo>
                  <a:lnTo>
                    <a:pt x="0" y="2882"/>
                  </a:lnTo>
                  <a:lnTo>
                    <a:pt x="89611" y="41148"/>
                  </a:lnTo>
                  <a:lnTo>
                    <a:pt x="91389" y="41833"/>
                  </a:lnTo>
                  <a:lnTo>
                    <a:pt x="108915" y="48742"/>
                  </a:lnTo>
                  <a:lnTo>
                    <a:pt x="129095" y="57099"/>
                  </a:lnTo>
                  <a:lnTo>
                    <a:pt x="150012" y="66319"/>
                  </a:lnTo>
                  <a:lnTo>
                    <a:pt x="167944" y="74612"/>
                  </a:lnTo>
                  <a:lnTo>
                    <a:pt x="199821" y="88226"/>
                  </a:lnTo>
                  <a:lnTo>
                    <a:pt x="200431" y="87845"/>
                  </a:lnTo>
                  <a:lnTo>
                    <a:pt x="200634" y="87718"/>
                  </a:lnTo>
                  <a:lnTo>
                    <a:pt x="201015" y="87464"/>
                  </a:lnTo>
                  <a:lnTo>
                    <a:pt x="201142" y="87388"/>
                  </a:lnTo>
                  <a:lnTo>
                    <a:pt x="201320" y="87261"/>
                  </a:lnTo>
                  <a:lnTo>
                    <a:pt x="201574" y="87071"/>
                  </a:lnTo>
                  <a:lnTo>
                    <a:pt x="201866" y="86855"/>
                  </a:lnTo>
                  <a:lnTo>
                    <a:pt x="202133" y="86652"/>
                  </a:lnTo>
                  <a:lnTo>
                    <a:pt x="202399" y="86448"/>
                  </a:lnTo>
                  <a:lnTo>
                    <a:pt x="202641" y="86245"/>
                  </a:lnTo>
                  <a:lnTo>
                    <a:pt x="202907" y="86029"/>
                  </a:lnTo>
                  <a:lnTo>
                    <a:pt x="203415" y="85610"/>
                  </a:lnTo>
                  <a:close/>
                </a:path>
              </a:pathLst>
            </a:custGeom>
            <a:solidFill>
              <a:srgbClr val="E8E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711767" y="1124014"/>
              <a:ext cx="201930" cy="86995"/>
            </a:xfrm>
            <a:custGeom>
              <a:avLst/>
              <a:gdLst/>
              <a:ahLst/>
              <a:cxnLst/>
              <a:rect l="l" t="t" r="r" b="b"/>
              <a:pathLst>
                <a:path w="201930" h="86994">
                  <a:moveTo>
                    <a:pt x="201625" y="85661"/>
                  </a:moveTo>
                  <a:lnTo>
                    <a:pt x="1028" y="0"/>
                  </a:lnTo>
                  <a:lnTo>
                    <a:pt x="622" y="469"/>
                  </a:lnTo>
                  <a:lnTo>
                    <a:pt x="419" y="698"/>
                  </a:lnTo>
                  <a:lnTo>
                    <a:pt x="0" y="1155"/>
                  </a:lnTo>
                  <a:lnTo>
                    <a:pt x="200431" y="86741"/>
                  </a:lnTo>
                  <a:lnTo>
                    <a:pt x="200901" y="86321"/>
                  </a:lnTo>
                  <a:lnTo>
                    <a:pt x="201155" y="86106"/>
                  </a:lnTo>
                  <a:lnTo>
                    <a:pt x="201625" y="85661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712596" y="1123538"/>
              <a:ext cx="201295" cy="86360"/>
            </a:xfrm>
            <a:custGeom>
              <a:avLst/>
              <a:gdLst/>
              <a:ahLst/>
              <a:cxnLst/>
              <a:rect l="l" t="t" r="r" b="b"/>
              <a:pathLst>
                <a:path w="201294" h="86359">
                  <a:moveTo>
                    <a:pt x="593" y="0"/>
                  </a:moveTo>
                  <a:lnTo>
                    <a:pt x="0" y="702"/>
                  </a:lnTo>
                  <a:lnTo>
                    <a:pt x="200566" y="86361"/>
                  </a:lnTo>
                  <a:lnTo>
                    <a:pt x="201272" y="85690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E7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712995" y="1123067"/>
              <a:ext cx="201930" cy="86995"/>
            </a:xfrm>
            <a:custGeom>
              <a:avLst/>
              <a:gdLst/>
              <a:ahLst/>
              <a:cxnLst/>
              <a:rect l="l" t="t" r="r" b="b"/>
              <a:pathLst>
                <a:path w="201930" h="86994">
                  <a:moveTo>
                    <a:pt x="580" y="0"/>
                  </a:moveTo>
                  <a:lnTo>
                    <a:pt x="0" y="706"/>
                  </a:lnTo>
                  <a:lnTo>
                    <a:pt x="200639" y="86389"/>
                  </a:lnTo>
                  <a:lnTo>
                    <a:pt x="201316" y="85726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713380" y="1122109"/>
              <a:ext cx="201930" cy="86995"/>
            </a:xfrm>
            <a:custGeom>
              <a:avLst/>
              <a:gdLst/>
              <a:ahLst/>
              <a:cxnLst/>
              <a:rect l="l" t="t" r="r" b="b"/>
              <a:pathLst>
                <a:path w="201930" h="86994">
                  <a:moveTo>
                    <a:pt x="201803" y="85788"/>
                  </a:moveTo>
                  <a:lnTo>
                    <a:pt x="939" y="0"/>
                  </a:lnTo>
                  <a:lnTo>
                    <a:pt x="571" y="482"/>
                  </a:lnTo>
                  <a:lnTo>
                    <a:pt x="457" y="622"/>
                  </a:lnTo>
                  <a:lnTo>
                    <a:pt x="0" y="1193"/>
                  </a:lnTo>
                  <a:lnTo>
                    <a:pt x="200698" y="86906"/>
                  </a:lnTo>
                  <a:lnTo>
                    <a:pt x="201142" y="86461"/>
                  </a:lnTo>
                  <a:lnTo>
                    <a:pt x="201383" y="86233"/>
                  </a:lnTo>
                  <a:lnTo>
                    <a:pt x="201803" y="85788"/>
                  </a:lnTo>
                  <a:close/>
                </a:path>
              </a:pathLst>
            </a:custGeom>
            <a:solidFill>
              <a:srgbClr val="E7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714142" y="1119722"/>
              <a:ext cx="201930" cy="88900"/>
            </a:xfrm>
            <a:custGeom>
              <a:avLst/>
              <a:gdLst/>
              <a:ahLst/>
              <a:cxnLst/>
              <a:rect l="l" t="t" r="r" b="b"/>
              <a:pathLst>
                <a:path w="201930" h="88900">
                  <a:moveTo>
                    <a:pt x="201549" y="87642"/>
                  </a:moveTo>
                  <a:lnTo>
                    <a:pt x="200126" y="86880"/>
                  </a:lnTo>
                  <a:lnTo>
                    <a:pt x="199656" y="86626"/>
                  </a:lnTo>
                  <a:lnTo>
                    <a:pt x="193332" y="83019"/>
                  </a:lnTo>
                  <a:lnTo>
                    <a:pt x="192925" y="82778"/>
                  </a:lnTo>
                  <a:lnTo>
                    <a:pt x="191020" y="81661"/>
                  </a:lnTo>
                  <a:lnTo>
                    <a:pt x="189141" y="80530"/>
                  </a:lnTo>
                  <a:lnTo>
                    <a:pt x="187286" y="79438"/>
                  </a:lnTo>
                  <a:lnTo>
                    <a:pt x="185928" y="78613"/>
                  </a:lnTo>
                  <a:lnTo>
                    <a:pt x="185483" y="78333"/>
                  </a:lnTo>
                  <a:lnTo>
                    <a:pt x="183603" y="77216"/>
                  </a:lnTo>
                  <a:lnTo>
                    <a:pt x="181749" y="76098"/>
                  </a:lnTo>
                  <a:lnTo>
                    <a:pt x="178206" y="73952"/>
                  </a:lnTo>
                  <a:lnTo>
                    <a:pt x="6350" y="558"/>
                  </a:lnTo>
                  <a:lnTo>
                    <a:pt x="4241" y="304"/>
                  </a:lnTo>
                  <a:lnTo>
                    <a:pt x="3213" y="177"/>
                  </a:lnTo>
                  <a:lnTo>
                    <a:pt x="2146" y="38"/>
                  </a:lnTo>
                  <a:lnTo>
                    <a:pt x="1892" y="0"/>
                  </a:lnTo>
                  <a:lnTo>
                    <a:pt x="1689" y="304"/>
                  </a:lnTo>
                  <a:lnTo>
                    <a:pt x="1587" y="444"/>
                  </a:lnTo>
                  <a:lnTo>
                    <a:pt x="1422" y="685"/>
                  </a:lnTo>
                  <a:lnTo>
                    <a:pt x="1244" y="927"/>
                  </a:lnTo>
                  <a:lnTo>
                    <a:pt x="1066" y="1181"/>
                  </a:lnTo>
                  <a:lnTo>
                    <a:pt x="711" y="1663"/>
                  </a:lnTo>
                  <a:lnTo>
                    <a:pt x="546" y="1905"/>
                  </a:lnTo>
                  <a:lnTo>
                    <a:pt x="355" y="2146"/>
                  </a:lnTo>
                  <a:lnTo>
                    <a:pt x="0" y="2628"/>
                  </a:lnTo>
                  <a:lnTo>
                    <a:pt x="200825" y="88404"/>
                  </a:lnTo>
                  <a:lnTo>
                    <a:pt x="201256" y="87947"/>
                  </a:lnTo>
                  <a:lnTo>
                    <a:pt x="201485" y="87718"/>
                  </a:lnTo>
                  <a:close/>
                </a:path>
              </a:pathLst>
            </a:custGeom>
            <a:solidFill>
              <a:srgbClr val="EB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719451" y="1120153"/>
              <a:ext cx="175260" cy="74930"/>
            </a:xfrm>
            <a:custGeom>
              <a:avLst/>
              <a:gdLst/>
              <a:ahLst/>
              <a:cxnLst/>
              <a:rect l="l" t="t" r="r" b="b"/>
              <a:pathLst>
                <a:path w="175260" h="74930">
                  <a:moveTo>
                    <a:pt x="174650" y="74587"/>
                  </a:moveTo>
                  <a:lnTo>
                    <a:pt x="171145" y="72453"/>
                  </a:lnTo>
                  <a:lnTo>
                    <a:pt x="170472" y="72047"/>
                  </a:lnTo>
                  <a:lnTo>
                    <a:pt x="169456" y="71412"/>
                  </a:lnTo>
                  <a:lnTo>
                    <a:pt x="167868" y="70421"/>
                  </a:lnTo>
                  <a:lnTo>
                    <a:pt x="167500" y="70192"/>
                  </a:lnTo>
                  <a:lnTo>
                    <a:pt x="163499" y="67576"/>
                  </a:lnTo>
                  <a:lnTo>
                    <a:pt x="7200" y="850"/>
                  </a:lnTo>
                  <a:lnTo>
                    <a:pt x="5181" y="622"/>
                  </a:lnTo>
                  <a:lnTo>
                    <a:pt x="4178" y="520"/>
                  </a:lnTo>
                  <a:lnTo>
                    <a:pt x="3136" y="393"/>
                  </a:lnTo>
                  <a:lnTo>
                    <a:pt x="2311" y="292"/>
                  </a:lnTo>
                  <a:lnTo>
                    <a:pt x="2108" y="266"/>
                  </a:lnTo>
                  <a:lnTo>
                    <a:pt x="0" y="0"/>
                  </a:lnTo>
                  <a:lnTo>
                    <a:pt x="174650" y="74587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725663" y="1120889"/>
              <a:ext cx="158750" cy="67945"/>
            </a:xfrm>
            <a:custGeom>
              <a:avLst/>
              <a:gdLst/>
              <a:ahLst/>
              <a:cxnLst/>
              <a:rect l="l" t="t" r="r" b="b"/>
              <a:pathLst>
                <a:path w="158750" h="67944">
                  <a:moveTo>
                    <a:pt x="0" y="0"/>
                  </a:moveTo>
                  <a:lnTo>
                    <a:pt x="158624" y="67737"/>
                  </a:lnTo>
                  <a:lnTo>
                    <a:pt x="157421" y="66949"/>
                  </a:lnTo>
                  <a:lnTo>
                    <a:pt x="156424" y="66260"/>
                  </a:lnTo>
                  <a:lnTo>
                    <a:pt x="155849" y="65811"/>
                  </a:lnTo>
                  <a:lnTo>
                    <a:pt x="156352" y="65811"/>
                  </a:lnTo>
                  <a:lnTo>
                    <a:pt x="3003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727666" y="1121105"/>
              <a:ext cx="156845" cy="66040"/>
            </a:xfrm>
            <a:custGeom>
              <a:avLst/>
              <a:gdLst/>
              <a:ahLst/>
              <a:cxnLst/>
              <a:rect l="l" t="t" r="r" b="b"/>
              <a:pathLst>
                <a:path w="156844" h="66040">
                  <a:moveTo>
                    <a:pt x="0" y="0"/>
                  </a:moveTo>
                  <a:lnTo>
                    <a:pt x="154251" y="65869"/>
                  </a:lnTo>
                  <a:lnTo>
                    <a:pt x="156505" y="65869"/>
                  </a:lnTo>
                  <a:lnTo>
                    <a:pt x="2929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729642" y="1121307"/>
              <a:ext cx="157480" cy="66675"/>
            </a:xfrm>
            <a:custGeom>
              <a:avLst/>
              <a:gdLst/>
              <a:ahLst/>
              <a:cxnLst/>
              <a:rect l="l" t="t" r="r" b="b"/>
              <a:pathLst>
                <a:path w="157480" h="66675">
                  <a:moveTo>
                    <a:pt x="0" y="0"/>
                  </a:moveTo>
                  <a:lnTo>
                    <a:pt x="153381" y="65505"/>
                  </a:lnTo>
                  <a:lnTo>
                    <a:pt x="157106" y="66139"/>
                  </a:lnTo>
                  <a:lnTo>
                    <a:pt x="2847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731554" y="1121487"/>
              <a:ext cx="158750" cy="66675"/>
            </a:xfrm>
            <a:custGeom>
              <a:avLst/>
              <a:gdLst/>
              <a:ahLst/>
              <a:cxnLst/>
              <a:rect l="l" t="t" r="r" b="b"/>
              <a:pathLst>
                <a:path w="158750" h="66675">
                  <a:moveTo>
                    <a:pt x="0" y="0"/>
                  </a:moveTo>
                  <a:lnTo>
                    <a:pt x="153821" y="65688"/>
                  </a:lnTo>
                  <a:lnTo>
                    <a:pt x="158371" y="66667"/>
                  </a:lnTo>
                  <a:lnTo>
                    <a:pt x="2800" y="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733433" y="1121652"/>
              <a:ext cx="165100" cy="69215"/>
            </a:xfrm>
            <a:custGeom>
              <a:avLst/>
              <a:gdLst/>
              <a:ahLst/>
              <a:cxnLst/>
              <a:rect l="l" t="t" r="r" b="b"/>
              <a:pathLst>
                <a:path w="165100" h="69215">
                  <a:moveTo>
                    <a:pt x="164566" y="68707"/>
                  </a:moveTo>
                  <a:lnTo>
                    <a:pt x="4483" y="330"/>
                  </a:lnTo>
                  <a:lnTo>
                    <a:pt x="2717" y="215"/>
                  </a:lnTo>
                  <a:lnTo>
                    <a:pt x="2400" y="203"/>
                  </a:lnTo>
                  <a:lnTo>
                    <a:pt x="1828" y="152"/>
                  </a:lnTo>
                  <a:lnTo>
                    <a:pt x="0" y="0"/>
                  </a:lnTo>
                  <a:lnTo>
                    <a:pt x="154813" y="66116"/>
                  </a:lnTo>
                  <a:lnTo>
                    <a:pt x="158965" y="67157"/>
                  </a:lnTo>
                  <a:lnTo>
                    <a:pt x="164566" y="68707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725305" y="1114045"/>
              <a:ext cx="190500" cy="81280"/>
            </a:xfrm>
            <a:custGeom>
              <a:avLst/>
              <a:gdLst/>
              <a:ahLst/>
              <a:cxnLst/>
              <a:rect l="l" t="t" r="r" b="b"/>
              <a:pathLst>
                <a:path w="190500" h="81280">
                  <a:moveTo>
                    <a:pt x="5092" y="2273"/>
                  </a:moveTo>
                  <a:lnTo>
                    <a:pt x="4622" y="1968"/>
                  </a:lnTo>
                  <a:lnTo>
                    <a:pt x="0" y="0"/>
                  </a:lnTo>
                  <a:lnTo>
                    <a:pt x="5092" y="2273"/>
                  </a:lnTo>
                  <a:close/>
                </a:path>
                <a:path w="190500" h="81280">
                  <a:moveTo>
                    <a:pt x="190334" y="81280"/>
                  </a:moveTo>
                  <a:lnTo>
                    <a:pt x="5334" y="2273"/>
                  </a:lnTo>
                  <a:lnTo>
                    <a:pt x="5092" y="2273"/>
                  </a:lnTo>
                  <a:lnTo>
                    <a:pt x="9956" y="4457"/>
                  </a:lnTo>
                  <a:lnTo>
                    <a:pt x="14452" y="6565"/>
                  </a:lnTo>
                  <a:lnTo>
                    <a:pt x="16954" y="7886"/>
                  </a:lnTo>
                  <a:lnTo>
                    <a:pt x="17411" y="8115"/>
                  </a:lnTo>
                  <a:lnTo>
                    <a:pt x="16764" y="8115"/>
                  </a:lnTo>
                  <a:lnTo>
                    <a:pt x="15951" y="8089"/>
                  </a:lnTo>
                  <a:lnTo>
                    <a:pt x="15138" y="8064"/>
                  </a:lnTo>
                  <a:lnTo>
                    <a:pt x="14452" y="8089"/>
                  </a:lnTo>
                  <a:lnTo>
                    <a:pt x="14312" y="8026"/>
                  </a:lnTo>
                  <a:lnTo>
                    <a:pt x="11734" y="7886"/>
                  </a:lnTo>
                  <a:lnTo>
                    <a:pt x="170421" y="75641"/>
                  </a:lnTo>
                  <a:lnTo>
                    <a:pt x="178092" y="77965"/>
                  </a:lnTo>
                  <a:lnTo>
                    <a:pt x="180390" y="78689"/>
                  </a:lnTo>
                  <a:lnTo>
                    <a:pt x="182245" y="79336"/>
                  </a:lnTo>
                  <a:lnTo>
                    <a:pt x="183172" y="79629"/>
                  </a:lnTo>
                  <a:lnTo>
                    <a:pt x="185712" y="80454"/>
                  </a:lnTo>
                  <a:lnTo>
                    <a:pt x="187210" y="80772"/>
                  </a:lnTo>
                  <a:lnTo>
                    <a:pt x="187706" y="80886"/>
                  </a:lnTo>
                  <a:lnTo>
                    <a:pt x="189649" y="81280"/>
                  </a:lnTo>
                  <a:lnTo>
                    <a:pt x="190334" y="8128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728667" y="1114830"/>
              <a:ext cx="189230" cy="80645"/>
            </a:xfrm>
            <a:custGeom>
              <a:avLst/>
              <a:gdLst/>
              <a:ahLst/>
              <a:cxnLst/>
              <a:rect l="l" t="t" r="r" b="b"/>
              <a:pathLst>
                <a:path w="189230" h="80644">
                  <a:moveTo>
                    <a:pt x="0" y="0"/>
                  </a:moveTo>
                  <a:lnTo>
                    <a:pt x="457" y="648"/>
                  </a:lnTo>
                  <a:lnTo>
                    <a:pt x="1195" y="1242"/>
                  </a:lnTo>
                  <a:lnTo>
                    <a:pt x="6551" y="3661"/>
                  </a:lnTo>
                  <a:lnTo>
                    <a:pt x="8528" y="4597"/>
                  </a:lnTo>
                  <a:lnTo>
                    <a:pt x="185921" y="80355"/>
                  </a:lnTo>
                  <a:lnTo>
                    <a:pt x="187325" y="80561"/>
                  </a:lnTo>
                  <a:lnTo>
                    <a:pt x="188653" y="80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728238" y="1114013"/>
              <a:ext cx="190500" cy="81915"/>
            </a:xfrm>
            <a:custGeom>
              <a:avLst/>
              <a:gdLst/>
              <a:ahLst/>
              <a:cxnLst/>
              <a:rect l="l" t="t" r="r" b="b"/>
              <a:pathLst>
                <a:path w="190500" h="81915">
                  <a:moveTo>
                    <a:pt x="0" y="0"/>
                  </a:moveTo>
                  <a:lnTo>
                    <a:pt x="843" y="1310"/>
                  </a:lnTo>
                  <a:lnTo>
                    <a:pt x="188291" y="81366"/>
                  </a:lnTo>
                  <a:lnTo>
                    <a:pt x="190361" y="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728061" y="1113301"/>
              <a:ext cx="191770" cy="82550"/>
            </a:xfrm>
            <a:custGeom>
              <a:avLst/>
              <a:gdLst/>
              <a:ahLst/>
              <a:cxnLst/>
              <a:rect l="l" t="t" r="r" b="b"/>
              <a:pathLst>
                <a:path w="191769" h="82550">
                  <a:moveTo>
                    <a:pt x="0" y="0"/>
                  </a:moveTo>
                  <a:lnTo>
                    <a:pt x="342" y="1101"/>
                  </a:lnTo>
                  <a:lnTo>
                    <a:pt x="189929" y="82061"/>
                  </a:lnTo>
                  <a:lnTo>
                    <a:pt x="191596" y="81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728004" y="1112638"/>
              <a:ext cx="193040" cy="83185"/>
            </a:xfrm>
            <a:custGeom>
              <a:avLst/>
              <a:gdLst/>
              <a:ahLst/>
              <a:cxnLst/>
              <a:rect l="l" t="t" r="r" b="b"/>
              <a:pathLst>
                <a:path w="193039" h="83184">
                  <a:moveTo>
                    <a:pt x="0" y="0"/>
                  </a:moveTo>
                  <a:lnTo>
                    <a:pt x="125" y="1008"/>
                  </a:lnTo>
                  <a:lnTo>
                    <a:pt x="191138" y="82580"/>
                  </a:lnTo>
                  <a:lnTo>
                    <a:pt x="192510" y="82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728012" y="1112000"/>
              <a:ext cx="193675" cy="83185"/>
            </a:xfrm>
            <a:custGeom>
              <a:avLst/>
              <a:gdLst/>
              <a:ahLst/>
              <a:cxnLst/>
              <a:rect l="l" t="t" r="r" b="b"/>
              <a:pathLst>
                <a:path w="193675" h="83184">
                  <a:moveTo>
                    <a:pt x="0" y="0"/>
                  </a:moveTo>
                  <a:lnTo>
                    <a:pt x="13" y="961"/>
                  </a:lnTo>
                  <a:lnTo>
                    <a:pt x="192073" y="82984"/>
                  </a:lnTo>
                  <a:lnTo>
                    <a:pt x="193225" y="82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728008" y="1111386"/>
              <a:ext cx="194310" cy="83820"/>
            </a:xfrm>
            <a:custGeom>
              <a:avLst/>
              <a:gdLst/>
              <a:ahLst/>
              <a:cxnLst/>
              <a:rect l="l" t="t" r="r" b="b"/>
              <a:pathLst>
                <a:path w="194310" h="83819">
                  <a:moveTo>
                    <a:pt x="64" y="0"/>
                  </a:moveTo>
                  <a:lnTo>
                    <a:pt x="0" y="935"/>
                  </a:lnTo>
                  <a:lnTo>
                    <a:pt x="192877" y="83306"/>
                  </a:lnTo>
                  <a:lnTo>
                    <a:pt x="193870" y="8275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728036" y="1110197"/>
              <a:ext cx="194945" cy="84455"/>
            </a:xfrm>
            <a:custGeom>
              <a:avLst/>
              <a:gdLst/>
              <a:ahLst/>
              <a:cxnLst/>
              <a:rect l="l" t="t" r="r" b="b"/>
              <a:pathLst>
                <a:path w="194944" h="84455">
                  <a:moveTo>
                    <a:pt x="194843" y="83108"/>
                  </a:moveTo>
                  <a:lnTo>
                    <a:pt x="190" y="0"/>
                  </a:lnTo>
                  <a:lnTo>
                    <a:pt x="101" y="596"/>
                  </a:lnTo>
                  <a:lnTo>
                    <a:pt x="76" y="723"/>
                  </a:lnTo>
                  <a:lnTo>
                    <a:pt x="63" y="889"/>
                  </a:lnTo>
                  <a:lnTo>
                    <a:pt x="0" y="1498"/>
                  </a:lnTo>
                  <a:lnTo>
                    <a:pt x="193522" y="84150"/>
                  </a:lnTo>
                  <a:lnTo>
                    <a:pt x="194081" y="83756"/>
                  </a:lnTo>
                  <a:lnTo>
                    <a:pt x="194233" y="83642"/>
                  </a:lnTo>
                  <a:lnTo>
                    <a:pt x="194360" y="83553"/>
                  </a:lnTo>
                  <a:lnTo>
                    <a:pt x="194843" y="83108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728191" y="1109585"/>
              <a:ext cx="195580" cy="84455"/>
            </a:xfrm>
            <a:custGeom>
              <a:avLst/>
              <a:gdLst/>
              <a:ahLst/>
              <a:cxnLst/>
              <a:rect l="l" t="t" r="r" b="b"/>
              <a:pathLst>
                <a:path w="195580" h="84455">
                  <a:moveTo>
                    <a:pt x="129" y="0"/>
                  </a:moveTo>
                  <a:lnTo>
                    <a:pt x="0" y="888"/>
                  </a:lnTo>
                  <a:lnTo>
                    <a:pt x="194461" y="83941"/>
                  </a:lnTo>
                  <a:lnTo>
                    <a:pt x="195102" y="8325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6F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728281" y="1108980"/>
              <a:ext cx="195580" cy="84455"/>
            </a:xfrm>
            <a:custGeom>
              <a:avLst/>
              <a:gdLst/>
              <a:ahLst/>
              <a:cxnLst/>
              <a:rect l="l" t="t" r="r" b="b"/>
              <a:pathLst>
                <a:path w="195580" h="84455">
                  <a:moveTo>
                    <a:pt x="137" y="0"/>
                  </a:moveTo>
                  <a:lnTo>
                    <a:pt x="0" y="900"/>
                  </a:lnTo>
                  <a:lnTo>
                    <a:pt x="194810" y="84095"/>
                  </a:lnTo>
                  <a:lnTo>
                    <a:pt x="195369" y="83369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6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723223" y="1104863"/>
              <a:ext cx="201295" cy="88265"/>
            </a:xfrm>
            <a:custGeom>
              <a:avLst/>
              <a:gdLst/>
              <a:ahLst/>
              <a:cxnLst/>
              <a:rect l="l" t="t" r="r" b="b"/>
              <a:pathLst>
                <a:path w="201294" h="88265">
                  <a:moveTo>
                    <a:pt x="4368" y="1854"/>
                  </a:moveTo>
                  <a:lnTo>
                    <a:pt x="3124" y="1320"/>
                  </a:lnTo>
                  <a:lnTo>
                    <a:pt x="1625" y="1320"/>
                  </a:lnTo>
                  <a:lnTo>
                    <a:pt x="825" y="990"/>
                  </a:lnTo>
                  <a:lnTo>
                    <a:pt x="2336" y="990"/>
                  </a:lnTo>
                  <a:lnTo>
                    <a:pt x="0" y="0"/>
                  </a:lnTo>
                  <a:lnTo>
                    <a:pt x="177" y="533"/>
                  </a:lnTo>
                  <a:lnTo>
                    <a:pt x="457" y="990"/>
                  </a:lnTo>
                  <a:lnTo>
                    <a:pt x="863" y="1511"/>
                  </a:lnTo>
                  <a:lnTo>
                    <a:pt x="1320" y="1511"/>
                  </a:lnTo>
                  <a:lnTo>
                    <a:pt x="2120" y="1854"/>
                  </a:lnTo>
                  <a:lnTo>
                    <a:pt x="4368" y="1854"/>
                  </a:lnTo>
                  <a:close/>
                </a:path>
                <a:path w="201294" h="88265">
                  <a:moveTo>
                    <a:pt x="201244" y="85928"/>
                  </a:moveTo>
                  <a:lnTo>
                    <a:pt x="5372" y="2286"/>
                  </a:lnTo>
                  <a:lnTo>
                    <a:pt x="5321" y="2908"/>
                  </a:lnTo>
                  <a:lnTo>
                    <a:pt x="5219" y="3797"/>
                  </a:lnTo>
                  <a:lnTo>
                    <a:pt x="5143" y="4419"/>
                  </a:lnTo>
                  <a:lnTo>
                    <a:pt x="200253" y="87744"/>
                  </a:lnTo>
                  <a:lnTo>
                    <a:pt x="200558" y="87249"/>
                  </a:lnTo>
                  <a:lnTo>
                    <a:pt x="200736" y="87007"/>
                  </a:lnTo>
                  <a:lnTo>
                    <a:pt x="200850" y="86741"/>
                  </a:lnTo>
                  <a:lnTo>
                    <a:pt x="201002" y="86461"/>
                  </a:lnTo>
                  <a:lnTo>
                    <a:pt x="201129" y="86207"/>
                  </a:lnTo>
                  <a:lnTo>
                    <a:pt x="201244" y="85928"/>
                  </a:lnTo>
                  <a:close/>
                </a:path>
              </a:pathLst>
            </a:custGeom>
            <a:solidFill>
              <a:srgbClr val="F6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723047" y="1104138"/>
              <a:ext cx="201930" cy="86995"/>
            </a:xfrm>
            <a:custGeom>
              <a:avLst/>
              <a:gdLst/>
              <a:ahLst/>
              <a:cxnLst/>
              <a:rect l="l" t="t" r="r" b="b"/>
              <a:pathLst>
                <a:path w="201930" h="86994">
                  <a:moveTo>
                    <a:pt x="0" y="0"/>
                  </a:moveTo>
                  <a:lnTo>
                    <a:pt x="71" y="396"/>
                  </a:lnTo>
                  <a:lnTo>
                    <a:pt x="176" y="763"/>
                  </a:lnTo>
                  <a:lnTo>
                    <a:pt x="327" y="1094"/>
                  </a:lnTo>
                  <a:lnTo>
                    <a:pt x="3069" y="2261"/>
                  </a:lnTo>
                  <a:lnTo>
                    <a:pt x="5292" y="2261"/>
                  </a:lnTo>
                  <a:lnTo>
                    <a:pt x="0" y="0"/>
                  </a:lnTo>
                  <a:close/>
                </a:path>
                <a:path w="201930" h="86994">
                  <a:moveTo>
                    <a:pt x="5568" y="2376"/>
                  </a:moveTo>
                  <a:lnTo>
                    <a:pt x="5533" y="3312"/>
                  </a:lnTo>
                  <a:lnTo>
                    <a:pt x="201301" y="86926"/>
                  </a:lnTo>
                  <a:lnTo>
                    <a:pt x="201415" y="86667"/>
                  </a:lnTo>
                  <a:lnTo>
                    <a:pt x="201519" y="86393"/>
                  </a:lnTo>
                  <a:lnTo>
                    <a:pt x="201625" y="86102"/>
                  </a:lnTo>
                  <a:lnTo>
                    <a:pt x="5568" y="2376"/>
                  </a:lnTo>
                  <a:close/>
                </a:path>
              </a:pathLst>
            </a:custGeom>
            <a:solidFill>
              <a:srgbClr val="F6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722961" y="1103468"/>
              <a:ext cx="201930" cy="87630"/>
            </a:xfrm>
            <a:custGeom>
              <a:avLst/>
              <a:gdLst/>
              <a:ahLst/>
              <a:cxnLst/>
              <a:rect l="l" t="t" r="r" b="b"/>
              <a:pathLst>
                <a:path w="201930" h="87630">
                  <a:moveTo>
                    <a:pt x="6677" y="2851"/>
                  </a:moveTo>
                  <a:lnTo>
                    <a:pt x="5655" y="2851"/>
                  </a:lnTo>
                  <a:lnTo>
                    <a:pt x="5647" y="3362"/>
                  </a:lnTo>
                  <a:lnTo>
                    <a:pt x="201606" y="87052"/>
                  </a:lnTo>
                  <a:lnTo>
                    <a:pt x="201711" y="86777"/>
                  </a:lnTo>
                  <a:lnTo>
                    <a:pt x="201804" y="86500"/>
                  </a:lnTo>
                  <a:lnTo>
                    <a:pt x="201888" y="86202"/>
                  </a:lnTo>
                  <a:lnTo>
                    <a:pt x="6677" y="2851"/>
                  </a:lnTo>
                  <a:close/>
                </a:path>
                <a:path w="201930" h="87630">
                  <a:moveTo>
                    <a:pt x="0" y="0"/>
                  </a:moveTo>
                  <a:lnTo>
                    <a:pt x="35" y="356"/>
                  </a:lnTo>
                  <a:lnTo>
                    <a:pt x="161" y="1022"/>
                  </a:lnTo>
                  <a:lnTo>
                    <a:pt x="4927" y="3056"/>
                  </a:lnTo>
                  <a:lnTo>
                    <a:pt x="5655" y="2851"/>
                  </a:lnTo>
                  <a:lnTo>
                    <a:pt x="6677" y="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722930" y="1102183"/>
              <a:ext cx="205104" cy="88265"/>
            </a:xfrm>
            <a:custGeom>
              <a:avLst/>
              <a:gdLst/>
              <a:ahLst/>
              <a:cxnLst/>
              <a:rect l="l" t="t" r="r" b="b"/>
              <a:pathLst>
                <a:path w="205105" h="88265">
                  <a:moveTo>
                    <a:pt x="205066" y="87566"/>
                  </a:moveTo>
                  <a:lnTo>
                    <a:pt x="0" y="0"/>
                  </a:lnTo>
                  <a:lnTo>
                    <a:pt x="0" y="635"/>
                  </a:lnTo>
                  <a:lnTo>
                    <a:pt x="0" y="965"/>
                  </a:lnTo>
                  <a:lnTo>
                    <a:pt x="63" y="1612"/>
                  </a:lnTo>
                  <a:lnTo>
                    <a:pt x="201828" y="87782"/>
                  </a:lnTo>
                  <a:lnTo>
                    <a:pt x="201942" y="87401"/>
                  </a:lnTo>
                  <a:lnTo>
                    <a:pt x="202831" y="87871"/>
                  </a:lnTo>
                  <a:lnTo>
                    <a:pt x="203593" y="87998"/>
                  </a:lnTo>
                  <a:lnTo>
                    <a:pt x="203949" y="87934"/>
                  </a:lnTo>
                  <a:lnTo>
                    <a:pt x="204152" y="87934"/>
                  </a:lnTo>
                  <a:lnTo>
                    <a:pt x="205066" y="87566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722935" y="1101553"/>
              <a:ext cx="205740" cy="88900"/>
            </a:xfrm>
            <a:custGeom>
              <a:avLst/>
              <a:gdLst/>
              <a:ahLst/>
              <a:cxnLst/>
              <a:rect l="l" t="t" r="r" b="b"/>
              <a:pathLst>
                <a:path w="205739" h="88900">
                  <a:moveTo>
                    <a:pt x="27" y="0"/>
                  </a:moveTo>
                  <a:lnTo>
                    <a:pt x="0" y="932"/>
                  </a:lnTo>
                  <a:lnTo>
                    <a:pt x="204699" y="88361"/>
                  </a:lnTo>
                  <a:lnTo>
                    <a:pt x="205606" y="8778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6F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722953" y="1100927"/>
              <a:ext cx="206375" cy="88900"/>
            </a:xfrm>
            <a:custGeom>
              <a:avLst/>
              <a:gdLst/>
              <a:ahLst/>
              <a:cxnLst/>
              <a:rect l="l" t="t" r="r" b="b"/>
              <a:pathLst>
                <a:path w="206375" h="88900">
                  <a:moveTo>
                    <a:pt x="53" y="0"/>
                  </a:moveTo>
                  <a:lnTo>
                    <a:pt x="0" y="932"/>
                  </a:lnTo>
                  <a:lnTo>
                    <a:pt x="205333" y="88620"/>
                  </a:lnTo>
                  <a:lnTo>
                    <a:pt x="206016" y="87951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722985" y="1100315"/>
              <a:ext cx="206375" cy="88900"/>
            </a:xfrm>
            <a:custGeom>
              <a:avLst/>
              <a:gdLst/>
              <a:ahLst/>
              <a:cxnLst/>
              <a:rect l="l" t="t" r="r" b="b"/>
              <a:pathLst>
                <a:path w="206375" h="88900">
                  <a:moveTo>
                    <a:pt x="80" y="0"/>
                  </a:moveTo>
                  <a:lnTo>
                    <a:pt x="0" y="922"/>
                  </a:lnTo>
                  <a:lnTo>
                    <a:pt x="205780" y="88797"/>
                  </a:lnTo>
                  <a:lnTo>
                    <a:pt x="206330" y="88077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FA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723032" y="1099695"/>
              <a:ext cx="207010" cy="89535"/>
            </a:xfrm>
            <a:custGeom>
              <a:avLst/>
              <a:gdLst/>
              <a:ahLst/>
              <a:cxnLst/>
              <a:rect l="l" t="t" r="r" b="b"/>
              <a:pathLst>
                <a:path w="207010" h="89534">
                  <a:moveTo>
                    <a:pt x="64" y="0"/>
                  </a:moveTo>
                  <a:lnTo>
                    <a:pt x="0" y="925"/>
                  </a:lnTo>
                  <a:lnTo>
                    <a:pt x="206118" y="88945"/>
                  </a:lnTo>
                  <a:lnTo>
                    <a:pt x="206579" y="8819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723079" y="1099065"/>
              <a:ext cx="207010" cy="89535"/>
            </a:xfrm>
            <a:custGeom>
              <a:avLst/>
              <a:gdLst/>
              <a:ahLst/>
              <a:cxnLst/>
              <a:rect l="l" t="t" r="r" b="b"/>
              <a:pathLst>
                <a:path w="207010" h="89534">
                  <a:moveTo>
                    <a:pt x="43" y="0"/>
                  </a:moveTo>
                  <a:lnTo>
                    <a:pt x="0" y="935"/>
                  </a:lnTo>
                  <a:lnTo>
                    <a:pt x="206391" y="89075"/>
                  </a:lnTo>
                  <a:lnTo>
                    <a:pt x="206783" y="8828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723116" y="1098429"/>
              <a:ext cx="207010" cy="89535"/>
            </a:xfrm>
            <a:custGeom>
              <a:avLst/>
              <a:gdLst/>
              <a:ahLst/>
              <a:cxnLst/>
              <a:rect l="l" t="t" r="r" b="b"/>
              <a:pathLst>
                <a:path w="207010" h="89534">
                  <a:moveTo>
                    <a:pt x="21" y="0"/>
                  </a:moveTo>
                  <a:lnTo>
                    <a:pt x="0" y="942"/>
                  </a:lnTo>
                  <a:lnTo>
                    <a:pt x="206629" y="89193"/>
                  </a:lnTo>
                  <a:lnTo>
                    <a:pt x="206970" y="8837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A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723108" y="1097141"/>
              <a:ext cx="207645" cy="90170"/>
            </a:xfrm>
            <a:custGeom>
              <a:avLst/>
              <a:gdLst/>
              <a:ahLst/>
              <a:cxnLst/>
              <a:rect l="l" t="t" r="r" b="b"/>
              <a:pathLst>
                <a:path w="207644" h="90169">
                  <a:moveTo>
                    <a:pt x="207327" y="88544"/>
                  </a:moveTo>
                  <a:lnTo>
                    <a:pt x="0" y="0"/>
                  </a:lnTo>
                  <a:lnTo>
                    <a:pt x="25" y="977"/>
                  </a:lnTo>
                  <a:lnTo>
                    <a:pt x="25" y="1612"/>
                  </a:lnTo>
                  <a:lnTo>
                    <a:pt x="206870" y="89954"/>
                  </a:lnTo>
                  <a:lnTo>
                    <a:pt x="207060" y="89382"/>
                  </a:lnTo>
                  <a:lnTo>
                    <a:pt x="207162" y="89103"/>
                  </a:lnTo>
                  <a:lnTo>
                    <a:pt x="207327" y="88544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723071" y="1096492"/>
              <a:ext cx="207645" cy="89535"/>
            </a:xfrm>
            <a:custGeom>
              <a:avLst/>
              <a:gdLst/>
              <a:ahLst/>
              <a:cxnLst/>
              <a:rect l="l" t="t" r="r" b="b"/>
              <a:pathLst>
                <a:path w="207644" h="89534">
                  <a:moveTo>
                    <a:pt x="0" y="0"/>
                  </a:moveTo>
                  <a:lnTo>
                    <a:pt x="50" y="975"/>
                  </a:lnTo>
                  <a:lnTo>
                    <a:pt x="207285" y="89477"/>
                  </a:lnTo>
                  <a:lnTo>
                    <a:pt x="207515" y="88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723018" y="1095829"/>
              <a:ext cx="208279" cy="90170"/>
            </a:xfrm>
            <a:custGeom>
              <a:avLst/>
              <a:gdLst/>
              <a:ahLst/>
              <a:cxnLst/>
              <a:rect l="l" t="t" r="r" b="b"/>
              <a:pathLst>
                <a:path w="208280" h="90169">
                  <a:moveTo>
                    <a:pt x="0" y="0"/>
                  </a:moveTo>
                  <a:lnTo>
                    <a:pt x="76" y="979"/>
                  </a:lnTo>
                  <a:lnTo>
                    <a:pt x="207492" y="89564"/>
                  </a:lnTo>
                  <a:lnTo>
                    <a:pt x="207684" y="88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722245" y="1091680"/>
              <a:ext cx="208915" cy="93345"/>
            </a:xfrm>
            <a:custGeom>
              <a:avLst/>
              <a:gdLst/>
              <a:ahLst/>
              <a:cxnLst/>
              <a:rect l="l" t="t" r="r" b="b"/>
              <a:pathLst>
                <a:path w="208914" h="93344">
                  <a:moveTo>
                    <a:pt x="208800" y="89154"/>
                  </a:moveTo>
                  <a:lnTo>
                    <a:pt x="116116" y="49580"/>
                  </a:lnTo>
                  <a:lnTo>
                    <a:pt x="110070" y="47421"/>
                  </a:lnTo>
                  <a:lnTo>
                    <a:pt x="105994" y="45897"/>
                  </a:lnTo>
                  <a:lnTo>
                    <a:pt x="105295" y="45593"/>
                  </a:lnTo>
                  <a:lnTo>
                    <a:pt x="102844" y="44665"/>
                  </a:lnTo>
                  <a:lnTo>
                    <a:pt x="100114" y="43611"/>
                  </a:lnTo>
                  <a:lnTo>
                    <a:pt x="97942" y="42760"/>
                  </a:lnTo>
                  <a:lnTo>
                    <a:pt x="97485" y="42583"/>
                  </a:lnTo>
                  <a:lnTo>
                    <a:pt x="88138" y="38785"/>
                  </a:lnTo>
                  <a:lnTo>
                    <a:pt x="78333" y="34620"/>
                  </a:lnTo>
                  <a:lnTo>
                    <a:pt x="68503" y="30251"/>
                  </a:lnTo>
                  <a:lnTo>
                    <a:pt x="67030" y="29578"/>
                  </a:lnTo>
                  <a:lnTo>
                    <a:pt x="58661" y="25692"/>
                  </a:lnTo>
                  <a:lnTo>
                    <a:pt x="58051" y="25438"/>
                  </a:lnTo>
                  <a:lnTo>
                    <a:pt x="53962" y="23482"/>
                  </a:lnTo>
                  <a:lnTo>
                    <a:pt x="47409" y="20256"/>
                  </a:lnTo>
                  <a:lnTo>
                    <a:pt x="0" y="0"/>
                  </a:lnTo>
                  <a:lnTo>
                    <a:pt x="177" y="711"/>
                  </a:lnTo>
                  <a:lnTo>
                    <a:pt x="342" y="1473"/>
                  </a:lnTo>
                  <a:lnTo>
                    <a:pt x="533" y="2463"/>
                  </a:lnTo>
                  <a:lnTo>
                    <a:pt x="609" y="2959"/>
                  </a:lnTo>
                  <a:lnTo>
                    <a:pt x="685" y="3479"/>
                  </a:lnTo>
                  <a:lnTo>
                    <a:pt x="787" y="4483"/>
                  </a:lnTo>
                  <a:lnTo>
                    <a:pt x="208394" y="93141"/>
                  </a:lnTo>
                  <a:lnTo>
                    <a:pt x="208495" y="92544"/>
                  </a:lnTo>
                  <a:lnTo>
                    <a:pt x="208559" y="92252"/>
                  </a:lnTo>
                  <a:lnTo>
                    <a:pt x="208584" y="91960"/>
                  </a:lnTo>
                  <a:lnTo>
                    <a:pt x="208610" y="91821"/>
                  </a:lnTo>
                  <a:lnTo>
                    <a:pt x="208648" y="91643"/>
                  </a:lnTo>
                  <a:lnTo>
                    <a:pt x="208661" y="91351"/>
                  </a:lnTo>
                  <a:lnTo>
                    <a:pt x="208711" y="91046"/>
                  </a:lnTo>
                  <a:lnTo>
                    <a:pt x="208724" y="90728"/>
                  </a:lnTo>
                  <a:lnTo>
                    <a:pt x="208762" y="90424"/>
                  </a:lnTo>
                  <a:lnTo>
                    <a:pt x="208762" y="90119"/>
                  </a:lnTo>
                  <a:lnTo>
                    <a:pt x="208775" y="89928"/>
                  </a:lnTo>
                  <a:lnTo>
                    <a:pt x="208788" y="89801"/>
                  </a:lnTo>
                  <a:lnTo>
                    <a:pt x="208800" y="8915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722025" y="1090934"/>
              <a:ext cx="209550" cy="90805"/>
            </a:xfrm>
            <a:custGeom>
              <a:avLst/>
              <a:gdLst/>
              <a:ahLst/>
              <a:cxnLst/>
              <a:rect l="l" t="t" r="r" b="b"/>
              <a:pathLst>
                <a:path w="209550" h="90805">
                  <a:moveTo>
                    <a:pt x="0" y="0"/>
                  </a:moveTo>
                  <a:lnTo>
                    <a:pt x="110" y="356"/>
                  </a:lnTo>
                  <a:lnTo>
                    <a:pt x="219" y="726"/>
                  </a:lnTo>
                  <a:lnTo>
                    <a:pt x="312" y="1094"/>
                  </a:lnTo>
                  <a:lnTo>
                    <a:pt x="52666" y="23454"/>
                  </a:lnTo>
                  <a:lnTo>
                    <a:pt x="48138" y="21257"/>
                  </a:lnTo>
                  <a:lnTo>
                    <a:pt x="43613" y="19000"/>
                  </a:lnTo>
                  <a:lnTo>
                    <a:pt x="39081" y="16689"/>
                  </a:lnTo>
                  <a:lnTo>
                    <a:pt x="0" y="0"/>
                  </a:lnTo>
                  <a:close/>
                </a:path>
                <a:path w="209550" h="90805">
                  <a:moveTo>
                    <a:pt x="111488" y="48567"/>
                  </a:moveTo>
                  <a:lnTo>
                    <a:pt x="209026" y="90219"/>
                  </a:lnTo>
                  <a:lnTo>
                    <a:pt x="209019" y="89269"/>
                  </a:lnTo>
                  <a:lnTo>
                    <a:pt x="124376" y="53117"/>
                  </a:lnTo>
                  <a:lnTo>
                    <a:pt x="120077" y="51659"/>
                  </a:lnTo>
                  <a:lnTo>
                    <a:pt x="115782" y="50140"/>
                  </a:lnTo>
                  <a:lnTo>
                    <a:pt x="111488" y="48567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721784" y="1090196"/>
              <a:ext cx="209550" cy="90805"/>
            </a:xfrm>
            <a:custGeom>
              <a:avLst/>
              <a:gdLst/>
              <a:ahLst/>
              <a:cxnLst/>
              <a:rect l="l" t="t" r="r" b="b"/>
              <a:pathLst>
                <a:path w="209550" h="90805">
                  <a:moveTo>
                    <a:pt x="0" y="0"/>
                  </a:moveTo>
                  <a:lnTo>
                    <a:pt x="351" y="1108"/>
                  </a:lnTo>
                  <a:lnTo>
                    <a:pt x="43390" y="19486"/>
                  </a:lnTo>
                  <a:lnTo>
                    <a:pt x="39664" y="17618"/>
                  </a:lnTo>
                  <a:lnTo>
                    <a:pt x="32219" y="13759"/>
                  </a:lnTo>
                  <a:lnTo>
                    <a:pt x="0" y="0"/>
                  </a:lnTo>
                  <a:close/>
                </a:path>
                <a:path w="209550" h="90805">
                  <a:moveTo>
                    <a:pt x="120790" y="52538"/>
                  </a:moveTo>
                  <a:lnTo>
                    <a:pt x="209268" y="90327"/>
                  </a:lnTo>
                  <a:lnTo>
                    <a:pt x="209227" y="89340"/>
                  </a:lnTo>
                  <a:lnTo>
                    <a:pt x="131349" y="56088"/>
                  </a:lnTo>
                  <a:lnTo>
                    <a:pt x="127835" y="54946"/>
                  </a:lnTo>
                  <a:lnTo>
                    <a:pt x="124315" y="53761"/>
                  </a:lnTo>
                  <a:lnTo>
                    <a:pt x="120790" y="52538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721499" y="1089436"/>
              <a:ext cx="209550" cy="90805"/>
            </a:xfrm>
            <a:custGeom>
              <a:avLst/>
              <a:gdLst/>
              <a:ahLst/>
              <a:cxnLst/>
              <a:rect l="l" t="t" r="r" b="b"/>
              <a:pathLst>
                <a:path w="209550" h="90805">
                  <a:moveTo>
                    <a:pt x="0" y="0"/>
                  </a:moveTo>
                  <a:lnTo>
                    <a:pt x="402" y="1130"/>
                  </a:lnTo>
                  <a:lnTo>
                    <a:pt x="35899" y="16282"/>
                  </a:lnTo>
                  <a:lnTo>
                    <a:pt x="32669" y="14618"/>
                  </a:lnTo>
                  <a:lnTo>
                    <a:pt x="26217" y="11198"/>
                  </a:lnTo>
                  <a:lnTo>
                    <a:pt x="0" y="0"/>
                  </a:lnTo>
                  <a:close/>
                </a:path>
                <a:path w="209550" h="90805">
                  <a:moveTo>
                    <a:pt x="128383" y="55782"/>
                  </a:moveTo>
                  <a:lnTo>
                    <a:pt x="209530" y="90435"/>
                  </a:lnTo>
                  <a:lnTo>
                    <a:pt x="209472" y="89452"/>
                  </a:lnTo>
                  <a:lnTo>
                    <a:pt x="137401" y="58679"/>
                  </a:lnTo>
                  <a:lnTo>
                    <a:pt x="131392" y="56779"/>
                  </a:lnTo>
                  <a:lnTo>
                    <a:pt x="128383" y="55782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721175" y="1088662"/>
              <a:ext cx="210185" cy="90805"/>
            </a:xfrm>
            <a:custGeom>
              <a:avLst/>
              <a:gdLst/>
              <a:ahLst/>
              <a:cxnLst/>
              <a:rect l="l" t="t" r="r" b="b"/>
              <a:pathLst>
                <a:path w="210185" h="90805">
                  <a:moveTo>
                    <a:pt x="0" y="0"/>
                  </a:moveTo>
                  <a:lnTo>
                    <a:pt x="168" y="378"/>
                  </a:lnTo>
                  <a:lnTo>
                    <a:pt x="463" y="1151"/>
                  </a:lnTo>
                  <a:lnTo>
                    <a:pt x="29573" y="13586"/>
                  </a:lnTo>
                  <a:lnTo>
                    <a:pt x="26653" y="12042"/>
                  </a:lnTo>
                  <a:lnTo>
                    <a:pt x="20829" y="8888"/>
                  </a:lnTo>
                  <a:lnTo>
                    <a:pt x="0" y="0"/>
                  </a:lnTo>
                  <a:close/>
                </a:path>
                <a:path w="210185" h="90805">
                  <a:moveTo>
                    <a:pt x="134917" y="58568"/>
                  </a:moveTo>
                  <a:lnTo>
                    <a:pt x="209817" y="90554"/>
                  </a:lnTo>
                  <a:lnTo>
                    <a:pt x="209739" y="89554"/>
                  </a:lnTo>
                  <a:lnTo>
                    <a:pt x="143013" y="61062"/>
                  </a:lnTo>
                  <a:lnTo>
                    <a:pt x="140313" y="60257"/>
                  </a:lnTo>
                  <a:lnTo>
                    <a:pt x="134917" y="58568"/>
                  </a:lnTo>
                  <a:close/>
                </a:path>
              </a:pathLst>
            </a:custGeom>
            <a:solidFill>
              <a:srgbClr val="FA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720814" y="1087867"/>
              <a:ext cx="210185" cy="90805"/>
            </a:xfrm>
            <a:custGeom>
              <a:avLst/>
              <a:gdLst/>
              <a:ahLst/>
              <a:cxnLst/>
              <a:rect l="l" t="t" r="r" b="b"/>
              <a:pathLst>
                <a:path w="210185" h="90805">
                  <a:moveTo>
                    <a:pt x="0" y="0"/>
                  </a:moveTo>
                  <a:lnTo>
                    <a:pt x="187" y="384"/>
                  </a:lnTo>
                  <a:lnTo>
                    <a:pt x="518" y="1173"/>
                  </a:lnTo>
                  <a:lnTo>
                    <a:pt x="23936" y="11174"/>
                  </a:lnTo>
                  <a:lnTo>
                    <a:pt x="21264" y="9737"/>
                  </a:lnTo>
                  <a:lnTo>
                    <a:pt x="15933" y="6803"/>
                  </a:lnTo>
                  <a:lnTo>
                    <a:pt x="0" y="0"/>
                  </a:lnTo>
                  <a:close/>
                </a:path>
                <a:path w="210185" h="90805">
                  <a:moveTo>
                    <a:pt x="140803" y="61084"/>
                  </a:moveTo>
                  <a:lnTo>
                    <a:pt x="210129" y="90690"/>
                  </a:lnTo>
                  <a:lnTo>
                    <a:pt x="210021" y="89686"/>
                  </a:lnTo>
                  <a:lnTo>
                    <a:pt x="148126" y="63251"/>
                  </a:lnTo>
                  <a:lnTo>
                    <a:pt x="143244" y="61833"/>
                  </a:lnTo>
                  <a:lnTo>
                    <a:pt x="140803" y="61084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720412" y="1087056"/>
              <a:ext cx="210820" cy="91440"/>
            </a:xfrm>
            <a:custGeom>
              <a:avLst/>
              <a:gdLst/>
              <a:ahLst/>
              <a:cxnLst/>
              <a:rect l="l" t="t" r="r" b="b"/>
              <a:pathLst>
                <a:path w="210819" h="91440">
                  <a:moveTo>
                    <a:pt x="0" y="0"/>
                  </a:moveTo>
                  <a:lnTo>
                    <a:pt x="586" y="1206"/>
                  </a:lnTo>
                  <a:lnTo>
                    <a:pt x="18881" y="9018"/>
                  </a:lnTo>
                  <a:lnTo>
                    <a:pt x="11490" y="4909"/>
                  </a:lnTo>
                  <a:lnTo>
                    <a:pt x="0" y="0"/>
                  </a:lnTo>
                  <a:close/>
                </a:path>
                <a:path w="210819" h="91440">
                  <a:moveTo>
                    <a:pt x="146174" y="63381"/>
                  </a:moveTo>
                  <a:lnTo>
                    <a:pt x="210463" y="90839"/>
                  </a:lnTo>
                  <a:lnTo>
                    <a:pt x="210318" y="89816"/>
                  </a:lnTo>
                  <a:lnTo>
                    <a:pt x="152946" y="65322"/>
                  </a:lnTo>
                  <a:lnTo>
                    <a:pt x="150688" y="64692"/>
                  </a:lnTo>
                  <a:lnTo>
                    <a:pt x="146174" y="63381"/>
                  </a:lnTo>
                  <a:close/>
                </a:path>
              </a:pathLst>
            </a:custGeom>
            <a:solidFill>
              <a:srgbClr val="FA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2719959" y="1086224"/>
              <a:ext cx="211454" cy="91440"/>
            </a:xfrm>
            <a:custGeom>
              <a:avLst/>
              <a:gdLst/>
              <a:ahLst/>
              <a:cxnLst/>
              <a:rect l="l" t="t" r="r" b="b"/>
              <a:pathLst>
                <a:path w="211455" h="91440">
                  <a:moveTo>
                    <a:pt x="0" y="0"/>
                  </a:moveTo>
                  <a:lnTo>
                    <a:pt x="229" y="406"/>
                  </a:lnTo>
                  <a:lnTo>
                    <a:pt x="654" y="1242"/>
                  </a:lnTo>
                  <a:lnTo>
                    <a:pt x="14316" y="7073"/>
                  </a:lnTo>
                  <a:lnTo>
                    <a:pt x="11976" y="5770"/>
                  </a:lnTo>
                  <a:lnTo>
                    <a:pt x="7311" y="3121"/>
                  </a:lnTo>
                  <a:lnTo>
                    <a:pt x="0" y="0"/>
                  </a:lnTo>
                  <a:close/>
                </a:path>
                <a:path w="211455" h="91440">
                  <a:moveTo>
                    <a:pt x="151223" y="65542"/>
                  </a:moveTo>
                  <a:lnTo>
                    <a:pt x="210826" y="90994"/>
                  </a:lnTo>
                  <a:lnTo>
                    <a:pt x="210653" y="89950"/>
                  </a:lnTo>
                  <a:lnTo>
                    <a:pt x="157579" y="67290"/>
                  </a:lnTo>
                  <a:lnTo>
                    <a:pt x="155469" y="66725"/>
                  </a:lnTo>
                  <a:lnTo>
                    <a:pt x="151223" y="65542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2719437" y="1085365"/>
              <a:ext cx="211454" cy="91440"/>
            </a:xfrm>
            <a:custGeom>
              <a:avLst/>
              <a:gdLst/>
              <a:ahLst/>
              <a:cxnLst/>
              <a:rect l="l" t="t" r="r" b="b"/>
              <a:pathLst>
                <a:path w="211455" h="91440">
                  <a:moveTo>
                    <a:pt x="0" y="0"/>
                  </a:moveTo>
                  <a:lnTo>
                    <a:pt x="261" y="417"/>
                  </a:lnTo>
                  <a:lnTo>
                    <a:pt x="744" y="1273"/>
                  </a:lnTo>
                  <a:lnTo>
                    <a:pt x="10079" y="5259"/>
                  </a:lnTo>
                  <a:lnTo>
                    <a:pt x="3462" y="1483"/>
                  </a:lnTo>
                  <a:lnTo>
                    <a:pt x="0" y="0"/>
                  </a:lnTo>
                  <a:close/>
                </a:path>
                <a:path w="211455" h="91440">
                  <a:moveTo>
                    <a:pt x="156041" y="67593"/>
                  </a:moveTo>
                  <a:lnTo>
                    <a:pt x="211232" y="91165"/>
                  </a:lnTo>
                  <a:lnTo>
                    <a:pt x="211028" y="90121"/>
                  </a:lnTo>
                  <a:lnTo>
                    <a:pt x="161978" y="69170"/>
                  </a:lnTo>
                  <a:lnTo>
                    <a:pt x="159997" y="68658"/>
                  </a:lnTo>
                  <a:lnTo>
                    <a:pt x="156041" y="67593"/>
                  </a:lnTo>
                  <a:close/>
                </a:path>
              </a:pathLst>
            </a:custGeom>
            <a:solidFill>
              <a:srgbClr val="F6F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2718932" y="1084586"/>
              <a:ext cx="212090" cy="91440"/>
            </a:xfrm>
            <a:custGeom>
              <a:avLst/>
              <a:gdLst/>
              <a:ahLst/>
              <a:cxnLst/>
              <a:rect l="l" t="t" r="r" b="b"/>
              <a:pathLst>
                <a:path w="212089" h="91440">
                  <a:moveTo>
                    <a:pt x="160545" y="69448"/>
                  </a:moveTo>
                  <a:lnTo>
                    <a:pt x="211611" y="91257"/>
                  </a:lnTo>
                  <a:lnTo>
                    <a:pt x="211373" y="90180"/>
                  </a:lnTo>
                  <a:lnTo>
                    <a:pt x="166222" y="70902"/>
                  </a:lnTo>
                  <a:lnTo>
                    <a:pt x="160545" y="69448"/>
                  </a:lnTo>
                  <a:close/>
                </a:path>
                <a:path w="212089" h="91440">
                  <a:moveTo>
                    <a:pt x="0" y="0"/>
                  </a:moveTo>
                  <a:lnTo>
                    <a:pt x="269" y="396"/>
                  </a:lnTo>
                  <a:lnTo>
                    <a:pt x="769" y="1210"/>
                  </a:lnTo>
                  <a:lnTo>
                    <a:pt x="6112" y="3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2718932" y="1084586"/>
              <a:ext cx="211454" cy="90805"/>
            </a:xfrm>
            <a:custGeom>
              <a:avLst/>
              <a:gdLst/>
              <a:ahLst/>
              <a:cxnLst/>
              <a:rect l="l" t="t" r="r" b="b"/>
              <a:pathLst>
                <a:path w="211455" h="90805">
                  <a:moveTo>
                    <a:pt x="164376" y="70438"/>
                  </a:moveTo>
                  <a:lnTo>
                    <a:pt x="211460" y="90544"/>
                  </a:lnTo>
                  <a:lnTo>
                    <a:pt x="211183" y="89475"/>
                  </a:lnTo>
                  <a:lnTo>
                    <a:pt x="169713" y="71762"/>
                  </a:lnTo>
                  <a:lnTo>
                    <a:pt x="164376" y="70438"/>
                  </a:lnTo>
                  <a:close/>
                </a:path>
                <a:path w="211455" h="90805">
                  <a:moveTo>
                    <a:pt x="610" y="339"/>
                  </a:moveTo>
                  <a:lnTo>
                    <a:pt x="0" y="0"/>
                  </a:lnTo>
                  <a:lnTo>
                    <a:pt x="1846" y="1026"/>
                  </a:lnTo>
                  <a:lnTo>
                    <a:pt x="610" y="339"/>
                  </a:lnTo>
                  <a:close/>
                </a:path>
              </a:pathLst>
            </a:custGeom>
            <a:solidFill>
              <a:srgbClr val="F3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886887" y="1155917"/>
              <a:ext cx="43815" cy="19050"/>
            </a:xfrm>
            <a:custGeom>
              <a:avLst/>
              <a:gdLst/>
              <a:ahLst/>
              <a:cxnLst/>
              <a:rect l="l" t="t" r="r" b="b"/>
              <a:pathLst>
                <a:path w="43814" h="19050">
                  <a:moveTo>
                    <a:pt x="43332" y="18516"/>
                  </a:moveTo>
                  <a:lnTo>
                    <a:pt x="43116" y="17780"/>
                  </a:lnTo>
                  <a:lnTo>
                    <a:pt x="43014" y="17411"/>
                  </a:lnTo>
                  <a:lnTo>
                    <a:pt x="42786" y="16687"/>
                  </a:lnTo>
                  <a:lnTo>
                    <a:pt x="8369" y="1981"/>
                  </a:lnTo>
                  <a:lnTo>
                    <a:pt x="5168" y="1257"/>
                  </a:lnTo>
                  <a:lnTo>
                    <a:pt x="4051" y="990"/>
                  </a:lnTo>
                  <a:lnTo>
                    <a:pt x="3467" y="850"/>
                  </a:lnTo>
                  <a:lnTo>
                    <a:pt x="0" y="0"/>
                  </a:lnTo>
                  <a:lnTo>
                    <a:pt x="43332" y="18516"/>
                  </a:lnTo>
                  <a:close/>
                </a:path>
              </a:pathLst>
            </a:custGeom>
            <a:solidFill>
              <a:srgbClr val="F6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2893669" y="1157542"/>
              <a:ext cx="36195" cy="15875"/>
            </a:xfrm>
            <a:custGeom>
              <a:avLst/>
              <a:gdLst/>
              <a:ahLst/>
              <a:cxnLst/>
              <a:rect l="l" t="t" r="r" b="b"/>
              <a:pathLst>
                <a:path w="36194" h="15875">
                  <a:moveTo>
                    <a:pt x="36118" y="15417"/>
                  </a:moveTo>
                  <a:lnTo>
                    <a:pt x="35852" y="14681"/>
                  </a:lnTo>
                  <a:lnTo>
                    <a:pt x="35725" y="14287"/>
                  </a:lnTo>
                  <a:lnTo>
                    <a:pt x="35445" y="13538"/>
                  </a:lnTo>
                  <a:lnTo>
                    <a:pt x="7721" y="1701"/>
                  </a:lnTo>
                  <a:lnTo>
                    <a:pt x="4737" y="1066"/>
                  </a:lnTo>
                  <a:lnTo>
                    <a:pt x="3149" y="711"/>
                  </a:lnTo>
                  <a:lnTo>
                    <a:pt x="0" y="0"/>
                  </a:lnTo>
                  <a:lnTo>
                    <a:pt x="36118" y="15417"/>
                  </a:lnTo>
                  <a:close/>
                </a:path>
              </a:pathLst>
            </a:custGeom>
            <a:solidFill>
              <a:srgbClr val="F6F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2899880" y="1158927"/>
              <a:ext cx="29845" cy="12700"/>
            </a:xfrm>
            <a:custGeom>
              <a:avLst/>
              <a:gdLst/>
              <a:ahLst/>
              <a:cxnLst/>
              <a:rect l="l" t="t" r="r" b="b"/>
              <a:pathLst>
                <a:path w="29844" h="12700">
                  <a:moveTo>
                    <a:pt x="29387" y="12547"/>
                  </a:moveTo>
                  <a:lnTo>
                    <a:pt x="29070" y="11772"/>
                  </a:lnTo>
                  <a:lnTo>
                    <a:pt x="28917" y="11391"/>
                  </a:lnTo>
                  <a:lnTo>
                    <a:pt x="28740" y="10998"/>
                  </a:lnTo>
                  <a:lnTo>
                    <a:pt x="28575" y="10591"/>
                  </a:lnTo>
                  <a:lnTo>
                    <a:pt x="28206" y="9804"/>
                  </a:lnTo>
                  <a:lnTo>
                    <a:pt x="9944" y="2006"/>
                  </a:lnTo>
                  <a:lnTo>
                    <a:pt x="7239" y="1485"/>
                  </a:lnTo>
                  <a:lnTo>
                    <a:pt x="6705" y="1384"/>
                  </a:lnTo>
                  <a:lnTo>
                    <a:pt x="5816" y="1206"/>
                  </a:lnTo>
                  <a:lnTo>
                    <a:pt x="4394" y="914"/>
                  </a:lnTo>
                  <a:lnTo>
                    <a:pt x="4267" y="901"/>
                  </a:lnTo>
                  <a:lnTo>
                    <a:pt x="2946" y="622"/>
                  </a:lnTo>
                  <a:lnTo>
                    <a:pt x="0" y="0"/>
                  </a:lnTo>
                  <a:lnTo>
                    <a:pt x="29387" y="12547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908452" y="1160666"/>
              <a:ext cx="20320" cy="8890"/>
            </a:xfrm>
            <a:custGeom>
              <a:avLst/>
              <a:gdLst/>
              <a:ahLst/>
              <a:cxnLst/>
              <a:rect l="l" t="t" r="r" b="b"/>
              <a:pathLst>
                <a:path w="20319" h="8890">
                  <a:moveTo>
                    <a:pt x="19824" y="8470"/>
                  </a:moveTo>
                  <a:lnTo>
                    <a:pt x="19418" y="7658"/>
                  </a:lnTo>
                  <a:lnTo>
                    <a:pt x="19278" y="7391"/>
                  </a:lnTo>
                  <a:lnTo>
                    <a:pt x="19215" y="7239"/>
                  </a:lnTo>
                  <a:lnTo>
                    <a:pt x="18783" y="6426"/>
                  </a:lnTo>
                  <a:lnTo>
                    <a:pt x="6616" y="1231"/>
                  </a:lnTo>
                  <a:lnTo>
                    <a:pt x="4064" y="774"/>
                  </a:lnTo>
                  <a:lnTo>
                    <a:pt x="3035" y="584"/>
                  </a:lnTo>
                  <a:lnTo>
                    <a:pt x="2717" y="520"/>
                  </a:lnTo>
                  <a:lnTo>
                    <a:pt x="0" y="0"/>
                  </a:lnTo>
                  <a:lnTo>
                    <a:pt x="19824" y="8470"/>
                  </a:lnTo>
                  <a:close/>
                </a:path>
              </a:pathLst>
            </a:custGeom>
            <a:solidFill>
              <a:srgbClr val="F2F0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913790" y="1161662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69" h="6350">
                  <a:moveTo>
                    <a:pt x="0" y="0"/>
                  </a:moveTo>
                  <a:lnTo>
                    <a:pt x="13686" y="5843"/>
                  </a:lnTo>
                  <a:lnTo>
                    <a:pt x="12974" y="4575"/>
                  </a:lnTo>
                  <a:lnTo>
                    <a:pt x="3830" y="6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916339" y="1162114"/>
              <a:ext cx="10795" cy="5080"/>
            </a:xfrm>
            <a:custGeom>
              <a:avLst/>
              <a:gdLst/>
              <a:ahLst/>
              <a:cxnLst/>
              <a:rect l="l" t="t" r="r" b="b"/>
              <a:pathLst>
                <a:path w="10794" h="5080">
                  <a:moveTo>
                    <a:pt x="10680" y="4559"/>
                  </a:moveTo>
                  <a:lnTo>
                    <a:pt x="10160" y="3708"/>
                  </a:lnTo>
                  <a:lnTo>
                    <a:pt x="9918" y="3289"/>
                  </a:lnTo>
                  <a:lnTo>
                    <a:pt x="9639" y="2857"/>
                  </a:lnTo>
                  <a:lnTo>
                    <a:pt x="9372" y="2400"/>
                  </a:lnTo>
                  <a:lnTo>
                    <a:pt x="8763" y="1511"/>
                  </a:lnTo>
                  <a:lnTo>
                    <a:pt x="8483" y="1384"/>
                  </a:lnTo>
                  <a:lnTo>
                    <a:pt x="6134" y="1028"/>
                  </a:lnTo>
                  <a:lnTo>
                    <a:pt x="4889" y="825"/>
                  </a:lnTo>
                  <a:lnTo>
                    <a:pt x="3695" y="635"/>
                  </a:lnTo>
                  <a:lnTo>
                    <a:pt x="2832" y="495"/>
                  </a:lnTo>
                  <a:lnTo>
                    <a:pt x="2489" y="431"/>
                  </a:lnTo>
                  <a:lnTo>
                    <a:pt x="0" y="0"/>
                  </a:lnTo>
                  <a:lnTo>
                    <a:pt x="10680" y="4559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923628" y="116330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0" y="0"/>
                  </a:moveTo>
                  <a:lnTo>
                    <a:pt x="1788" y="765"/>
                  </a:lnTo>
                  <a:lnTo>
                    <a:pt x="1421" y="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700794" y="1122109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89" h="5715">
                  <a:moveTo>
                    <a:pt x="5092" y="5410"/>
                  </a:moveTo>
                  <a:lnTo>
                    <a:pt x="3009" y="5410"/>
                  </a:lnTo>
                  <a:lnTo>
                    <a:pt x="4762" y="5638"/>
                  </a:lnTo>
                  <a:lnTo>
                    <a:pt x="5092" y="5410"/>
                  </a:lnTo>
                  <a:close/>
                </a:path>
                <a:path w="8889" h="5715">
                  <a:moveTo>
                    <a:pt x="8509" y="2514"/>
                  </a:moveTo>
                  <a:lnTo>
                    <a:pt x="6159" y="0"/>
                  </a:lnTo>
                  <a:lnTo>
                    <a:pt x="5994" y="165"/>
                  </a:lnTo>
                  <a:lnTo>
                    <a:pt x="5689" y="482"/>
                  </a:lnTo>
                  <a:lnTo>
                    <a:pt x="3263" y="2819"/>
                  </a:lnTo>
                  <a:lnTo>
                    <a:pt x="1536" y="4152"/>
                  </a:lnTo>
                  <a:lnTo>
                    <a:pt x="0" y="5105"/>
                  </a:lnTo>
                  <a:lnTo>
                    <a:pt x="5537" y="5105"/>
                  </a:lnTo>
                  <a:lnTo>
                    <a:pt x="6032" y="4787"/>
                  </a:lnTo>
                  <a:lnTo>
                    <a:pt x="7239" y="3784"/>
                  </a:lnTo>
                  <a:lnTo>
                    <a:pt x="8343" y="2679"/>
                  </a:lnTo>
                  <a:lnTo>
                    <a:pt x="8509" y="2514"/>
                  </a:lnTo>
                  <a:close/>
                </a:path>
              </a:pathLst>
            </a:custGeom>
            <a:solidFill>
              <a:srgbClr val="D4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706908" y="112198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" y="0"/>
                  </a:moveTo>
                  <a:lnTo>
                    <a:pt x="0" y="168"/>
                  </a:lnTo>
                  <a:lnTo>
                    <a:pt x="2343" y="2684"/>
                  </a:lnTo>
                  <a:lnTo>
                    <a:pt x="2513" y="2515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707017" y="112176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16" y="2527"/>
                  </a:moveTo>
                  <a:lnTo>
                    <a:pt x="266" y="0"/>
                  </a:lnTo>
                  <a:lnTo>
                    <a:pt x="101" y="177"/>
                  </a:lnTo>
                  <a:lnTo>
                    <a:pt x="2336" y="2794"/>
                  </a:lnTo>
                  <a:lnTo>
                    <a:pt x="2501" y="2628"/>
                  </a:lnTo>
                  <a:close/>
                </a:path>
              </a:pathLst>
            </a:custGeom>
            <a:solidFill>
              <a:srgbClr val="D6D2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707233" y="112143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17" y="2514"/>
                  </a:moveTo>
                  <a:lnTo>
                    <a:pt x="355" y="0"/>
                  </a:lnTo>
                  <a:lnTo>
                    <a:pt x="203" y="165"/>
                  </a:lnTo>
                  <a:lnTo>
                    <a:pt x="88" y="292"/>
                  </a:lnTo>
                  <a:lnTo>
                    <a:pt x="2349" y="2908"/>
                  </a:lnTo>
                  <a:lnTo>
                    <a:pt x="2501" y="2743"/>
                  </a:lnTo>
                  <a:lnTo>
                    <a:pt x="2717" y="2514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707538" y="112119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28" y="2527"/>
                  </a:moveTo>
                  <a:lnTo>
                    <a:pt x="266" y="0"/>
                  </a:lnTo>
                  <a:lnTo>
                    <a:pt x="165" y="127"/>
                  </a:lnTo>
                  <a:lnTo>
                    <a:pt x="0" y="292"/>
                  </a:lnTo>
                  <a:lnTo>
                    <a:pt x="2362" y="2819"/>
                  </a:lnTo>
                  <a:lnTo>
                    <a:pt x="2527" y="2641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707765" y="112108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51" y="0"/>
                  </a:moveTo>
                  <a:lnTo>
                    <a:pt x="0" y="165"/>
                  </a:lnTo>
                  <a:lnTo>
                    <a:pt x="2350" y="2689"/>
                  </a:lnTo>
                  <a:lnTo>
                    <a:pt x="2508" y="252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6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707856" y="112073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30" y="2527"/>
                  </a:moveTo>
                  <a:lnTo>
                    <a:pt x="355" y="0"/>
                  </a:lnTo>
                  <a:lnTo>
                    <a:pt x="165" y="228"/>
                  </a:lnTo>
                  <a:lnTo>
                    <a:pt x="0" y="406"/>
                  </a:lnTo>
                  <a:lnTo>
                    <a:pt x="2362" y="2933"/>
                  </a:lnTo>
                  <a:lnTo>
                    <a:pt x="2514" y="2768"/>
                  </a:lnTo>
                  <a:lnTo>
                    <a:pt x="2628" y="2641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708173" y="112038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17" y="2527"/>
                  </a:moveTo>
                  <a:lnTo>
                    <a:pt x="355" y="0"/>
                  </a:lnTo>
                  <a:lnTo>
                    <a:pt x="203" y="165"/>
                  </a:lnTo>
                  <a:lnTo>
                    <a:pt x="101" y="292"/>
                  </a:lnTo>
                  <a:lnTo>
                    <a:pt x="2349" y="2933"/>
                  </a:lnTo>
                  <a:lnTo>
                    <a:pt x="2514" y="2768"/>
                  </a:lnTo>
                  <a:lnTo>
                    <a:pt x="2616" y="2641"/>
                  </a:lnTo>
                  <a:close/>
                </a:path>
              </a:pathLst>
            </a:custGeom>
            <a:solidFill>
              <a:srgbClr val="D6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708478" y="112015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16" y="2527"/>
                  </a:moveTo>
                  <a:lnTo>
                    <a:pt x="254" y="0"/>
                  </a:lnTo>
                  <a:lnTo>
                    <a:pt x="101" y="165"/>
                  </a:lnTo>
                  <a:lnTo>
                    <a:pt x="0" y="292"/>
                  </a:lnTo>
                  <a:lnTo>
                    <a:pt x="2362" y="2819"/>
                  </a:lnTo>
                  <a:lnTo>
                    <a:pt x="2514" y="2641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708680" y="112002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53" y="0"/>
                  </a:moveTo>
                  <a:lnTo>
                    <a:pt x="0" y="176"/>
                  </a:lnTo>
                  <a:lnTo>
                    <a:pt x="2368" y="2710"/>
                  </a:lnTo>
                  <a:lnTo>
                    <a:pt x="2519" y="2529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D8D5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708783" y="111965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17" y="2540"/>
                  </a:moveTo>
                  <a:lnTo>
                    <a:pt x="342" y="0"/>
                  </a:lnTo>
                  <a:lnTo>
                    <a:pt x="241" y="127"/>
                  </a:lnTo>
                  <a:lnTo>
                    <a:pt x="101" y="304"/>
                  </a:lnTo>
                  <a:lnTo>
                    <a:pt x="0" y="431"/>
                  </a:lnTo>
                  <a:lnTo>
                    <a:pt x="2362" y="2959"/>
                  </a:lnTo>
                  <a:lnTo>
                    <a:pt x="2514" y="2781"/>
                  </a:lnTo>
                  <a:lnTo>
                    <a:pt x="2717" y="2540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709090" y="111954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39" y="0"/>
                  </a:moveTo>
                  <a:lnTo>
                    <a:pt x="0" y="176"/>
                  </a:lnTo>
                  <a:lnTo>
                    <a:pt x="2360" y="2710"/>
                  </a:lnTo>
                  <a:lnTo>
                    <a:pt x="2508" y="253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DCD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709176" y="111930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16" y="2540"/>
                  </a:moveTo>
                  <a:lnTo>
                    <a:pt x="241" y="0"/>
                  </a:lnTo>
                  <a:lnTo>
                    <a:pt x="152" y="127"/>
                  </a:lnTo>
                  <a:lnTo>
                    <a:pt x="0" y="304"/>
                  </a:lnTo>
                  <a:lnTo>
                    <a:pt x="2362" y="2832"/>
                  </a:lnTo>
                  <a:lnTo>
                    <a:pt x="2514" y="2654"/>
                  </a:lnTo>
                  <a:close/>
                </a:path>
              </a:pathLst>
            </a:custGeom>
            <a:solidFill>
              <a:srgbClr val="DC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709384" y="111916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44" y="0"/>
                  </a:moveTo>
                  <a:lnTo>
                    <a:pt x="0" y="186"/>
                  </a:lnTo>
                  <a:lnTo>
                    <a:pt x="2366" y="2725"/>
                  </a:lnTo>
                  <a:lnTo>
                    <a:pt x="2517" y="2537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DAD9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709481" y="111880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05" y="2540"/>
                  </a:moveTo>
                  <a:lnTo>
                    <a:pt x="330" y="0"/>
                  </a:lnTo>
                  <a:lnTo>
                    <a:pt x="88" y="304"/>
                  </a:lnTo>
                  <a:lnTo>
                    <a:pt x="0" y="431"/>
                  </a:lnTo>
                  <a:lnTo>
                    <a:pt x="2362" y="2971"/>
                  </a:lnTo>
                  <a:lnTo>
                    <a:pt x="2451" y="2844"/>
                  </a:lnTo>
                  <a:lnTo>
                    <a:pt x="2552" y="2717"/>
                  </a:lnTo>
                  <a:lnTo>
                    <a:pt x="2705" y="2540"/>
                  </a:lnTo>
                  <a:close/>
                </a:path>
              </a:pathLst>
            </a:custGeom>
            <a:solidFill>
              <a:srgbClr val="DC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709769" y="111867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48" y="0"/>
                  </a:moveTo>
                  <a:lnTo>
                    <a:pt x="0" y="179"/>
                  </a:lnTo>
                  <a:lnTo>
                    <a:pt x="2369" y="2724"/>
                  </a:lnTo>
                  <a:lnTo>
                    <a:pt x="2517" y="253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AD9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709863" y="111855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47" y="0"/>
                  </a:moveTo>
                  <a:lnTo>
                    <a:pt x="0" y="191"/>
                  </a:lnTo>
                  <a:lnTo>
                    <a:pt x="2368" y="2729"/>
                  </a:lnTo>
                  <a:lnTo>
                    <a:pt x="2519" y="2542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DC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709964" y="111818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05" y="2527"/>
                  </a:moveTo>
                  <a:lnTo>
                    <a:pt x="330" y="0"/>
                  </a:lnTo>
                  <a:lnTo>
                    <a:pt x="190" y="177"/>
                  </a:lnTo>
                  <a:lnTo>
                    <a:pt x="88" y="317"/>
                  </a:lnTo>
                  <a:lnTo>
                    <a:pt x="2362" y="2971"/>
                  </a:lnTo>
                  <a:lnTo>
                    <a:pt x="2514" y="2794"/>
                  </a:lnTo>
                  <a:lnTo>
                    <a:pt x="2603" y="2654"/>
                  </a:lnTo>
                  <a:lnTo>
                    <a:pt x="2705" y="2527"/>
                  </a:lnTo>
                  <a:close/>
                </a:path>
              </a:pathLst>
            </a:custGeom>
            <a:solidFill>
              <a:srgbClr val="DCD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710243" y="111793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16" y="2540"/>
                  </a:moveTo>
                  <a:lnTo>
                    <a:pt x="241" y="0"/>
                  </a:lnTo>
                  <a:lnTo>
                    <a:pt x="88" y="190"/>
                  </a:lnTo>
                  <a:lnTo>
                    <a:pt x="2374" y="2857"/>
                  </a:lnTo>
                  <a:lnTo>
                    <a:pt x="2463" y="2730"/>
                  </a:lnTo>
                  <a:lnTo>
                    <a:pt x="2616" y="2540"/>
                  </a:lnTo>
                  <a:close/>
                </a:path>
              </a:pathLst>
            </a:custGeom>
            <a:solidFill>
              <a:srgbClr val="D3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710434" y="111766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16" y="2552"/>
                  </a:moveTo>
                  <a:lnTo>
                    <a:pt x="228" y="0"/>
                  </a:lnTo>
                  <a:lnTo>
                    <a:pt x="139" y="139"/>
                  </a:lnTo>
                  <a:lnTo>
                    <a:pt x="0" y="330"/>
                  </a:lnTo>
                  <a:lnTo>
                    <a:pt x="2374" y="2882"/>
                  </a:lnTo>
                  <a:lnTo>
                    <a:pt x="2463" y="2743"/>
                  </a:lnTo>
                  <a:lnTo>
                    <a:pt x="2616" y="2552"/>
                  </a:lnTo>
                  <a:close/>
                </a:path>
              </a:pathLst>
            </a:custGeom>
            <a:solidFill>
              <a:srgbClr val="DCD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2710611" y="111702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895" y="2552"/>
                  </a:moveTo>
                  <a:lnTo>
                    <a:pt x="508" y="0"/>
                  </a:lnTo>
                  <a:lnTo>
                    <a:pt x="419" y="127"/>
                  </a:lnTo>
                  <a:lnTo>
                    <a:pt x="330" y="254"/>
                  </a:lnTo>
                  <a:lnTo>
                    <a:pt x="241" y="381"/>
                  </a:lnTo>
                  <a:lnTo>
                    <a:pt x="152" y="508"/>
                  </a:lnTo>
                  <a:lnTo>
                    <a:pt x="0" y="711"/>
                  </a:lnTo>
                  <a:lnTo>
                    <a:pt x="2387" y="3251"/>
                  </a:lnTo>
                  <a:lnTo>
                    <a:pt x="2476" y="3124"/>
                  </a:lnTo>
                  <a:lnTo>
                    <a:pt x="2565" y="2997"/>
                  </a:lnTo>
                  <a:lnTo>
                    <a:pt x="2743" y="2755"/>
                  </a:lnTo>
                  <a:lnTo>
                    <a:pt x="2895" y="2552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2711076" y="111689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37" y="0"/>
                  </a:moveTo>
                  <a:lnTo>
                    <a:pt x="0" y="190"/>
                  </a:lnTo>
                  <a:lnTo>
                    <a:pt x="2391" y="2749"/>
                  </a:lnTo>
                  <a:lnTo>
                    <a:pt x="2527" y="2559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DFDE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711170" y="111662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16" y="2578"/>
                  </a:moveTo>
                  <a:lnTo>
                    <a:pt x="215" y="0"/>
                  </a:lnTo>
                  <a:lnTo>
                    <a:pt x="127" y="139"/>
                  </a:lnTo>
                  <a:lnTo>
                    <a:pt x="0" y="342"/>
                  </a:lnTo>
                  <a:lnTo>
                    <a:pt x="2387" y="2895"/>
                  </a:lnTo>
                  <a:lnTo>
                    <a:pt x="2476" y="2768"/>
                  </a:lnTo>
                  <a:lnTo>
                    <a:pt x="2616" y="2578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711348" y="111636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16" y="2565"/>
                  </a:moveTo>
                  <a:lnTo>
                    <a:pt x="215" y="0"/>
                  </a:lnTo>
                  <a:lnTo>
                    <a:pt x="127" y="139"/>
                  </a:lnTo>
                  <a:lnTo>
                    <a:pt x="0" y="317"/>
                  </a:lnTo>
                  <a:lnTo>
                    <a:pt x="2387" y="2882"/>
                  </a:lnTo>
                  <a:lnTo>
                    <a:pt x="2527" y="2692"/>
                  </a:lnTo>
                  <a:lnTo>
                    <a:pt x="2616" y="2565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711527" y="111623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29" y="0"/>
                  </a:moveTo>
                  <a:lnTo>
                    <a:pt x="0" y="198"/>
                  </a:lnTo>
                  <a:lnTo>
                    <a:pt x="2397" y="2772"/>
                  </a:lnTo>
                  <a:lnTo>
                    <a:pt x="2531" y="257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711617" y="111609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33" y="0"/>
                  </a:moveTo>
                  <a:lnTo>
                    <a:pt x="0" y="198"/>
                  </a:lnTo>
                  <a:lnTo>
                    <a:pt x="2397" y="2776"/>
                  </a:lnTo>
                  <a:lnTo>
                    <a:pt x="2533" y="25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711704" y="111582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28" y="2590"/>
                  </a:moveTo>
                  <a:lnTo>
                    <a:pt x="215" y="0"/>
                  </a:lnTo>
                  <a:lnTo>
                    <a:pt x="127" y="139"/>
                  </a:lnTo>
                  <a:lnTo>
                    <a:pt x="0" y="330"/>
                  </a:lnTo>
                  <a:lnTo>
                    <a:pt x="2400" y="2921"/>
                  </a:lnTo>
                  <a:lnTo>
                    <a:pt x="2476" y="2794"/>
                  </a:lnTo>
                  <a:lnTo>
                    <a:pt x="2628" y="2590"/>
                  </a:lnTo>
                  <a:close/>
                </a:path>
              </a:pathLst>
            </a:custGeom>
            <a:solidFill>
              <a:srgbClr val="E0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2711869" y="111555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30" y="2463"/>
                  </a:moveTo>
                  <a:lnTo>
                    <a:pt x="482" y="76"/>
                  </a:lnTo>
                  <a:lnTo>
                    <a:pt x="279" y="76"/>
                  </a:lnTo>
                  <a:lnTo>
                    <a:pt x="127" y="139"/>
                  </a:lnTo>
                  <a:lnTo>
                    <a:pt x="0" y="342"/>
                  </a:lnTo>
                  <a:lnTo>
                    <a:pt x="2413" y="2921"/>
                  </a:lnTo>
                  <a:lnTo>
                    <a:pt x="2501" y="2794"/>
                  </a:lnTo>
                  <a:lnTo>
                    <a:pt x="2628" y="2603"/>
                  </a:lnTo>
                  <a:lnTo>
                    <a:pt x="2489" y="2463"/>
                  </a:lnTo>
                  <a:lnTo>
                    <a:pt x="2730" y="2463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712135" y="111459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3238" y="2895"/>
                  </a:moveTo>
                  <a:lnTo>
                    <a:pt x="520" y="0"/>
                  </a:lnTo>
                  <a:lnTo>
                    <a:pt x="444" y="139"/>
                  </a:lnTo>
                  <a:lnTo>
                    <a:pt x="317" y="342"/>
                  </a:lnTo>
                  <a:lnTo>
                    <a:pt x="241" y="482"/>
                  </a:lnTo>
                  <a:lnTo>
                    <a:pt x="152" y="622"/>
                  </a:lnTo>
                  <a:lnTo>
                    <a:pt x="63" y="762"/>
                  </a:lnTo>
                  <a:lnTo>
                    <a:pt x="190" y="901"/>
                  </a:lnTo>
                  <a:lnTo>
                    <a:pt x="0" y="901"/>
                  </a:lnTo>
                  <a:lnTo>
                    <a:pt x="2324" y="3302"/>
                  </a:lnTo>
                  <a:lnTo>
                    <a:pt x="2451" y="3302"/>
                  </a:lnTo>
                  <a:lnTo>
                    <a:pt x="2654" y="3187"/>
                  </a:lnTo>
                  <a:lnTo>
                    <a:pt x="2908" y="3009"/>
                  </a:lnTo>
                  <a:lnTo>
                    <a:pt x="3060" y="2946"/>
                  </a:lnTo>
                  <a:lnTo>
                    <a:pt x="3238" y="2895"/>
                  </a:lnTo>
                  <a:close/>
                </a:path>
              </a:pathLst>
            </a:custGeom>
            <a:solidFill>
              <a:srgbClr val="E3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712628" y="111443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25" y="0"/>
                  </a:moveTo>
                  <a:lnTo>
                    <a:pt x="0" y="215"/>
                  </a:lnTo>
                  <a:lnTo>
                    <a:pt x="2664" y="3067"/>
                  </a:lnTo>
                  <a:lnTo>
                    <a:pt x="2866" y="303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E3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712711" y="111451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21" y="0"/>
                  </a:moveTo>
                  <a:lnTo>
                    <a:pt x="0" y="0"/>
                  </a:lnTo>
                  <a:lnTo>
                    <a:pt x="2794" y="2994"/>
                  </a:lnTo>
                  <a:lnTo>
                    <a:pt x="3114" y="2994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E0DF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2712783" y="111344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4">
                  <a:moveTo>
                    <a:pt x="4470" y="4229"/>
                  </a:moveTo>
                  <a:lnTo>
                    <a:pt x="508" y="0"/>
                  </a:lnTo>
                  <a:lnTo>
                    <a:pt x="393" y="215"/>
                  </a:lnTo>
                  <a:lnTo>
                    <a:pt x="317" y="355"/>
                  </a:lnTo>
                  <a:lnTo>
                    <a:pt x="241" y="508"/>
                  </a:lnTo>
                  <a:lnTo>
                    <a:pt x="165" y="647"/>
                  </a:lnTo>
                  <a:lnTo>
                    <a:pt x="88" y="787"/>
                  </a:lnTo>
                  <a:lnTo>
                    <a:pt x="0" y="939"/>
                  </a:lnTo>
                  <a:lnTo>
                    <a:pt x="2908" y="4051"/>
                  </a:lnTo>
                  <a:lnTo>
                    <a:pt x="3162" y="4076"/>
                  </a:lnTo>
                  <a:lnTo>
                    <a:pt x="3365" y="4102"/>
                  </a:lnTo>
                  <a:lnTo>
                    <a:pt x="3733" y="4152"/>
                  </a:lnTo>
                  <a:lnTo>
                    <a:pt x="3886" y="4178"/>
                  </a:lnTo>
                  <a:lnTo>
                    <a:pt x="4241" y="4216"/>
                  </a:lnTo>
                  <a:lnTo>
                    <a:pt x="4470" y="4229"/>
                  </a:lnTo>
                  <a:close/>
                </a:path>
              </a:pathLst>
            </a:custGeom>
            <a:solidFill>
              <a:srgbClr val="E3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2713266" y="111315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4457" y="4584"/>
                  </a:moveTo>
                  <a:lnTo>
                    <a:pt x="177" y="0"/>
                  </a:lnTo>
                  <a:lnTo>
                    <a:pt x="63" y="215"/>
                  </a:lnTo>
                  <a:lnTo>
                    <a:pt x="0" y="368"/>
                  </a:lnTo>
                  <a:lnTo>
                    <a:pt x="3860" y="4521"/>
                  </a:lnTo>
                  <a:lnTo>
                    <a:pt x="4229" y="4559"/>
                  </a:lnTo>
                  <a:lnTo>
                    <a:pt x="4457" y="4584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713421" y="111300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111" y="0"/>
                  </a:moveTo>
                  <a:lnTo>
                    <a:pt x="0" y="219"/>
                  </a:lnTo>
                  <a:lnTo>
                    <a:pt x="4201" y="4719"/>
                  </a:lnTo>
                  <a:lnTo>
                    <a:pt x="4554" y="4762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E3E1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713482" y="111255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219" y="5295"/>
                  </a:moveTo>
                  <a:lnTo>
                    <a:pt x="266" y="0"/>
                  </a:lnTo>
                  <a:lnTo>
                    <a:pt x="190" y="152"/>
                  </a:lnTo>
                  <a:lnTo>
                    <a:pt x="114" y="304"/>
                  </a:lnTo>
                  <a:lnTo>
                    <a:pt x="0" y="533"/>
                  </a:lnTo>
                  <a:lnTo>
                    <a:pt x="4368" y="5194"/>
                  </a:lnTo>
                  <a:lnTo>
                    <a:pt x="4597" y="5232"/>
                  </a:lnTo>
                  <a:lnTo>
                    <a:pt x="4724" y="5245"/>
                  </a:lnTo>
                  <a:lnTo>
                    <a:pt x="4851" y="5257"/>
                  </a:lnTo>
                  <a:lnTo>
                    <a:pt x="5219" y="5295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713710" y="1111657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4">
                  <a:moveTo>
                    <a:pt x="6413" y="6375"/>
                  </a:moveTo>
                  <a:lnTo>
                    <a:pt x="469" y="0"/>
                  </a:lnTo>
                  <a:lnTo>
                    <a:pt x="393" y="152"/>
                  </a:lnTo>
                  <a:lnTo>
                    <a:pt x="317" y="304"/>
                  </a:lnTo>
                  <a:lnTo>
                    <a:pt x="254" y="457"/>
                  </a:lnTo>
                  <a:lnTo>
                    <a:pt x="177" y="609"/>
                  </a:lnTo>
                  <a:lnTo>
                    <a:pt x="101" y="762"/>
                  </a:lnTo>
                  <a:lnTo>
                    <a:pt x="0" y="990"/>
                  </a:lnTo>
                  <a:lnTo>
                    <a:pt x="4851" y="6197"/>
                  </a:lnTo>
                  <a:lnTo>
                    <a:pt x="5105" y="6223"/>
                  </a:lnTo>
                  <a:lnTo>
                    <a:pt x="5321" y="6248"/>
                  </a:lnTo>
                  <a:lnTo>
                    <a:pt x="5549" y="6273"/>
                  </a:lnTo>
                  <a:lnTo>
                    <a:pt x="5778" y="6299"/>
                  </a:lnTo>
                  <a:lnTo>
                    <a:pt x="6057" y="6337"/>
                  </a:lnTo>
                  <a:lnTo>
                    <a:pt x="6413" y="6375"/>
                  </a:lnTo>
                  <a:close/>
                </a:path>
              </a:pathLst>
            </a:custGeom>
            <a:solidFill>
              <a:srgbClr val="E4E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2714142" y="1111048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5" h="7619">
                  <a:moveTo>
                    <a:pt x="6934" y="7099"/>
                  </a:moveTo>
                  <a:lnTo>
                    <a:pt x="304" y="0"/>
                  </a:lnTo>
                  <a:lnTo>
                    <a:pt x="228" y="152"/>
                  </a:lnTo>
                  <a:lnTo>
                    <a:pt x="165" y="304"/>
                  </a:lnTo>
                  <a:lnTo>
                    <a:pt x="101" y="457"/>
                  </a:lnTo>
                  <a:lnTo>
                    <a:pt x="0" y="685"/>
                  </a:lnTo>
                  <a:lnTo>
                    <a:pt x="5854" y="6972"/>
                  </a:lnTo>
                  <a:lnTo>
                    <a:pt x="6223" y="7023"/>
                  </a:lnTo>
                  <a:lnTo>
                    <a:pt x="6350" y="7035"/>
                  </a:lnTo>
                  <a:lnTo>
                    <a:pt x="6553" y="7061"/>
                  </a:lnTo>
                  <a:lnTo>
                    <a:pt x="6934" y="7099"/>
                  </a:lnTo>
                  <a:close/>
                </a:path>
              </a:pathLst>
            </a:custGeom>
            <a:solidFill>
              <a:srgbClr val="E7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2714421" y="1110260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861" y="8039"/>
                  </a:moveTo>
                  <a:lnTo>
                    <a:pt x="342" y="0"/>
                  </a:lnTo>
                  <a:lnTo>
                    <a:pt x="279" y="152"/>
                  </a:lnTo>
                  <a:lnTo>
                    <a:pt x="215" y="317"/>
                  </a:lnTo>
                  <a:lnTo>
                    <a:pt x="152" y="469"/>
                  </a:lnTo>
                  <a:lnTo>
                    <a:pt x="88" y="622"/>
                  </a:lnTo>
                  <a:lnTo>
                    <a:pt x="0" y="850"/>
                  </a:lnTo>
                  <a:lnTo>
                    <a:pt x="6540" y="7874"/>
                  </a:lnTo>
                  <a:lnTo>
                    <a:pt x="6769" y="7912"/>
                  </a:lnTo>
                  <a:lnTo>
                    <a:pt x="7124" y="7950"/>
                  </a:lnTo>
                  <a:lnTo>
                    <a:pt x="7378" y="7975"/>
                  </a:lnTo>
                  <a:lnTo>
                    <a:pt x="7861" y="8039"/>
                  </a:lnTo>
                  <a:close/>
                </a:path>
              </a:pathLst>
            </a:custGeom>
            <a:solidFill>
              <a:srgbClr val="E7E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2714739" y="110927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8966" y="9194"/>
                  </a:moveTo>
                  <a:lnTo>
                    <a:pt x="393" y="0"/>
                  </a:lnTo>
                  <a:lnTo>
                    <a:pt x="330" y="177"/>
                  </a:lnTo>
                  <a:lnTo>
                    <a:pt x="241" y="419"/>
                  </a:lnTo>
                  <a:lnTo>
                    <a:pt x="152" y="660"/>
                  </a:lnTo>
                  <a:lnTo>
                    <a:pt x="88" y="825"/>
                  </a:lnTo>
                  <a:lnTo>
                    <a:pt x="0" y="1066"/>
                  </a:lnTo>
                  <a:lnTo>
                    <a:pt x="7416" y="9017"/>
                  </a:lnTo>
                  <a:lnTo>
                    <a:pt x="7759" y="9067"/>
                  </a:lnTo>
                  <a:lnTo>
                    <a:pt x="8013" y="9093"/>
                  </a:lnTo>
                  <a:lnTo>
                    <a:pt x="8140" y="9105"/>
                  </a:lnTo>
                  <a:lnTo>
                    <a:pt x="8496" y="9144"/>
                  </a:lnTo>
                  <a:lnTo>
                    <a:pt x="8712" y="9169"/>
                  </a:lnTo>
                  <a:lnTo>
                    <a:pt x="8966" y="9194"/>
                  </a:lnTo>
                  <a:close/>
                </a:path>
              </a:pathLst>
            </a:custGeom>
            <a:solidFill>
              <a:srgbClr val="E8E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715095" y="1108952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59">
                  <a:moveTo>
                    <a:pt x="9093" y="9588"/>
                  </a:moveTo>
                  <a:lnTo>
                    <a:pt x="152" y="0"/>
                  </a:lnTo>
                  <a:lnTo>
                    <a:pt x="88" y="165"/>
                  </a:lnTo>
                  <a:lnTo>
                    <a:pt x="0" y="406"/>
                  </a:lnTo>
                  <a:lnTo>
                    <a:pt x="8496" y="9499"/>
                  </a:lnTo>
                  <a:lnTo>
                    <a:pt x="8737" y="9537"/>
                  </a:lnTo>
                  <a:lnTo>
                    <a:pt x="9093" y="9588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2715224" y="1108772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59">
                  <a:moveTo>
                    <a:pt x="82" y="0"/>
                  </a:moveTo>
                  <a:lnTo>
                    <a:pt x="0" y="251"/>
                  </a:lnTo>
                  <a:lnTo>
                    <a:pt x="8855" y="9740"/>
                  </a:lnTo>
                  <a:lnTo>
                    <a:pt x="9216" y="9787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E7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2715277" y="1108602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59">
                  <a:moveTo>
                    <a:pt x="87" y="0"/>
                  </a:moveTo>
                  <a:lnTo>
                    <a:pt x="0" y="259"/>
                  </a:lnTo>
                  <a:lnTo>
                    <a:pt x="9047" y="9940"/>
                  </a:lnTo>
                  <a:lnTo>
                    <a:pt x="9404" y="9987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715336" y="1108266"/>
              <a:ext cx="10160" cy="10795"/>
            </a:xfrm>
            <a:custGeom>
              <a:avLst/>
              <a:gdLst/>
              <a:ahLst/>
              <a:cxnLst/>
              <a:rect l="l" t="t" r="r" b="b"/>
              <a:pathLst>
                <a:path w="10160" h="10794">
                  <a:moveTo>
                    <a:pt x="9817" y="10388"/>
                  </a:moveTo>
                  <a:lnTo>
                    <a:pt x="127" y="0"/>
                  </a:lnTo>
                  <a:lnTo>
                    <a:pt x="76" y="177"/>
                  </a:lnTo>
                  <a:lnTo>
                    <a:pt x="0" y="431"/>
                  </a:lnTo>
                  <a:lnTo>
                    <a:pt x="9220" y="10312"/>
                  </a:lnTo>
                  <a:lnTo>
                    <a:pt x="9436" y="10337"/>
                  </a:lnTo>
                  <a:lnTo>
                    <a:pt x="9817" y="10388"/>
                  </a:lnTo>
                  <a:close/>
                </a:path>
              </a:pathLst>
            </a:custGeom>
            <a:solidFill>
              <a:srgbClr val="E7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715437" y="1107060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30" h="12065">
                  <a:moveTo>
                    <a:pt x="11391" y="11798"/>
                  </a:moveTo>
                  <a:lnTo>
                    <a:pt x="381" y="0"/>
                  </a:lnTo>
                  <a:lnTo>
                    <a:pt x="330" y="165"/>
                  </a:lnTo>
                  <a:lnTo>
                    <a:pt x="279" y="342"/>
                  </a:lnTo>
                  <a:lnTo>
                    <a:pt x="228" y="520"/>
                  </a:lnTo>
                  <a:lnTo>
                    <a:pt x="177" y="685"/>
                  </a:lnTo>
                  <a:lnTo>
                    <a:pt x="127" y="901"/>
                  </a:lnTo>
                  <a:lnTo>
                    <a:pt x="76" y="1041"/>
                  </a:lnTo>
                  <a:lnTo>
                    <a:pt x="0" y="1295"/>
                  </a:lnTo>
                  <a:lnTo>
                    <a:pt x="9588" y="11569"/>
                  </a:lnTo>
                  <a:lnTo>
                    <a:pt x="9817" y="11607"/>
                  </a:lnTo>
                  <a:lnTo>
                    <a:pt x="10058" y="11633"/>
                  </a:lnTo>
                  <a:lnTo>
                    <a:pt x="10426" y="11684"/>
                  </a:lnTo>
                  <a:lnTo>
                    <a:pt x="10553" y="11696"/>
                  </a:lnTo>
                  <a:lnTo>
                    <a:pt x="10769" y="11722"/>
                  </a:lnTo>
                  <a:lnTo>
                    <a:pt x="11010" y="11747"/>
                  </a:lnTo>
                  <a:lnTo>
                    <a:pt x="11391" y="11798"/>
                  </a:lnTo>
                  <a:close/>
                </a:path>
              </a:pathLst>
            </a:custGeom>
            <a:solidFill>
              <a:srgbClr val="EB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715793" y="1106514"/>
              <a:ext cx="12065" cy="12700"/>
            </a:xfrm>
            <a:custGeom>
              <a:avLst/>
              <a:gdLst/>
              <a:ahLst/>
              <a:cxnLst/>
              <a:rect l="l" t="t" r="r" b="b"/>
              <a:pathLst>
                <a:path w="12064" h="12700">
                  <a:moveTo>
                    <a:pt x="11760" y="12433"/>
                  </a:moveTo>
                  <a:lnTo>
                    <a:pt x="152" y="0"/>
                  </a:lnTo>
                  <a:lnTo>
                    <a:pt x="88" y="266"/>
                  </a:lnTo>
                  <a:lnTo>
                    <a:pt x="0" y="622"/>
                  </a:lnTo>
                  <a:lnTo>
                    <a:pt x="10909" y="12319"/>
                  </a:lnTo>
                  <a:lnTo>
                    <a:pt x="11264" y="12369"/>
                  </a:lnTo>
                  <a:lnTo>
                    <a:pt x="11391" y="12382"/>
                  </a:lnTo>
                  <a:lnTo>
                    <a:pt x="11760" y="12433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2715930" y="1106320"/>
              <a:ext cx="12065" cy="12700"/>
            </a:xfrm>
            <a:custGeom>
              <a:avLst/>
              <a:gdLst/>
              <a:ahLst/>
              <a:cxnLst/>
              <a:rect l="l" t="t" r="r" b="b"/>
              <a:pathLst>
                <a:path w="12064" h="12700">
                  <a:moveTo>
                    <a:pt x="64" y="0"/>
                  </a:moveTo>
                  <a:lnTo>
                    <a:pt x="0" y="280"/>
                  </a:lnTo>
                  <a:lnTo>
                    <a:pt x="11497" y="12599"/>
                  </a:lnTo>
                  <a:lnTo>
                    <a:pt x="11861" y="1264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DE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2715973" y="1106147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4">
                  <a:moveTo>
                    <a:pt x="60" y="0"/>
                  </a:moveTo>
                  <a:lnTo>
                    <a:pt x="0" y="270"/>
                  </a:lnTo>
                  <a:lnTo>
                    <a:pt x="11706" y="12801"/>
                  </a:lnTo>
                  <a:lnTo>
                    <a:pt x="12044" y="1284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EEE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2716016" y="1105960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4">
                  <a:moveTo>
                    <a:pt x="57" y="0"/>
                  </a:moveTo>
                  <a:lnTo>
                    <a:pt x="0" y="280"/>
                  </a:lnTo>
                  <a:lnTo>
                    <a:pt x="11887" y="13023"/>
                  </a:lnTo>
                  <a:lnTo>
                    <a:pt x="12258" y="1306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2716056" y="1105768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4">
                  <a:moveTo>
                    <a:pt x="49" y="0"/>
                  </a:moveTo>
                  <a:lnTo>
                    <a:pt x="0" y="281"/>
                  </a:lnTo>
                  <a:lnTo>
                    <a:pt x="12091" y="13241"/>
                  </a:lnTo>
                  <a:lnTo>
                    <a:pt x="12452" y="1328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E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716085" y="1105396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5" h="13969">
                  <a:moveTo>
                    <a:pt x="12890" y="13716"/>
                  </a:moveTo>
                  <a:lnTo>
                    <a:pt x="88" y="0"/>
                  </a:lnTo>
                  <a:lnTo>
                    <a:pt x="50" y="177"/>
                  </a:lnTo>
                  <a:lnTo>
                    <a:pt x="0" y="469"/>
                  </a:lnTo>
                  <a:lnTo>
                    <a:pt x="12293" y="13652"/>
                  </a:lnTo>
                  <a:lnTo>
                    <a:pt x="12522" y="13677"/>
                  </a:lnTo>
                  <a:lnTo>
                    <a:pt x="12890" y="13716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2716161" y="1104621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69" h="15240">
                  <a:moveTo>
                    <a:pt x="13766" y="14617"/>
                  </a:moveTo>
                  <a:lnTo>
                    <a:pt x="139" y="0"/>
                  </a:lnTo>
                  <a:lnTo>
                    <a:pt x="114" y="203"/>
                  </a:lnTo>
                  <a:lnTo>
                    <a:pt x="63" y="495"/>
                  </a:lnTo>
                  <a:lnTo>
                    <a:pt x="38" y="622"/>
                  </a:lnTo>
                  <a:lnTo>
                    <a:pt x="0" y="876"/>
                  </a:lnTo>
                  <a:lnTo>
                    <a:pt x="12700" y="14478"/>
                  </a:lnTo>
                  <a:lnTo>
                    <a:pt x="13042" y="14528"/>
                  </a:lnTo>
                  <a:lnTo>
                    <a:pt x="13169" y="14541"/>
                  </a:lnTo>
                  <a:lnTo>
                    <a:pt x="13423" y="14579"/>
                  </a:lnTo>
                  <a:lnTo>
                    <a:pt x="13766" y="14617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2716293" y="1104412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69" h="15240">
                  <a:moveTo>
                    <a:pt x="31" y="0"/>
                  </a:moveTo>
                  <a:lnTo>
                    <a:pt x="0" y="302"/>
                  </a:lnTo>
                  <a:lnTo>
                    <a:pt x="13531" y="14806"/>
                  </a:lnTo>
                  <a:lnTo>
                    <a:pt x="13896" y="14842"/>
                  </a:lnTo>
                  <a:lnTo>
                    <a:pt x="11981" y="12793"/>
                  </a:lnTo>
                  <a:lnTo>
                    <a:pt x="11261" y="12261"/>
                  </a:lnTo>
                  <a:lnTo>
                    <a:pt x="10735" y="11653"/>
                  </a:lnTo>
                  <a:lnTo>
                    <a:pt x="10274" y="109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2716319" y="1104203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40">
                  <a:moveTo>
                    <a:pt x="27" y="0"/>
                  </a:moveTo>
                  <a:lnTo>
                    <a:pt x="0" y="317"/>
                  </a:lnTo>
                  <a:lnTo>
                    <a:pt x="10290" y="11342"/>
                  </a:lnTo>
                  <a:lnTo>
                    <a:pt x="9834" y="10505"/>
                  </a:lnTo>
                  <a:lnTo>
                    <a:pt x="27" y="0"/>
                  </a:lnTo>
                  <a:close/>
                </a:path>
                <a:path w="14605" h="15240">
                  <a:moveTo>
                    <a:pt x="12505" y="13370"/>
                  </a:moveTo>
                  <a:lnTo>
                    <a:pt x="12188" y="13370"/>
                  </a:lnTo>
                  <a:lnTo>
                    <a:pt x="13786" y="15087"/>
                  </a:lnTo>
                  <a:lnTo>
                    <a:pt x="14112" y="15087"/>
                  </a:lnTo>
                  <a:lnTo>
                    <a:pt x="12505" y="13370"/>
                  </a:lnTo>
                  <a:close/>
                </a:path>
              </a:pathLst>
            </a:custGeom>
            <a:solidFill>
              <a:srgbClr val="F2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716340" y="1104002"/>
              <a:ext cx="14604" cy="15875"/>
            </a:xfrm>
            <a:custGeom>
              <a:avLst/>
              <a:gdLst/>
              <a:ahLst/>
              <a:cxnLst/>
              <a:rect l="l" t="t" r="r" b="b"/>
              <a:pathLst>
                <a:path w="14605" h="15875">
                  <a:moveTo>
                    <a:pt x="25" y="0"/>
                  </a:moveTo>
                  <a:lnTo>
                    <a:pt x="0" y="308"/>
                  </a:lnTo>
                  <a:lnTo>
                    <a:pt x="9779" y="10778"/>
                  </a:lnTo>
                  <a:lnTo>
                    <a:pt x="9503" y="10158"/>
                  </a:lnTo>
                  <a:lnTo>
                    <a:pt x="25" y="0"/>
                  </a:lnTo>
                  <a:close/>
                </a:path>
                <a:path w="14605" h="15875">
                  <a:moveTo>
                    <a:pt x="12913" y="13812"/>
                  </a:moveTo>
                  <a:lnTo>
                    <a:pt x="12612" y="13812"/>
                  </a:lnTo>
                  <a:lnTo>
                    <a:pt x="14011" y="15313"/>
                  </a:lnTo>
                  <a:lnTo>
                    <a:pt x="14320" y="15313"/>
                  </a:lnTo>
                  <a:lnTo>
                    <a:pt x="12913" y="13812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716358" y="1103789"/>
              <a:ext cx="14604" cy="15875"/>
            </a:xfrm>
            <a:custGeom>
              <a:avLst/>
              <a:gdLst/>
              <a:ahLst/>
              <a:cxnLst/>
              <a:rect l="l" t="t" r="r" b="b"/>
              <a:pathLst>
                <a:path w="14605" h="15875">
                  <a:moveTo>
                    <a:pt x="29" y="0"/>
                  </a:moveTo>
                  <a:lnTo>
                    <a:pt x="0" y="317"/>
                  </a:lnTo>
                  <a:lnTo>
                    <a:pt x="9630" y="10631"/>
                  </a:lnTo>
                  <a:lnTo>
                    <a:pt x="9216" y="9850"/>
                  </a:lnTo>
                  <a:lnTo>
                    <a:pt x="29" y="0"/>
                  </a:lnTo>
                  <a:close/>
                </a:path>
                <a:path w="14605" h="15875">
                  <a:moveTo>
                    <a:pt x="13288" y="14220"/>
                  </a:moveTo>
                  <a:lnTo>
                    <a:pt x="12979" y="14220"/>
                  </a:lnTo>
                  <a:lnTo>
                    <a:pt x="14227" y="15556"/>
                  </a:lnTo>
                  <a:lnTo>
                    <a:pt x="14536" y="15556"/>
                  </a:lnTo>
                  <a:lnTo>
                    <a:pt x="13288" y="1422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716372" y="1103588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39" h="15875">
                  <a:moveTo>
                    <a:pt x="21" y="0"/>
                  </a:moveTo>
                  <a:lnTo>
                    <a:pt x="0" y="308"/>
                  </a:lnTo>
                  <a:lnTo>
                    <a:pt x="9334" y="10306"/>
                  </a:lnTo>
                  <a:lnTo>
                    <a:pt x="8945" y="9554"/>
                  </a:lnTo>
                  <a:lnTo>
                    <a:pt x="21" y="0"/>
                  </a:lnTo>
                  <a:close/>
                </a:path>
                <a:path w="15239" h="15875">
                  <a:moveTo>
                    <a:pt x="13637" y="14579"/>
                  </a:moveTo>
                  <a:lnTo>
                    <a:pt x="13321" y="14579"/>
                  </a:lnTo>
                  <a:lnTo>
                    <a:pt x="14444" y="15786"/>
                  </a:lnTo>
                  <a:lnTo>
                    <a:pt x="14767" y="15786"/>
                  </a:lnTo>
                  <a:lnTo>
                    <a:pt x="13637" y="1457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716387" y="1103368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09">
                  <a:moveTo>
                    <a:pt x="21" y="0"/>
                  </a:moveTo>
                  <a:lnTo>
                    <a:pt x="0" y="316"/>
                  </a:lnTo>
                  <a:lnTo>
                    <a:pt x="9057" y="10025"/>
                  </a:lnTo>
                  <a:lnTo>
                    <a:pt x="8682" y="9277"/>
                  </a:lnTo>
                  <a:lnTo>
                    <a:pt x="21" y="0"/>
                  </a:lnTo>
                  <a:close/>
                </a:path>
                <a:path w="15239" h="16509">
                  <a:moveTo>
                    <a:pt x="13959" y="14940"/>
                  </a:moveTo>
                  <a:lnTo>
                    <a:pt x="13644" y="14940"/>
                  </a:lnTo>
                  <a:lnTo>
                    <a:pt x="14667" y="16033"/>
                  </a:lnTo>
                  <a:lnTo>
                    <a:pt x="14982" y="16033"/>
                  </a:lnTo>
                  <a:lnTo>
                    <a:pt x="13959" y="1494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2716403" y="1102920"/>
              <a:ext cx="8890" cy="10160"/>
            </a:xfrm>
            <a:custGeom>
              <a:avLst/>
              <a:gdLst/>
              <a:ahLst/>
              <a:cxnLst/>
              <a:rect l="l" t="t" r="r" b="b"/>
              <a:pathLst>
                <a:path w="8889" h="10159">
                  <a:moveTo>
                    <a:pt x="8775" y="9956"/>
                  </a:moveTo>
                  <a:lnTo>
                    <a:pt x="8509" y="9461"/>
                  </a:lnTo>
                  <a:lnTo>
                    <a:pt x="8382" y="9194"/>
                  </a:lnTo>
                  <a:lnTo>
                    <a:pt x="8102" y="8661"/>
                  </a:lnTo>
                  <a:lnTo>
                    <a:pt x="12" y="0"/>
                  </a:lnTo>
                  <a:lnTo>
                    <a:pt x="0" y="342"/>
                  </a:lnTo>
                  <a:lnTo>
                    <a:pt x="0" y="558"/>
                  </a:lnTo>
                  <a:lnTo>
                    <a:pt x="8775" y="9956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2716415" y="1102701"/>
              <a:ext cx="8255" cy="9525"/>
            </a:xfrm>
            <a:custGeom>
              <a:avLst/>
              <a:gdLst/>
              <a:ahLst/>
              <a:cxnLst/>
              <a:rect l="l" t="t" r="r" b="b"/>
              <a:pathLst>
                <a:path w="8255" h="9525">
                  <a:moveTo>
                    <a:pt x="11" y="0"/>
                  </a:moveTo>
                  <a:lnTo>
                    <a:pt x="0" y="327"/>
                  </a:lnTo>
                  <a:lnTo>
                    <a:pt x="8225" y="9147"/>
                  </a:lnTo>
                  <a:lnTo>
                    <a:pt x="7783" y="833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6F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716427" y="110246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90">
                  <a:moveTo>
                    <a:pt x="0" y="0"/>
                  </a:moveTo>
                  <a:lnTo>
                    <a:pt x="0" y="342"/>
                  </a:lnTo>
                  <a:lnTo>
                    <a:pt x="7927" y="8837"/>
                  </a:lnTo>
                  <a:lnTo>
                    <a:pt x="7429" y="7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716403" y="1101777"/>
              <a:ext cx="7620" cy="9525"/>
            </a:xfrm>
            <a:custGeom>
              <a:avLst/>
              <a:gdLst/>
              <a:ahLst/>
              <a:cxnLst/>
              <a:rect l="l" t="t" r="r" b="b"/>
              <a:pathLst>
                <a:path w="7619" h="9525">
                  <a:moveTo>
                    <a:pt x="7620" y="8953"/>
                  </a:moveTo>
                  <a:lnTo>
                    <a:pt x="7277" y="8369"/>
                  </a:lnTo>
                  <a:lnTo>
                    <a:pt x="7124" y="8089"/>
                  </a:lnTo>
                  <a:lnTo>
                    <a:pt x="6934" y="7785"/>
                  </a:lnTo>
                  <a:lnTo>
                    <a:pt x="6807" y="7531"/>
                  </a:lnTo>
                  <a:lnTo>
                    <a:pt x="6515" y="6985"/>
                  </a:lnTo>
                  <a:lnTo>
                    <a:pt x="0" y="0"/>
                  </a:lnTo>
                  <a:lnTo>
                    <a:pt x="12" y="355"/>
                  </a:lnTo>
                  <a:lnTo>
                    <a:pt x="12" y="482"/>
                  </a:lnTo>
                  <a:lnTo>
                    <a:pt x="12" y="812"/>
                  </a:lnTo>
                  <a:lnTo>
                    <a:pt x="7620" y="8953"/>
                  </a:lnTo>
                  <a:close/>
                </a:path>
              </a:pathLst>
            </a:custGeom>
            <a:solidFill>
              <a:srgbClr val="F6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2716394" y="1101528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5" h="7619">
                  <a:moveTo>
                    <a:pt x="0" y="0"/>
                  </a:moveTo>
                  <a:lnTo>
                    <a:pt x="17" y="360"/>
                  </a:lnTo>
                  <a:lnTo>
                    <a:pt x="6675" y="7491"/>
                  </a:lnTo>
                  <a:lnTo>
                    <a:pt x="6257" y="6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716387" y="1101290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5" h="7619">
                  <a:moveTo>
                    <a:pt x="0" y="0"/>
                  </a:moveTo>
                  <a:lnTo>
                    <a:pt x="13" y="356"/>
                  </a:lnTo>
                  <a:lnTo>
                    <a:pt x="6396" y="7193"/>
                  </a:lnTo>
                  <a:lnTo>
                    <a:pt x="6014" y="6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716339" y="1100799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19">
                  <a:moveTo>
                    <a:pt x="6184" y="7188"/>
                  </a:moveTo>
                  <a:lnTo>
                    <a:pt x="5930" y="6705"/>
                  </a:lnTo>
                  <a:lnTo>
                    <a:pt x="5829" y="6477"/>
                  </a:lnTo>
                  <a:lnTo>
                    <a:pt x="5613" y="6019"/>
                  </a:lnTo>
                  <a:lnTo>
                    <a:pt x="0" y="0"/>
                  </a:lnTo>
                  <a:lnTo>
                    <a:pt x="12" y="254"/>
                  </a:lnTo>
                  <a:lnTo>
                    <a:pt x="38" y="622"/>
                  </a:lnTo>
                  <a:lnTo>
                    <a:pt x="6184" y="718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716323" y="1100542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4">
                  <a:moveTo>
                    <a:pt x="0" y="0"/>
                  </a:moveTo>
                  <a:lnTo>
                    <a:pt x="27" y="381"/>
                  </a:lnTo>
                  <a:lnTo>
                    <a:pt x="5741" y="6493"/>
                  </a:lnTo>
                  <a:lnTo>
                    <a:pt x="5435" y="5824"/>
                  </a:lnTo>
                  <a:close/>
                </a:path>
              </a:pathLst>
            </a:custGeom>
            <a:solidFill>
              <a:srgbClr val="F6F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716297" y="110028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0"/>
                  </a:moveTo>
                  <a:lnTo>
                    <a:pt x="31" y="386"/>
                  </a:lnTo>
                  <a:lnTo>
                    <a:pt x="5554" y="6296"/>
                  </a:lnTo>
                  <a:lnTo>
                    <a:pt x="5284" y="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716272" y="110002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0"/>
                  </a:moveTo>
                  <a:lnTo>
                    <a:pt x="43" y="403"/>
                  </a:lnTo>
                  <a:lnTo>
                    <a:pt x="5400" y="6141"/>
                  </a:lnTo>
                  <a:lnTo>
                    <a:pt x="5151" y="5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716239" y="109977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0"/>
                  </a:moveTo>
                  <a:lnTo>
                    <a:pt x="43" y="388"/>
                  </a:lnTo>
                  <a:lnTo>
                    <a:pt x="5264" y="5979"/>
                  </a:lnTo>
                  <a:lnTo>
                    <a:pt x="5062" y="5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716207" y="109950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0"/>
                  </a:moveTo>
                  <a:lnTo>
                    <a:pt x="50" y="407"/>
                  </a:lnTo>
                  <a:lnTo>
                    <a:pt x="5151" y="5872"/>
                  </a:lnTo>
                  <a:lnTo>
                    <a:pt x="4970" y="5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16170" y="109924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0"/>
                  </a:moveTo>
                  <a:lnTo>
                    <a:pt x="50" y="392"/>
                  </a:lnTo>
                  <a:lnTo>
                    <a:pt x="5069" y="5770"/>
                  </a:lnTo>
                  <a:lnTo>
                    <a:pt x="4918" y="5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716072" y="109869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5054" y="5994"/>
                  </a:moveTo>
                  <a:lnTo>
                    <a:pt x="4965" y="5664"/>
                  </a:lnTo>
                  <a:lnTo>
                    <a:pt x="4927" y="5524"/>
                  </a:lnTo>
                  <a:lnTo>
                    <a:pt x="4864" y="5219"/>
                  </a:lnTo>
                  <a:lnTo>
                    <a:pt x="0" y="0"/>
                  </a:lnTo>
                  <a:lnTo>
                    <a:pt x="63" y="419"/>
                  </a:lnTo>
                  <a:lnTo>
                    <a:pt x="114" y="698"/>
                  </a:lnTo>
                  <a:lnTo>
                    <a:pt x="5054" y="5994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716034" y="109840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0" y="0"/>
                  </a:moveTo>
                  <a:lnTo>
                    <a:pt x="71" y="435"/>
                  </a:lnTo>
                  <a:lnTo>
                    <a:pt x="4939" y="5647"/>
                  </a:lnTo>
                  <a:lnTo>
                    <a:pt x="4860" y="5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715987" y="109813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0" y="0"/>
                  </a:moveTo>
                  <a:lnTo>
                    <a:pt x="72" y="421"/>
                  </a:lnTo>
                  <a:lnTo>
                    <a:pt x="4928" y="5623"/>
                  </a:lnTo>
                  <a:lnTo>
                    <a:pt x="4866" y="5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703436" y="1084276"/>
              <a:ext cx="17780" cy="19685"/>
            </a:xfrm>
            <a:custGeom>
              <a:avLst/>
              <a:gdLst/>
              <a:ahLst/>
              <a:cxnLst/>
              <a:rect l="l" t="t" r="r" b="b"/>
              <a:pathLst>
                <a:path w="17780" h="19684">
                  <a:moveTo>
                    <a:pt x="3263" y="2540"/>
                  </a:moveTo>
                  <a:lnTo>
                    <a:pt x="889" y="0"/>
                  </a:lnTo>
                  <a:lnTo>
                    <a:pt x="546" y="0"/>
                  </a:lnTo>
                  <a:lnTo>
                    <a:pt x="406" y="76"/>
                  </a:lnTo>
                  <a:lnTo>
                    <a:pt x="266" y="152"/>
                  </a:lnTo>
                  <a:lnTo>
                    <a:pt x="139" y="241"/>
                  </a:lnTo>
                  <a:lnTo>
                    <a:pt x="0" y="317"/>
                  </a:lnTo>
                  <a:lnTo>
                    <a:pt x="1016" y="1397"/>
                  </a:lnTo>
                  <a:lnTo>
                    <a:pt x="1206" y="1397"/>
                  </a:lnTo>
                  <a:lnTo>
                    <a:pt x="1562" y="1765"/>
                  </a:lnTo>
                  <a:lnTo>
                    <a:pt x="1778" y="1765"/>
                  </a:lnTo>
                  <a:lnTo>
                    <a:pt x="2146" y="2146"/>
                  </a:lnTo>
                  <a:lnTo>
                    <a:pt x="2336" y="2146"/>
                  </a:lnTo>
                  <a:lnTo>
                    <a:pt x="2705" y="2540"/>
                  </a:lnTo>
                  <a:lnTo>
                    <a:pt x="2933" y="2540"/>
                  </a:lnTo>
                  <a:lnTo>
                    <a:pt x="3263" y="2540"/>
                  </a:lnTo>
                  <a:close/>
                </a:path>
                <a:path w="17780" h="19684">
                  <a:moveTo>
                    <a:pt x="17437" y="19215"/>
                  </a:moveTo>
                  <a:lnTo>
                    <a:pt x="17399" y="18961"/>
                  </a:lnTo>
                  <a:lnTo>
                    <a:pt x="17386" y="18719"/>
                  </a:lnTo>
                  <a:lnTo>
                    <a:pt x="17386" y="18592"/>
                  </a:lnTo>
                  <a:lnTo>
                    <a:pt x="17373" y="18592"/>
                  </a:lnTo>
                  <a:lnTo>
                    <a:pt x="17373" y="18021"/>
                  </a:lnTo>
                  <a:lnTo>
                    <a:pt x="17386" y="17894"/>
                  </a:lnTo>
                  <a:lnTo>
                    <a:pt x="17386" y="17691"/>
                  </a:lnTo>
                  <a:lnTo>
                    <a:pt x="12128" y="12052"/>
                  </a:lnTo>
                  <a:lnTo>
                    <a:pt x="12204" y="12369"/>
                  </a:lnTo>
                  <a:lnTo>
                    <a:pt x="12319" y="12814"/>
                  </a:lnTo>
                  <a:lnTo>
                    <a:pt x="12357" y="12979"/>
                  </a:lnTo>
                  <a:lnTo>
                    <a:pt x="12420" y="13284"/>
                  </a:lnTo>
                  <a:lnTo>
                    <a:pt x="12484" y="13576"/>
                  </a:lnTo>
                  <a:lnTo>
                    <a:pt x="12573" y="14008"/>
                  </a:lnTo>
                  <a:lnTo>
                    <a:pt x="17437" y="1921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704125" y="1084184"/>
              <a:ext cx="17145" cy="18415"/>
            </a:xfrm>
            <a:custGeom>
              <a:avLst/>
              <a:gdLst/>
              <a:ahLst/>
              <a:cxnLst/>
              <a:rect l="l" t="t" r="r" b="b"/>
              <a:pathLst>
                <a:path w="17144" h="18415">
                  <a:moveTo>
                    <a:pt x="322" y="0"/>
                  </a:moveTo>
                  <a:lnTo>
                    <a:pt x="0" y="0"/>
                  </a:lnTo>
                  <a:lnTo>
                    <a:pt x="2457" y="2635"/>
                  </a:lnTo>
                  <a:lnTo>
                    <a:pt x="2790" y="2635"/>
                  </a:lnTo>
                  <a:lnTo>
                    <a:pt x="322" y="0"/>
                  </a:lnTo>
                  <a:close/>
                </a:path>
                <a:path w="17144" h="18415">
                  <a:moveTo>
                    <a:pt x="11365" y="11822"/>
                  </a:moveTo>
                  <a:lnTo>
                    <a:pt x="11490" y="12311"/>
                  </a:lnTo>
                  <a:lnTo>
                    <a:pt x="16700" y="17884"/>
                  </a:lnTo>
                  <a:lnTo>
                    <a:pt x="16725" y="17567"/>
                  </a:lnTo>
                  <a:lnTo>
                    <a:pt x="11365" y="11822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704265" y="1084101"/>
              <a:ext cx="17145" cy="17780"/>
            </a:xfrm>
            <a:custGeom>
              <a:avLst/>
              <a:gdLst/>
              <a:ahLst/>
              <a:cxnLst/>
              <a:rect l="l" t="t" r="r" b="b"/>
              <a:pathLst>
                <a:path w="17144" h="17780">
                  <a:moveTo>
                    <a:pt x="320" y="0"/>
                  </a:moveTo>
                  <a:lnTo>
                    <a:pt x="0" y="0"/>
                  </a:lnTo>
                  <a:lnTo>
                    <a:pt x="2555" y="2735"/>
                  </a:lnTo>
                  <a:lnTo>
                    <a:pt x="2870" y="2735"/>
                  </a:lnTo>
                  <a:lnTo>
                    <a:pt x="320" y="0"/>
                  </a:lnTo>
                  <a:close/>
                </a:path>
                <a:path w="17144" h="17780">
                  <a:moveTo>
                    <a:pt x="11123" y="11584"/>
                  </a:moveTo>
                  <a:lnTo>
                    <a:pt x="11268" y="12070"/>
                  </a:lnTo>
                  <a:lnTo>
                    <a:pt x="16578" y="17762"/>
                  </a:lnTo>
                  <a:lnTo>
                    <a:pt x="16603" y="17459"/>
                  </a:lnTo>
                  <a:lnTo>
                    <a:pt x="11123" y="11584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704392" y="1084025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10" h="17780">
                  <a:moveTo>
                    <a:pt x="329" y="0"/>
                  </a:moveTo>
                  <a:lnTo>
                    <a:pt x="0" y="0"/>
                  </a:lnTo>
                  <a:lnTo>
                    <a:pt x="2651" y="2833"/>
                  </a:lnTo>
                  <a:lnTo>
                    <a:pt x="2980" y="2833"/>
                  </a:lnTo>
                  <a:lnTo>
                    <a:pt x="329" y="0"/>
                  </a:lnTo>
                  <a:close/>
                </a:path>
                <a:path w="16510" h="17780">
                  <a:moveTo>
                    <a:pt x="10888" y="11314"/>
                  </a:moveTo>
                  <a:lnTo>
                    <a:pt x="11043" y="11833"/>
                  </a:lnTo>
                  <a:lnTo>
                    <a:pt x="16461" y="17628"/>
                  </a:lnTo>
                  <a:lnTo>
                    <a:pt x="16498" y="17312"/>
                  </a:lnTo>
                  <a:lnTo>
                    <a:pt x="10888" y="11314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704539" y="1083942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10" h="17780">
                  <a:moveTo>
                    <a:pt x="323" y="0"/>
                  </a:moveTo>
                  <a:lnTo>
                    <a:pt x="0" y="0"/>
                  </a:lnTo>
                  <a:lnTo>
                    <a:pt x="2744" y="2948"/>
                  </a:lnTo>
                  <a:lnTo>
                    <a:pt x="3074" y="2948"/>
                  </a:lnTo>
                  <a:lnTo>
                    <a:pt x="323" y="0"/>
                  </a:lnTo>
                  <a:close/>
                </a:path>
                <a:path w="16510" h="17780">
                  <a:moveTo>
                    <a:pt x="10633" y="11049"/>
                  </a:moveTo>
                  <a:lnTo>
                    <a:pt x="10803" y="11581"/>
                  </a:lnTo>
                  <a:lnTo>
                    <a:pt x="16336" y="17506"/>
                  </a:lnTo>
                  <a:lnTo>
                    <a:pt x="16369" y="17193"/>
                  </a:lnTo>
                  <a:lnTo>
                    <a:pt x="10633" y="11049"/>
                  </a:lnTo>
                  <a:close/>
                </a:path>
              </a:pathLst>
            </a:custGeom>
            <a:solidFill>
              <a:srgbClr val="FA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704675" y="1083866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10" h="17780">
                  <a:moveTo>
                    <a:pt x="323" y="0"/>
                  </a:moveTo>
                  <a:lnTo>
                    <a:pt x="0" y="0"/>
                  </a:lnTo>
                  <a:lnTo>
                    <a:pt x="2866" y="3068"/>
                  </a:lnTo>
                  <a:lnTo>
                    <a:pt x="3182" y="3068"/>
                  </a:lnTo>
                  <a:lnTo>
                    <a:pt x="323" y="0"/>
                  </a:lnTo>
                  <a:close/>
                </a:path>
                <a:path w="16510" h="17780">
                  <a:moveTo>
                    <a:pt x="10383" y="10775"/>
                  </a:moveTo>
                  <a:lnTo>
                    <a:pt x="10558" y="11308"/>
                  </a:lnTo>
                  <a:lnTo>
                    <a:pt x="16219" y="17371"/>
                  </a:lnTo>
                  <a:lnTo>
                    <a:pt x="16254" y="17068"/>
                  </a:lnTo>
                  <a:lnTo>
                    <a:pt x="10383" y="10775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704809" y="1083787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10" h="17780">
                  <a:moveTo>
                    <a:pt x="333" y="0"/>
                  </a:moveTo>
                  <a:lnTo>
                    <a:pt x="0" y="0"/>
                  </a:lnTo>
                  <a:lnTo>
                    <a:pt x="3014" y="3218"/>
                  </a:lnTo>
                  <a:lnTo>
                    <a:pt x="3341" y="3218"/>
                  </a:lnTo>
                  <a:lnTo>
                    <a:pt x="333" y="0"/>
                  </a:lnTo>
                  <a:close/>
                </a:path>
                <a:path w="16510" h="17780">
                  <a:moveTo>
                    <a:pt x="10101" y="10468"/>
                  </a:moveTo>
                  <a:lnTo>
                    <a:pt x="10307" y="11033"/>
                  </a:lnTo>
                  <a:lnTo>
                    <a:pt x="16109" y="17251"/>
                  </a:lnTo>
                  <a:lnTo>
                    <a:pt x="16146" y="16945"/>
                  </a:lnTo>
                  <a:lnTo>
                    <a:pt x="10101" y="10468"/>
                  </a:lnTo>
                  <a:close/>
                </a:path>
              </a:pathLst>
            </a:custGeom>
            <a:solidFill>
              <a:srgbClr val="FA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704957" y="1083709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10" h="17144">
                  <a:moveTo>
                    <a:pt x="323" y="0"/>
                  </a:moveTo>
                  <a:lnTo>
                    <a:pt x="0" y="0"/>
                  </a:lnTo>
                  <a:lnTo>
                    <a:pt x="3157" y="3376"/>
                  </a:lnTo>
                  <a:lnTo>
                    <a:pt x="3465" y="3376"/>
                  </a:lnTo>
                  <a:lnTo>
                    <a:pt x="323" y="0"/>
                  </a:lnTo>
                  <a:close/>
                </a:path>
                <a:path w="16510" h="17144">
                  <a:moveTo>
                    <a:pt x="9809" y="10170"/>
                  </a:moveTo>
                  <a:lnTo>
                    <a:pt x="10021" y="10739"/>
                  </a:lnTo>
                  <a:lnTo>
                    <a:pt x="15982" y="17124"/>
                  </a:lnTo>
                  <a:lnTo>
                    <a:pt x="16015" y="16814"/>
                  </a:lnTo>
                  <a:lnTo>
                    <a:pt x="9809" y="1017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705089" y="1083626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10" h="17144">
                  <a:moveTo>
                    <a:pt x="324" y="0"/>
                  </a:moveTo>
                  <a:lnTo>
                    <a:pt x="0" y="0"/>
                  </a:lnTo>
                  <a:lnTo>
                    <a:pt x="3190" y="3416"/>
                  </a:lnTo>
                  <a:lnTo>
                    <a:pt x="3509" y="3416"/>
                  </a:lnTo>
                  <a:lnTo>
                    <a:pt x="324" y="0"/>
                  </a:lnTo>
                  <a:close/>
                </a:path>
                <a:path w="16510" h="17144">
                  <a:moveTo>
                    <a:pt x="9512" y="9845"/>
                  </a:moveTo>
                  <a:lnTo>
                    <a:pt x="9756" y="10450"/>
                  </a:lnTo>
                  <a:lnTo>
                    <a:pt x="15872" y="17009"/>
                  </a:lnTo>
                  <a:lnTo>
                    <a:pt x="15909" y="16699"/>
                  </a:lnTo>
                  <a:lnTo>
                    <a:pt x="9512" y="9845"/>
                  </a:lnTo>
                  <a:close/>
                </a:path>
              </a:pathLst>
            </a:custGeom>
            <a:solidFill>
              <a:srgbClr val="F6F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705238" y="1083554"/>
              <a:ext cx="15875" cy="17145"/>
            </a:xfrm>
            <a:custGeom>
              <a:avLst/>
              <a:gdLst/>
              <a:ahLst/>
              <a:cxnLst/>
              <a:rect l="l" t="t" r="r" b="b"/>
              <a:pathLst>
                <a:path w="15875" h="17144">
                  <a:moveTo>
                    <a:pt x="308" y="0"/>
                  </a:moveTo>
                  <a:lnTo>
                    <a:pt x="0" y="0"/>
                  </a:lnTo>
                  <a:lnTo>
                    <a:pt x="3336" y="3578"/>
                  </a:lnTo>
                  <a:lnTo>
                    <a:pt x="3654" y="3578"/>
                  </a:lnTo>
                  <a:lnTo>
                    <a:pt x="308" y="0"/>
                  </a:lnTo>
                  <a:close/>
                </a:path>
                <a:path w="15875" h="17144">
                  <a:moveTo>
                    <a:pt x="9183" y="9503"/>
                  </a:moveTo>
                  <a:lnTo>
                    <a:pt x="9446" y="10123"/>
                  </a:lnTo>
                  <a:lnTo>
                    <a:pt x="15745" y="16873"/>
                  </a:lnTo>
                  <a:lnTo>
                    <a:pt x="15778" y="16570"/>
                  </a:lnTo>
                  <a:lnTo>
                    <a:pt x="9183" y="9503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705371" y="1083475"/>
              <a:ext cx="15875" cy="17145"/>
            </a:xfrm>
            <a:custGeom>
              <a:avLst/>
              <a:gdLst/>
              <a:ahLst/>
              <a:cxnLst/>
              <a:rect l="l" t="t" r="r" b="b"/>
              <a:pathLst>
                <a:path w="15875" h="17144">
                  <a:moveTo>
                    <a:pt x="329" y="0"/>
                  </a:moveTo>
                  <a:lnTo>
                    <a:pt x="0" y="0"/>
                  </a:lnTo>
                  <a:lnTo>
                    <a:pt x="3509" y="3761"/>
                  </a:lnTo>
                  <a:lnTo>
                    <a:pt x="3837" y="3761"/>
                  </a:lnTo>
                  <a:lnTo>
                    <a:pt x="329" y="0"/>
                  </a:lnTo>
                  <a:close/>
                </a:path>
                <a:path w="15875" h="17144">
                  <a:moveTo>
                    <a:pt x="9055" y="9360"/>
                  </a:moveTo>
                  <a:lnTo>
                    <a:pt x="9140" y="9791"/>
                  </a:lnTo>
                  <a:lnTo>
                    <a:pt x="15631" y="16746"/>
                  </a:lnTo>
                  <a:lnTo>
                    <a:pt x="15659" y="16429"/>
                  </a:lnTo>
                  <a:lnTo>
                    <a:pt x="9055" y="9360"/>
                  </a:lnTo>
                  <a:close/>
                </a:path>
              </a:pathLst>
            </a:custGeom>
            <a:solidFill>
              <a:srgbClr val="F3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705506" y="1083323"/>
              <a:ext cx="15875" cy="17145"/>
            </a:xfrm>
            <a:custGeom>
              <a:avLst/>
              <a:gdLst/>
              <a:ahLst/>
              <a:cxnLst/>
              <a:rect l="l" t="t" r="r" b="b"/>
              <a:pathLst>
                <a:path w="15875" h="17144">
                  <a:moveTo>
                    <a:pt x="4699" y="4533"/>
                  </a:moveTo>
                  <a:lnTo>
                    <a:pt x="469" y="0"/>
                  </a:lnTo>
                  <a:lnTo>
                    <a:pt x="139" y="0"/>
                  </a:lnTo>
                  <a:lnTo>
                    <a:pt x="0" y="76"/>
                  </a:lnTo>
                  <a:lnTo>
                    <a:pt x="3708" y="4051"/>
                  </a:lnTo>
                  <a:lnTo>
                    <a:pt x="3911" y="4051"/>
                  </a:lnTo>
                  <a:lnTo>
                    <a:pt x="4368" y="4533"/>
                  </a:lnTo>
                  <a:lnTo>
                    <a:pt x="4699" y="4533"/>
                  </a:lnTo>
                  <a:close/>
                </a:path>
                <a:path w="15875" h="17144">
                  <a:moveTo>
                    <a:pt x="15544" y="16167"/>
                  </a:moveTo>
                  <a:lnTo>
                    <a:pt x="9855" y="10071"/>
                  </a:lnTo>
                  <a:lnTo>
                    <a:pt x="9385" y="9791"/>
                  </a:lnTo>
                  <a:lnTo>
                    <a:pt x="9131" y="9626"/>
                  </a:lnTo>
                  <a:lnTo>
                    <a:pt x="8788" y="9486"/>
                  </a:lnTo>
                  <a:lnTo>
                    <a:pt x="15506" y="16687"/>
                  </a:lnTo>
                  <a:lnTo>
                    <a:pt x="15519" y="16484"/>
                  </a:lnTo>
                  <a:lnTo>
                    <a:pt x="15544" y="16167"/>
                  </a:lnTo>
                  <a:close/>
                </a:path>
              </a:pathLst>
            </a:custGeom>
            <a:solidFill>
              <a:srgbClr val="F6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705785" y="1083171"/>
              <a:ext cx="15875" cy="16510"/>
            </a:xfrm>
            <a:custGeom>
              <a:avLst/>
              <a:gdLst/>
              <a:ahLst/>
              <a:cxnLst/>
              <a:rect l="l" t="t" r="r" b="b"/>
              <a:pathLst>
                <a:path w="15875" h="16509">
                  <a:moveTo>
                    <a:pt x="5384" y="5270"/>
                  </a:moveTo>
                  <a:lnTo>
                    <a:pt x="469" y="0"/>
                  </a:lnTo>
                  <a:lnTo>
                    <a:pt x="139" y="0"/>
                  </a:lnTo>
                  <a:lnTo>
                    <a:pt x="0" y="76"/>
                  </a:lnTo>
                  <a:lnTo>
                    <a:pt x="4305" y="4686"/>
                  </a:lnTo>
                  <a:lnTo>
                    <a:pt x="4508" y="4686"/>
                  </a:lnTo>
                  <a:lnTo>
                    <a:pt x="4648" y="4826"/>
                  </a:lnTo>
                  <a:lnTo>
                    <a:pt x="5384" y="5270"/>
                  </a:lnTo>
                  <a:close/>
                </a:path>
                <a:path w="15875" h="16509">
                  <a:moveTo>
                    <a:pt x="15278" y="15887"/>
                  </a:moveTo>
                  <a:lnTo>
                    <a:pt x="10541" y="10807"/>
                  </a:lnTo>
                  <a:lnTo>
                    <a:pt x="10071" y="10528"/>
                  </a:lnTo>
                  <a:lnTo>
                    <a:pt x="9817" y="10363"/>
                  </a:lnTo>
                  <a:lnTo>
                    <a:pt x="9334" y="10071"/>
                  </a:lnTo>
                  <a:lnTo>
                    <a:pt x="15252" y="16421"/>
                  </a:lnTo>
                  <a:lnTo>
                    <a:pt x="15265" y="16205"/>
                  </a:lnTo>
                  <a:lnTo>
                    <a:pt x="15278" y="15887"/>
                  </a:lnTo>
                  <a:close/>
                </a:path>
              </a:pathLst>
            </a:custGeom>
            <a:solidFill>
              <a:srgbClr val="F6F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706078" y="1082955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09">
                  <a:moveTo>
                    <a:pt x="6565" y="6375"/>
                  </a:moveTo>
                  <a:lnTo>
                    <a:pt x="609" y="0"/>
                  </a:lnTo>
                  <a:lnTo>
                    <a:pt x="292" y="0"/>
                  </a:lnTo>
                  <a:lnTo>
                    <a:pt x="139" y="76"/>
                  </a:lnTo>
                  <a:lnTo>
                    <a:pt x="0" y="152"/>
                  </a:lnTo>
                  <a:lnTo>
                    <a:pt x="4851" y="5346"/>
                  </a:lnTo>
                  <a:lnTo>
                    <a:pt x="5549" y="5778"/>
                  </a:lnTo>
                  <a:lnTo>
                    <a:pt x="5816" y="5943"/>
                  </a:lnTo>
                  <a:lnTo>
                    <a:pt x="6070" y="6096"/>
                  </a:lnTo>
                  <a:lnTo>
                    <a:pt x="6565" y="6375"/>
                  </a:lnTo>
                  <a:close/>
                </a:path>
                <a:path w="15239" h="16509">
                  <a:moveTo>
                    <a:pt x="14998" y="15417"/>
                  </a:moveTo>
                  <a:lnTo>
                    <a:pt x="11722" y="11912"/>
                  </a:lnTo>
                  <a:lnTo>
                    <a:pt x="11239" y="11633"/>
                  </a:lnTo>
                  <a:lnTo>
                    <a:pt x="10985" y="11468"/>
                  </a:lnTo>
                  <a:lnTo>
                    <a:pt x="10718" y="11303"/>
                  </a:lnTo>
                  <a:lnTo>
                    <a:pt x="10490" y="11176"/>
                  </a:lnTo>
                  <a:lnTo>
                    <a:pt x="10007" y="10871"/>
                  </a:lnTo>
                  <a:lnTo>
                    <a:pt x="14986" y="16205"/>
                  </a:lnTo>
                  <a:lnTo>
                    <a:pt x="14998" y="15887"/>
                  </a:lnTo>
                  <a:lnTo>
                    <a:pt x="14770" y="15646"/>
                  </a:lnTo>
                  <a:lnTo>
                    <a:pt x="14998" y="15646"/>
                  </a:lnTo>
                  <a:lnTo>
                    <a:pt x="14782" y="15417"/>
                  </a:lnTo>
                  <a:lnTo>
                    <a:pt x="14998" y="15417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706509" y="1082815"/>
              <a:ext cx="14604" cy="15875"/>
            </a:xfrm>
            <a:custGeom>
              <a:avLst/>
              <a:gdLst/>
              <a:ahLst/>
              <a:cxnLst/>
              <a:rect l="l" t="t" r="r" b="b"/>
              <a:pathLst>
                <a:path w="14605" h="15875">
                  <a:moveTo>
                    <a:pt x="7112" y="7124"/>
                  </a:moveTo>
                  <a:lnTo>
                    <a:pt x="457" y="0"/>
                  </a:lnTo>
                  <a:lnTo>
                    <a:pt x="139" y="0"/>
                  </a:lnTo>
                  <a:lnTo>
                    <a:pt x="0" y="76"/>
                  </a:lnTo>
                  <a:lnTo>
                    <a:pt x="5880" y="6375"/>
                  </a:lnTo>
                  <a:lnTo>
                    <a:pt x="6350" y="6667"/>
                  </a:lnTo>
                  <a:lnTo>
                    <a:pt x="7112" y="7124"/>
                  </a:lnTo>
                  <a:close/>
                </a:path>
                <a:path w="14605" h="15875">
                  <a:moveTo>
                    <a:pt x="14554" y="15087"/>
                  </a:moveTo>
                  <a:lnTo>
                    <a:pt x="12268" y="12636"/>
                  </a:lnTo>
                  <a:lnTo>
                    <a:pt x="12052" y="12636"/>
                  </a:lnTo>
                  <a:lnTo>
                    <a:pt x="11785" y="12344"/>
                  </a:lnTo>
                  <a:lnTo>
                    <a:pt x="11049" y="11899"/>
                  </a:lnTo>
                  <a:lnTo>
                    <a:pt x="14249" y="15328"/>
                  </a:lnTo>
                  <a:lnTo>
                    <a:pt x="14554" y="15328"/>
                  </a:lnTo>
                  <a:lnTo>
                    <a:pt x="14325" y="15087"/>
                  </a:lnTo>
                  <a:lnTo>
                    <a:pt x="14554" y="15087"/>
                  </a:lnTo>
                  <a:close/>
                </a:path>
              </a:pathLst>
            </a:custGeom>
            <a:solidFill>
              <a:srgbClr val="F2F0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706808" y="1082736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40">
                  <a:moveTo>
                    <a:pt x="312" y="0"/>
                  </a:moveTo>
                  <a:lnTo>
                    <a:pt x="0" y="0"/>
                  </a:lnTo>
                  <a:lnTo>
                    <a:pt x="6573" y="7045"/>
                  </a:lnTo>
                  <a:lnTo>
                    <a:pt x="7296" y="7485"/>
                  </a:lnTo>
                  <a:lnTo>
                    <a:pt x="312" y="0"/>
                  </a:lnTo>
                  <a:close/>
                </a:path>
                <a:path w="14605" h="15240">
                  <a:moveTo>
                    <a:pt x="12452" y="13011"/>
                  </a:moveTo>
                  <a:lnTo>
                    <a:pt x="12144" y="13011"/>
                  </a:lnTo>
                  <a:lnTo>
                    <a:pt x="13932" y="14933"/>
                  </a:lnTo>
                  <a:lnTo>
                    <a:pt x="14251" y="14933"/>
                  </a:lnTo>
                  <a:lnTo>
                    <a:pt x="12452" y="13011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2706954" y="1082536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40">
                  <a:moveTo>
                    <a:pt x="8648" y="8597"/>
                  </a:moveTo>
                  <a:lnTo>
                    <a:pt x="609" y="0"/>
                  </a:lnTo>
                  <a:lnTo>
                    <a:pt x="292" y="0"/>
                  </a:lnTo>
                  <a:lnTo>
                    <a:pt x="139" y="63"/>
                  </a:lnTo>
                  <a:lnTo>
                    <a:pt x="0" y="139"/>
                  </a:lnTo>
                  <a:lnTo>
                    <a:pt x="6908" y="7543"/>
                  </a:lnTo>
                  <a:lnTo>
                    <a:pt x="7607" y="7975"/>
                  </a:lnTo>
                  <a:lnTo>
                    <a:pt x="7874" y="8140"/>
                  </a:lnTo>
                  <a:lnTo>
                    <a:pt x="8140" y="8293"/>
                  </a:lnTo>
                  <a:lnTo>
                    <a:pt x="8648" y="8597"/>
                  </a:lnTo>
                  <a:close/>
                </a:path>
                <a:path w="14605" h="15240">
                  <a:moveTo>
                    <a:pt x="14084" y="14897"/>
                  </a:moveTo>
                  <a:lnTo>
                    <a:pt x="12776" y="13500"/>
                  </a:lnTo>
                  <a:lnTo>
                    <a:pt x="12458" y="13500"/>
                  </a:lnTo>
                  <a:lnTo>
                    <a:pt x="13766" y="14897"/>
                  </a:lnTo>
                  <a:lnTo>
                    <a:pt x="13970" y="14897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707386" y="1082244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60" h="10159">
                  <a:moveTo>
                    <a:pt x="9664" y="9766"/>
                  </a:moveTo>
                  <a:lnTo>
                    <a:pt x="546" y="0"/>
                  </a:lnTo>
                  <a:lnTo>
                    <a:pt x="317" y="101"/>
                  </a:lnTo>
                  <a:lnTo>
                    <a:pt x="165" y="165"/>
                  </a:lnTo>
                  <a:lnTo>
                    <a:pt x="0" y="228"/>
                  </a:lnTo>
                  <a:lnTo>
                    <a:pt x="7950" y="8724"/>
                  </a:lnTo>
                  <a:lnTo>
                    <a:pt x="8661" y="9169"/>
                  </a:lnTo>
                  <a:lnTo>
                    <a:pt x="8902" y="9321"/>
                  </a:lnTo>
                  <a:lnTo>
                    <a:pt x="9664" y="9766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707854" y="1082186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60" h="10159">
                  <a:moveTo>
                    <a:pt x="238" y="0"/>
                  </a:moveTo>
                  <a:lnTo>
                    <a:pt x="0" y="82"/>
                  </a:lnTo>
                  <a:lnTo>
                    <a:pt x="8949" y="9676"/>
                  </a:lnTo>
                  <a:lnTo>
                    <a:pt x="9685" y="10123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EEE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707995" y="1082066"/>
              <a:ext cx="10795" cy="11430"/>
            </a:xfrm>
            <a:custGeom>
              <a:avLst/>
              <a:gdLst/>
              <a:ahLst/>
              <a:cxnLst/>
              <a:rect l="l" t="t" r="r" b="b"/>
              <a:pathLst>
                <a:path w="10794" h="11430">
                  <a:moveTo>
                    <a:pt x="10541" y="10858"/>
                  </a:moveTo>
                  <a:lnTo>
                    <a:pt x="419" y="0"/>
                  </a:lnTo>
                  <a:lnTo>
                    <a:pt x="254" y="63"/>
                  </a:lnTo>
                  <a:lnTo>
                    <a:pt x="0" y="152"/>
                  </a:lnTo>
                  <a:lnTo>
                    <a:pt x="9283" y="10096"/>
                  </a:lnTo>
                  <a:lnTo>
                    <a:pt x="10033" y="10553"/>
                  </a:lnTo>
                  <a:lnTo>
                    <a:pt x="10541" y="10858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708325" y="108182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12280" y="12344"/>
                  </a:moveTo>
                  <a:lnTo>
                    <a:pt x="12230" y="12128"/>
                  </a:lnTo>
                  <a:lnTo>
                    <a:pt x="914" y="0"/>
                  </a:lnTo>
                  <a:lnTo>
                    <a:pt x="736" y="50"/>
                  </a:lnTo>
                  <a:lnTo>
                    <a:pt x="558" y="101"/>
                  </a:lnTo>
                  <a:lnTo>
                    <a:pt x="419" y="139"/>
                  </a:lnTo>
                  <a:lnTo>
                    <a:pt x="241" y="190"/>
                  </a:lnTo>
                  <a:lnTo>
                    <a:pt x="0" y="266"/>
                  </a:lnTo>
                  <a:lnTo>
                    <a:pt x="9944" y="10934"/>
                  </a:lnTo>
                  <a:lnTo>
                    <a:pt x="10668" y="11379"/>
                  </a:lnTo>
                  <a:lnTo>
                    <a:pt x="10934" y="11544"/>
                  </a:lnTo>
                  <a:lnTo>
                    <a:pt x="11531" y="11912"/>
                  </a:lnTo>
                  <a:lnTo>
                    <a:pt x="12115" y="12255"/>
                  </a:lnTo>
                  <a:lnTo>
                    <a:pt x="12280" y="12344"/>
                  </a:lnTo>
                  <a:close/>
                </a:path>
              </a:pathLst>
            </a:custGeom>
            <a:solidFill>
              <a:srgbClr val="EB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709143" y="1081837"/>
              <a:ext cx="12065" cy="12700"/>
            </a:xfrm>
            <a:custGeom>
              <a:avLst/>
              <a:gdLst/>
              <a:ahLst/>
              <a:cxnLst/>
              <a:rect l="l" t="t" r="r" b="b"/>
              <a:pathLst>
                <a:path w="12064" h="12700">
                  <a:moveTo>
                    <a:pt x="330" y="0"/>
                  </a:moveTo>
                  <a:lnTo>
                    <a:pt x="0" y="0"/>
                  </a:lnTo>
                  <a:lnTo>
                    <a:pt x="11451" y="12264"/>
                  </a:lnTo>
                  <a:lnTo>
                    <a:pt x="11361" y="1182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E7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709316" y="1081660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30" h="12700">
                  <a:moveTo>
                    <a:pt x="11214" y="12166"/>
                  </a:moveTo>
                  <a:lnTo>
                    <a:pt x="11150" y="11861"/>
                  </a:lnTo>
                  <a:lnTo>
                    <a:pt x="11125" y="11709"/>
                  </a:lnTo>
                  <a:lnTo>
                    <a:pt x="11074" y="11569"/>
                  </a:lnTo>
                  <a:lnTo>
                    <a:pt x="11049" y="11404"/>
                  </a:lnTo>
                  <a:lnTo>
                    <a:pt x="10985" y="11112"/>
                  </a:lnTo>
                  <a:lnTo>
                    <a:pt x="609" y="0"/>
                  </a:lnTo>
                  <a:lnTo>
                    <a:pt x="444" y="38"/>
                  </a:lnTo>
                  <a:lnTo>
                    <a:pt x="266" y="76"/>
                  </a:lnTo>
                  <a:lnTo>
                    <a:pt x="0" y="139"/>
                  </a:lnTo>
                  <a:lnTo>
                    <a:pt x="11214" y="12166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709849" y="1081571"/>
              <a:ext cx="10795" cy="11430"/>
            </a:xfrm>
            <a:custGeom>
              <a:avLst/>
              <a:gdLst/>
              <a:ahLst/>
              <a:cxnLst/>
              <a:rect l="l" t="t" r="r" b="b"/>
              <a:pathLst>
                <a:path w="10794" h="11430">
                  <a:moveTo>
                    <a:pt x="10490" y="11353"/>
                  </a:moveTo>
                  <a:lnTo>
                    <a:pt x="10401" y="11049"/>
                  </a:lnTo>
                  <a:lnTo>
                    <a:pt x="10363" y="10883"/>
                  </a:lnTo>
                  <a:lnTo>
                    <a:pt x="10299" y="10718"/>
                  </a:lnTo>
                  <a:lnTo>
                    <a:pt x="10274" y="10579"/>
                  </a:lnTo>
                  <a:lnTo>
                    <a:pt x="10210" y="10388"/>
                  </a:lnTo>
                  <a:lnTo>
                    <a:pt x="10172" y="10210"/>
                  </a:lnTo>
                  <a:lnTo>
                    <a:pt x="10058" y="9867"/>
                  </a:lnTo>
                  <a:lnTo>
                    <a:pt x="850" y="0"/>
                  </a:lnTo>
                  <a:lnTo>
                    <a:pt x="647" y="25"/>
                  </a:lnTo>
                  <a:lnTo>
                    <a:pt x="457" y="38"/>
                  </a:lnTo>
                  <a:lnTo>
                    <a:pt x="266" y="63"/>
                  </a:lnTo>
                  <a:lnTo>
                    <a:pt x="0" y="114"/>
                  </a:lnTo>
                  <a:lnTo>
                    <a:pt x="10490" y="11353"/>
                  </a:lnTo>
                  <a:close/>
                </a:path>
              </a:pathLst>
            </a:custGeom>
            <a:solidFill>
              <a:srgbClr val="E8E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710595" y="1081552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59">
                  <a:moveTo>
                    <a:pt x="308" y="0"/>
                  </a:moveTo>
                  <a:lnTo>
                    <a:pt x="0" y="17"/>
                  </a:lnTo>
                  <a:lnTo>
                    <a:pt x="9377" y="10062"/>
                  </a:lnTo>
                  <a:lnTo>
                    <a:pt x="9208" y="9536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E7E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710793" y="1081544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59">
                  <a:moveTo>
                    <a:pt x="302" y="0"/>
                  </a:moveTo>
                  <a:lnTo>
                    <a:pt x="0" y="11"/>
                  </a:lnTo>
                  <a:lnTo>
                    <a:pt x="9071" y="9726"/>
                  </a:lnTo>
                  <a:lnTo>
                    <a:pt x="8883" y="919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E4E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710994" y="1081544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89" h="9525">
                  <a:moveTo>
                    <a:pt x="321" y="0"/>
                  </a:moveTo>
                  <a:lnTo>
                    <a:pt x="8535" y="8809"/>
                  </a:lnTo>
                  <a:lnTo>
                    <a:pt x="8745" y="9371"/>
                  </a:lnTo>
                  <a:lnTo>
                    <a:pt x="0" y="3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E7E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711196" y="1081545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89" h="9525">
                  <a:moveTo>
                    <a:pt x="8407" y="8991"/>
                  </a:moveTo>
                  <a:lnTo>
                    <a:pt x="8242" y="8610"/>
                  </a:lnTo>
                  <a:lnTo>
                    <a:pt x="8166" y="8407"/>
                  </a:lnTo>
                  <a:lnTo>
                    <a:pt x="8001" y="7988"/>
                  </a:lnTo>
                  <a:lnTo>
                    <a:pt x="571" y="38"/>
                  </a:lnTo>
                  <a:lnTo>
                    <a:pt x="330" y="25"/>
                  </a:lnTo>
                  <a:lnTo>
                    <a:pt x="0" y="0"/>
                  </a:lnTo>
                  <a:lnTo>
                    <a:pt x="8407" y="8991"/>
                  </a:lnTo>
                  <a:close/>
                </a:path>
              </a:pathLst>
            </a:custGeom>
            <a:solidFill>
              <a:srgbClr val="E7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711640" y="1081571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632" y="8178"/>
                  </a:moveTo>
                  <a:lnTo>
                    <a:pt x="7442" y="7747"/>
                  </a:lnTo>
                  <a:lnTo>
                    <a:pt x="7366" y="7543"/>
                  </a:lnTo>
                  <a:lnTo>
                    <a:pt x="7264" y="7327"/>
                  </a:lnTo>
                  <a:lnTo>
                    <a:pt x="7150" y="7073"/>
                  </a:lnTo>
                  <a:lnTo>
                    <a:pt x="7010" y="6845"/>
                  </a:lnTo>
                  <a:lnTo>
                    <a:pt x="6934" y="6680"/>
                  </a:lnTo>
                  <a:lnTo>
                    <a:pt x="6642" y="6083"/>
                  </a:lnTo>
                  <a:lnTo>
                    <a:pt x="1155" y="215"/>
                  </a:lnTo>
                  <a:lnTo>
                    <a:pt x="863" y="139"/>
                  </a:lnTo>
                  <a:lnTo>
                    <a:pt x="736" y="114"/>
                  </a:lnTo>
                  <a:lnTo>
                    <a:pt x="482" y="63"/>
                  </a:lnTo>
                  <a:lnTo>
                    <a:pt x="355" y="38"/>
                  </a:lnTo>
                  <a:lnTo>
                    <a:pt x="0" y="0"/>
                  </a:lnTo>
                  <a:lnTo>
                    <a:pt x="7632" y="8178"/>
                  </a:lnTo>
                  <a:close/>
                </a:path>
              </a:pathLst>
            </a:custGeom>
            <a:solidFill>
              <a:srgbClr val="E4E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712656" y="108174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765" y="6172"/>
                  </a:moveTo>
                  <a:lnTo>
                    <a:pt x="5473" y="5638"/>
                  </a:lnTo>
                  <a:lnTo>
                    <a:pt x="5308" y="5334"/>
                  </a:lnTo>
                  <a:lnTo>
                    <a:pt x="4914" y="4686"/>
                  </a:lnTo>
                  <a:lnTo>
                    <a:pt x="812" y="292"/>
                  </a:lnTo>
                  <a:lnTo>
                    <a:pt x="635" y="215"/>
                  </a:lnTo>
                  <a:lnTo>
                    <a:pt x="457" y="152"/>
                  </a:lnTo>
                  <a:lnTo>
                    <a:pt x="292" y="76"/>
                  </a:lnTo>
                  <a:lnTo>
                    <a:pt x="0" y="0"/>
                  </a:lnTo>
                  <a:lnTo>
                    <a:pt x="5765" y="6172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713295" y="108195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0"/>
                  </a:moveTo>
                  <a:lnTo>
                    <a:pt x="4481" y="4799"/>
                  </a:lnTo>
                  <a:lnTo>
                    <a:pt x="4042" y="4085"/>
                  </a:lnTo>
                  <a:lnTo>
                    <a:pt x="3808" y="3740"/>
                  </a:lnTo>
                  <a:lnTo>
                    <a:pt x="586" y="292"/>
                  </a:lnTo>
                  <a:lnTo>
                    <a:pt x="392" y="176"/>
                  </a:lnTo>
                  <a:lnTo>
                    <a:pt x="198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1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713666" y="1082131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10" h="4444">
                  <a:moveTo>
                    <a:pt x="0" y="0"/>
                  </a:moveTo>
                  <a:lnTo>
                    <a:pt x="3685" y="3956"/>
                  </a:lnTo>
                  <a:lnTo>
                    <a:pt x="3387" y="3488"/>
                  </a:lnTo>
                  <a:lnTo>
                    <a:pt x="3067" y="30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2714841" y="108294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1574" y="1917"/>
                  </a:moveTo>
                  <a:lnTo>
                    <a:pt x="901" y="990"/>
                  </a:lnTo>
                  <a:lnTo>
                    <a:pt x="1041" y="1130"/>
                  </a:lnTo>
                  <a:lnTo>
                    <a:pt x="711" y="685"/>
                  </a:lnTo>
                  <a:lnTo>
                    <a:pt x="495" y="406"/>
                  </a:lnTo>
                  <a:lnTo>
                    <a:pt x="355" y="317"/>
                  </a:lnTo>
                  <a:lnTo>
                    <a:pt x="0" y="0"/>
                  </a:lnTo>
                  <a:lnTo>
                    <a:pt x="368" y="406"/>
                  </a:lnTo>
                  <a:lnTo>
                    <a:pt x="165" y="406"/>
                  </a:lnTo>
                  <a:lnTo>
                    <a:pt x="1574" y="1917"/>
                  </a:lnTo>
                  <a:close/>
                </a:path>
              </a:pathLst>
            </a:custGeom>
            <a:solidFill>
              <a:srgbClr val="E3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2694038" y="112133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5486" y="4432"/>
                  </a:moveTo>
                  <a:lnTo>
                    <a:pt x="88" y="0"/>
                  </a:lnTo>
                  <a:lnTo>
                    <a:pt x="0" y="2844"/>
                  </a:lnTo>
                  <a:lnTo>
                    <a:pt x="1244" y="6299"/>
                  </a:lnTo>
                  <a:lnTo>
                    <a:pt x="3352" y="5778"/>
                  </a:lnTo>
                  <a:lnTo>
                    <a:pt x="5384" y="4495"/>
                  </a:lnTo>
                  <a:close/>
                </a:path>
              </a:pathLst>
            </a:custGeom>
            <a:solidFill>
              <a:srgbClr val="D4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2694117" y="112123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19" y="0"/>
                  </a:moveTo>
                  <a:lnTo>
                    <a:pt x="0" y="137"/>
                  </a:lnTo>
                  <a:lnTo>
                    <a:pt x="5382" y="454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2694127" y="112105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613" y="4572"/>
                  </a:moveTo>
                  <a:lnTo>
                    <a:pt x="25" y="0"/>
                  </a:lnTo>
                  <a:lnTo>
                    <a:pt x="0" y="139"/>
                  </a:lnTo>
                  <a:lnTo>
                    <a:pt x="5435" y="4686"/>
                  </a:lnTo>
                  <a:lnTo>
                    <a:pt x="5613" y="4572"/>
                  </a:lnTo>
                  <a:close/>
                </a:path>
              </a:pathLst>
            </a:custGeom>
            <a:solidFill>
              <a:srgbClr val="D6D2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2694140" y="112076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5803" y="4724"/>
                  </a:moveTo>
                  <a:lnTo>
                    <a:pt x="50" y="0"/>
                  </a:lnTo>
                  <a:lnTo>
                    <a:pt x="25" y="139"/>
                  </a:lnTo>
                  <a:lnTo>
                    <a:pt x="0" y="342"/>
                  </a:lnTo>
                  <a:lnTo>
                    <a:pt x="5562" y="4889"/>
                  </a:lnTo>
                  <a:lnTo>
                    <a:pt x="5702" y="4787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2694178" y="112057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5918" y="4813"/>
                  </a:moveTo>
                  <a:lnTo>
                    <a:pt x="25" y="0"/>
                  </a:lnTo>
                  <a:lnTo>
                    <a:pt x="12" y="139"/>
                  </a:lnTo>
                  <a:lnTo>
                    <a:pt x="5740" y="4940"/>
                  </a:lnTo>
                  <a:lnTo>
                    <a:pt x="5918" y="4813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2694203" y="112047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21" y="0"/>
                  </a:moveTo>
                  <a:lnTo>
                    <a:pt x="0" y="143"/>
                  </a:lnTo>
                  <a:lnTo>
                    <a:pt x="5854" y="493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6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2694216" y="112020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6146" y="4991"/>
                  </a:moveTo>
                  <a:lnTo>
                    <a:pt x="50" y="0"/>
                  </a:lnTo>
                  <a:lnTo>
                    <a:pt x="25" y="139"/>
                  </a:lnTo>
                  <a:lnTo>
                    <a:pt x="0" y="317"/>
                  </a:lnTo>
                  <a:lnTo>
                    <a:pt x="5905" y="5156"/>
                  </a:lnTo>
                  <a:lnTo>
                    <a:pt x="6045" y="5067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2694254" y="111993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6299" y="5105"/>
                  </a:moveTo>
                  <a:lnTo>
                    <a:pt x="50" y="0"/>
                  </a:lnTo>
                  <a:lnTo>
                    <a:pt x="25" y="127"/>
                  </a:lnTo>
                  <a:lnTo>
                    <a:pt x="0" y="317"/>
                  </a:lnTo>
                  <a:lnTo>
                    <a:pt x="6083" y="5283"/>
                  </a:lnTo>
                  <a:lnTo>
                    <a:pt x="6210" y="5181"/>
                  </a:lnTo>
                  <a:close/>
                </a:path>
              </a:pathLst>
            </a:custGeom>
            <a:solidFill>
              <a:srgbClr val="D6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2694305" y="1119747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5">
                  <a:moveTo>
                    <a:pt x="6388" y="5194"/>
                  </a:moveTo>
                  <a:lnTo>
                    <a:pt x="38" y="0"/>
                  </a:lnTo>
                  <a:lnTo>
                    <a:pt x="0" y="228"/>
                  </a:lnTo>
                  <a:lnTo>
                    <a:pt x="6223" y="5321"/>
                  </a:lnTo>
                  <a:lnTo>
                    <a:pt x="6388" y="5194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2694348" y="1119647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5">
                  <a:moveTo>
                    <a:pt x="21" y="0"/>
                  </a:moveTo>
                  <a:lnTo>
                    <a:pt x="0" y="137"/>
                  </a:lnTo>
                  <a:lnTo>
                    <a:pt x="6320" y="531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8D5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2694355" y="1119391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5">
                  <a:moveTo>
                    <a:pt x="6591" y="5359"/>
                  </a:moveTo>
                  <a:lnTo>
                    <a:pt x="63" y="0"/>
                  </a:lnTo>
                  <a:lnTo>
                    <a:pt x="12" y="177"/>
                  </a:lnTo>
                  <a:lnTo>
                    <a:pt x="0" y="304"/>
                  </a:lnTo>
                  <a:lnTo>
                    <a:pt x="6375" y="5524"/>
                  </a:lnTo>
                  <a:lnTo>
                    <a:pt x="6502" y="5422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2694412" y="1119294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5">
                  <a:moveTo>
                    <a:pt x="25" y="0"/>
                  </a:moveTo>
                  <a:lnTo>
                    <a:pt x="0" y="129"/>
                  </a:lnTo>
                  <a:lnTo>
                    <a:pt x="6516" y="546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DCD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2694419" y="1119112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5">
                  <a:moveTo>
                    <a:pt x="6743" y="5473"/>
                  </a:moveTo>
                  <a:lnTo>
                    <a:pt x="50" y="0"/>
                  </a:lnTo>
                  <a:lnTo>
                    <a:pt x="0" y="228"/>
                  </a:lnTo>
                  <a:lnTo>
                    <a:pt x="6565" y="5600"/>
                  </a:lnTo>
                  <a:lnTo>
                    <a:pt x="6743" y="5473"/>
                  </a:lnTo>
                  <a:close/>
                </a:path>
              </a:pathLst>
            </a:custGeom>
            <a:solidFill>
              <a:srgbClr val="DC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2694463" y="1119025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5">
                  <a:moveTo>
                    <a:pt x="27" y="0"/>
                  </a:moveTo>
                  <a:lnTo>
                    <a:pt x="0" y="133"/>
                  </a:lnTo>
                  <a:lnTo>
                    <a:pt x="6659" y="558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DAD9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2694482" y="11187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921" y="5600"/>
                  </a:moveTo>
                  <a:lnTo>
                    <a:pt x="63" y="0"/>
                  </a:lnTo>
                  <a:lnTo>
                    <a:pt x="12" y="215"/>
                  </a:lnTo>
                  <a:lnTo>
                    <a:pt x="6705" y="5791"/>
                  </a:lnTo>
                  <a:lnTo>
                    <a:pt x="6832" y="5689"/>
                  </a:lnTo>
                  <a:close/>
                </a:path>
              </a:pathLst>
            </a:custGeom>
            <a:solidFill>
              <a:srgbClr val="DC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2694546" y="111866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25" y="0"/>
                  </a:moveTo>
                  <a:lnTo>
                    <a:pt x="0" y="137"/>
                  </a:lnTo>
                  <a:lnTo>
                    <a:pt x="6836" y="573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DAD9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2694564" y="11185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29" y="0"/>
                  </a:moveTo>
                  <a:lnTo>
                    <a:pt x="0" y="137"/>
                  </a:lnTo>
                  <a:lnTo>
                    <a:pt x="6887" y="576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C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2694584" y="1118337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137" y="5778"/>
                  </a:moveTo>
                  <a:lnTo>
                    <a:pt x="63" y="0"/>
                  </a:lnTo>
                  <a:lnTo>
                    <a:pt x="25" y="127"/>
                  </a:lnTo>
                  <a:lnTo>
                    <a:pt x="0" y="292"/>
                  </a:lnTo>
                  <a:lnTo>
                    <a:pt x="6921" y="5969"/>
                  </a:lnTo>
                  <a:lnTo>
                    <a:pt x="7073" y="5829"/>
                  </a:lnTo>
                  <a:close/>
                </a:path>
              </a:pathLst>
            </a:custGeom>
            <a:solidFill>
              <a:srgbClr val="DCD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2694635" y="111816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200" y="5854"/>
                  </a:moveTo>
                  <a:lnTo>
                    <a:pt x="63" y="0"/>
                  </a:lnTo>
                  <a:lnTo>
                    <a:pt x="25" y="127"/>
                  </a:lnTo>
                  <a:lnTo>
                    <a:pt x="7048" y="5981"/>
                  </a:lnTo>
                  <a:lnTo>
                    <a:pt x="7200" y="5854"/>
                  </a:lnTo>
                  <a:close/>
                </a:path>
              </a:pathLst>
            </a:custGeom>
            <a:solidFill>
              <a:srgbClr val="D3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2694686" y="1117982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277" y="5918"/>
                  </a:moveTo>
                  <a:lnTo>
                    <a:pt x="50" y="0"/>
                  </a:lnTo>
                  <a:lnTo>
                    <a:pt x="12" y="139"/>
                  </a:lnTo>
                  <a:lnTo>
                    <a:pt x="7124" y="6045"/>
                  </a:lnTo>
                  <a:lnTo>
                    <a:pt x="7277" y="5918"/>
                  </a:lnTo>
                  <a:close/>
                </a:path>
              </a:pathLst>
            </a:custGeom>
            <a:solidFill>
              <a:srgbClr val="DCD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2694724" y="1117550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7543" y="6083"/>
                  </a:moveTo>
                  <a:lnTo>
                    <a:pt x="127" y="0"/>
                  </a:lnTo>
                  <a:lnTo>
                    <a:pt x="88" y="127"/>
                  </a:lnTo>
                  <a:lnTo>
                    <a:pt x="38" y="304"/>
                  </a:lnTo>
                  <a:lnTo>
                    <a:pt x="0" y="469"/>
                  </a:lnTo>
                  <a:lnTo>
                    <a:pt x="7213" y="6375"/>
                  </a:lnTo>
                  <a:lnTo>
                    <a:pt x="7340" y="6273"/>
                  </a:lnTo>
                  <a:lnTo>
                    <a:pt x="7467" y="6159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2694848" y="1117459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29" y="0"/>
                  </a:moveTo>
                  <a:lnTo>
                    <a:pt x="0" y="132"/>
                  </a:lnTo>
                  <a:lnTo>
                    <a:pt x="7405" y="619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FDE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2694863" y="1117296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594" y="6172"/>
                  </a:moveTo>
                  <a:lnTo>
                    <a:pt x="50" y="0"/>
                  </a:lnTo>
                  <a:lnTo>
                    <a:pt x="25" y="127"/>
                  </a:lnTo>
                  <a:lnTo>
                    <a:pt x="7442" y="6311"/>
                  </a:lnTo>
                  <a:lnTo>
                    <a:pt x="7594" y="6172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2694914" y="1117118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4">
                  <a:moveTo>
                    <a:pt x="7670" y="6235"/>
                  </a:moveTo>
                  <a:lnTo>
                    <a:pt x="63" y="0"/>
                  </a:lnTo>
                  <a:lnTo>
                    <a:pt x="0" y="215"/>
                  </a:lnTo>
                  <a:lnTo>
                    <a:pt x="7518" y="6375"/>
                  </a:lnTo>
                  <a:lnTo>
                    <a:pt x="7670" y="6235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2694964" y="1117037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5" h="6350">
                  <a:moveTo>
                    <a:pt x="39" y="0"/>
                  </a:moveTo>
                  <a:lnTo>
                    <a:pt x="7595" y="6339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2694988" y="1116955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4">
                  <a:moveTo>
                    <a:pt x="40" y="0"/>
                  </a:moveTo>
                  <a:lnTo>
                    <a:pt x="7632" y="6363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2695003" y="1116788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4">
                  <a:moveTo>
                    <a:pt x="7810" y="6350"/>
                  </a:moveTo>
                  <a:lnTo>
                    <a:pt x="63" y="0"/>
                  </a:lnTo>
                  <a:lnTo>
                    <a:pt x="0" y="215"/>
                  </a:lnTo>
                  <a:lnTo>
                    <a:pt x="7670" y="6477"/>
                  </a:lnTo>
                  <a:lnTo>
                    <a:pt x="7810" y="6350"/>
                  </a:lnTo>
                  <a:close/>
                </a:path>
              </a:pathLst>
            </a:custGeom>
            <a:solidFill>
              <a:srgbClr val="E0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2695054" y="1116547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4">
                  <a:moveTo>
                    <a:pt x="7937" y="6426"/>
                  </a:moveTo>
                  <a:lnTo>
                    <a:pt x="88" y="0"/>
                  </a:lnTo>
                  <a:lnTo>
                    <a:pt x="50" y="127"/>
                  </a:lnTo>
                  <a:lnTo>
                    <a:pt x="0" y="292"/>
                  </a:lnTo>
                  <a:lnTo>
                    <a:pt x="7747" y="6616"/>
                  </a:lnTo>
                  <a:lnTo>
                    <a:pt x="7937" y="6426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2695130" y="1116051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4">
                  <a:moveTo>
                    <a:pt x="8229" y="6578"/>
                  </a:moveTo>
                  <a:lnTo>
                    <a:pt x="177" y="0"/>
                  </a:lnTo>
                  <a:lnTo>
                    <a:pt x="114" y="165"/>
                  </a:lnTo>
                  <a:lnTo>
                    <a:pt x="63" y="317"/>
                  </a:lnTo>
                  <a:lnTo>
                    <a:pt x="25" y="457"/>
                  </a:lnTo>
                  <a:lnTo>
                    <a:pt x="7835" y="6946"/>
                  </a:lnTo>
                  <a:lnTo>
                    <a:pt x="7924" y="6870"/>
                  </a:lnTo>
                  <a:lnTo>
                    <a:pt x="8128" y="6667"/>
                  </a:lnTo>
                  <a:close/>
                </a:path>
              </a:pathLst>
            </a:custGeom>
            <a:solidFill>
              <a:srgbClr val="E3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2695294" y="1115954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4">
                  <a:moveTo>
                    <a:pt x="40" y="0"/>
                  </a:moveTo>
                  <a:lnTo>
                    <a:pt x="8035" y="6699"/>
                  </a:lnTo>
                  <a:close/>
                </a:path>
              </a:pathLst>
            </a:custGeom>
            <a:solidFill>
              <a:srgbClr val="E3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2695319" y="1115874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4">
                  <a:moveTo>
                    <a:pt x="39" y="0"/>
                  </a:moveTo>
                  <a:lnTo>
                    <a:pt x="0" y="127"/>
                  </a:lnTo>
                  <a:lnTo>
                    <a:pt x="8068" y="672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0DF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2695346" y="1115391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483" y="6781"/>
                  </a:moveTo>
                  <a:lnTo>
                    <a:pt x="177" y="0"/>
                  </a:lnTo>
                  <a:lnTo>
                    <a:pt x="139" y="127"/>
                  </a:lnTo>
                  <a:lnTo>
                    <a:pt x="63" y="317"/>
                  </a:lnTo>
                  <a:lnTo>
                    <a:pt x="25" y="444"/>
                  </a:lnTo>
                  <a:lnTo>
                    <a:pt x="8102" y="7150"/>
                  </a:lnTo>
                  <a:lnTo>
                    <a:pt x="8216" y="7048"/>
                  </a:lnTo>
                  <a:lnTo>
                    <a:pt x="8420" y="6845"/>
                  </a:lnTo>
                  <a:close/>
                </a:path>
              </a:pathLst>
            </a:custGeom>
            <a:solidFill>
              <a:srgbClr val="E3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695511" y="1115226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4">
                  <a:moveTo>
                    <a:pt x="8420" y="6845"/>
                  </a:moveTo>
                  <a:lnTo>
                    <a:pt x="76" y="0"/>
                  </a:lnTo>
                  <a:lnTo>
                    <a:pt x="0" y="203"/>
                  </a:lnTo>
                  <a:lnTo>
                    <a:pt x="8280" y="6985"/>
                  </a:lnTo>
                  <a:lnTo>
                    <a:pt x="8420" y="6845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695572" y="1115140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4">
                  <a:moveTo>
                    <a:pt x="43" y="0"/>
                  </a:moveTo>
                  <a:lnTo>
                    <a:pt x="8341" y="6951"/>
                  </a:lnTo>
                  <a:close/>
                </a:path>
              </a:pathLst>
            </a:custGeom>
            <a:solidFill>
              <a:srgbClr val="E3E1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2695600" y="111490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572" y="6934"/>
                  </a:moveTo>
                  <a:lnTo>
                    <a:pt x="101" y="0"/>
                  </a:lnTo>
                  <a:lnTo>
                    <a:pt x="50" y="127"/>
                  </a:lnTo>
                  <a:lnTo>
                    <a:pt x="0" y="279"/>
                  </a:lnTo>
                  <a:lnTo>
                    <a:pt x="8369" y="7124"/>
                  </a:lnTo>
                  <a:lnTo>
                    <a:pt x="8509" y="6985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2695689" y="1114426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826" y="7073"/>
                  </a:moveTo>
                  <a:lnTo>
                    <a:pt x="190" y="0"/>
                  </a:lnTo>
                  <a:lnTo>
                    <a:pt x="127" y="165"/>
                  </a:lnTo>
                  <a:lnTo>
                    <a:pt x="76" y="292"/>
                  </a:lnTo>
                  <a:lnTo>
                    <a:pt x="139" y="444"/>
                  </a:lnTo>
                  <a:lnTo>
                    <a:pt x="0" y="520"/>
                  </a:lnTo>
                  <a:lnTo>
                    <a:pt x="8458" y="7442"/>
                  </a:lnTo>
                  <a:lnTo>
                    <a:pt x="2311" y="2273"/>
                  </a:lnTo>
                  <a:lnTo>
                    <a:pt x="5829" y="5092"/>
                  </a:lnTo>
                  <a:lnTo>
                    <a:pt x="8572" y="7327"/>
                  </a:lnTo>
                  <a:lnTo>
                    <a:pt x="8724" y="7188"/>
                  </a:lnTo>
                  <a:close/>
                </a:path>
              </a:pathLst>
            </a:custGeom>
            <a:solidFill>
              <a:srgbClr val="E4E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2695867" y="111410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890" y="7162"/>
                  </a:moveTo>
                  <a:lnTo>
                    <a:pt x="139" y="0"/>
                  </a:lnTo>
                  <a:lnTo>
                    <a:pt x="88" y="127"/>
                  </a:lnTo>
                  <a:lnTo>
                    <a:pt x="25" y="279"/>
                  </a:lnTo>
                  <a:lnTo>
                    <a:pt x="8623" y="7416"/>
                  </a:lnTo>
                  <a:lnTo>
                    <a:pt x="8750" y="7302"/>
                  </a:lnTo>
                  <a:lnTo>
                    <a:pt x="8890" y="7162"/>
                  </a:lnTo>
                  <a:close/>
                </a:path>
              </a:pathLst>
            </a:custGeom>
            <a:solidFill>
              <a:srgbClr val="E7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2695994" y="1113727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19">
                  <a:moveTo>
                    <a:pt x="9055" y="7264"/>
                  </a:moveTo>
                  <a:lnTo>
                    <a:pt x="165" y="0"/>
                  </a:lnTo>
                  <a:lnTo>
                    <a:pt x="114" y="127"/>
                  </a:lnTo>
                  <a:lnTo>
                    <a:pt x="63" y="266"/>
                  </a:lnTo>
                  <a:lnTo>
                    <a:pt x="0" y="431"/>
                  </a:lnTo>
                  <a:lnTo>
                    <a:pt x="8737" y="7581"/>
                  </a:lnTo>
                  <a:lnTo>
                    <a:pt x="8991" y="7327"/>
                  </a:lnTo>
                  <a:close/>
                </a:path>
              </a:pathLst>
            </a:custGeom>
            <a:solidFill>
              <a:srgbClr val="E7E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2696159" y="1113257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220" y="7391"/>
                  </a:moveTo>
                  <a:lnTo>
                    <a:pt x="215" y="0"/>
                  </a:lnTo>
                  <a:lnTo>
                    <a:pt x="152" y="127"/>
                  </a:lnTo>
                  <a:lnTo>
                    <a:pt x="88" y="279"/>
                  </a:lnTo>
                  <a:lnTo>
                    <a:pt x="25" y="431"/>
                  </a:lnTo>
                  <a:lnTo>
                    <a:pt x="8851" y="7759"/>
                  </a:lnTo>
                  <a:lnTo>
                    <a:pt x="9004" y="7620"/>
                  </a:lnTo>
                  <a:lnTo>
                    <a:pt x="9144" y="7467"/>
                  </a:lnTo>
                  <a:close/>
                </a:path>
              </a:pathLst>
            </a:custGeom>
            <a:solidFill>
              <a:srgbClr val="E8E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2696349" y="1113105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19">
                  <a:moveTo>
                    <a:pt x="9144" y="7416"/>
                  </a:moveTo>
                  <a:lnTo>
                    <a:pt x="88" y="0"/>
                  </a:lnTo>
                  <a:lnTo>
                    <a:pt x="0" y="190"/>
                  </a:lnTo>
                  <a:lnTo>
                    <a:pt x="9017" y="7569"/>
                  </a:lnTo>
                  <a:lnTo>
                    <a:pt x="9144" y="7416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2696422" y="1113026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19">
                  <a:moveTo>
                    <a:pt x="49" y="0"/>
                  </a:moveTo>
                  <a:lnTo>
                    <a:pt x="9140" y="7434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E7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2696457" y="1112948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19">
                  <a:moveTo>
                    <a:pt x="50" y="0"/>
                  </a:moveTo>
                  <a:lnTo>
                    <a:pt x="9154" y="745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2696489" y="111280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232" y="7493"/>
                  </a:moveTo>
                  <a:lnTo>
                    <a:pt x="76" y="0"/>
                  </a:lnTo>
                  <a:lnTo>
                    <a:pt x="0" y="190"/>
                  </a:lnTo>
                  <a:lnTo>
                    <a:pt x="9093" y="7632"/>
                  </a:lnTo>
                  <a:lnTo>
                    <a:pt x="9232" y="7493"/>
                  </a:lnTo>
                  <a:close/>
                </a:path>
              </a:pathLst>
            </a:custGeom>
            <a:solidFill>
              <a:srgbClr val="E7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2696553" y="1112279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550" y="7594"/>
                  </a:moveTo>
                  <a:lnTo>
                    <a:pt x="279" y="0"/>
                  </a:lnTo>
                  <a:lnTo>
                    <a:pt x="177" y="190"/>
                  </a:lnTo>
                  <a:lnTo>
                    <a:pt x="101" y="330"/>
                  </a:lnTo>
                  <a:lnTo>
                    <a:pt x="38" y="482"/>
                  </a:lnTo>
                  <a:lnTo>
                    <a:pt x="9144" y="8026"/>
                  </a:lnTo>
                  <a:lnTo>
                    <a:pt x="9220" y="7950"/>
                  </a:lnTo>
                  <a:lnTo>
                    <a:pt x="9398" y="7772"/>
                  </a:lnTo>
                  <a:lnTo>
                    <a:pt x="9550" y="7594"/>
                  </a:lnTo>
                  <a:close/>
                </a:path>
              </a:pathLst>
            </a:custGeom>
            <a:solidFill>
              <a:srgbClr val="EB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2696807" y="1112051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461" y="7645"/>
                  </a:moveTo>
                  <a:lnTo>
                    <a:pt x="127" y="0"/>
                  </a:lnTo>
                  <a:lnTo>
                    <a:pt x="63" y="127"/>
                  </a:lnTo>
                  <a:lnTo>
                    <a:pt x="0" y="266"/>
                  </a:lnTo>
                  <a:lnTo>
                    <a:pt x="9271" y="7861"/>
                  </a:lnTo>
                  <a:lnTo>
                    <a:pt x="9372" y="7734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2696922" y="1111975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60" y="0"/>
                  </a:moveTo>
                  <a:lnTo>
                    <a:pt x="9406" y="7654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EDE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2696961" y="1111904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53" y="0"/>
                  </a:moveTo>
                  <a:lnTo>
                    <a:pt x="9424" y="7666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EEE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2696993" y="1111831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62" y="0"/>
                  </a:moveTo>
                  <a:lnTo>
                    <a:pt x="9443" y="7678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2697034" y="1111759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64" y="0"/>
                  </a:moveTo>
                  <a:lnTo>
                    <a:pt x="9464" y="7693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EE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2697073" y="1111619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525" y="7708"/>
                  </a:moveTo>
                  <a:lnTo>
                    <a:pt x="88" y="0"/>
                  </a:lnTo>
                  <a:lnTo>
                    <a:pt x="0" y="177"/>
                  </a:lnTo>
                  <a:lnTo>
                    <a:pt x="9385" y="7861"/>
                  </a:lnTo>
                  <a:lnTo>
                    <a:pt x="9525" y="7708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2697149" y="1111327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652" y="7759"/>
                  </a:moveTo>
                  <a:lnTo>
                    <a:pt x="177" y="0"/>
                  </a:lnTo>
                  <a:lnTo>
                    <a:pt x="88" y="152"/>
                  </a:lnTo>
                  <a:lnTo>
                    <a:pt x="0" y="330"/>
                  </a:lnTo>
                  <a:lnTo>
                    <a:pt x="9423" y="8039"/>
                  </a:lnTo>
                  <a:lnTo>
                    <a:pt x="9525" y="7912"/>
                  </a:lnTo>
                  <a:lnTo>
                    <a:pt x="9652" y="7759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2697314" y="1111255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64" y="0"/>
                  </a:moveTo>
                  <a:lnTo>
                    <a:pt x="9554" y="7769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2697354" y="1111188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60" y="0"/>
                  </a:moveTo>
                  <a:lnTo>
                    <a:pt x="9561" y="777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2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697397" y="1111119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53" y="0"/>
                  </a:moveTo>
                  <a:lnTo>
                    <a:pt x="9575" y="7786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2697440" y="1111054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53" y="0"/>
                  </a:moveTo>
                  <a:lnTo>
                    <a:pt x="9583" y="778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2697476" y="1110974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64" y="0"/>
                  </a:moveTo>
                  <a:lnTo>
                    <a:pt x="9597" y="7805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2697527" y="1110903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57" y="0"/>
                  </a:moveTo>
                  <a:lnTo>
                    <a:pt x="9605" y="78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2697556" y="1110768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677" y="7823"/>
                  </a:moveTo>
                  <a:lnTo>
                    <a:pt x="101" y="0"/>
                  </a:lnTo>
                  <a:lnTo>
                    <a:pt x="0" y="177"/>
                  </a:lnTo>
                  <a:lnTo>
                    <a:pt x="9537" y="7988"/>
                  </a:lnTo>
                  <a:lnTo>
                    <a:pt x="9677" y="7823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2697642" y="1110690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64" y="0"/>
                  </a:moveTo>
                  <a:lnTo>
                    <a:pt x="9644" y="7840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F6F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2697685" y="1110611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57" y="0"/>
                  </a:moveTo>
                  <a:lnTo>
                    <a:pt x="9650" y="7851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6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2697721" y="1110413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766" y="7874"/>
                  </a:moveTo>
                  <a:lnTo>
                    <a:pt x="127" y="0"/>
                  </a:lnTo>
                  <a:lnTo>
                    <a:pt x="38" y="177"/>
                  </a:lnTo>
                  <a:lnTo>
                    <a:pt x="9588" y="8089"/>
                  </a:lnTo>
                  <a:lnTo>
                    <a:pt x="9690" y="7962"/>
                  </a:lnTo>
                  <a:close/>
                </a:path>
              </a:pathLst>
            </a:custGeom>
            <a:solidFill>
              <a:srgbClr val="F6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2697839" y="1110330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62" y="0"/>
                  </a:moveTo>
                  <a:lnTo>
                    <a:pt x="9702" y="7887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6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2697880" y="1110262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53" y="0"/>
                  </a:moveTo>
                  <a:lnTo>
                    <a:pt x="9712" y="7894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F3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2697911" y="1110120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779" y="7912"/>
                  </a:moveTo>
                  <a:lnTo>
                    <a:pt x="101" y="0"/>
                  </a:lnTo>
                  <a:lnTo>
                    <a:pt x="0" y="177"/>
                  </a:lnTo>
                  <a:lnTo>
                    <a:pt x="9652" y="8064"/>
                  </a:lnTo>
                  <a:lnTo>
                    <a:pt x="9779" y="7912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2697998" y="1110046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58" y="0"/>
                  </a:moveTo>
                  <a:lnTo>
                    <a:pt x="9745" y="7923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F6F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2698035" y="1109970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60" y="0"/>
                  </a:moveTo>
                  <a:lnTo>
                    <a:pt x="9754" y="7938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2698078" y="1109902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57" y="0"/>
                  </a:moveTo>
                  <a:lnTo>
                    <a:pt x="9770" y="794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A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2698121" y="1109830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57" y="0"/>
                  </a:moveTo>
                  <a:lnTo>
                    <a:pt x="9773" y="7952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2698160" y="1109758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60" y="0"/>
                  </a:moveTo>
                  <a:lnTo>
                    <a:pt x="9784" y="7960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2698203" y="1109689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60" y="0"/>
                  </a:moveTo>
                  <a:lnTo>
                    <a:pt x="9787" y="7964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FA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2698242" y="1109549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842" y="7975"/>
                  </a:moveTo>
                  <a:lnTo>
                    <a:pt x="101" y="0"/>
                  </a:lnTo>
                  <a:lnTo>
                    <a:pt x="25" y="127"/>
                  </a:lnTo>
                  <a:lnTo>
                    <a:pt x="9728" y="8140"/>
                  </a:lnTo>
                  <a:lnTo>
                    <a:pt x="9842" y="7975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2698322" y="1109477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64" y="0"/>
                  </a:moveTo>
                  <a:lnTo>
                    <a:pt x="9828" y="7981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2698365" y="1109412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76" y="0"/>
                  </a:moveTo>
                  <a:lnTo>
                    <a:pt x="9836" y="7984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2698407" y="1109016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10071" y="8001"/>
                  </a:moveTo>
                  <a:lnTo>
                    <a:pt x="317" y="0"/>
                  </a:lnTo>
                  <a:lnTo>
                    <a:pt x="203" y="127"/>
                  </a:lnTo>
                  <a:lnTo>
                    <a:pt x="114" y="254"/>
                  </a:lnTo>
                  <a:lnTo>
                    <a:pt x="0" y="431"/>
                  </a:lnTo>
                  <a:lnTo>
                    <a:pt x="9766" y="8420"/>
                  </a:lnTo>
                  <a:lnTo>
                    <a:pt x="9842" y="8293"/>
                  </a:lnTo>
                  <a:lnTo>
                    <a:pt x="9956" y="8166"/>
                  </a:lnTo>
                  <a:lnTo>
                    <a:pt x="10071" y="800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2698700" y="1108959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72" y="0"/>
                  </a:moveTo>
                  <a:lnTo>
                    <a:pt x="9831" y="799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2698743" y="1108890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72" y="0"/>
                  </a:moveTo>
                  <a:lnTo>
                    <a:pt x="9842" y="7999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2698794" y="1108833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71" y="0"/>
                  </a:moveTo>
                  <a:lnTo>
                    <a:pt x="9842" y="7984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2698843" y="1108772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80" y="0"/>
                  </a:moveTo>
                  <a:lnTo>
                    <a:pt x="9836" y="7984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A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2698906" y="1108714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71" y="0"/>
                  </a:moveTo>
                  <a:lnTo>
                    <a:pt x="9819" y="7978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2698955" y="1108653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80" y="0"/>
                  </a:moveTo>
                  <a:lnTo>
                    <a:pt x="9824" y="7974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A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2699010" y="1108592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82" y="0"/>
                  </a:moveTo>
                  <a:lnTo>
                    <a:pt x="9817" y="797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2699059" y="1108537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86" y="0"/>
                  </a:moveTo>
                  <a:lnTo>
                    <a:pt x="9814" y="796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6F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2699122" y="1108476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86" y="0"/>
                  </a:moveTo>
                  <a:lnTo>
                    <a:pt x="9799" y="7952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2699183" y="1108425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0" y="0"/>
                  </a:moveTo>
                  <a:lnTo>
                    <a:pt x="9781" y="793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3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2699232" y="1108317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829" y="7912"/>
                  </a:moveTo>
                  <a:lnTo>
                    <a:pt x="152" y="0"/>
                  </a:lnTo>
                  <a:lnTo>
                    <a:pt x="0" y="139"/>
                  </a:lnTo>
                  <a:lnTo>
                    <a:pt x="9702" y="8077"/>
                  </a:lnTo>
                  <a:lnTo>
                    <a:pt x="9829" y="7912"/>
                  </a:lnTo>
                  <a:close/>
                </a:path>
              </a:pathLst>
            </a:custGeom>
            <a:solidFill>
              <a:srgbClr val="F6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2699359" y="1108215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791" y="7886"/>
                  </a:moveTo>
                  <a:lnTo>
                    <a:pt x="165" y="0"/>
                  </a:lnTo>
                  <a:lnTo>
                    <a:pt x="0" y="127"/>
                  </a:lnTo>
                  <a:lnTo>
                    <a:pt x="9677" y="8051"/>
                  </a:lnTo>
                  <a:lnTo>
                    <a:pt x="9791" y="7886"/>
                  </a:lnTo>
                  <a:close/>
                </a:path>
              </a:pathLst>
            </a:custGeom>
            <a:solidFill>
              <a:srgbClr val="F6F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2699486" y="1108063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804" y="7835"/>
                  </a:moveTo>
                  <a:lnTo>
                    <a:pt x="241" y="0"/>
                  </a:lnTo>
                  <a:lnTo>
                    <a:pt x="63" y="127"/>
                  </a:lnTo>
                  <a:lnTo>
                    <a:pt x="9639" y="8077"/>
                  </a:lnTo>
                  <a:lnTo>
                    <a:pt x="9728" y="7937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2699689" y="1107974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690" y="7797"/>
                  </a:moveTo>
                  <a:lnTo>
                    <a:pt x="177" y="0"/>
                  </a:lnTo>
                  <a:lnTo>
                    <a:pt x="0" y="114"/>
                  </a:lnTo>
                  <a:lnTo>
                    <a:pt x="9575" y="7962"/>
                  </a:lnTo>
                  <a:lnTo>
                    <a:pt x="9690" y="7797"/>
                  </a:lnTo>
                  <a:close/>
                </a:path>
              </a:pathLst>
            </a:custGeom>
            <a:solidFill>
              <a:srgbClr val="F2F0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2699826" y="1107929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104" y="0"/>
                  </a:moveTo>
                  <a:lnTo>
                    <a:pt x="9601" y="7772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2699893" y="1107809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677" y="7696"/>
                  </a:moveTo>
                  <a:lnTo>
                    <a:pt x="266" y="0"/>
                  </a:lnTo>
                  <a:lnTo>
                    <a:pt x="114" y="76"/>
                  </a:lnTo>
                  <a:lnTo>
                    <a:pt x="9512" y="7924"/>
                  </a:lnTo>
                  <a:lnTo>
                    <a:pt x="9588" y="7797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2700121" y="1107682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575" y="7620"/>
                  </a:moveTo>
                  <a:lnTo>
                    <a:pt x="266" y="0"/>
                  </a:lnTo>
                  <a:lnTo>
                    <a:pt x="114" y="88"/>
                  </a:lnTo>
                  <a:lnTo>
                    <a:pt x="9423" y="7861"/>
                  </a:lnTo>
                  <a:lnTo>
                    <a:pt x="9499" y="7721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2700364" y="110764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114" y="0"/>
                  </a:moveTo>
                  <a:lnTo>
                    <a:pt x="9381" y="7585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EEE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2700439" y="110758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398" y="7518"/>
                  </a:moveTo>
                  <a:lnTo>
                    <a:pt x="203" y="0"/>
                  </a:lnTo>
                  <a:lnTo>
                    <a:pt x="0" y="88"/>
                  </a:lnTo>
                  <a:lnTo>
                    <a:pt x="9283" y="7683"/>
                  </a:lnTo>
                  <a:lnTo>
                    <a:pt x="9398" y="7518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2700604" y="1107415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448" y="7327"/>
                  </a:moveTo>
                  <a:lnTo>
                    <a:pt x="495" y="0"/>
                  </a:lnTo>
                  <a:lnTo>
                    <a:pt x="342" y="38"/>
                  </a:lnTo>
                  <a:lnTo>
                    <a:pt x="215" y="101"/>
                  </a:lnTo>
                  <a:lnTo>
                    <a:pt x="88" y="139"/>
                  </a:lnTo>
                  <a:lnTo>
                    <a:pt x="9207" y="7708"/>
                  </a:lnTo>
                  <a:lnTo>
                    <a:pt x="9283" y="7569"/>
                  </a:lnTo>
                  <a:lnTo>
                    <a:pt x="9385" y="7442"/>
                  </a:lnTo>
                  <a:close/>
                </a:path>
              </a:pathLst>
            </a:custGeom>
            <a:solidFill>
              <a:srgbClr val="EB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2701058" y="1107389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19">
                  <a:moveTo>
                    <a:pt x="147" y="0"/>
                  </a:moveTo>
                  <a:lnTo>
                    <a:pt x="0" y="39"/>
                  </a:lnTo>
                  <a:lnTo>
                    <a:pt x="8977" y="7391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E7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2701137" y="1107326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19">
                  <a:moveTo>
                    <a:pt x="9093" y="7150"/>
                  </a:moveTo>
                  <a:lnTo>
                    <a:pt x="355" y="0"/>
                  </a:lnTo>
                  <a:lnTo>
                    <a:pt x="203" y="38"/>
                  </a:lnTo>
                  <a:lnTo>
                    <a:pt x="0" y="76"/>
                  </a:lnTo>
                  <a:lnTo>
                    <a:pt x="8940" y="7391"/>
                  </a:lnTo>
                  <a:lnTo>
                    <a:pt x="9055" y="7213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2701442" y="1107263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19">
                  <a:moveTo>
                    <a:pt x="8953" y="6946"/>
                  </a:moveTo>
                  <a:lnTo>
                    <a:pt x="469" y="0"/>
                  </a:lnTo>
                  <a:lnTo>
                    <a:pt x="304" y="25"/>
                  </a:lnTo>
                  <a:lnTo>
                    <a:pt x="152" y="50"/>
                  </a:lnTo>
                  <a:lnTo>
                    <a:pt x="0" y="76"/>
                  </a:lnTo>
                  <a:lnTo>
                    <a:pt x="8763" y="7251"/>
                  </a:lnTo>
                  <a:lnTo>
                    <a:pt x="8839" y="7124"/>
                  </a:lnTo>
                  <a:lnTo>
                    <a:pt x="8953" y="6946"/>
                  </a:lnTo>
                  <a:close/>
                </a:path>
              </a:pathLst>
            </a:custGeom>
            <a:solidFill>
              <a:srgbClr val="E8E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2701865" y="1107245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4">
                  <a:moveTo>
                    <a:pt x="172" y="0"/>
                  </a:moveTo>
                  <a:lnTo>
                    <a:pt x="0" y="17"/>
                  </a:lnTo>
                  <a:lnTo>
                    <a:pt x="8516" y="6983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E7E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2701987" y="1107242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4">
                  <a:moveTo>
                    <a:pt x="165" y="0"/>
                  </a:moveTo>
                  <a:lnTo>
                    <a:pt x="0" y="7"/>
                  </a:lnTo>
                  <a:lnTo>
                    <a:pt x="8437" y="692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E4E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2702102" y="1107242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4">
                  <a:moveTo>
                    <a:pt x="176" y="0"/>
                  </a:moveTo>
                  <a:lnTo>
                    <a:pt x="0" y="3"/>
                  </a:lnTo>
                  <a:lnTo>
                    <a:pt x="8365" y="684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E7E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2702217" y="1107250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4">
                  <a:moveTo>
                    <a:pt x="8394" y="6604"/>
                  </a:moveTo>
                  <a:lnTo>
                    <a:pt x="317" y="0"/>
                  </a:lnTo>
                  <a:lnTo>
                    <a:pt x="190" y="0"/>
                  </a:lnTo>
                  <a:lnTo>
                    <a:pt x="0" y="0"/>
                  </a:lnTo>
                  <a:lnTo>
                    <a:pt x="8293" y="6769"/>
                  </a:lnTo>
                  <a:lnTo>
                    <a:pt x="8394" y="6604"/>
                  </a:lnTo>
                  <a:close/>
                </a:path>
              </a:pathLst>
            </a:custGeom>
            <a:solidFill>
              <a:srgbClr val="E7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2702471" y="1107250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4">
                  <a:moveTo>
                    <a:pt x="8305" y="6324"/>
                  </a:moveTo>
                  <a:lnTo>
                    <a:pt x="660" y="76"/>
                  </a:lnTo>
                  <a:lnTo>
                    <a:pt x="533" y="76"/>
                  </a:lnTo>
                  <a:lnTo>
                    <a:pt x="342" y="25"/>
                  </a:lnTo>
                  <a:lnTo>
                    <a:pt x="203" y="12"/>
                  </a:lnTo>
                  <a:lnTo>
                    <a:pt x="0" y="0"/>
                  </a:lnTo>
                  <a:lnTo>
                    <a:pt x="8115" y="6629"/>
                  </a:lnTo>
                  <a:lnTo>
                    <a:pt x="8204" y="6489"/>
                  </a:lnTo>
                  <a:lnTo>
                    <a:pt x="3124" y="2197"/>
                  </a:lnTo>
                  <a:lnTo>
                    <a:pt x="8305" y="6324"/>
                  </a:lnTo>
                  <a:close/>
                </a:path>
              </a:pathLst>
            </a:custGeom>
            <a:solidFill>
              <a:srgbClr val="E4E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2703118" y="1107352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5" h="6350">
                  <a:moveTo>
                    <a:pt x="2959" y="2171"/>
                  </a:moveTo>
                  <a:lnTo>
                    <a:pt x="355" y="38"/>
                  </a:lnTo>
                  <a:lnTo>
                    <a:pt x="228" y="38"/>
                  </a:lnTo>
                  <a:lnTo>
                    <a:pt x="0" y="0"/>
                  </a:lnTo>
                  <a:lnTo>
                    <a:pt x="2921" y="2336"/>
                  </a:lnTo>
                  <a:lnTo>
                    <a:pt x="1803" y="1397"/>
                  </a:lnTo>
                  <a:lnTo>
                    <a:pt x="2768" y="2171"/>
                  </a:lnTo>
                  <a:lnTo>
                    <a:pt x="2959" y="2171"/>
                  </a:lnTo>
                  <a:close/>
                </a:path>
                <a:path w="8255" h="6350">
                  <a:moveTo>
                    <a:pt x="7734" y="6070"/>
                  </a:moveTo>
                  <a:lnTo>
                    <a:pt x="3365" y="2501"/>
                  </a:lnTo>
                  <a:lnTo>
                    <a:pt x="3175" y="2501"/>
                  </a:lnTo>
                  <a:lnTo>
                    <a:pt x="7734" y="607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2703493" y="110745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200" y="0"/>
                  </a:moveTo>
                  <a:lnTo>
                    <a:pt x="0" y="0"/>
                  </a:lnTo>
                  <a:lnTo>
                    <a:pt x="2294" y="1875"/>
                  </a:lnTo>
                  <a:lnTo>
                    <a:pt x="2488" y="1875"/>
                  </a:lnTo>
                  <a:lnTo>
                    <a:pt x="200" y="0"/>
                  </a:lnTo>
                  <a:close/>
                </a:path>
                <a:path w="7619" h="6350">
                  <a:moveTo>
                    <a:pt x="3063" y="2340"/>
                  </a:moveTo>
                  <a:lnTo>
                    <a:pt x="2857" y="2340"/>
                  </a:lnTo>
                  <a:lnTo>
                    <a:pt x="7410" y="5904"/>
                  </a:lnTo>
                  <a:lnTo>
                    <a:pt x="3063" y="2340"/>
                  </a:lnTo>
                  <a:close/>
                </a:path>
              </a:pathLst>
            </a:custGeom>
            <a:solidFill>
              <a:srgbClr val="E3E1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2703739" y="1107536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180" y="0"/>
                  </a:moveTo>
                  <a:lnTo>
                    <a:pt x="0" y="0"/>
                  </a:lnTo>
                  <a:lnTo>
                    <a:pt x="1925" y="1581"/>
                  </a:lnTo>
                  <a:lnTo>
                    <a:pt x="2113" y="1581"/>
                  </a:lnTo>
                  <a:lnTo>
                    <a:pt x="180" y="0"/>
                  </a:lnTo>
                  <a:close/>
                </a:path>
                <a:path w="7619" h="6350">
                  <a:moveTo>
                    <a:pt x="2853" y="2185"/>
                  </a:moveTo>
                  <a:lnTo>
                    <a:pt x="2668" y="2185"/>
                  </a:lnTo>
                  <a:lnTo>
                    <a:pt x="7205" y="5745"/>
                  </a:lnTo>
                  <a:lnTo>
                    <a:pt x="2853" y="2185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2703995" y="1107657"/>
              <a:ext cx="7620" cy="5715"/>
            </a:xfrm>
            <a:custGeom>
              <a:avLst/>
              <a:gdLst/>
              <a:ahLst/>
              <a:cxnLst/>
              <a:rect l="l" t="t" r="r" b="b"/>
              <a:pathLst>
                <a:path w="7619" h="5715">
                  <a:moveTo>
                    <a:pt x="1676" y="1219"/>
                  </a:moveTo>
                  <a:lnTo>
                    <a:pt x="190" y="0"/>
                  </a:lnTo>
                  <a:lnTo>
                    <a:pt x="0" y="0"/>
                  </a:lnTo>
                  <a:lnTo>
                    <a:pt x="1485" y="1219"/>
                  </a:lnTo>
                  <a:lnTo>
                    <a:pt x="1676" y="1219"/>
                  </a:lnTo>
                  <a:close/>
                </a:path>
                <a:path w="7619" h="5715">
                  <a:moveTo>
                    <a:pt x="7099" y="5346"/>
                  </a:moveTo>
                  <a:lnTo>
                    <a:pt x="2705" y="1739"/>
                  </a:lnTo>
                  <a:lnTo>
                    <a:pt x="2692" y="1892"/>
                  </a:lnTo>
                  <a:lnTo>
                    <a:pt x="2565" y="1892"/>
                  </a:lnTo>
                  <a:lnTo>
                    <a:pt x="2590" y="2019"/>
                  </a:lnTo>
                  <a:lnTo>
                    <a:pt x="2463" y="2019"/>
                  </a:lnTo>
                  <a:lnTo>
                    <a:pt x="6985" y="5562"/>
                  </a:lnTo>
                  <a:lnTo>
                    <a:pt x="3873" y="3022"/>
                  </a:lnTo>
                  <a:lnTo>
                    <a:pt x="7035" y="5486"/>
                  </a:lnTo>
                  <a:lnTo>
                    <a:pt x="4445" y="3378"/>
                  </a:lnTo>
                  <a:lnTo>
                    <a:pt x="6032" y="4635"/>
                  </a:lnTo>
                  <a:lnTo>
                    <a:pt x="7048" y="5448"/>
                  </a:lnTo>
                  <a:close/>
                </a:path>
              </a:pathLst>
            </a:custGeom>
            <a:solidFill>
              <a:srgbClr val="E3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2706678" y="110934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80" h="3809">
                  <a:moveTo>
                    <a:pt x="82" y="0"/>
                  </a:moveTo>
                  <a:lnTo>
                    <a:pt x="4462" y="359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E0DF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2706739" y="1109275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71" y="0"/>
                  </a:moveTo>
                  <a:lnTo>
                    <a:pt x="4442" y="357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E3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2706776" y="1109104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80" h="3809">
                  <a:moveTo>
                    <a:pt x="4521" y="3530"/>
                  </a:moveTo>
                  <a:lnTo>
                    <a:pt x="203" y="0"/>
                  </a:lnTo>
                  <a:lnTo>
                    <a:pt x="63" y="139"/>
                  </a:lnTo>
                  <a:lnTo>
                    <a:pt x="4381" y="3784"/>
                  </a:lnTo>
                  <a:lnTo>
                    <a:pt x="4457" y="3644"/>
                  </a:lnTo>
                  <a:close/>
                </a:path>
              </a:pathLst>
            </a:custGeom>
            <a:solidFill>
              <a:srgbClr val="E3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2706954" y="1108990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4419" y="3505"/>
                  </a:moveTo>
                  <a:lnTo>
                    <a:pt x="139" y="0"/>
                  </a:lnTo>
                  <a:lnTo>
                    <a:pt x="0" y="139"/>
                  </a:lnTo>
                  <a:lnTo>
                    <a:pt x="4330" y="3683"/>
                  </a:lnTo>
                  <a:lnTo>
                    <a:pt x="4419" y="3505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2707069" y="1108926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87" y="0"/>
                  </a:moveTo>
                  <a:lnTo>
                    <a:pt x="4353" y="348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E0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2707132" y="1108872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82" y="0"/>
                  </a:moveTo>
                  <a:lnTo>
                    <a:pt x="4326" y="3473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2707185" y="1108815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86" y="0"/>
                  </a:moveTo>
                  <a:lnTo>
                    <a:pt x="4305" y="3451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2707243" y="1108753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86" y="0"/>
                  </a:moveTo>
                  <a:lnTo>
                    <a:pt x="4287" y="344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2707304" y="1108703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82" y="0"/>
                  </a:moveTo>
                  <a:lnTo>
                    <a:pt x="4269" y="342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2707351" y="1108645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100" y="0"/>
                  </a:moveTo>
                  <a:lnTo>
                    <a:pt x="4258" y="3402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DFDE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2707419" y="1108588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86" y="0"/>
                  </a:moveTo>
                  <a:lnTo>
                    <a:pt x="4226" y="3384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2707481" y="1108531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86" y="0"/>
                  </a:moveTo>
                  <a:lnTo>
                    <a:pt x="4204" y="3373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DF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2707530" y="1108476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97" y="0"/>
                  </a:moveTo>
                  <a:lnTo>
                    <a:pt x="4191" y="3347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2707595" y="1108419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97" y="0"/>
                  </a:moveTo>
                  <a:lnTo>
                    <a:pt x="4161" y="3333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DCD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2707652" y="1108317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4178" y="3289"/>
                  </a:moveTo>
                  <a:lnTo>
                    <a:pt x="152" y="0"/>
                  </a:lnTo>
                  <a:lnTo>
                    <a:pt x="0" y="139"/>
                  </a:lnTo>
                  <a:lnTo>
                    <a:pt x="4076" y="3479"/>
                  </a:lnTo>
                  <a:lnTo>
                    <a:pt x="4178" y="3289"/>
                  </a:lnTo>
                  <a:close/>
                </a:path>
              </a:pathLst>
            </a:custGeom>
            <a:solidFill>
              <a:srgbClr val="D3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2707779" y="1108215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4114" y="3251"/>
                  </a:moveTo>
                  <a:lnTo>
                    <a:pt x="152" y="0"/>
                  </a:lnTo>
                  <a:lnTo>
                    <a:pt x="0" y="127"/>
                  </a:lnTo>
                  <a:lnTo>
                    <a:pt x="4025" y="3429"/>
                  </a:lnTo>
                  <a:lnTo>
                    <a:pt x="4114" y="3251"/>
                  </a:lnTo>
                  <a:close/>
                </a:path>
              </a:pathLst>
            </a:custGeom>
            <a:solidFill>
              <a:srgbClr val="DCD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2707909" y="1108160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82" y="0"/>
                  </a:moveTo>
                  <a:lnTo>
                    <a:pt x="4032" y="3225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DAD9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2707957" y="1107949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4114" y="3136"/>
                  </a:moveTo>
                  <a:lnTo>
                    <a:pt x="279" y="0"/>
                  </a:lnTo>
                  <a:lnTo>
                    <a:pt x="152" y="114"/>
                  </a:lnTo>
                  <a:lnTo>
                    <a:pt x="0" y="241"/>
                  </a:lnTo>
                  <a:lnTo>
                    <a:pt x="3962" y="3479"/>
                  </a:lnTo>
                  <a:lnTo>
                    <a:pt x="4025" y="3327"/>
                  </a:lnTo>
                  <a:lnTo>
                    <a:pt x="4114" y="3136"/>
                  </a:lnTo>
                  <a:close/>
                </a:path>
              </a:pathLst>
            </a:custGeom>
            <a:solidFill>
              <a:srgbClr val="DC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2708211" y="1107847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3937" y="3086"/>
                  </a:moveTo>
                  <a:lnTo>
                    <a:pt x="165" y="0"/>
                  </a:lnTo>
                  <a:lnTo>
                    <a:pt x="0" y="127"/>
                  </a:lnTo>
                  <a:lnTo>
                    <a:pt x="3848" y="3263"/>
                  </a:lnTo>
                  <a:lnTo>
                    <a:pt x="3937" y="3086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2708352" y="1107795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88" y="0"/>
                  </a:moveTo>
                  <a:lnTo>
                    <a:pt x="3834" y="3056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D8D5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2708417" y="1107752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90" y="0"/>
                  </a:moveTo>
                  <a:lnTo>
                    <a:pt x="3797" y="302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2708478" y="1107644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810" y="2984"/>
                  </a:moveTo>
                  <a:lnTo>
                    <a:pt x="152" y="0"/>
                  </a:lnTo>
                  <a:lnTo>
                    <a:pt x="0" y="127"/>
                  </a:lnTo>
                  <a:lnTo>
                    <a:pt x="3721" y="3175"/>
                  </a:lnTo>
                  <a:lnTo>
                    <a:pt x="3810" y="2984"/>
                  </a:lnTo>
                  <a:close/>
                </a:path>
              </a:pathLst>
            </a:custGeom>
            <a:solidFill>
              <a:srgbClr val="D6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2708605" y="110745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3810" y="2870"/>
                  </a:moveTo>
                  <a:lnTo>
                    <a:pt x="304" y="0"/>
                  </a:lnTo>
                  <a:lnTo>
                    <a:pt x="165" y="101"/>
                  </a:lnTo>
                  <a:lnTo>
                    <a:pt x="0" y="215"/>
                  </a:lnTo>
                  <a:lnTo>
                    <a:pt x="3670" y="3213"/>
                  </a:lnTo>
                  <a:lnTo>
                    <a:pt x="3721" y="3060"/>
                  </a:lnTo>
                  <a:lnTo>
                    <a:pt x="3810" y="2870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2708884" y="1107365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606" y="2794"/>
                  </a:moveTo>
                  <a:lnTo>
                    <a:pt x="177" y="0"/>
                  </a:lnTo>
                  <a:lnTo>
                    <a:pt x="0" y="114"/>
                  </a:lnTo>
                  <a:lnTo>
                    <a:pt x="3517" y="2997"/>
                  </a:lnTo>
                  <a:lnTo>
                    <a:pt x="3606" y="2794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2709029" y="1107303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107" y="0"/>
                  </a:moveTo>
                  <a:lnTo>
                    <a:pt x="3502" y="2776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6D2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2709094" y="1107259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107" y="0"/>
                  </a:moveTo>
                  <a:lnTo>
                    <a:pt x="3462" y="2747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2688907" y="110579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8521" y="25146"/>
                  </a:moveTo>
                  <a:lnTo>
                    <a:pt x="7010" y="23241"/>
                  </a:lnTo>
                  <a:lnTo>
                    <a:pt x="6858" y="23241"/>
                  </a:lnTo>
                  <a:lnTo>
                    <a:pt x="5245" y="22974"/>
                  </a:lnTo>
                  <a:lnTo>
                    <a:pt x="4025" y="21640"/>
                  </a:lnTo>
                  <a:lnTo>
                    <a:pt x="3327" y="19697"/>
                  </a:lnTo>
                  <a:lnTo>
                    <a:pt x="3213" y="18580"/>
                  </a:lnTo>
                  <a:lnTo>
                    <a:pt x="3048" y="18376"/>
                  </a:lnTo>
                  <a:lnTo>
                    <a:pt x="3200" y="18376"/>
                  </a:lnTo>
                  <a:lnTo>
                    <a:pt x="330" y="14719"/>
                  </a:lnTo>
                  <a:lnTo>
                    <a:pt x="177" y="14719"/>
                  </a:lnTo>
                  <a:lnTo>
                    <a:pt x="0" y="20701"/>
                  </a:lnTo>
                  <a:lnTo>
                    <a:pt x="571" y="22974"/>
                  </a:lnTo>
                  <a:lnTo>
                    <a:pt x="635" y="23215"/>
                  </a:lnTo>
                  <a:lnTo>
                    <a:pt x="762" y="23723"/>
                  </a:lnTo>
                  <a:lnTo>
                    <a:pt x="2717" y="24980"/>
                  </a:lnTo>
                  <a:lnTo>
                    <a:pt x="3619" y="25527"/>
                  </a:lnTo>
                  <a:lnTo>
                    <a:pt x="6172" y="25527"/>
                  </a:lnTo>
                  <a:lnTo>
                    <a:pt x="8280" y="25146"/>
                  </a:lnTo>
                  <a:lnTo>
                    <a:pt x="8521" y="25146"/>
                  </a:lnTo>
                  <a:close/>
                </a:path>
                <a:path w="25400" h="26034">
                  <a:moveTo>
                    <a:pt x="24968" y="0"/>
                  </a:moveTo>
                  <a:lnTo>
                    <a:pt x="23266" y="0"/>
                  </a:lnTo>
                  <a:lnTo>
                    <a:pt x="21691" y="558"/>
                  </a:lnTo>
                  <a:lnTo>
                    <a:pt x="20256" y="1498"/>
                  </a:lnTo>
                  <a:lnTo>
                    <a:pt x="23622" y="4267"/>
                  </a:lnTo>
                  <a:lnTo>
                    <a:pt x="23952" y="3479"/>
                  </a:lnTo>
                  <a:lnTo>
                    <a:pt x="24257" y="2679"/>
                  </a:lnTo>
                  <a:lnTo>
                    <a:pt x="24612" y="1498"/>
                  </a:lnTo>
                  <a:lnTo>
                    <a:pt x="24688" y="1257"/>
                  </a:lnTo>
                  <a:lnTo>
                    <a:pt x="24841" y="558"/>
                  </a:lnTo>
                  <a:lnTo>
                    <a:pt x="24968" y="0"/>
                  </a:lnTo>
                  <a:close/>
                </a:path>
              </a:pathLst>
            </a:custGeom>
            <a:solidFill>
              <a:srgbClr val="D4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2689020" y="1120324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89" h="10794">
                  <a:moveTo>
                    <a:pt x="241" y="0"/>
                  </a:moveTo>
                  <a:lnTo>
                    <a:pt x="0" y="0"/>
                  </a:lnTo>
                  <a:lnTo>
                    <a:pt x="2841" y="3632"/>
                  </a:lnTo>
                  <a:lnTo>
                    <a:pt x="3092" y="3632"/>
                  </a:lnTo>
                  <a:lnTo>
                    <a:pt x="241" y="0"/>
                  </a:lnTo>
                  <a:close/>
                </a:path>
                <a:path w="8889" h="10794">
                  <a:moveTo>
                    <a:pt x="7076" y="8716"/>
                  </a:moveTo>
                  <a:lnTo>
                    <a:pt x="6834" y="8716"/>
                  </a:lnTo>
                  <a:lnTo>
                    <a:pt x="8300" y="10587"/>
                  </a:lnTo>
                  <a:lnTo>
                    <a:pt x="8548" y="10587"/>
                  </a:lnTo>
                  <a:lnTo>
                    <a:pt x="7076" y="8716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2689034" y="1119963"/>
              <a:ext cx="8890" cy="11430"/>
            </a:xfrm>
            <a:custGeom>
              <a:avLst/>
              <a:gdLst/>
              <a:ahLst/>
              <a:cxnLst/>
              <a:rect l="l" t="t" r="r" b="b"/>
              <a:pathLst>
                <a:path w="8889" h="11430">
                  <a:moveTo>
                    <a:pt x="3073" y="3594"/>
                  </a:moveTo>
                  <a:lnTo>
                    <a:pt x="254" y="0"/>
                  </a:lnTo>
                  <a:lnTo>
                    <a:pt x="25" y="0"/>
                  </a:lnTo>
                  <a:lnTo>
                    <a:pt x="152" y="177"/>
                  </a:lnTo>
                  <a:lnTo>
                    <a:pt x="0" y="177"/>
                  </a:lnTo>
                  <a:lnTo>
                    <a:pt x="2832" y="3797"/>
                  </a:lnTo>
                  <a:lnTo>
                    <a:pt x="3073" y="3797"/>
                  </a:lnTo>
                  <a:lnTo>
                    <a:pt x="2908" y="3594"/>
                  </a:lnTo>
                  <a:lnTo>
                    <a:pt x="3073" y="3594"/>
                  </a:lnTo>
                  <a:close/>
                </a:path>
                <a:path w="8889" h="11430">
                  <a:moveTo>
                    <a:pt x="8813" y="10909"/>
                  </a:moveTo>
                  <a:lnTo>
                    <a:pt x="7404" y="9105"/>
                  </a:lnTo>
                  <a:lnTo>
                    <a:pt x="7226" y="9105"/>
                  </a:lnTo>
                  <a:lnTo>
                    <a:pt x="6997" y="9093"/>
                  </a:lnTo>
                  <a:lnTo>
                    <a:pt x="8432" y="10922"/>
                  </a:lnTo>
                  <a:lnTo>
                    <a:pt x="8674" y="10922"/>
                  </a:lnTo>
                  <a:lnTo>
                    <a:pt x="8813" y="10909"/>
                  </a:lnTo>
                  <a:close/>
                </a:path>
              </a:pathLst>
            </a:custGeom>
            <a:solidFill>
              <a:srgbClr val="D6D2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2689060" y="1119417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30">
                  <a:moveTo>
                    <a:pt x="3086" y="3556"/>
                  </a:moveTo>
                  <a:lnTo>
                    <a:pt x="292" y="0"/>
                  </a:lnTo>
                  <a:lnTo>
                    <a:pt x="50" y="0"/>
                  </a:lnTo>
                  <a:lnTo>
                    <a:pt x="190" y="177"/>
                  </a:lnTo>
                  <a:lnTo>
                    <a:pt x="25" y="177"/>
                  </a:lnTo>
                  <a:lnTo>
                    <a:pt x="165" y="368"/>
                  </a:lnTo>
                  <a:lnTo>
                    <a:pt x="0" y="368"/>
                  </a:lnTo>
                  <a:lnTo>
                    <a:pt x="2819" y="3937"/>
                  </a:lnTo>
                  <a:lnTo>
                    <a:pt x="3060" y="3937"/>
                  </a:lnTo>
                  <a:lnTo>
                    <a:pt x="2908" y="3746"/>
                  </a:lnTo>
                  <a:lnTo>
                    <a:pt x="3073" y="3746"/>
                  </a:lnTo>
                  <a:lnTo>
                    <a:pt x="2921" y="3556"/>
                  </a:lnTo>
                  <a:lnTo>
                    <a:pt x="3086" y="3556"/>
                  </a:lnTo>
                  <a:close/>
                </a:path>
                <a:path w="9525" h="11430">
                  <a:moveTo>
                    <a:pt x="9220" y="11366"/>
                  </a:moveTo>
                  <a:lnTo>
                    <a:pt x="7886" y="9677"/>
                  </a:lnTo>
                  <a:lnTo>
                    <a:pt x="7708" y="9677"/>
                  </a:lnTo>
                  <a:lnTo>
                    <a:pt x="7556" y="9664"/>
                  </a:lnTo>
                  <a:lnTo>
                    <a:pt x="7302" y="9652"/>
                  </a:lnTo>
                  <a:lnTo>
                    <a:pt x="8686" y="11417"/>
                  </a:lnTo>
                  <a:lnTo>
                    <a:pt x="8928" y="11417"/>
                  </a:lnTo>
                  <a:lnTo>
                    <a:pt x="9067" y="11391"/>
                  </a:lnTo>
                  <a:lnTo>
                    <a:pt x="9220" y="11366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2689123" y="1119049"/>
              <a:ext cx="9525" cy="12065"/>
            </a:xfrm>
            <a:custGeom>
              <a:avLst/>
              <a:gdLst/>
              <a:ahLst/>
              <a:cxnLst/>
              <a:rect l="l" t="t" r="r" b="b"/>
              <a:pathLst>
                <a:path w="9525" h="12065">
                  <a:moveTo>
                    <a:pt x="3048" y="3543"/>
                  </a:moveTo>
                  <a:lnTo>
                    <a:pt x="266" y="0"/>
                  </a:lnTo>
                  <a:lnTo>
                    <a:pt x="25" y="0"/>
                  </a:lnTo>
                  <a:lnTo>
                    <a:pt x="152" y="177"/>
                  </a:lnTo>
                  <a:lnTo>
                    <a:pt x="0" y="177"/>
                  </a:lnTo>
                  <a:lnTo>
                    <a:pt x="2781" y="3721"/>
                  </a:lnTo>
                  <a:lnTo>
                    <a:pt x="3035" y="3721"/>
                  </a:lnTo>
                  <a:lnTo>
                    <a:pt x="2895" y="3543"/>
                  </a:lnTo>
                  <a:lnTo>
                    <a:pt x="3048" y="3543"/>
                  </a:lnTo>
                  <a:close/>
                </a:path>
                <a:path w="9525" h="12065">
                  <a:moveTo>
                    <a:pt x="9423" y="11671"/>
                  </a:moveTo>
                  <a:lnTo>
                    <a:pt x="8166" y="10071"/>
                  </a:lnTo>
                  <a:lnTo>
                    <a:pt x="8001" y="10071"/>
                  </a:lnTo>
                  <a:lnTo>
                    <a:pt x="7759" y="10058"/>
                  </a:lnTo>
                  <a:lnTo>
                    <a:pt x="9055" y="11696"/>
                  </a:lnTo>
                  <a:lnTo>
                    <a:pt x="9283" y="11696"/>
                  </a:lnTo>
                  <a:lnTo>
                    <a:pt x="9423" y="11671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2689174" y="1118858"/>
              <a:ext cx="9525" cy="12065"/>
            </a:xfrm>
            <a:custGeom>
              <a:avLst/>
              <a:gdLst/>
              <a:ahLst/>
              <a:cxnLst/>
              <a:rect l="l" t="t" r="r" b="b"/>
              <a:pathLst>
                <a:path w="9525" h="12065">
                  <a:moveTo>
                    <a:pt x="237" y="0"/>
                  </a:moveTo>
                  <a:lnTo>
                    <a:pt x="0" y="0"/>
                  </a:lnTo>
                  <a:lnTo>
                    <a:pt x="2778" y="3543"/>
                  </a:lnTo>
                  <a:lnTo>
                    <a:pt x="3025" y="3543"/>
                  </a:lnTo>
                  <a:lnTo>
                    <a:pt x="237" y="0"/>
                  </a:lnTo>
                  <a:close/>
                </a:path>
                <a:path w="9525" h="12065">
                  <a:moveTo>
                    <a:pt x="8291" y="10264"/>
                  </a:moveTo>
                  <a:lnTo>
                    <a:pt x="8058" y="10264"/>
                  </a:lnTo>
                  <a:lnTo>
                    <a:pt x="9281" y="11826"/>
                  </a:lnTo>
                  <a:lnTo>
                    <a:pt x="9523" y="11826"/>
                  </a:lnTo>
                  <a:lnTo>
                    <a:pt x="8291" y="10264"/>
                  </a:lnTo>
                  <a:close/>
                </a:path>
              </a:pathLst>
            </a:custGeom>
            <a:solidFill>
              <a:srgbClr val="D6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2689199" y="1118337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60" h="12700">
                  <a:moveTo>
                    <a:pt x="3060" y="3530"/>
                  </a:moveTo>
                  <a:lnTo>
                    <a:pt x="279" y="0"/>
                  </a:lnTo>
                  <a:lnTo>
                    <a:pt x="38" y="0"/>
                  </a:lnTo>
                  <a:lnTo>
                    <a:pt x="177" y="177"/>
                  </a:lnTo>
                  <a:lnTo>
                    <a:pt x="12" y="177"/>
                  </a:lnTo>
                  <a:lnTo>
                    <a:pt x="139" y="355"/>
                  </a:lnTo>
                  <a:lnTo>
                    <a:pt x="0" y="355"/>
                  </a:lnTo>
                  <a:lnTo>
                    <a:pt x="2768" y="3898"/>
                  </a:lnTo>
                  <a:lnTo>
                    <a:pt x="3009" y="3898"/>
                  </a:lnTo>
                  <a:lnTo>
                    <a:pt x="2870" y="3721"/>
                  </a:lnTo>
                  <a:lnTo>
                    <a:pt x="3035" y="3721"/>
                  </a:lnTo>
                  <a:lnTo>
                    <a:pt x="2882" y="3530"/>
                  </a:lnTo>
                  <a:lnTo>
                    <a:pt x="3060" y="3530"/>
                  </a:lnTo>
                  <a:close/>
                </a:path>
                <a:path w="10160" h="12700">
                  <a:moveTo>
                    <a:pt x="9906" y="12255"/>
                  </a:moveTo>
                  <a:lnTo>
                    <a:pt x="8788" y="10820"/>
                  </a:lnTo>
                  <a:lnTo>
                    <a:pt x="8610" y="10820"/>
                  </a:lnTo>
                  <a:lnTo>
                    <a:pt x="8432" y="10820"/>
                  </a:lnTo>
                  <a:lnTo>
                    <a:pt x="8191" y="10807"/>
                  </a:lnTo>
                  <a:lnTo>
                    <a:pt x="9385" y="12319"/>
                  </a:lnTo>
                  <a:lnTo>
                    <a:pt x="9626" y="12319"/>
                  </a:lnTo>
                  <a:lnTo>
                    <a:pt x="9766" y="12293"/>
                  </a:lnTo>
                  <a:lnTo>
                    <a:pt x="9906" y="12255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2689263" y="1117791"/>
              <a:ext cx="10160" cy="13335"/>
            </a:xfrm>
            <a:custGeom>
              <a:avLst/>
              <a:gdLst/>
              <a:ahLst/>
              <a:cxnLst/>
              <a:rect l="l" t="t" r="r" b="b"/>
              <a:pathLst>
                <a:path w="10160" h="13334">
                  <a:moveTo>
                    <a:pt x="3073" y="3543"/>
                  </a:moveTo>
                  <a:lnTo>
                    <a:pt x="279" y="0"/>
                  </a:lnTo>
                  <a:lnTo>
                    <a:pt x="50" y="0"/>
                  </a:lnTo>
                  <a:lnTo>
                    <a:pt x="177" y="177"/>
                  </a:lnTo>
                  <a:lnTo>
                    <a:pt x="25" y="177"/>
                  </a:lnTo>
                  <a:lnTo>
                    <a:pt x="152" y="355"/>
                  </a:lnTo>
                  <a:lnTo>
                    <a:pt x="0" y="355"/>
                  </a:lnTo>
                  <a:lnTo>
                    <a:pt x="2768" y="3886"/>
                  </a:lnTo>
                  <a:lnTo>
                    <a:pt x="3022" y="3886"/>
                  </a:lnTo>
                  <a:lnTo>
                    <a:pt x="2882" y="3721"/>
                  </a:lnTo>
                  <a:lnTo>
                    <a:pt x="3035" y="3721"/>
                  </a:lnTo>
                  <a:lnTo>
                    <a:pt x="2895" y="3543"/>
                  </a:lnTo>
                  <a:lnTo>
                    <a:pt x="3073" y="3543"/>
                  </a:lnTo>
                  <a:close/>
                </a:path>
                <a:path w="10160" h="13334">
                  <a:moveTo>
                    <a:pt x="10109" y="12738"/>
                  </a:moveTo>
                  <a:lnTo>
                    <a:pt x="9067" y="11391"/>
                  </a:lnTo>
                  <a:lnTo>
                    <a:pt x="8890" y="11391"/>
                  </a:lnTo>
                  <a:lnTo>
                    <a:pt x="8636" y="11379"/>
                  </a:lnTo>
                  <a:lnTo>
                    <a:pt x="9740" y="12776"/>
                  </a:lnTo>
                  <a:lnTo>
                    <a:pt x="9969" y="12776"/>
                  </a:lnTo>
                  <a:lnTo>
                    <a:pt x="10109" y="12738"/>
                  </a:lnTo>
                  <a:close/>
                </a:path>
              </a:pathLst>
            </a:custGeom>
            <a:solidFill>
              <a:srgbClr val="D6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2689339" y="111743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3048" y="3568"/>
                  </a:moveTo>
                  <a:lnTo>
                    <a:pt x="254" y="0"/>
                  </a:lnTo>
                  <a:lnTo>
                    <a:pt x="25" y="0"/>
                  </a:lnTo>
                  <a:lnTo>
                    <a:pt x="152" y="177"/>
                  </a:lnTo>
                  <a:lnTo>
                    <a:pt x="0" y="177"/>
                  </a:lnTo>
                  <a:lnTo>
                    <a:pt x="2768" y="3721"/>
                  </a:lnTo>
                  <a:lnTo>
                    <a:pt x="3022" y="3721"/>
                  </a:lnTo>
                  <a:lnTo>
                    <a:pt x="2895" y="3568"/>
                  </a:lnTo>
                  <a:lnTo>
                    <a:pt x="3048" y="3568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2689387" y="111725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32" y="0"/>
                  </a:moveTo>
                  <a:lnTo>
                    <a:pt x="0" y="0"/>
                  </a:lnTo>
                  <a:lnTo>
                    <a:pt x="2802" y="3567"/>
                  </a:lnTo>
                  <a:lnTo>
                    <a:pt x="3034" y="356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8D5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2689402" y="111673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4">
                  <a:moveTo>
                    <a:pt x="3111" y="3581"/>
                  </a:moveTo>
                  <a:lnTo>
                    <a:pt x="292" y="0"/>
                  </a:lnTo>
                  <a:lnTo>
                    <a:pt x="50" y="0"/>
                  </a:lnTo>
                  <a:lnTo>
                    <a:pt x="190" y="177"/>
                  </a:lnTo>
                  <a:lnTo>
                    <a:pt x="25" y="177"/>
                  </a:lnTo>
                  <a:lnTo>
                    <a:pt x="152" y="342"/>
                  </a:lnTo>
                  <a:lnTo>
                    <a:pt x="0" y="342"/>
                  </a:lnTo>
                  <a:lnTo>
                    <a:pt x="2806" y="3924"/>
                  </a:lnTo>
                  <a:lnTo>
                    <a:pt x="3048" y="3924"/>
                  </a:lnTo>
                  <a:lnTo>
                    <a:pt x="2908" y="3759"/>
                  </a:lnTo>
                  <a:lnTo>
                    <a:pt x="3073" y="3759"/>
                  </a:lnTo>
                  <a:lnTo>
                    <a:pt x="2933" y="3581"/>
                  </a:lnTo>
                  <a:lnTo>
                    <a:pt x="3111" y="3581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2689491" y="111655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38" y="0"/>
                  </a:moveTo>
                  <a:lnTo>
                    <a:pt x="0" y="0"/>
                  </a:lnTo>
                  <a:lnTo>
                    <a:pt x="2816" y="3592"/>
                  </a:lnTo>
                  <a:lnTo>
                    <a:pt x="3059" y="359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DCD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2689517" y="111621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3098" y="3606"/>
                  </a:moveTo>
                  <a:lnTo>
                    <a:pt x="266" y="0"/>
                  </a:lnTo>
                  <a:lnTo>
                    <a:pt x="25" y="0"/>
                  </a:lnTo>
                  <a:lnTo>
                    <a:pt x="152" y="165"/>
                  </a:lnTo>
                  <a:lnTo>
                    <a:pt x="0" y="165"/>
                  </a:lnTo>
                  <a:lnTo>
                    <a:pt x="2806" y="3771"/>
                  </a:lnTo>
                  <a:lnTo>
                    <a:pt x="3060" y="3771"/>
                  </a:lnTo>
                  <a:lnTo>
                    <a:pt x="2921" y="3606"/>
                  </a:lnTo>
                  <a:lnTo>
                    <a:pt x="3098" y="3606"/>
                  </a:lnTo>
                  <a:close/>
                </a:path>
              </a:pathLst>
            </a:custGeom>
            <a:solidFill>
              <a:srgbClr val="DC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2689566" y="111604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47" y="0"/>
                  </a:moveTo>
                  <a:lnTo>
                    <a:pt x="0" y="0"/>
                  </a:lnTo>
                  <a:lnTo>
                    <a:pt x="2834" y="3610"/>
                  </a:lnTo>
                  <a:lnTo>
                    <a:pt x="3089" y="3610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DAD9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2689593" y="111551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4">
                  <a:moveTo>
                    <a:pt x="3162" y="3657"/>
                  </a:moveTo>
                  <a:lnTo>
                    <a:pt x="292" y="0"/>
                  </a:lnTo>
                  <a:lnTo>
                    <a:pt x="50" y="0"/>
                  </a:lnTo>
                  <a:lnTo>
                    <a:pt x="177" y="177"/>
                  </a:lnTo>
                  <a:lnTo>
                    <a:pt x="25" y="177"/>
                  </a:lnTo>
                  <a:lnTo>
                    <a:pt x="165" y="355"/>
                  </a:lnTo>
                  <a:lnTo>
                    <a:pt x="0" y="355"/>
                  </a:lnTo>
                  <a:lnTo>
                    <a:pt x="2844" y="3987"/>
                  </a:lnTo>
                  <a:lnTo>
                    <a:pt x="3098" y="3987"/>
                  </a:lnTo>
                  <a:lnTo>
                    <a:pt x="2959" y="3822"/>
                  </a:lnTo>
                  <a:lnTo>
                    <a:pt x="3124" y="3822"/>
                  </a:lnTo>
                  <a:lnTo>
                    <a:pt x="2984" y="3657"/>
                  </a:lnTo>
                  <a:lnTo>
                    <a:pt x="3162" y="3657"/>
                  </a:lnTo>
                  <a:close/>
                </a:path>
              </a:pathLst>
            </a:custGeom>
            <a:solidFill>
              <a:srgbClr val="DC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2689674" y="111534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50" y="0"/>
                  </a:moveTo>
                  <a:lnTo>
                    <a:pt x="0" y="0"/>
                  </a:lnTo>
                  <a:lnTo>
                    <a:pt x="2884" y="3671"/>
                  </a:lnTo>
                  <a:lnTo>
                    <a:pt x="3133" y="3671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DAD9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2689703" y="111516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41" y="0"/>
                  </a:moveTo>
                  <a:lnTo>
                    <a:pt x="0" y="0"/>
                  </a:lnTo>
                  <a:lnTo>
                    <a:pt x="2900" y="3689"/>
                  </a:lnTo>
                  <a:lnTo>
                    <a:pt x="3143" y="3689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DC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2689733" y="111465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10" h="4444">
                  <a:moveTo>
                    <a:pt x="3225" y="3733"/>
                  </a:moveTo>
                  <a:lnTo>
                    <a:pt x="292" y="0"/>
                  </a:lnTo>
                  <a:lnTo>
                    <a:pt x="63" y="0"/>
                  </a:lnTo>
                  <a:lnTo>
                    <a:pt x="190" y="177"/>
                  </a:lnTo>
                  <a:lnTo>
                    <a:pt x="25" y="177"/>
                  </a:lnTo>
                  <a:lnTo>
                    <a:pt x="152" y="355"/>
                  </a:lnTo>
                  <a:lnTo>
                    <a:pt x="0" y="355"/>
                  </a:lnTo>
                  <a:lnTo>
                    <a:pt x="2908" y="4051"/>
                  </a:lnTo>
                  <a:lnTo>
                    <a:pt x="3136" y="4051"/>
                  </a:lnTo>
                  <a:lnTo>
                    <a:pt x="2997" y="3886"/>
                  </a:lnTo>
                  <a:lnTo>
                    <a:pt x="3175" y="3886"/>
                  </a:lnTo>
                  <a:lnTo>
                    <a:pt x="3048" y="3733"/>
                  </a:lnTo>
                  <a:lnTo>
                    <a:pt x="3225" y="3733"/>
                  </a:lnTo>
                  <a:close/>
                </a:path>
              </a:pathLst>
            </a:custGeom>
            <a:solidFill>
              <a:srgbClr val="DCD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2689822" y="1114311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10" h="4444">
                  <a:moveTo>
                    <a:pt x="3213" y="3771"/>
                  </a:moveTo>
                  <a:lnTo>
                    <a:pt x="266" y="0"/>
                  </a:lnTo>
                  <a:lnTo>
                    <a:pt x="25" y="0"/>
                  </a:lnTo>
                  <a:lnTo>
                    <a:pt x="152" y="177"/>
                  </a:lnTo>
                  <a:lnTo>
                    <a:pt x="0" y="177"/>
                  </a:lnTo>
                  <a:lnTo>
                    <a:pt x="2933" y="3924"/>
                  </a:lnTo>
                  <a:lnTo>
                    <a:pt x="3175" y="3924"/>
                  </a:lnTo>
                  <a:lnTo>
                    <a:pt x="3048" y="3771"/>
                  </a:lnTo>
                  <a:lnTo>
                    <a:pt x="3213" y="3771"/>
                  </a:lnTo>
                  <a:close/>
                </a:path>
              </a:pathLst>
            </a:custGeom>
            <a:solidFill>
              <a:srgbClr val="D3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2689872" y="1113981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10" h="4444">
                  <a:moveTo>
                    <a:pt x="3251" y="3784"/>
                  </a:moveTo>
                  <a:lnTo>
                    <a:pt x="279" y="0"/>
                  </a:lnTo>
                  <a:lnTo>
                    <a:pt x="38" y="0"/>
                  </a:lnTo>
                  <a:lnTo>
                    <a:pt x="165" y="165"/>
                  </a:lnTo>
                  <a:lnTo>
                    <a:pt x="0" y="165"/>
                  </a:lnTo>
                  <a:lnTo>
                    <a:pt x="2971" y="3937"/>
                  </a:lnTo>
                  <a:lnTo>
                    <a:pt x="3200" y="3937"/>
                  </a:lnTo>
                  <a:lnTo>
                    <a:pt x="3073" y="3784"/>
                  </a:lnTo>
                  <a:lnTo>
                    <a:pt x="3251" y="3784"/>
                  </a:lnTo>
                  <a:close/>
                </a:path>
              </a:pathLst>
            </a:custGeom>
            <a:solidFill>
              <a:srgbClr val="DCD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2689936" y="11128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403" y="4114"/>
                  </a:moveTo>
                  <a:lnTo>
                    <a:pt x="165" y="0"/>
                  </a:lnTo>
                  <a:lnTo>
                    <a:pt x="139" y="165"/>
                  </a:lnTo>
                  <a:lnTo>
                    <a:pt x="101" y="330"/>
                  </a:lnTo>
                  <a:lnTo>
                    <a:pt x="76" y="495"/>
                  </a:lnTo>
                  <a:lnTo>
                    <a:pt x="38" y="673"/>
                  </a:lnTo>
                  <a:lnTo>
                    <a:pt x="0" y="914"/>
                  </a:lnTo>
                  <a:lnTo>
                    <a:pt x="3162" y="4953"/>
                  </a:lnTo>
                  <a:lnTo>
                    <a:pt x="3200" y="4787"/>
                  </a:lnTo>
                  <a:lnTo>
                    <a:pt x="3238" y="4635"/>
                  </a:lnTo>
                  <a:lnTo>
                    <a:pt x="3289" y="4483"/>
                  </a:lnTo>
                  <a:lnTo>
                    <a:pt x="3327" y="4330"/>
                  </a:lnTo>
                  <a:lnTo>
                    <a:pt x="3403" y="4114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2690092" y="1112713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10" h="4444">
                  <a:moveTo>
                    <a:pt x="50" y="0"/>
                  </a:moveTo>
                  <a:lnTo>
                    <a:pt x="0" y="245"/>
                  </a:lnTo>
                  <a:lnTo>
                    <a:pt x="3229" y="4356"/>
                  </a:lnTo>
                  <a:lnTo>
                    <a:pt x="3290" y="413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FDE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2690126" y="111239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340" y="4152"/>
                  </a:moveTo>
                  <a:lnTo>
                    <a:pt x="76" y="0"/>
                  </a:lnTo>
                  <a:lnTo>
                    <a:pt x="38" y="152"/>
                  </a:lnTo>
                  <a:lnTo>
                    <a:pt x="0" y="406"/>
                  </a:lnTo>
                  <a:lnTo>
                    <a:pt x="3225" y="4533"/>
                  </a:lnTo>
                  <a:lnTo>
                    <a:pt x="3276" y="4368"/>
                  </a:lnTo>
                  <a:lnTo>
                    <a:pt x="3340" y="4152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2690190" y="111205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378" y="4203"/>
                  </a:moveTo>
                  <a:lnTo>
                    <a:pt x="76" y="0"/>
                  </a:lnTo>
                  <a:lnTo>
                    <a:pt x="25" y="241"/>
                  </a:lnTo>
                  <a:lnTo>
                    <a:pt x="0" y="406"/>
                  </a:lnTo>
                  <a:lnTo>
                    <a:pt x="3263" y="4572"/>
                  </a:lnTo>
                  <a:lnTo>
                    <a:pt x="3302" y="4419"/>
                  </a:lnTo>
                  <a:lnTo>
                    <a:pt x="3378" y="4203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2690258" y="1111886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10" h="4444">
                  <a:moveTo>
                    <a:pt x="46" y="0"/>
                  </a:moveTo>
                  <a:lnTo>
                    <a:pt x="0" y="243"/>
                  </a:lnTo>
                  <a:lnTo>
                    <a:pt x="3290" y="4431"/>
                  </a:lnTo>
                  <a:lnTo>
                    <a:pt x="3357" y="421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2690286" y="1111716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10" h="4444">
                  <a:moveTo>
                    <a:pt x="54" y="0"/>
                  </a:moveTo>
                  <a:lnTo>
                    <a:pt x="0" y="245"/>
                  </a:lnTo>
                  <a:lnTo>
                    <a:pt x="3305" y="4450"/>
                  </a:lnTo>
                  <a:lnTo>
                    <a:pt x="3376" y="423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2690317" y="11113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441" y="4267"/>
                  </a:moveTo>
                  <a:lnTo>
                    <a:pt x="88" y="0"/>
                  </a:lnTo>
                  <a:lnTo>
                    <a:pt x="50" y="165"/>
                  </a:lnTo>
                  <a:lnTo>
                    <a:pt x="0" y="406"/>
                  </a:lnTo>
                  <a:lnTo>
                    <a:pt x="3314" y="4635"/>
                  </a:lnTo>
                  <a:lnTo>
                    <a:pt x="3365" y="4483"/>
                  </a:lnTo>
                  <a:lnTo>
                    <a:pt x="3441" y="4267"/>
                  </a:lnTo>
                  <a:close/>
                </a:path>
              </a:pathLst>
            </a:custGeom>
            <a:solidFill>
              <a:srgbClr val="E0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2690380" y="111089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530" y="4330"/>
                  </a:moveTo>
                  <a:lnTo>
                    <a:pt x="127" y="0"/>
                  </a:lnTo>
                  <a:lnTo>
                    <a:pt x="88" y="165"/>
                  </a:lnTo>
                  <a:lnTo>
                    <a:pt x="50" y="330"/>
                  </a:lnTo>
                  <a:lnTo>
                    <a:pt x="0" y="584"/>
                  </a:lnTo>
                  <a:lnTo>
                    <a:pt x="3352" y="4838"/>
                  </a:lnTo>
                  <a:lnTo>
                    <a:pt x="3390" y="4699"/>
                  </a:lnTo>
                  <a:lnTo>
                    <a:pt x="3441" y="4546"/>
                  </a:lnTo>
                  <a:lnTo>
                    <a:pt x="3530" y="4330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2690495" y="110993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5">
                  <a:moveTo>
                    <a:pt x="3708" y="4432"/>
                  </a:moveTo>
                  <a:lnTo>
                    <a:pt x="228" y="0"/>
                  </a:lnTo>
                  <a:lnTo>
                    <a:pt x="190" y="165"/>
                  </a:lnTo>
                  <a:lnTo>
                    <a:pt x="152" y="317"/>
                  </a:lnTo>
                  <a:lnTo>
                    <a:pt x="101" y="558"/>
                  </a:lnTo>
                  <a:lnTo>
                    <a:pt x="63" y="723"/>
                  </a:lnTo>
                  <a:lnTo>
                    <a:pt x="25" y="889"/>
                  </a:lnTo>
                  <a:lnTo>
                    <a:pt x="0" y="1041"/>
                  </a:lnTo>
                  <a:lnTo>
                    <a:pt x="3378" y="5359"/>
                  </a:lnTo>
                  <a:lnTo>
                    <a:pt x="3429" y="5219"/>
                  </a:lnTo>
                  <a:lnTo>
                    <a:pt x="3479" y="5067"/>
                  </a:lnTo>
                  <a:lnTo>
                    <a:pt x="3530" y="4927"/>
                  </a:lnTo>
                  <a:lnTo>
                    <a:pt x="3581" y="4787"/>
                  </a:lnTo>
                  <a:lnTo>
                    <a:pt x="3632" y="4648"/>
                  </a:lnTo>
                  <a:lnTo>
                    <a:pt x="3708" y="4432"/>
                  </a:lnTo>
                  <a:close/>
                </a:path>
              </a:pathLst>
            </a:custGeom>
            <a:solidFill>
              <a:srgbClr val="E3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2690712" y="110976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50" y="0"/>
                  </a:moveTo>
                  <a:lnTo>
                    <a:pt x="0" y="237"/>
                  </a:lnTo>
                  <a:lnTo>
                    <a:pt x="3469" y="4662"/>
                  </a:lnTo>
                  <a:lnTo>
                    <a:pt x="3549" y="445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2690743" y="110960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62" y="0"/>
                  </a:moveTo>
                  <a:lnTo>
                    <a:pt x="0" y="237"/>
                  </a:lnTo>
                  <a:lnTo>
                    <a:pt x="3492" y="4683"/>
                  </a:lnTo>
                  <a:lnTo>
                    <a:pt x="3568" y="446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E0DF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2690774" y="110866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3860" y="4584"/>
                  </a:moveTo>
                  <a:lnTo>
                    <a:pt x="254" y="0"/>
                  </a:lnTo>
                  <a:lnTo>
                    <a:pt x="215" y="152"/>
                  </a:lnTo>
                  <a:lnTo>
                    <a:pt x="152" y="381"/>
                  </a:lnTo>
                  <a:lnTo>
                    <a:pt x="114" y="546"/>
                  </a:lnTo>
                  <a:lnTo>
                    <a:pt x="38" y="863"/>
                  </a:lnTo>
                  <a:lnTo>
                    <a:pt x="0" y="1028"/>
                  </a:lnTo>
                  <a:lnTo>
                    <a:pt x="3505" y="5486"/>
                  </a:lnTo>
                  <a:lnTo>
                    <a:pt x="3556" y="5346"/>
                  </a:lnTo>
                  <a:lnTo>
                    <a:pt x="3619" y="5194"/>
                  </a:lnTo>
                  <a:lnTo>
                    <a:pt x="3657" y="5067"/>
                  </a:lnTo>
                  <a:lnTo>
                    <a:pt x="3708" y="4927"/>
                  </a:lnTo>
                  <a:lnTo>
                    <a:pt x="3771" y="4787"/>
                  </a:lnTo>
                  <a:lnTo>
                    <a:pt x="3860" y="4584"/>
                  </a:lnTo>
                  <a:close/>
                </a:path>
              </a:pathLst>
            </a:custGeom>
            <a:solidFill>
              <a:srgbClr val="E3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2691015" y="110834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721" y="4622"/>
                  </a:moveTo>
                  <a:lnTo>
                    <a:pt x="101" y="0"/>
                  </a:lnTo>
                  <a:lnTo>
                    <a:pt x="38" y="228"/>
                  </a:lnTo>
                  <a:lnTo>
                    <a:pt x="0" y="393"/>
                  </a:lnTo>
                  <a:lnTo>
                    <a:pt x="3594" y="4965"/>
                  </a:lnTo>
                  <a:lnTo>
                    <a:pt x="3632" y="4838"/>
                  </a:lnTo>
                  <a:lnTo>
                    <a:pt x="3721" y="4622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2691104" y="110818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57" y="0"/>
                  </a:moveTo>
                  <a:lnTo>
                    <a:pt x="0" y="229"/>
                  </a:lnTo>
                  <a:lnTo>
                    <a:pt x="3618" y="4841"/>
                  </a:lnTo>
                  <a:lnTo>
                    <a:pt x="3704" y="464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3E1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2691130" y="110773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3848" y="4699"/>
                  </a:moveTo>
                  <a:lnTo>
                    <a:pt x="152" y="0"/>
                  </a:lnTo>
                  <a:lnTo>
                    <a:pt x="101" y="152"/>
                  </a:lnTo>
                  <a:lnTo>
                    <a:pt x="38" y="381"/>
                  </a:lnTo>
                  <a:lnTo>
                    <a:pt x="0" y="533"/>
                  </a:lnTo>
                  <a:lnTo>
                    <a:pt x="3644" y="5156"/>
                  </a:lnTo>
                  <a:lnTo>
                    <a:pt x="3695" y="5029"/>
                  </a:lnTo>
                  <a:lnTo>
                    <a:pt x="3746" y="4889"/>
                  </a:lnTo>
                  <a:lnTo>
                    <a:pt x="3848" y="4699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2691257" y="1106831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4076" y="4813"/>
                  </a:moveTo>
                  <a:lnTo>
                    <a:pt x="304" y="0"/>
                  </a:lnTo>
                  <a:lnTo>
                    <a:pt x="254" y="139"/>
                  </a:lnTo>
                  <a:lnTo>
                    <a:pt x="203" y="292"/>
                  </a:lnTo>
                  <a:lnTo>
                    <a:pt x="152" y="457"/>
                  </a:lnTo>
                  <a:lnTo>
                    <a:pt x="114" y="596"/>
                  </a:lnTo>
                  <a:lnTo>
                    <a:pt x="63" y="749"/>
                  </a:lnTo>
                  <a:lnTo>
                    <a:pt x="0" y="965"/>
                  </a:lnTo>
                  <a:lnTo>
                    <a:pt x="3683" y="5664"/>
                  </a:lnTo>
                  <a:lnTo>
                    <a:pt x="3733" y="5537"/>
                  </a:lnTo>
                  <a:lnTo>
                    <a:pt x="3835" y="5334"/>
                  </a:lnTo>
                  <a:lnTo>
                    <a:pt x="3886" y="5194"/>
                  </a:lnTo>
                  <a:lnTo>
                    <a:pt x="3949" y="5067"/>
                  </a:lnTo>
                  <a:lnTo>
                    <a:pt x="4013" y="4927"/>
                  </a:lnTo>
                  <a:close/>
                </a:path>
              </a:pathLst>
            </a:custGeom>
            <a:solidFill>
              <a:srgbClr val="E4E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2691536" y="110624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4051" y="4876"/>
                  </a:moveTo>
                  <a:lnTo>
                    <a:pt x="215" y="0"/>
                  </a:lnTo>
                  <a:lnTo>
                    <a:pt x="165" y="152"/>
                  </a:lnTo>
                  <a:lnTo>
                    <a:pt x="114" y="279"/>
                  </a:lnTo>
                  <a:lnTo>
                    <a:pt x="50" y="495"/>
                  </a:lnTo>
                  <a:lnTo>
                    <a:pt x="0" y="647"/>
                  </a:lnTo>
                  <a:lnTo>
                    <a:pt x="3771" y="5448"/>
                  </a:lnTo>
                  <a:lnTo>
                    <a:pt x="3822" y="5321"/>
                  </a:lnTo>
                  <a:lnTo>
                    <a:pt x="3873" y="5194"/>
                  </a:lnTo>
                  <a:lnTo>
                    <a:pt x="3949" y="5067"/>
                  </a:lnTo>
                  <a:lnTo>
                    <a:pt x="4051" y="4876"/>
                  </a:lnTo>
                  <a:close/>
                </a:path>
              </a:pathLst>
            </a:custGeom>
            <a:solidFill>
              <a:srgbClr val="E7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2691727" y="1105561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4191" y="4953"/>
                  </a:moveTo>
                  <a:lnTo>
                    <a:pt x="304" y="0"/>
                  </a:lnTo>
                  <a:lnTo>
                    <a:pt x="241" y="127"/>
                  </a:lnTo>
                  <a:lnTo>
                    <a:pt x="190" y="266"/>
                  </a:lnTo>
                  <a:lnTo>
                    <a:pt x="139" y="406"/>
                  </a:lnTo>
                  <a:lnTo>
                    <a:pt x="76" y="546"/>
                  </a:lnTo>
                  <a:lnTo>
                    <a:pt x="0" y="749"/>
                  </a:lnTo>
                  <a:lnTo>
                    <a:pt x="3822" y="5626"/>
                  </a:lnTo>
                  <a:lnTo>
                    <a:pt x="3886" y="5499"/>
                  </a:lnTo>
                  <a:lnTo>
                    <a:pt x="3987" y="5308"/>
                  </a:lnTo>
                  <a:lnTo>
                    <a:pt x="4089" y="5130"/>
                  </a:lnTo>
                  <a:lnTo>
                    <a:pt x="4191" y="4953"/>
                  </a:lnTo>
                  <a:close/>
                </a:path>
              </a:pathLst>
            </a:custGeom>
            <a:solidFill>
              <a:srgbClr val="E7E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2692006" y="1104901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4343" y="4927"/>
                  </a:moveTo>
                  <a:lnTo>
                    <a:pt x="495" y="0"/>
                  </a:lnTo>
                  <a:lnTo>
                    <a:pt x="355" y="0"/>
                  </a:lnTo>
                  <a:lnTo>
                    <a:pt x="279" y="139"/>
                  </a:lnTo>
                  <a:lnTo>
                    <a:pt x="203" y="266"/>
                  </a:lnTo>
                  <a:lnTo>
                    <a:pt x="139" y="393"/>
                  </a:lnTo>
                  <a:lnTo>
                    <a:pt x="63" y="584"/>
                  </a:lnTo>
                  <a:lnTo>
                    <a:pt x="165" y="723"/>
                  </a:lnTo>
                  <a:lnTo>
                    <a:pt x="0" y="723"/>
                  </a:lnTo>
                  <a:lnTo>
                    <a:pt x="3746" y="5499"/>
                  </a:lnTo>
                  <a:lnTo>
                    <a:pt x="3898" y="5499"/>
                  </a:lnTo>
                  <a:lnTo>
                    <a:pt x="4025" y="5448"/>
                  </a:lnTo>
                  <a:lnTo>
                    <a:pt x="4089" y="5321"/>
                  </a:lnTo>
                  <a:lnTo>
                    <a:pt x="4203" y="5156"/>
                  </a:lnTo>
                  <a:lnTo>
                    <a:pt x="4343" y="4927"/>
                  </a:lnTo>
                  <a:close/>
                </a:path>
              </a:pathLst>
            </a:custGeom>
            <a:solidFill>
              <a:srgbClr val="E8E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2692412" y="110487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80">
                  <a:moveTo>
                    <a:pt x="4089" y="4724"/>
                  </a:moveTo>
                  <a:lnTo>
                    <a:pt x="393" y="0"/>
                  </a:lnTo>
                  <a:lnTo>
                    <a:pt x="241" y="25"/>
                  </a:lnTo>
                  <a:lnTo>
                    <a:pt x="0" y="25"/>
                  </a:lnTo>
                  <a:lnTo>
                    <a:pt x="3911" y="5003"/>
                  </a:lnTo>
                  <a:lnTo>
                    <a:pt x="4025" y="4838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2692742" y="1104862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80">
                  <a:moveTo>
                    <a:pt x="219" y="0"/>
                  </a:moveTo>
                  <a:lnTo>
                    <a:pt x="0" y="25"/>
                  </a:lnTo>
                  <a:lnTo>
                    <a:pt x="3736" y="4784"/>
                  </a:lnTo>
                  <a:lnTo>
                    <a:pt x="3840" y="4615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E7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2692890" y="110484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223" y="0"/>
                  </a:moveTo>
                  <a:lnTo>
                    <a:pt x="0" y="21"/>
                  </a:lnTo>
                  <a:lnTo>
                    <a:pt x="3661" y="4679"/>
                  </a:lnTo>
                  <a:lnTo>
                    <a:pt x="3773" y="4517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2693035" y="110481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771" y="4330"/>
                  </a:moveTo>
                  <a:lnTo>
                    <a:pt x="368" y="0"/>
                  </a:lnTo>
                  <a:lnTo>
                    <a:pt x="228" y="25"/>
                  </a:lnTo>
                  <a:lnTo>
                    <a:pt x="0" y="50"/>
                  </a:lnTo>
                  <a:lnTo>
                    <a:pt x="3581" y="4610"/>
                  </a:lnTo>
                  <a:lnTo>
                    <a:pt x="3695" y="4445"/>
                  </a:lnTo>
                  <a:close/>
                </a:path>
              </a:pathLst>
            </a:custGeom>
            <a:solidFill>
              <a:srgbClr val="E7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2693327" y="1104659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80">
                  <a:moveTo>
                    <a:pt x="4013" y="3708"/>
                  </a:moveTo>
                  <a:lnTo>
                    <a:pt x="1104" y="0"/>
                  </a:lnTo>
                  <a:lnTo>
                    <a:pt x="952" y="25"/>
                  </a:lnTo>
                  <a:lnTo>
                    <a:pt x="812" y="50"/>
                  </a:lnTo>
                  <a:lnTo>
                    <a:pt x="660" y="76"/>
                  </a:lnTo>
                  <a:lnTo>
                    <a:pt x="520" y="101"/>
                  </a:lnTo>
                  <a:lnTo>
                    <a:pt x="368" y="127"/>
                  </a:lnTo>
                  <a:lnTo>
                    <a:pt x="228" y="139"/>
                  </a:lnTo>
                  <a:lnTo>
                    <a:pt x="0" y="165"/>
                  </a:lnTo>
                  <a:lnTo>
                    <a:pt x="3441" y="4533"/>
                  </a:lnTo>
                  <a:lnTo>
                    <a:pt x="3543" y="4368"/>
                  </a:lnTo>
                  <a:lnTo>
                    <a:pt x="3657" y="4191"/>
                  </a:lnTo>
                  <a:lnTo>
                    <a:pt x="3759" y="4064"/>
                  </a:lnTo>
                  <a:lnTo>
                    <a:pt x="3860" y="3924"/>
                  </a:lnTo>
                  <a:lnTo>
                    <a:pt x="4013" y="3708"/>
                  </a:lnTo>
                  <a:close/>
                </a:path>
              </a:pathLst>
            </a:custGeom>
            <a:solidFill>
              <a:srgbClr val="EB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2694355" y="1104596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10" h="4444">
                  <a:moveTo>
                    <a:pt x="3225" y="3467"/>
                  </a:moveTo>
                  <a:lnTo>
                    <a:pt x="508" y="0"/>
                  </a:lnTo>
                  <a:lnTo>
                    <a:pt x="355" y="25"/>
                  </a:lnTo>
                  <a:lnTo>
                    <a:pt x="139" y="50"/>
                  </a:lnTo>
                  <a:lnTo>
                    <a:pt x="0" y="76"/>
                  </a:lnTo>
                  <a:lnTo>
                    <a:pt x="2946" y="3822"/>
                  </a:lnTo>
                  <a:lnTo>
                    <a:pt x="3060" y="3670"/>
                  </a:lnTo>
                  <a:lnTo>
                    <a:pt x="3225" y="3467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2694793" y="110456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15" y="0"/>
                  </a:moveTo>
                  <a:lnTo>
                    <a:pt x="0" y="35"/>
                  </a:lnTo>
                  <a:lnTo>
                    <a:pt x="2754" y="3538"/>
                  </a:lnTo>
                  <a:lnTo>
                    <a:pt x="2870" y="338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EDE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2694942" y="110453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15" y="0"/>
                  </a:moveTo>
                  <a:lnTo>
                    <a:pt x="0" y="36"/>
                  </a:lnTo>
                  <a:lnTo>
                    <a:pt x="2684" y="3463"/>
                  </a:lnTo>
                  <a:lnTo>
                    <a:pt x="2807" y="3308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EEE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2695089" y="110451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08" y="0"/>
                  </a:moveTo>
                  <a:lnTo>
                    <a:pt x="0" y="36"/>
                  </a:lnTo>
                  <a:lnTo>
                    <a:pt x="2617" y="3376"/>
                  </a:lnTo>
                  <a:lnTo>
                    <a:pt x="2747" y="3229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2695227" y="110448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15" y="0"/>
                  </a:moveTo>
                  <a:lnTo>
                    <a:pt x="0" y="36"/>
                  </a:lnTo>
                  <a:lnTo>
                    <a:pt x="2566" y="3305"/>
                  </a:lnTo>
                  <a:lnTo>
                    <a:pt x="2696" y="31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EE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2695371" y="110444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717" y="3009"/>
                  </a:moveTo>
                  <a:lnTo>
                    <a:pt x="355" y="0"/>
                  </a:lnTo>
                  <a:lnTo>
                    <a:pt x="203" y="25"/>
                  </a:lnTo>
                  <a:lnTo>
                    <a:pt x="0" y="63"/>
                  </a:lnTo>
                  <a:lnTo>
                    <a:pt x="2501" y="3251"/>
                  </a:lnTo>
                  <a:lnTo>
                    <a:pt x="2641" y="3111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2695651" y="110432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819" y="2768"/>
                  </a:moveTo>
                  <a:lnTo>
                    <a:pt x="635" y="0"/>
                  </a:lnTo>
                  <a:lnTo>
                    <a:pt x="508" y="38"/>
                  </a:lnTo>
                  <a:lnTo>
                    <a:pt x="355" y="63"/>
                  </a:lnTo>
                  <a:lnTo>
                    <a:pt x="215" y="88"/>
                  </a:lnTo>
                  <a:lnTo>
                    <a:pt x="0" y="127"/>
                  </a:lnTo>
                  <a:lnTo>
                    <a:pt x="2400" y="3175"/>
                  </a:lnTo>
                  <a:lnTo>
                    <a:pt x="2527" y="3035"/>
                  </a:lnTo>
                  <a:lnTo>
                    <a:pt x="2717" y="2857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2696230" y="110430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" y="0"/>
                  </a:moveTo>
                  <a:lnTo>
                    <a:pt x="0" y="39"/>
                  </a:lnTo>
                  <a:lnTo>
                    <a:pt x="2193" y="2833"/>
                  </a:lnTo>
                  <a:lnTo>
                    <a:pt x="2340" y="271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2696375" y="110427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1" y="0"/>
                  </a:moveTo>
                  <a:lnTo>
                    <a:pt x="0" y="35"/>
                  </a:lnTo>
                  <a:lnTo>
                    <a:pt x="2145" y="2776"/>
                  </a:lnTo>
                  <a:lnTo>
                    <a:pt x="2289" y="2649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2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2696511" y="110423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9" y="0"/>
                  </a:moveTo>
                  <a:lnTo>
                    <a:pt x="0" y="43"/>
                  </a:lnTo>
                  <a:lnTo>
                    <a:pt x="2110" y="2725"/>
                  </a:lnTo>
                  <a:lnTo>
                    <a:pt x="2258" y="2613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2696655" y="110421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4" y="0"/>
                  </a:moveTo>
                  <a:lnTo>
                    <a:pt x="0" y="43"/>
                  </a:lnTo>
                  <a:lnTo>
                    <a:pt x="2066" y="2674"/>
                  </a:lnTo>
                  <a:lnTo>
                    <a:pt x="2213" y="256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2696792" y="110418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0" y="0"/>
                  </a:moveTo>
                  <a:lnTo>
                    <a:pt x="0" y="39"/>
                  </a:lnTo>
                  <a:lnTo>
                    <a:pt x="2025" y="2628"/>
                  </a:lnTo>
                  <a:lnTo>
                    <a:pt x="2184" y="2519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2696936" y="110415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5" y="0"/>
                  </a:moveTo>
                  <a:lnTo>
                    <a:pt x="0" y="43"/>
                  </a:lnTo>
                  <a:lnTo>
                    <a:pt x="1991" y="2580"/>
                  </a:lnTo>
                  <a:lnTo>
                    <a:pt x="2148" y="248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2697073" y="110410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235" y="2413"/>
                  </a:moveTo>
                  <a:lnTo>
                    <a:pt x="342" y="0"/>
                  </a:lnTo>
                  <a:lnTo>
                    <a:pt x="127" y="38"/>
                  </a:lnTo>
                  <a:lnTo>
                    <a:pt x="0" y="76"/>
                  </a:lnTo>
                  <a:lnTo>
                    <a:pt x="1955" y="2578"/>
                  </a:lnTo>
                  <a:lnTo>
                    <a:pt x="2120" y="2476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2697358" y="110407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4" y="0"/>
                  </a:moveTo>
                  <a:lnTo>
                    <a:pt x="0" y="35"/>
                  </a:lnTo>
                  <a:lnTo>
                    <a:pt x="1899" y="2461"/>
                  </a:lnTo>
                  <a:lnTo>
                    <a:pt x="2070" y="2374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6F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2697491" y="110403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15" y="0"/>
                  </a:moveTo>
                  <a:lnTo>
                    <a:pt x="0" y="46"/>
                  </a:lnTo>
                  <a:lnTo>
                    <a:pt x="1885" y="2437"/>
                  </a:lnTo>
                  <a:lnTo>
                    <a:pt x="2058" y="23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6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2697632" y="110394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273" y="2286"/>
                  </a:moveTo>
                  <a:lnTo>
                    <a:pt x="482" y="0"/>
                  </a:lnTo>
                  <a:lnTo>
                    <a:pt x="330" y="25"/>
                  </a:lnTo>
                  <a:lnTo>
                    <a:pt x="203" y="63"/>
                  </a:lnTo>
                  <a:lnTo>
                    <a:pt x="0" y="114"/>
                  </a:lnTo>
                  <a:lnTo>
                    <a:pt x="1854" y="2476"/>
                  </a:lnTo>
                  <a:lnTo>
                    <a:pt x="2032" y="2387"/>
                  </a:lnTo>
                  <a:lnTo>
                    <a:pt x="2273" y="2286"/>
                  </a:lnTo>
                  <a:close/>
                </a:path>
              </a:pathLst>
            </a:custGeom>
            <a:solidFill>
              <a:srgbClr val="F6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2698052" y="110390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198" y="0"/>
                  </a:moveTo>
                  <a:lnTo>
                    <a:pt x="0" y="50"/>
                  </a:lnTo>
                  <a:lnTo>
                    <a:pt x="1803" y="2346"/>
                  </a:lnTo>
                  <a:lnTo>
                    <a:pt x="1983" y="2275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6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2698186" y="110386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194" y="0"/>
                  </a:moveTo>
                  <a:lnTo>
                    <a:pt x="0" y="53"/>
                  </a:lnTo>
                  <a:lnTo>
                    <a:pt x="1788" y="2332"/>
                  </a:lnTo>
                  <a:lnTo>
                    <a:pt x="1979" y="2268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3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2698318" y="110380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108" y="2247"/>
                  </a:moveTo>
                  <a:lnTo>
                    <a:pt x="342" y="0"/>
                  </a:lnTo>
                  <a:lnTo>
                    <a:pt x="203" y="38"/>
                  </a:lnTo>
                  <a:lnTo>
                    <a:pt x="0" y="88"/>
                  </a:lnTo>
                  <a:lnTo>
                    <a:pt x="1778" y="2349"/>
                  </a:lnTo>
                  <a:lnTo>
                    <a:pt x="1905" y="2311"/>
                  </a:lnTo>
                  <a:lnTo>
                    <a:pt x="2108" y="2247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2698596" y="1103761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198" y="0"/>
                  </a:moveTo>
                  <a:lnTo>
                    <a:pt x="0" y="53"/>
                  </a:lnTo>
                  <a:lnTo>
                    <a:pt x="1767" y="2311"/>
                  </a:lnTo>
                  <a:lnTo>
                    <a:pt x="1962" y="2242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6F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2698729" y="110371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198" y="0"/>
                  </a:moveTo>
                  <a:lnTo>
                    <a:pt x="0" y="60"/>
                  </a:lnTo>
                  <a:lnTo>
                    <a:pt x="1764" y="2307"/>
                  </a:lnTo>
                  <a:lnTo>
                    <a:pt x="1958" y="2246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2698859" y="1103681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198" y="0"/>
                  </a:moveTo>
                  <a:lnTo>
                    <a:pt x="0" y="58"/>
                  </a:lnTo>
                  <a:lnTo>
                    <a:pt x="1764" y="2305"/>
                  </a:lnTo>
                  <a:lnTo>
                    <a:pt x="1962" y="2246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A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2698863" y="110322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240" y="435"/>
                  </a:lnTo>
                  <a:lnTo>
                    <a:pt x="1893" y="2717"/>
                  </a:lnTo>
                  <a:lnTo>
                    <a:pt x="2087" y="2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2698164" y="110213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0" y="0"/>
                  </a:moveTo>
                  <a:lnTo>
                    <a:pt x="414" y="657"/>
                  </a:lnTo>
                  <a:lnTo>
                    <a:pt x="784" y="1212"/>
                  </a:lnTo>
                  <a:lnTo>
                    <a:pt x="916" y="1485"/>
                  </a:lnTo>
                  <a:lnTo>
                    <a:pt x="2721" y="3783"/>
                  </a:lnTo>
                  <a:lnTo>
                    <a:pt x="2922" y="3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2697513" y="110109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0" y="0"/>
                  </a:moveTo>
                  <a:lnTo>
                    <a:pt x="1000" y="1577"/>
                  </a:lnTo>
                  <a:lnTo>
                    <a:pt x="3509" y="4777"/>
                  </a:lnTo>
                  <a:lnTo>
                    <a:pt x="3718" y="47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2696680" y="109961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813" y="6134"/>
                  </a:moveTo>
                  <a:lnTo>
                    <a:pt x="0" y="0"/>
                  </a:lnTo>
                  <a:lnTo>
                    <a:pt x="127" y="292"/>
                  </a:lnTo>
                  <a:lnTo>
                    <a:pt x="330" y="647"/>
                  </a:lnTo>
                  <a:lnTo>
                    <a:pt x="571" y="1066"/>
                  </a:lnTo>
                  <a:lnTo>
                    <a:pt x="1155" y="1993"/>
                  </a:lnTo>
                  <a:lnTo>
                    <a:pt x="4470" y="6223"/>
                  </a:lnTo>
                  <a:lnTo>
                    <a:pt x="4673" y="6172"/>
                  </a:lnTo>
                  <a:lnTo>
                    <a:pt x="4813" y="6134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2696500" y="1099173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4">
                  <a:moveTo>
                    <a:pt x="0" y="0"/>
                  </a:moveTo>
                  <a:lnTo>
                    <a:pt x="60" y="194"/>
                  </a:lnTo>
                  <a:lnTo>
                    <a:pt x="320" y="727"/>
                  </a:lnTo>
                  <a:lnTo>
                    <a:pt x="4931" y="6595"/>
                  </a:lnTo>
                  <a:lnTo>
                    <a:pt x="5133" y="65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2696443" y="1098893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4">
                  <a:moveTo>
                    <a:pt x="0" y="0"/>
                  </a:moveTo>
                  <a:lnTo>
                    <a:pt x="43" y="278"/>
                  </a:lnTo>
                  <a:lnTo>
                    <a:pt x="129" y="474"/>
                  </a:lnTo>
                  <a:lnTo>
                    <a:pt x="5129" y="6844"/>
                  </a:lnTo>
                  <a:lnTo>
                    <a:pt x="5335" y="6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2696438" y="1098030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5">
                  <a:moveTo>
                    <a:pt x="6159" y="7480"/>
                  </a:moveTo>
                  <a:lnTo>
                    <a:pt x="292" y="0"/>
                  </a:lnTo>
                  <a:lnTo>
                    <a:pt x="241" y="139"/>
                  </a:lnTo>
                  <a:lnTo>
                    <a:pt x="190" y="279"/>
                  </a:lnTo>
                  <a:lnTo>
                    <a:pt x="127" y="431"/>
                  </a:lnTo>
                  <a:lnTo>
                    <a:pt x="63" y="635"/>
                  </a:lnTo>
                  <a:lnTo>
                    <a:pt x="12" y="774"/>
                  </a:lnTo>
                  <a:lnTo>
                    <a:pt x="0" y="901"/>
                  </a:lnTo>
                  <a:lnTo>
                    <a:pt x="5270" y="7683"/>
                  </a:lnTo>
                  <a:lnTo>
                    <a:pt x="5435" y="7645"/>
                  </a:lnTo>
                  <a:lnTo>
                    <a:pt x="5613" y="7607"/>
                  </a:lnTo>
                  <a:lnTo>
                    <a:pt x="5753" y="7569"/>
                  </a:lnTo>
                  <a:lnTo>
                    <a:pt x="5880" y="7543"/>
                  </a:lnTo>
                  <a:lnTo>
                    <a:pt x="6159" y="748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2696712" y="1097888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5">
                  <a:moveTo>
                    <a:pt x="80" y="0"/>
                  </a:moveTo>
                  <a:lnTo>
                    <a:pt x="0" y="205"/>
                  </a:lnTo>
                  <a:lnTo>
                    <a:pt x="5831" y="7632"/>
                  </a:lnTo>
                  <a:lnTo>
                    <a:pt x="6037" y="758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2696771" y="1097745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5">
                  <a:moveTo>
                    <a:pt x="82" y="0"/>
                  </a:moveTo>
                  <a:lnTo>
                    <a:pt x="0" y="208"/>
                  </a:lnTo>
                  <a:lnTo>
                    <a:pt x="5914" y="7746"/>
                  </a:lnTo>
                  <a:lnTo>
                    <a:pt x="6118" y="770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2696817" y="1097619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5">
                  <a:moveTo>
                    <a:pt x="86" y="0"/>
                  </a:moveTo>
                  <a:lnTo>
                    <a:pt x="0" y="201"/>
                  </a:lnTo>
                  <a:lnTo>
                    <a:pt x="6008" y="7844"/>
                  </a:lnTo>
                  <a:lnTo>
                    <a:pt x="6210" y="7801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2696879" y="1097482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5">
                  <a:moveTo>
                    <a:pt x="82" y="0"/>
                  </a:moveTo>
                  <a:lnTo>
                    <a:pt x="0" y="194"/>
                  </a:lnTo>
                  <a:lnTo>
                    <a:pt x="6083" y="7952"/>
                  </a:lnTo>
                  <a:lnTo>
                    <a:pt x="6292" y="7905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A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2696936" y="1097342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82" y="0"/>
                  </a:moveTo>
                  <a:lnTo>
                    <a:pt x="0" y="196"/>
                  </a:lnTo>
                  <a:lnTo>
                    <a:pt x="6167" y="8063"/>
                  </a:lnTo>
                  <a:lnTo>
                    <a:pt x="6379" y="8016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2696989" y="1097205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90" y="0"/>
                  </a:moveTo>
                  <a:lnTo>
                    <a:pt x="0" y="204"/>
                  </a:lnTo>
                  <a:lnTo>
                    <a:pt x="6249" y="8168"/>
                  </a:lnTo>
                  <a:lnTo>
                    <a:pt x="6466" y="812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A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2697052" y="1097277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247" y="0"/>
                  </a:moveTo>
                  <a:lnTo>
                    <a:pt x="0" y="0"/>
                  </a:lnTo>
                  <a:lnTo>
                    <a:pt x="6336" y="8067"/>
                  </a:lnTo>
                  <a:lnTo>
                    <a:pt x="6574" y="806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2697105" y="1096942"/>
              <a:ext cx="6985" cy="8890"/>
            </a:xfrm>
            <a:custGeom>
              <a:avLst/>
              <a:gdLst/>
              <a:ahLst/>
              <a:cxnLst/>
              <a:rect l="l" t="t" r="r" b="b"/>
              <a:pathLst>
                <a:path w="6985" h="8890">
                  <a:moveTo>
                    <a:pt x="93" y="0"/>
                  </a:moveTo>
                  <a:lnTo>
                    <a:pt x="0" y="194"/>
                  </a:lnTo>
                  <a:lnTo>
                    <a:pt x="6418" y="8376"/>
                  </a:lnTo>
                  <a:lnTo>
                    <a:pt x="6631" y="83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6F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2697166" y="1096809"/>
              <a:ext cx="6985" cy="8890"/>
            </a:xfrm>
            <a:custGeom>
              <a:avLst/>
              <a:gdLst/>
              <a:ahLst/>
              <a:cxnLst/>
              <a:rect l="l" t="t" r="r" b="b"/>
              <a:pathLst>
                <a:path w="6985" h="8890">
                  <a:moveTo>
                    <a:pt x="86" y="0"/>
                  </a:moveTo>
                  <a:lnTo>
                    <a:pt x="0" y="194"/>
                  </a:lnTo>
                  <a:lnTo>
                    <a:pt x="6506" y="8474"/>
                  </a:lnTo>
                  <a:lnTo>
                    <a:pt x="6710" y="8437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2697228" y="1096679"/>
              <a:ext cx="6985" cy="8890"/>
            </a:xfrm>
            <a:custGeom>
              <a:avLst/>
              <a:gdLst/>
              <a:ahLst/>
              <a:cxnLst/>
              <a:rect l="l" t="t" r="r" b="b"/>
              <a:pathLst>
                <a:path w="6985" h="8890">
                  <a:moveTo>
                    <a:pt x="86" y="0"/>
                  </a:moveTo>
                  <a:lnTo>
                    <a:pt x="0" y="198"/>
                  </a:lnTo>
                  <a:lnTo>
                    <a:pt x="6579" y="8578"/>
                  </a:lnTo>
                  <a:lnTo>
                    <a:pt x="6789" y="8539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3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2697276" y="109643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7023" y="8737"/>
                  </a:moveTo>
                  <a:lnTo>
                    <a:pt x="152" y="0"/>
                  </a:lnTo>
                  <a:lnTo>
                    <a:pt x="63" y="190"/>
                  </a:lnTo>
                  <a:lnTo>
                    <a:pt x="0" y="317"/>
                  </a:lnTo>
                  <a:lnTo>
                    <a:pt x="6667" y="8813"/>
                  </a:lnTo>
                  <a:lnTo>
                    <a:pt x="6845" y="8775"/>
                  </a:lnTo>
                  <a:lnTo>
                    <a:pt x="7023" y="8737"/>
                  </a:lnTo>
                  <a:close/>
                </a:path>
              </a:pathLst>
            </a:custGeom>
            <a:solidFill>
              <a:srgbClr val="F6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2697403" y="1096176"/>
              <a:ext cx="7620" cy="9525"/>
            </a:xfrm>
            <a:custGeom>
              <a:avLst/>
              <a:gdLst/>
              <a:ahLst/>
              <a:cxnLst/>
              <a:rect l="l" t="t" r="r" b="b"/>
              <a:pathLst>
                <a:path w="7619" h="9525">
                  <a:moveTo>
                    <a:pt x="7175" y="8928"/>
                  </a:moveTo>
                  <a:lnTo>
                    <a:pt x="165" y="0"/>
                  </a:lnTo>
                  <a:lnTo>
                    <a:pt x="101" y="127"/>
                  </a:lnTo>
                  <a:lnTo>
                    <a:pt x="0" y="317"/>
                  </a:lnTo>
                  <a:lnTo>
                    <a:pt x="6832" y="9004"/>
                  </a:lnTo>
                  <a:lnTo>
                    <a:pt x="7023" y="8966"/>
                  </a:lnTo>
                  <a:lnTo>
                    <a:pt x="7175" y="8928"/>
                  </a:lnTo>
                  <a:close/>
                </a:path>
              </a:pathLst>
            </a:custGeom>
            <a:solidFill>
              <a:srgbClr val="F6F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2697530" y="1095795"/>
              <a:ext cx="7620" cy="9525"/>
            </a:xfrm>
            <a:custGeom>
              <a:avLst/>
              <a:gdLst/>
              <a:ahLst/>
              <a:cxnLst/>
              <a:rect l="l" t="t" r="r" b="b"/>
              <a:pathLst>
                <a:path w="7619" h="9525">
                  <a:moveTo>
                    <a:pt x="7467" y="9232"/>
                  </a:moveTo>
                  <a:lnTo>
                    <a:pt x="228" y="0"/>
                  </a:lnTo>
                  <a:lnTo>
                    <a:pt x="165" y="127"/>
                  </a:lnTo>
                  <a:lnTo>
                    <a:pt x="63" y="304"/>
                  </a:lnTo>
                  <a:lnTo>
                    <a:pt x="0" y="444"/>
                  </a:lnTo>
                  <a:lnTo>
                    <a:pt x="6972" y="9321"/>
                  </a:lnTo>
                  <a:lnTo>
                    <a:pt x="7112" y="9296"/>
                  </a:lnTo>
                  <a:lnTo>
                    <a:pt x="7251" y="9271"/>
                  </a:lnTo>
                  <a:lnTo>
                    <a:pt x="7467" y="9232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2697721" y="1095541"/>
              <a:ext cx="7620" cy="9525"/>
            </a:xfrm>
            <a:custGeom>
              <a:avLst/>
              <a:gdLst/>
              <a:ahLst/>
              <a:cxnLst/>
              <a:rect l="l" t="t" r="r" b="b"/>
              <a:pathLst>
                <a:path w="7619" h="9525">
                  <a:moveTo>
                    <a:pt x="7556" y="9436"/>
                  </a:moveTo>
                  <a:lnTo>
                    <a:pt x="165" y="0"/>
                  </a:lnTo>
                  <a:lnTo>
                    <a:pt x="101" y="127"/>
                  </a:lnTo>
                  <a:lnTo>
                    <a:pt x="0" y="317"/>
                  </a:lnTo>
                  <a:lnTo>
                    <a:pt x="7213" y="9499"/>
                  </a:lnTo>
                  <a:lnTo>
                    <a:pt x="7353" y="9474"/>
                  </a:lnTo>
                  <a:lnTo>
                    <a:pt x="7556" y="9436"/>
                  </a:lnTo>
                  <a:close/>
                </a:path>
              </a:pathLst>
            </a:custGeom>
            <a:solidFill>
              <a:srgbClr val="F2F0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2697858" y="1095423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19" h="10159">
                  <a:moveTo>
                    <a:pt x="104" y="0"/>
                  </a:moveTo>
                  <a:lnTo>
                    <a:pt x="0" y="182"/>
                  </a:lnTo>
                  <a:lnTo>
                    <a:pt x="7360" y="9554"/>
                  </a:lnTo>
                  <a:lnTo>
                    <a:pt x="7574" y="9514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2697924" y="1095071"/>
              <a:ext cx="8255" cy="10160"/>
            </a:xfrm>
            <a:custGeom>
              <a:avLst/>
              <a:gdLst/>
              <a:ahLst/>
              <a:cxnLst/>
              <a:rect l="l" t="t" r="r" b="b"/>
              <a:pathLst>
                <a:path w="8255" h="10159">
                  <a:moveTo>
                    <a:pt x="7924" y="9791"/>
                  </a:moveTo>
                  <a:lnTo>
                    <a:pt x="241" y="0"/>
                  </a:lnTo>
                  <a:lnTo>
                    <a:pt x="152" y="139"/>
                  </a:lnTo>
                  <a:lnTo>
                    <a:pt x="63" y="304"/>
                  </a:lnTo>
                  <a:lnTo>
                    <a:pt x="7429" y="9893"/>
                  </a:lnTo>
                  <a:lnTo>
                    <a:pt x="7607" y="9855"/>
                  </a:lnTo>
                  <a:lnTo>
                    <a:pt x="7785" y="9829"/>
                  </a:lnTo>
                  <a:lnTo>
                    <a:pt x="7924" y="9791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2698127" y="1094715"/>
              <a:ext cx="8255" cy="10160"/>
            </a:xfrm>
            <a:custGeom>
              <a:avLst/>
              <a:gdLst/>
              <a:ahLst/>
              <a:cxnLst/>
              <a:rect l="l" t="t" r="r" b="b"/>
              <a:pathLst>
                <a:path w="8255" h="10159">
                  <a:moveTo>
                    <a:pt x="8153" y="10071"/>
                  </a:moveTo>
                  <a:lnTo>
                    <a:pt x="254" y="0"/>
                  </a:lnTo>
                  <a:lnTo>
                    <a:pt x="177" y="127"/>
                  </a:lnTo>
                  <a:lnTo>
                    <a:pt x="76" y="292"/>
                  </a:lnTo>
                  <a:lnTo>
                    <a:pt x="7658" y="10160"/>
                  </a:lnTo>
                  <a:lnTo>
                    <a:pt x="7797" y="10134"/>
                  </a:lnTo>
                  <a:lnTo>
                    <a:pt x="7937" y="10109"/>
                  </a:lnTo>
                  <a:lnTo>
                    <a:pt x="8153" y="10071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2698351" y="1094595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5" h="10794">
                  <a:moveTo>
                    <a:pt x="115" y="0"/>
                  </a:moveTo>
                  <a:lnTo>
                    <a:pt x="0" y="172"/>
                  </a:lnTo>
                  <a:lnTo>
                    <a:pt x="7870" y="10198"/>
                  </a:lnTo>
                  <a:lnTo>
                    <a:pt x="8086" y="1016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EE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2698419" y="1094385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89" h="10794">
                  <a:moveTo>
                    <a:pt x="8293" y="10325"/>
                  </a:moveTo>
                  <a:lnTo>
                    <a:pt x="177" y="0"/>
                  </a:lnTo>
                  <a:lnTo>
                    <a:pt x="63" y="165"/>
                  </a:lnTo>
                  <a:lnTo>
                    <a:pt x="7937" y="10388"/>
                  </a:lnTo>
                  <a:lnTo>
                    <a:pt x="8064" y="10363"/>
                  </a:lnTo>
                  <a:lnTo>
                    <a:pt x="8293" y="10325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2698572" y="1093826"/>
              <a:ext cx="8890" cy="11430"/>
            </a:xfrm>
            <a:custGeom>
              <a:avLst/>
              <a:gdLst/>
              <a:ahLst/>
              <a:cxnLst/>
              <a:rect l="l" t="t" r="r" b="b"/>
              <a:pathLst>
                <a:path w="8889" h="11430">
                  <a:moveTo>
                    <a:pt x="8864" y="10756"/>
                  </a:moveTo>
                  <a:lnTo>
                    <a:pt x="419" y="0"/>
                  </a:lnTo>
                  <a:lnTo>
                    <a:pt x="304" y="165"/>
                  </a:lnTo>
                  <a:lnTo>
                    <a:pt x="177" y="330"/>
                  </a:lnTo>
                  <a:lnTo>
                    <a:pt x="63" y="495"/>
                  </a:lnTo>
                  <a:lnTo>
                    <a:pt x="8064" y="10896"/>
                  </a:lnTo>
                  <a:lnTo>
                    <a:pt x="8204" y="10871"/>
                  </a:lnTo>
                  <a:lnTo>
                    <a:pt x="8356" y="10845"/>
                  </a:lnTo>
                  <a:lnTo>
                    <a:pt x="8496" y="10820"/>
                  </a:lnTo>
                  <a:lnTo>
                    <a:pt x="8636" y="10795"/>
                  </a:lnTo>
                  <a:lnTo>
                    <a:pt x="8864" y="10756"/>
                  </a:lnTo>
                  <a:close/>
                </a:path>
              </a:pathLst>
            </a:custGeom>
            <a:solidFill>
              <a:srgbClr val="EB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2698955" y="1093716"/>
              <a:ext cx="8890" cy="11430"/>
            </a:xfrm>
            <a:custGeom>
              <a:avLst/>
              <a:gdLst/>
              <a:ahLst/>
              <a:cxnLst/>
              <a:rect l="l" t="t" r="r" b="b"/>
              <a:pathLst>
                <a:path w="8889" h="11430">
                  <a:moveTo>
                    <a:pt x="119" y="0"/>
                  </a:moveTo>
                  <a:lnTo>
                    <a:pt x="0" y="154"/>
                  </a:lnTo>
                  <a:lnTo>
                    <a:pt x="8417" y="10878"/>
                  </a:lnTo>
                  <a:lnTo>
                    <a:pt x="8622" y="108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E7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2699029" y="1093407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30">
                  <a:moveTo>
                    <a:pt x="8978" y="11087"/>
                  </a:moveTo>
                  <a:lnTo>
                    <a:pt x="279" y="0"/>
                  </a:lnTo>
                  <a:lnTo>
                    <a:pt x="152" y="152"/>
                  </a:lnTo>
                  <a:lnTo>
                    <a:pt x="0" y="368"/>
                  </a:lnTo>
                  <a:lnTo>
                    <a:pt x="8470" y="11163"/>
                  </a:lnTo>
                  <a:lnTo>
                    <a:pt x="8610" y="11137"/>
                  </a:lnTo>
                  <a:lnTo>
                    <a:pt x="8839" y="11112"/>
                  </a:lnTo>
                  <a:lnTo>
                    <a:pt x="8978" y="11087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2699270" y="1092988"/>
              <a:ext cx="9525" cy="12065"/>
            </a:xfrm>
            <a:custGeom>
              <a:avLst/>
              <a:gdLst/>
              <a:ahLst/>
              <a:cxnLst/>
              <a:rect l="l" t="t" r="r" b="b"/>
              <a:pathLst>
                <a:path w="9525" h="12065">
                  <a:moveTo>
                    <a:pt x="9321" y="11404"/>
                  </a:moveTo>
                  <a:lnTo>
                    <a:pt x="368" y="0"/>
                  </a:lnTo>
                  <a:lnTo>
                    <a:pt x="241" y="165"/>
                  </a:lnTo>
                  <a:lnTo>
                    <a:pt x="127" y="317"/>
                  </a:lnTo>
                  <a:lnTo>
                    <a:pt x="0" y="469"/>
                  </a:lnTo>
                  <a:lnTo>
                    <a:pt x="8661" y="11518"/>
                  </a:lnTo>
                  <a:lnTo>
                    <a:pt x="8877" y="11480"/>
                  </a:lnTo>
                  <a:lnTo>
                    <a:pt x="9029" y="11455"/>
                  </a:lnTo>
                  <a:lnTo>
                    <a:pt x="9169" y="11430"/>
                  </a:lnTo>
                  <a:lnTo>
                    <a:pt x="9321" y="11404"/>
                  </a:lnTo>
                  <a:close/>
                </a:path>
              </a:pathLst>
            </a:custGeom>
            <a:solidFill>
              <a:srgbClr val="E8E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2699607" y="1092892"/>
              <a:ext cx="9525" cy="12065"/>
            </a:xfrm>
            <a:custGeom>
              <a:avLst/>
              <a:gdLst/>
              <a:ahLst/>
              <a:cxnLst/>
              <a:rect l="l" t="t" r="r" b="b"/>
              <a:pathLst>
                <a:path w="9525" h="12065">
                  <a:moveTo>
                    <a:pt x="129" y="0"/>
                  </a:moveTo>
                  <a:lnTo>
                    <a:pt x="0" y="151"/>
                  </a:lnTo>
                  <a:lnTo>
                    <a:pt x="8917" y="11504"/>
                  </a:lnTo>
                  <a:lnTo>
                    <a:pt x="9133" y="11469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7E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2699689" y="1092802"/>
              <a:ext cx="9525" cy="12065"/>
            </a:xfrm>
            <a:custGeom>
              <a:avLst/>
              <a:gdLst/>
              <a:ahLst/>
              <a:cxnLst/>
              <a:rect l="l" t="t" r="r" b="b"/>
              <a:pathLst>
                <a:path w="9525" h="12065">
                  <a:moveTo>
                    <a:pt x="130" y="0"/>
                  </a:moveTo>
                  <a:lnTo>
                    <a:pt x="0" y="143"/>
                  </a:lnTo>
                  <a:lnTo>
                    <a:pt x="8986" y="11573"/>
                  </a:lnTo>
                  <a:lnTo>
                    <a:pt x="9187" y="11541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4E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2699777" y="1092701"/>
              <a:ext cx="9525" cy="12065"/>
            </a:xfrm>
            <a:custGeom>
              <a:avLst/>
              <a:gdLst/>
              <a:ahLst/>
              <a:cxnLst/>
              <a:rect l="l" t="t" r="r" b="b"/>
              <a:pathLst>
                <a:path w="9525" h="12065">
                  <a:moveTo>
                    <a:pt x="129" y="0"/>
                  </a:moveTo>
                  <a:lnTo>
                    <a:pt x="0" y="147"/>
                  </a:lnTo>
                  <a:lnTo>
                    <a:pt x="9034" y="11652"/>
                  </a:lnTo>
                  <a:lnTo>
                    <a:pt x="9251" y="116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7E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2699855" y="1092518"/>
              <a:ext cx="9525" cy="12065"/>
            </a:xfrm>
            <a:custGeom>
              <a:avLst/>
              <a:gdLst/>
              <a:ahLst/>
              <a:cxnLst/>
              <a:rect l="l" t="t" r="r" b="b"/>
              <a:pathLst>
                <a:path w="9525" h="12065">
                  <a:moveTo>
                    <a:pt x="9448" y="11760"/>
                  </a:moveTo>
                  <a:lnTo>
                    <a:pt x="228" y="0"/>
                  </a:lnTo>
                  <a:lnTo>
                    <a:pt x="88" y="139"/>
                  </a:lnTo>
                  <a:lnTo>
                    <a:pt x="9093" y="11811"/>
                  </a:lnTo>
                  <a:lnTo>
                    <a:pt x="9321" y="11785"/>
                  </a:lnTo>
                  <a:lnTo>
                    <a:pt x="9448" y="11760"/>
                  </a:lnTo>
                  <a:close/>
                </a:path>
              </a:pathLst>
            </a:custGeom>
            <a:solidFill>
              <a:srgbClr val="E7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2700032" y="1092150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60" h="12700">
                  <a:moveTo>
                    <a:pt x="9867" y="12039"/>
                  </a:moveTo>
                  <a:lnTo>
                    <a:pt x="406" y="0"/>
                  </a:lnTo>
                  <a:lnTo>
                    <a:pt x="279" y="127"/>
                  </a:lnTo>
                  <a:lnTo>
                    <a:pt x="0" y="406"/>
                  </a:lnTo>
                  <a:lnTo>
                    <a:pt x="9207" y="12141"/>
                  </a:lnTo>
                  <a:lnTo>
                    <a:pt x="9347" y="12115"/>
                  </a:lnTo>
                  <a:lnTo>
                    <a:pt x="9499" y="12090"/>
                  </a:lnTo>
                  <a:lnTo>
                    <a:pt x="9639" y="12065"/>
                  </a:lnTo>
                  <a:lnTo>
                    <a:pt x="9867" y="12039"/>
                  </a:lnTo>
                  <a:close/>
                </a:path>
              </a:pathLst>
            </a:custGeom>
            <a:solidFill>
              <a:srgbClr val="E4E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2700401" y="1091972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60" h="12700">
                  <a:moveTo>
                    <a:pt x="9779" y="12166"/>
                  </a:moveTo>
                  <a:lnTo>
                    <a:pt x="228" y="0"/>
                  </a:lnTo>
                  <a:lnTo>
                    <a:pt x="88" y="127"/>
                  </a:lnTo>
                  <a:lnTo>
                    <a:pt x="9423" y="12217"/>
                  </a:lnTo>
                  <a:lnTo>
                    <a:pt x="9550" y="12204"/>
                  </a:lnTo>
                  <a:lnTo>
                    <a:pt x="9779" y="12166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2700586" y="1091877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60" h="12700">
                  <a:moveTo>
                    <a:pt x="144" y="0"/>
                  </a:moveTo>
                  <a:lnTo>
                    <a:pt x="0" y="129"/>
                  </a:lnTo>
                  <a:lnTo>
                    <a:pt x="9532" y="12268"/>
                  </a:lnTo>
                  <a:lnTo>
                    <a:pt x="9745" y="1223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E3E1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2700684" y="1091783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60" h="12700">
                  <a:moveTo>
                    <a:pt x="139" y="0"/>
                  </a:moveTo>
                  <a:lnTo>
                    <a:pt x="0" y="133"/>
                  </a:lnTo>
                  <a:lnTo>
                    <a:pt x="9583" y="12340"/>
                  </a:lnTo>
                  <a:lnTo>
                    <a:pt x="9799" y="12305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2700769" y="1091464"/>
              <a:ext cx="10795" cy="12700"/>
            </a:xfrm>
            <a:custGeom>
              <a:avLst/>
              <a:gdLst/>
              <a:ahLst/>
              <a:cxnLst/>
              <a:rect l="l" t="t" r="r" b="b"/>
              <a:pathLst>
                <a:path w="10794" h="12700">
                  <a:moveTo>
                    <a:pt x="10299" y="12547"/>
                  </a:moveTo>
                  <a:lnTo>
                    <a:pt x="444" y="0"/>
                  </a:lnTo>
                  <a:lnTo>
                    <a:pt x="292" y="114"/>
                  </a:lnTo>
                  <a:lnTo>
                    <a:pt x="152" y="241"/>
                  </a:lnTo>
                  <a:lnTo>
                    <a:pt x="0" y="381"/>
                  </a:lnTo>
                  <a:lnTo>
                    <a:pt x="9639" y="12649"/>
                  </a:lnTo>
                  <a:lnTo>
                    <a:pt x="9779" y="12623"/>
                  </a:lnTo>
                  <a:lnTo>
                    <a:pt x="9918" y="12598"/>
                  </a:lnTo>
                  <a:lnTo>
                    <a:pt x="10147" y="12573"/>
                  </a:lnTo>
                  <a:lnTo>
                    <a:pt x="10299" y="12547"/>
                  </a:lnTo>
                  <a:close/>
                </a:path>
              </a:pathLst>
            </a:custGeom>
            <a:solidFill>
              <a:srgbClr val="E3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2701170" y="1091377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60" h="12700">
                  <a:moveTo>
                    <a:pt x="147" y="0"/>
                  </a:moveTo>
                  <a:lnTo>
                    <a:pt x="0" y="114"/>
                  </a:lnTo>
                  <a:lnTo>
                    <a:pt x="9823" y="12635"/>
                  </a:lnTo>
                  <a:lnTo>
                    <a:pt x="10036" y="12603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E0DF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2701270" y="1091290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60" h="12700">
                  <a:moveTo>
                    <a:pt x="143" y="0"/>
                  </a:moveTo>
                  <a:lnTo>
                    <a:pt x="0" y="125"/>
                  </a:lnTo>
                  <a:lnTo>
                    <a:pt x="9867" y="12703"/>
                  </a:lnTo>
                  <a:lnTo>
                    <a:pt x="10083" y="12668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E3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2701353" y="1091070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4" h="13334">
                  <a:moveTo>
                    <a:pt x="10439" y="12827"/>
                  </a:moveTo>
                  <a:lnTo>
                    <a:pt x="355" y="0"/>
                  </a:lnTo>
                  <a:lnTo>
                    <a:pt x="203" y="114"/>
                  </a:lnTo>
                  <a:lnTo>
                    <a:pt x="0" y="266"/>
                  </a:lnTo>
                  <a:lnTo>
                    <a:pt x="9918" y="12903"/>
                  </a:lnTo>
                  <a:lnTo>
                    <a:pt x="10147" y="12877"/>
                  </a:lnTo>
                  <a:lnTo>
                    <a:pt x="10287" y="12852"/>
                  </a:lnTo>
                  <a:lnTo>
                    <a:pt x="10439" y="12827"/>
                  </a:lnTo>
                  <a:close/>
                </a:path>
              </a:pathLst>
            </a:custGeom>
            <a:solidFill>
              <a:srgbClr val="E3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2701671" y="1090918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4" h="13334">
                  <a:moveTo>
                    <a:pt x="10414" y="12941"/>
                  </a:moveTo>
                  <a:lnTo>
                    <a:pt x="254" y="0"/>
                  </a:lnTo>
                  <a:lnTo>
                    <a:pt x="101" y="101"/>
                  </a:lnTo>
                  <a:lnTo>
                    <a:pt x="10045" y="12992"/>
                  </a:lnTo>
                  <a:lnTo>
                    <a:pt x="10198" y="12966"/>
                  </a:lnTo>
                  <a:lnTo>
                    <a:pt x="10414" y="12941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2701883" y="1090833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4" h="13334">
                  <a:moveTo>
                    <a:pt x="154" y="0"/>
                  </a:moveTo>
                  <a:lnTo>
                    <a:pt x="0" y="114"/>
                  </a:lnTo>
                  <a:lnTo>
                    <a:pt x="10133" y="13023"/>
                  </a:lnTo>
                  <a:lnTo>
                    <a:pt x="10349" y="12995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E0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2701991" y="1090761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4" h="13334">
                  <a:moveTo>
                    <a:pt x="158" y="0"/>
                  </a:moveTo>
                  <a:lnTo>
                    <a:pt x="0" y="107"/>
                  </a:lnTo>
                  <a:lnTo>
                    <a:pt x="10173" y="13078"/>
                  </a:lnTo>
                  <a:lnTo>
                    <a:pt x="10392" y="130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2702085" y="1090692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4" h="13334">
                  <a:moveTo>
                    <a:pt x="157" y="0"/>
                  </a:moveTo>
                  <a:lnTo>
                    <a:pt x="0" y="104"/>
                  </a:lnTo>
                  <a:lnTo>
                    <a:pt x="10231" y="13125"/>
                  </a:lnTo>
                  <a:lnTo>
                    <a:pt x="10443" y="1309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2702195" y="1090616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4" h="13334">
                  <a:moveTo>
                    <a:pt x="166" y="0"/>
                  </a:moveTo>
                  <a:lnTo>
                    <a:pt x="0" y="111"/>
                  </a:lnTo>
                  <a:lnTo>
                    <a:pt x="10256" y="13183"/>
                  </a:lnTo>
                  <a:lnTo>
                    <a:pt x="10476" y="13148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2702303" y="1090551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4" h="13334">
                  <a:moveTo>
                    <a:pt x="166" y="0"/>
                  </a:moveTo>
                  <a:lnTo>
                    <a:pt x="0" y="105"/>
                  </a:lnTo>
                  <a:lnTo>
                    <a:pt x="10297" y="13219"/>
                  </a:lnTo>
                  <a:lnTo>
                    <a:pt x="10519" y="13191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2702408" y="1090480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4" h="13334">
                  <a:moveTo>
                    <a:pt x="161" y="0"/>
                  </a:moveTo>
                  <a:lnTo>
                    <a:pt x="0" y="107"/>
                  </a:lnTo>
                  <a:lnTo>
                    <a:pt x="10342" y="13272"/>
                  </a:lnTo>
                  <a:lnTo>
                    <a:pt x="10558" y="1324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DFDE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2702520" y="1090412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4" h="13334">
                  <a:moveTo>
                    <a:pt x="168" y="0"/>
                  </a:moveTo>
                  <a:lnTo>
                    <a:pt x="0" y="107"/>
                  </a:lnTo>
                  <a:lnTo>
                    <a:pt x="10382" y="13319"/>
                  </a:lnTo>
                  <a:lnTo>
                    <a:pt x="10594" y="1329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2702631" y="1090347"/>
              <a:ext cx="10795" cy="13970"/>
            </a:xfrm>
            <a:custGeom>
              <a:avLst/>
              <a:gdLst/>
              <a:ahLst/>
              <a:cxnLst/>
              <a:rect l="l" t="t" r="r" b="b"/>
              <a:pathLst>
                <a:path w="10794" h="13969">
                  <a:moveTo>
                    <a:pt x="170" y="0"/>
                  </a:moveTo>
                  <a:lnTo>
                    <a:pt x="0" y="104"/>
                  </a:lnTo>
                  <a:lnTo>
                    <a:pt x="10411" y="13366"/>
                  </a:lnTo>
                  <a:lnTo>
                    <a:pt x="10638" y="13333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DF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2702739" y="1090286"/>
              <a:ext cx="10795" cy="13970"/>
            </a:xfrm>
            <a:custGeom>
              <a:avLst/>
              <a:gdLst/>
              <a:ahLst/>
              <a:cxnLst/>
              <a:rect l="l" t="t" r="r" b="b"/>
              <a:pathLst>
                <a:path w="10794" h="13969">
                  <a:moveTo>
                    <a:pt x="170" y="0"/>
                  </a:moveTo>
                  <a:lnTo>
                    <a:pt x="0" y="92"/>
                  </a:lnTo>
                  <a:lnTo>
                    <a:pt x="10454" y="13406"/>
                  </a:lnTo>
                  <a:lnTo>
                    <a:pt x="10670" y="1338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DED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2702850" y="1090221"/>
              <a:ext cx="10795" cy="13970"/>
            </a:xfrm>
            <a:custGeom>
              <a:avLst/>
              <a:gdLst/>
              <a:ahLst/>
              <a:cxnLst/>
              <a:rect l="l" t="t" r="r" b="b"/>
              <a:pathLst>
                <a:path w="10794" h="13969">
                  <a:moveTo>
                    <a:pt x="170" y="0"/>
                  </a:moveTo>
                  <a:lnTo>
                    <a:pt x="0" y="92"/>
                  </a:lnTo>
                  <a:lnTo>
                    <a:pt x="10494" y="13449"/>
                  </a:lnTo>
                  <a:lnTo>
                    <a:pt x="10707" y="13423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DCD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2702953" y="1090105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30" h="13969">
                  <a:moveTo>
                    <a:pt x="10896" y="13512"/>
                  </a:moveTo>
                  <a:lnTo>
                    <a:pt x="279" y="0"/>
                  </a:lnTo>
                  <a:lnTo>
                    <a:pt x="127" y="88"/>
                  </a:lnTo>
                  <a:lnTo>
                    <a:pt x="0" y="152"/>
                  </a:lnTo>
                  <a:lnTo>
                    <a:pt x="10528" y="13550"/>
                  </a:lnTo>
                  <a:lnTo>
                    <a:pt x="10668" y="13538"/>
                  </a:lnTo>
                  <a:lnTo>
                    <a:pt x="10896" y="13512"/>
                  </a:lnTo>
                  <a:close/>
                </a:path>
              </a:pathLst>
            </a:custGeom>
            <a:solidFill>
              <a:srgbClr val="D3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2703182" y="1089966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30" h="13969">
                  <a:moveTo>
                    <a:pt x="10960" y="13601"/>
                  </a:moveTo>
                  <a:lnTo>
                    <a:pt x="292" y="0"/>
                  </a:lnTo>
                  <a:lnTo>
                    <a:pt x="127" y="101"/>
                  </a:lnTo>
                  <a:lnTo>
                    <a:pt x="0" y="165"/>
                  </a:lnTo>
                  <a:lnTo>
                    <a:pt x="10591" y="13652"/>
                  </a:lnTo>
                  <a:lnTo>
                    <a:pt x="10731" y="13639"/>
                  </a:lnTo>
                  <a:lnTo>
                    <a:pt x="10960" y="13601"/>
                  </a:lnTo>
                  <a:close/>
                </a:path>
              </a:pathLst>
            </a:custGeom>
            <a:solidFill>
              <a:srgbClr val="DCD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2703419" y="1090005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30" h="13969">
                  <a:moveTo>
                    <a:pt x="254" y="0"/>
                  </a:moveTo>
                  <a:lnTo>
                    <a:pt x="0" y="0"/>
                  </a:lnTo>
                  <a:lnTo>
                    <a:pt x="10660" y="13571"/>
                  </a:lnTo>
                  <a:lnTo>
                    <a:pt x="10899" y="13571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DAD9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2703538" y="1089699"/>
              <a:ext cx="10795" cy="13970"/>
            </a:xfrm>
            <a:custGeom>
              <a:avLst/>
              <a:gdLst/>
              <a:ahLst/>
              <a:cxnLst/>
              <a:rect l="l" t="t" r="r" b="b"/>
              <a:pathLst>
                <a:path w="10794" h="13969">
                  <a:moveTo>
                    <a:pt x="10731" y="12992"/>
                  </a:moveTo>
                  <a:lnTo>
                    <a:pt x="533" y="0"/>
                  </a:lnTo>
                  <a:lnTo>
                    <a:pt x="342" y="76"/>
                  </a:lnTo>
                  <a:lnTo>
                    <a:pt x="127" y="190"/>
                  </a:lnTo>
                  <a:lnTo>
                    <a:pt x="0" y="254"/>
                  </a:lnTo>
                  <a:lnTo>
                    <a:pt x="10706" y="13868"/>
                  </a:lnTo>
                  <a:lnTo>
                    <a:pt x="10706" y="13677"/>
                  </a:lnTo>
                  <a:lnTo>
                    <a:pt x="10706" y="13474"/>
                  </a:lnTo>
                  <a:lnTo>
                    <a:pt x="10706" y="13284"/>
                  </a:lnTo>
                  <a:lnTo>
                    <a:pt x="10731" y="12992"/>
                  </a:lnTo>
                  <a:close/>
                </a:path>
              </a:pathLst>
            </a:custGeom>
            <a:solidFill>
              <a:srgbClr val="DC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2704007" y="1089585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4" h="13334">
                  <a:moveTo>
                    <a:pt x="10261" y="12890"/>
                  </a:moveTo>
                  <a:lnTo>
                    <a:pt x="10248" y="12674"/>
                  </a:lnTo>
                  <a:lnTo>
                    <a:pt x="304" y="0"/>
                  </a:lnTo>
                  <a:lnTo>
                    <a:pt x="177" y="63"/>
                  </a:lnTo>
                  <a:lnTo>
                    <a:pt x="0" y="139"/>
                  </a:lnTo>
                  <a:lnTo>
                    <a:pt x="10261" y="13208"/>
                  </a:lnTo>
                  <a:lnTo>
                    <a:pt x="10261" y="12992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2704259" y="1089533"/>
              <a:ext cx="10160" cy="13335"/>
            </a:xfrm>
            <a:custGeom>
              <a:avLst/>
              <a:gdLst/>
              <a:ahLst/>
              <a:cxnLst/>
              <a:rect l="l" t="t" r="r" b="b"/>
              <a:pathLst>
                <a:path w="10160" h="13334">
                  <a:moveTo>
                    <a:pt x="179" y="0"/>
                  </a:moveTo>
                  <a:lnTo>
                    <a:pt x="0" y="76"/>
                  </a:lnTo>
                  <a:lnTo>
                    <a:pt x="10007" y="12819"/>
                  </a:lnTo>
                  <a:lnTo>
                    <a:pt x="9996" y="12510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D8D5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2704385" y="1089479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60" h="12700">
                  <a:moveTo>
                    <a:pt x="180" y="0"/>
                  </a:moveTo>
                  <a:lnTo>
                    <a:pt x="0" y="78"/>
                  </a:lnTo>
                  <a:lnTo>
                    <a:pt x="9874" y="12668"/>
                  </a:lnTo>
                  <a:lnTo>
                    <a:pt x="9867" y="12344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2704503" y="1089394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60" h="12700">
                  <a:moveTo>
                    <a:pt x="9740" y="12217"/>
                  </a:moveTo>
                  <a:lnTo>
                    <a:pt x="9728" y="11988"/>
                  </a:lnTo>
                  <a:lnTo>
                    <a:pt x="304" y="0"/>
                  </a:lnTo>
                  <a:lnTo>
                    <a:pt x="127" y="63"/>
                  </a:lnTo>
                  <a:lnTo>
                    <a:pt x="0" y="114"/>
                  </a:lnTo>
                  <a:lnTo>
                    <a:pt x="9740" y="12547"/>
                  </a:lnTo>
                  <a:lnTo>
                    <a:pt x="9740" y="12319"/>
                  </a:lnTo>
                  <a:close/>
                </a:path>
              </a:pathLst>
            </a:custGeom>
            <a:solidFill>
              <a:srgbClr val="D6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2704744" y="1089267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9486" y="12230"/>
                  </a:moveTo>
                  <a:lnTo>
                    <a:pt x="9461" y="12001"/>
                  </a:lnTo>
                  <a:lnTo>
                    <a:pt x="9448" y="11760"/>
                  </a:lnTo>
                  <a:lnTo>
                    <a:pt x="9436" y="11518"/>
                  </a:lnTo>
                  <a:lnTo>
                    <a:pt x="9398" y="11188"/>
                  </a:lnTo>
                  <a:lnTo>
                    <a:pt x="622" y="0"/>
                  </a:lnTo>
                  <a:lnTo>
                    <a:pt x="381" y="0"/>
                  </a:lnTo>
                  <a:lnTo>
                    <a:pt x="254" y="50"/>
                  </a:lnTo>
                  <a:lnTo>
                    <a:pt x="127" y="88"/>
                  </a:lnTo>
                  <a:lnTo>
                    <a:pt x="0" y="139"/>
                  </a:lnTo>
                  <a:lnTo>
                    <a:pt x="9486" y="12230"/>
                  </a:lnTo>
                  <a:close/>
                </a:path>
              </a:pathLst>
            </a:custGeom>
            <a:solidFill>
              <a:srgbClr val="D8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2705252" y="1089115"/>
              <a:ext cx="9525" cy="12065"/>
            </a:xfrm>
            <a:custGeom>
              <a:avLst/>
              <a:gdLst/>
              <a:ahLst/>
              <a:cxnLst/>
              <a:rect l="l" t="t" r="r" b="b"/>
              <a:pathLst>
                <a:path w="9525" h="12065">
                  <a:moveTo>
                    <a:pt x="8902" y="11455"/>
                  </a:moveTo>
                  <a:lnTo>
                    <a:pt x="8864" y="11201"/>
                  </a:lnTo>
                  <a:lnTo>
                    <a:pt x="8839" y="10858"/>
                  </a:lnTo>
                  <a:lnTo>
                    <a:pt x="330" y="0"/>
                  </a:lnTo>
                  <a:lnTo>
                    <a:pt x="203" y="50"/>
                  </a:lnTo>
                  <a:lnTo>
                    <a:pt x="0" y="114"/>
                  </a:lnTo>
                  <a:lnTo>
                    <a:pt x="8902" y="1145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2705522" y="1089072"/>
              <a:ext cx="8890" cy="11430"/>
            </a:xfrm>
            <a:custGeom>
              <a:avLst/>
              <a:gdLst/>
              <a:ahLst/>
              <a:cxnLst/>
              <a:rect l="l" t="t" r="r" b="b"/>
              <a:pathLst>
                <a:path w="8889" h="11430">
                  <a:moveTo>
                    <a:pt x="194" y="0"/>
                  </a:moveTo>
                  <a:lnTo>
                    <a:pt x="0" y="62"/>
                  </a:lnTo>
                  <a:lnTo>
                    <a:pt x="8581" y="10994"/>
                  </a:lnTo>
                  <a:lnTo>
                    <a:pt x="8535" y="1063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D6D2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2705652" y="1089032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89" h="10794">
                  <a:moveTo>
                    <a:pt x="198" y="0"/>
                  </a:moveTo>
                  <a:lnTo>
                    <a:pt x="0" y="60"/>
                  </a:lnTo>
                  <a:lnTo>
                    <a:pt x="8423" y="10792"/>
                  </a:lnTo>
                  <a:lnTo>
                    <a:pt x="8376" y="10419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2705778" y="1089050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5" h="10794">
                  <a:moveTo>
                    <a:pt x="1647" y="0"/>
                  </a:moveTo>
                  <a:lnTo>
                    <a:pt x="0" y="0"/>
                  </a:lnTo>
                  <a:lnTo>
                    <a:pt x="8261" y="10519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D4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2693851" y="1109286"/>
              <a:ext cx="17145" cy="18415"/>
            </a:xfrm>
            <a:custGeom>
              <a:avLst/>
              <a:gdLst/>
              <a:ahLst/>
              <a:cxnLst/>
              <a:rect l="l" t="t" r="r" b="b"/>
              <a:pathLst>
                <a:path w="17144" h="18415">
                  <a:moveTo>
                    <a:pt x="3361" y="6685"/>
                  </a:moveTo>
                  <a:lnTo>
                    <a:pt x="1670" y="8679"/>
                  </a:lnTo>
                  <a:lnTo>
                    <a:pt x="503" y="13111"/>
                  </a:lnTo>
                  <a:lnTo>
                    <a:pt x="619" y="14392"/>
                  </a:lnTo>
                  <a:lnTo>
                    <a:pt x="741" y="15746"/>
                  </a:lnTo>
                  <a:lnTo>
                    <a:pt x="835" y="16779"/>
                  </a:lnTo>
                  <a:lnTo>
                    <a:pt x="1032" y="16779"/>
                  </a:lnTo>
                  <a:lnTo>
                    <a:pt x="1083" y="17985"/>
                  </a:lnTo>
                  <a:lnTo>
                    <a:pt x="3110" y="17985"/>
                  </a:lnTo>
                  <a:lnTo>
                    <a:pt x="9071" y="14691"/>
                  </a:lnTo>
                  <a:lnTo>
                    <a:pt x="1983" y="14691"/>
                  </a:lnTo>
                  <a:lnTo>
                    <a:pt x="1613" y="11977"/>
                  </a:lnTo>
                  <a:lnTo>
                    <a:pt x="1566" y="11130"/>
                  </a:lnTo>
                  <a:lnTo>
                    <a:pt x="1483" y="10425"/>
                  </a:lnTo>
                  <a:lnTo>
                    <a:pt x="1817" y="10093"/>
                  </a:lnTo>
                  <a:lnTo>
                    <a:pt x="2242" y="8855"/>
                  </a:lnTo>
                  <a:lnTo>
                    <a:pt x="3361" y="6685"/>
                  </a:lnTo>
                  <a:close/>
                </a:path>
                <a:path w="17144" h="18415">
                  <a:moveTo>
                    <a:pt x="0" y="15911"/>
                  </a:moveTo>
                  <a:lnTo>
                    <a:pt x="855" y="17010"/>
                  </a:lnTo>
                  <a:lnTo>
                    <a:pt x="835" y="16779"/>
                  </a:lnTo>
                  <a:lnTo>
                    <a:pt x="1032" y="16779"/>
                  </a:lnTo>
                  <a:lnTo>
                    <a:pt x="0" y="15911"/>
                  </a:lnTo>
                  <a:close/>
                </a:path>
                <a:path w="17144" h="18415">
                  <a:moveTo>
                    <a:pt x="5979" y="6069"/>
                  </a:moveTo>
                  <a:lnTo>
                    <a:pt x="1665" y="11977"/>
                  </a:lnTo>
                  <a:lnTo>
                    <a:pt x="1798" y="13111"/>
                  </a:lnTo>
                  <a:lnTo>
                    <a:pt x="1911" y="14075"/>
                  </a:lnTo>
                  <a:lnTo>
                    <a:pt x="1983" y="14691"/>
                  </a:lnTo>
                  <a:lnTo>
                    <a:pt x="9071" y="14691"/>
                  </a:lnTo>
                  <a:lnTo>
                    <a:pt x="9611" y="14392"/>
                  </a:lnTo>
                  <a:lnTo>
                    <a:pt x="13089" y="14075"/>
                  </a:lnTo>
                  <a:lnTo>
                    <a:pt x="13483" y="14075"/>
                  </a:lnTo>
                  <a:lnTo>
                    <a:pt x="13397" y="13420"/>
                  </a:lnTo>
                  <a:lnTo>
                    <a:pt x="3563" y="13420"/>
                  </a:lnTo>
                  <a:lnTo>
                    <a:pt x="3041" y="13111"/>
                  </a:lnTo>
                  <a:lnTo>
                    <a:pt x="3557" y="10425"/>
                  </a:lnTo>
                  <a:lnTo>
                    <a:pt x="3620" y="10093"/>
                  </a:lnTo>
                  <a:lnTo>
                    <a:pt x="5979" y="6069"/>
                  </a:lnTo>
                  <a:close/>
                </a:path>
                <a:path w="17144" h="18415">
                  <a:moveTo>
                    <a:pt x="10280" y="2976"/>
                  </a:moveTo>
                  <a:lnTo>
                    <a:pt x="8924" y="4208"/>
                  </a:lnTo>
                  <a:lnTo>
                    <a:pt x="5241" y="7884"/>
                  </a:lnTo>
                  <a:lnTo>
                    <a:pt x="3657" y="13111"/>
                  </a:lnTo>
                  <a:lnTo>
                    <a:pt x="3563" y="13420"/>
                  </a:lnTo>
                  <a:lnTo>
                    <a:pt x="13397" y="13420"/>
                  </a:lnTo>
                  <a:lnTo>
                    <a:pt x="13210" y="11977"/>
                  </a:lnTo>
                  <a:lnTo>
                    <a:pt x="7620" y="11977"/>
                  </a:lnTo>
                  <a:lnTo>
                    <a:pt x="6375" y="11663"/>
                  </a:lnTo>
                  <a:lnTo>
                    <a:pt x="8100" y="6069"/>
                  </a:lnTo>
                  <a:lnTo>
                    <a:pt x="10280" y="2976"/>
                  </a:lnTo>
                  <a:close/>
                </a:path>
                <a:path w="17144" h="18415">
                  <a:moveTo>
                    <a:pt x="13420" y="1360"/>
                  </a:moveTo>
                  <a:lnTo>
                    <a:pt x="10601" y="4057"/>
                  </a:lnTo>
                  <a:lnTo>
                    <a:pt x="7144" y="11977"/>
                  </a:lnTo>
                  <a:lnTo>
                    <a:pt x="8783" y="11977"/>
                  </a:lnTo>
                  <a:lnTo>
                    <a:pt x="9910" y="8855"/>
                  </a:lnTo>
                  <a:lnTo>
                    <a:pt x="11318" y="5259"/>
                  </a:lnTo>
                  <a:lnTo>
                    <a:pt x="13420" y="1360"/>
                  </a:lnTo>
                  <a:close/>
                </a:path>
                <a:path w="17144" h="18415">
                  <a:moveTo>
                    <a:pt x="16696" y="0"/>
                  </a:moveTo>
                  <a:lnTo>
                    <a:pt x="13600" y="1795"/>
                  </a:lnTo>
                  <a:lnTo>
                    <a:pt x="8783" y="11977"/>
                  </a:lnTo>
                  <a:lnTo>
                    <a:pt x="13210" y="11977"/>
                  </a:lnTo>
                  <a:lnTo>
                    <a:pt x="12804" y="8855"/>
                  </a:lnTo>
                  <a:lnTo>
                    <a:pt x="12678" y="7884"/>
                  </a:lnTo>
                  <a:lnTo>
                    <a:pt x="13680" y="4208"/>
                  </a:lnTo>
                  <a:lnTo>
                    <a:pt x="13765" y="3902"/>
                  </a:lnTo>
                  <a:lnTo>
                    <a:pt x="16696" y="0"/>
                  </a:lnTo>
                  <a:close/>
                </a:path>
              </a:pathLst>
            </a:custGeom>
            <a:solidFill>
              <a:srgbClr val="434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2909036" y="120115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1562" y="584"/>
                  </a:moveTo>
                  <a:lnTo>
                    <a:pt x="0" y="0"/>
                  </a:lnTo>
                  <a:lnTo>
                    <a:pt x="368" y="215"/>
                  </a:lnTo>
                  <a:lnTo>
                    <a:pt x="584" y="342"/>
                  </a:lnTo>
                  <a:lnTo>
                    <a:pt x="825" y="482"/>
                  </a:lnTo>
                  <a:lnTo>
                    <a:pt x="1117" y="647"/>
                  </a:lnTo>
                  <a:lnTo>
                    <a:pt x="1371" y="787"/>
                  </a:lnTo>
                  <a:lnTo>
                    <a:pt x="1498" y="647"/>
                  </a:lnTo>
                  <a:close/>
                </a:path>
              </a:pathLst>
            </a:custGeom>
            <a:solidFill>
              <a:srgbClr val="E4E2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2907969" y="1200532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781" y="1041"/>
                  </a:moveTo>
                  <a:lnTo>
                    <a:pt x="0" y="0"/>
                  </a:lnTo>
                  <a:lnTo>
                    <a:pt x="381" y="228"/>
                  </a:lnTo>
                  <a:lnTo>
                    <a:pt x="635" y="368"/>
                  </a:lnTo>
                  <a:lnTo>
                    <a:pt x="927" y="533"/>
                  </a:lnTo>
                  <a:lnTo>
                    <a:pt x="1206" y="698"/>
                  </a:lnTo>
                  <a:lnTo>
                    <a:pt x="2616" y="1231"/>
                  </a:lnTo>
                  <a:lnTo>
                    <a:pt x="2717" y="1104"/>
                  </a:lnTo>
                  <a:close/>
                </a:path>
              </a:pathLst>
            </a:custGeom>
            <a:solidFill>
              <a:srgbClr val="E7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2906598" y="1199719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4" h="1905">
                  <a:moveTo>
                    <a:pt x="4356" y="1651"/>
                  </a:moveTo>
                  <a:lnTo>
                    <a:pt x="0" y="0"/>
                  </a:lnTo>
                  <a:lnTo>
                    <a:pt x="292" y="177"/>
                  </a:lnTo>
                  <a:lnTo>
                    <a:pt x="660" y="393"/>
                  </a:lnTo>
                  <a:lnTo>
                    <a:pt x="952" y="571"/>
                  </a:lnTo>
                  <a:lnTo>
                    <a:pt x="1079" y="647"/>
                  </a:lnTo>
                  <a:lnTo>
                    <a:pt x="1485" y="863"/>
                  </a:lnTo>
                  <a:lnTo>
                    <a:pt x="4140" y="1866"/>
                  </a:lnTo>
                  <a:lnTo>
                    <a:pt x="4254" y="1739"/>
                  </a:lnTo>
                  <a:close/>
                </a:path>
              </a:pathLst>
            </a:custGeom>
            <a:solidFill>
              <a:srgbClr val="E7E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2905048" y="119880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6134" y="2311"/>
                  </a:moveTo>
                  <a:lnTo>
                    <a:pt x="0" y="0"/>
                  </a:lnTo>
                  <a:lnTo>
                    <a:pt x="368" y="215"/>
                  </a:lnTo>
                  <a:lnTo>
                    <a:pt x="635" y="381"/>
                  </a:lnTo>
                  <a:lnTo>
                    <a:pt x="914" y="546"/>
                  </a:lnTo>
                  <a:lnTo>
                    <a:pt x="1041" y="622"/>
                  </a:lnTo>
                  <a:lnTo>
                    <a:pt x="1320" y="787"/>
                  </a:lnTo>
                  <a:lnTo>
                    <a:pt x="1701" y="1003"/>
                  </a:lnTo>
                  <a:lnTo>
                    <a:pt x="5880" y="2578"/>
                  </a:lnTo>
                  <a:lnTo>
                    <a:pt x="6019" y="2438"/>
                  </a:lnTo>
                  <a:lnTo>
                    <a:pt x="6134" y="2311"/>
                  </a:lnTo>
                  <a:close/>
                </a:path>
              </a:pathLst>
            </a:custGeom>
            <a:solidFill>
              <a:srgbClr val="E8E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2904540" y="1198500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5" h="3175">
                  <a:moveTo>
                    <a:pt x="6718" y="2527"/>
                  </a:moveTo>
                  <a:lnTo>
                    <a:pt x="0" y="0"/>
                  </a:lnTo>
                  <a:lnTo>
                    <a:pt x="381" y="228"/>
                  </a:lnTo>
                  <a:lnTo>
                    <a:pt x="622" y="368"/>
                  </a:lnTo>
                  <a:lnTo>
                    <a:pt x="6629" y="2628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2904293" y="1198340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19" h="3175">
                  <a:moveTo>
                    <a:pt x="0" y="0"/>
                  </a:moveTo>
                  <a:lnTo>
                    <a:pt x="355" y="215"/>
                  </a:lnTo>
                  <a:lnTo>
                    <a:pt x="6962" y="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2904055" y="1198191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19" h="3175">
                  <a:moveTo>
                    <a:pt x="0" y="0"/>
                  </a:moveTo>
                  <a:lnTo>
                    <a:pt x="349" y="213"/>
                  </a:lnTo>
                  <a:lnTo>
                    <a:pt x="7235" y="28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2903512" y="1197877"/>
              <a:ext cx="8255" cy="3175"/>
            </a:xfrm>
            <a:custGeom>
              <a:avLst/>
              <a:gdLst/>
              <a:ahLst/>
              <a:cxnLst/>
              <a:rect l="l" t="t" r="r" b="b"/>
              <a:pathLst>
                <a:path w="8255" h="3175">
                  <a:moveTo>
                    <a:pt x="7912" y="2984"/>
                  </a:moveTo>
                  <a:lnTo>
                    <a:pt x="0" y="0"/>
                  </a:lnTo>
                  <a:lnTo>
                    <a:pt x="254" y="165"/>
                  </a:lnTo>
                  <a:lnTo>
                    <a:pt x="647" y="381"/>
                  </a:lnTo>
                  <a:lnTo>
                    <a:pt x="7810" y="3086"/>
                  </a:lnTo>
                  <a:close/>
                </a:path>
              </a:pathLst>
            </a:custGeom>
            <a:solidFill>
              <a:srgbClr val="E7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2901785" y="1196836"/>
              <a:ext cx="10160" cy="4445"/>
            </a:xfrm>
            <a:custGeom>
              <a:avLst/>
              <a:gdLst/>
              <a:ahLst/>
              <a:cxnLst/>
              <a:rect l="l" t="t" r="r" b="b"/>
              <a:pathLst>
                <a:path w="10160" h="4444">
                  <a:moveTo>
                    <a:pt x="9906" y="3733"/>
                  </a:moveTo>
                  <a:lnTo>
                    <a:pt x="0" y="0"/>
                  </a:lnTo>
                  <a:lnTo>
                    <a:pt x="342" y="215"/>
                  </a:lnTo>
                  <a:lnTo>
                    <a:pt x="571" y="355"/>
                  </a:lnTo>
                  <a:lnTo>
                    <a:pt x="736" y="457"/>
                  </a:lnTo>
                  <a:lnTo>
                    <a:pt x="1054" y="647"/>
                  </a:lnTo>
                  <a:lnTo>
                    <a:pt x="1333" y="812"/>
                  </a:lnTo>
                  <a:lnTo>
                    <a:pt x="1587" y="965"/>
                  </a:lnTo>
                  <a:lnTo>
                    <a:pt x="1841" y="1117"/>
                  </a:lnTo>
                  <a:lnTo>
                    <a:pt x="9613" y="4051"/>
                  </a:lnTo>
                  <a:lnTo>
                    <a:pt x="9728" y="3924"/>
                  </a:lnTo>
                  <a:lnTo>
                    <a:pt x="9842" y="3797"/>
                  </a:lnTo>
                  <a:close/>
                </a:path>
              </a:pathLst>
            </a:custGeom>
            <a:solidFill>
              <a:srgbClr val="EB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2901023" y="1196379"/>
              <a:ext cx="10795" cy="4445"/>
            </a:xfrm>
            <a:custGeom>
              <a:avLst/>
              <a:gdLst/>
              <a:ahLst/>
              <a:cxnLst/>
              <a:rect l="l" t="t" r="r" b="b"/>
              <a:pathLst>
                <a:path w="10794" h="4444">
                  <a:moveTo>
                    <a:pt x="10782" y="4064"/>
                  </a:moveTo>
                  <a:lnTo>
                    <a:pt x="0" y="0"/>
                  </a:lnTo>
                  <a:lnTo>
                    <a:pt x="241" y="152"/>
                  </a:lnTo>
                  <a:lnTo>
                    <a:pt x="584" y="355"/>
                  </a:lnTo>
                  <a:lnTo>
                    <a:pt x="850" y="508"/>
                  </a:lnTo>
                  <a:lnTo>
                    <a:pt x="10642" y="4203"/>
                  </a:lnTo>
                  <a:lnTo>
                    <a:pt x="10782" y="4064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2900782" y="1196223"/>
              <a:ext cx="11430" cy="4445"/>
            </a:xfrm>
            <a:custGeom>
              <a:avLst/>
              <a:gdLst/>
              <a:ahLst/>
              <a:cxnLst/>
              <a:rect l="l" t="t" r="r" b="b"/>
              <a:pathLst>
                <a:path w="11430" h="4444">
                  <a:moveTo>
                    <a:pt x="0" y="0"/>
                  </a:moveTo>
                  <a:lnTo>
                    <a:pt x="353" y="215"/>
                  </a:lnTo>
                  <a:lnTo>
                    <a:pt x="11008" y="42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2900545" y="1196086"/>
              <a:ext cx="11430" cy="4445"/>
            </a:xfrm>
            <a:custGeom>
              <a:avLst/>
              <a:gdLst/>
              <a:ahLst/>
              <a:cxnLst/>
              <a:rect l="l" t="t" r="r" b="b"/>
              <a:pathLst>
                <a:path w="11430" h="4444">
                  <a:moveTo>
                    <a:pt x="0" y="0"/>
                  </a:moveTo>
                  <a:lnTo>
                    <a:pt x="355" y="215"/>
                  </a:lnTo>
                  <a:lnTo>
                    <a:pt x="11282" y="4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2900290" y="1195931"/>
              <a:ext cx="12065" cy="4445"/>
            </a:xfrm>
            <a:custGeom>
              <a:avLst/>
              <a:gdLst/>
              <a:ahLst/>
              <a:cxnLst/>
              <a:rect l="l" t="t" r="r" b="b"/>
              <a:pathLst>
                <a:path w="12064" h="4444">
                  <a:moveTo>
                    <a:pt x="0" y="0"/>
                  </a:moveTo>
                  <a:lnTo>
                    <a:pt x="349" y="205"/>
                  </a:lnTo>
                  <a:lnTo>
                    <a:pt x="11581" y="4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2900031" y="1195772"/>
              <a:ext cx="12065" cy="5080"/>
            </a:xfrm>
            <a:custGeom>
              <a:avLst/>
              <a:gdLst/>
              <a:ahLst/>
              <a:cxnLst/>
              <a:rect l="l" t="t" r="r" b="b"/>
              <a:pathLst>
                <a:path w="12064" h="5080">
                  <a:moveTo>
                    <a:pt x="0" y="0"/>
                  </a:moveTo>
                  <a:lnTo>
                    <a:pt x="347" y="213"/>
                  </a:lnTo>
                  <a:lnTo>
                    <a:pt x="11883" y="4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2899537" y="1195477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80">
                  <a:moveTo>
                    <a:pt x="12509" y="4724"/>
                  </a:moveTo>
                  <a:lnTo>
                    <a:pt x="0" y="0"/>
                  </a:lnTo>
                  <a:lnTo>
                    <a:pt x="254" y="165"/>
                  </a:lnTo>
                  <a:lnTo>
                    <a:pt x="609" y="381"/>
                  </a:lnTo>
                  <a:lnTo>
                    <a:pt x="12407" y="4826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2898508" y="1194868"/>
              <a:ext cx="13970" cy="5715"/>
            </a:xfrm>
            <a:custGeom>
              <a:avLst/>
              <a:gdLst/>
              <a:ahLst/>
              <a:cxnLst/>
              <a:rect l="l" t="t" r="r" b="b"/>
              <a:pathLst>
                <a:path w="13969" h="5715">
                  <a:moveTo>
                    <a:pt x="13690" y="5156"/>
                  </a:moveTo>
                  <a:lnTo>
                    <a:pt x="0" y="0"/>
                  </a:lnTo>
                  <a:lnTo>
                    <a:pt x="254" y="152"/>
                  </a:lnTo>
                  <a:lnTo>
                    <a:pt x="508" y="317"/>
                  </a:lnTo>
                  <a:lnTo>
                    <a:pt x="876" y="533"/>
                  </a:lnTo>
                  <a:lnTo>
                    <a:pt x="1130" y="673"/>
                  </a:lnTo>
                  <a:lnTo>
                    <a:pt x="13512" y="5346"/>
                  </a:lnTo>
                  <a:lnTo>
                    <a:pt x="13627" y="5219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2898273" y="1194718"/>
              <a:ext cx="13970" cy="5715"/>
            </a:xfrm>
            <a:custGeom>
              <a:avLst/>
              <a:gdLst/>
              <a:ahLst/>
              <a:cxnLst/>
              <a:rect l="l" t="t" r="r" b="b"/>
              <a:pathLst>
                <a:path w="13969" h="5715">
                  <a:moveTo>
                    <a:pt x="0" y="0"/>
                  </a:moveTo>
                  <a:lnTo>
                    <a:pt x="367" y="219"/>
                  </a:lnTo>
                  <a:lnTo>
                    <a:pt x="13917" y="5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2898004" y="1194559"/>
              <a:ext cx="14604" cy="5715"/>
            </a:xfrm>
            <a:custGeom>
              <a:avLst/>
              <a:gdLst/>
              <a:ahLst/>
              <a:cxnLst/>
              <a:rect l="l" t="t" r="r" b="b"/>
              <a:pathLst>
                <a:path w="14605" h="5715">
                  <a:moveTo>
                    <a:pt x="0" y="0"/>
                  </a:moveTo>
                  <a:lnTo>
                    <a:pt x="367" y="212"/>
                  </a:lnTo>
                  <a:lnTo>
                    <a:pt x="14218" y="5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2897751" y="1194404"/>
              <a:ext cx="14604" cy="5715"/>
            </a:xfrm>
            <a:custGeom>
              <a:avLst/>
              <a:gdLst/>
              <a:ahLst/>
              <a:cxnLst/>
              <a:rect l="l" t="t" r="r" b="b"/>
              <a:pathLst>
                <a:path w="14605" h="5715">
                  <a:moveTo>
                    <a:pt x="0" y="0"/>
                  </a:moveTo>
                  <a:lnTo>
                    <a:pt x="363" y="219"/>
                  </a:lnTo>
                  <a:lnTo>
                    <a:pt x="14512" y="5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2897517" y="1194268"/>
              <a:ext cx="15240" cy="5715"/>
            </a:xfrm>
            <a:custGeom>
              <a:avLst/>
              <a:gdLst/>
              <a:ahLst/>
              <a:cxnLst/>
              <a:rect l="l" t="t" r="r" b="b"/>
              <a:pathLst>
                <a:path w="15239" h="5715">
                  <a:moveTo>
                    <a:pt x="0" y="0"/>
                  </a:moveTo>
                  <a:lnTo>
                    <a:pt x="359" y="212"/>
                  </a:lnTo>
                  <a:lnTo>
                    <a:pt x="14785" y="56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2897243" y="1194106"/>
              <a:ext cx="15240" cy="6350"/>
            </a:xfrm>
            <a:custGeom>
              <a:avLst/>
              <a:gdLst/>
              <a:ahLst/>
              <a:cxnLst/>
              <a:rect l="l" t="t" r="r" b="b"/>
              <a:pathLst>
                <a:path w="15239" h="6350">
                  <a:moveTo>
                    <a:pt x="0" y="0"/>
                  </a:moveTo>
                  <a:lnTo>
                    <a:pt x="364" y="212"/>
                  </a:lnTo>
                  <a:lnTo>
                    <a:pt x="15099" y="57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2896988" y="1193947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15875" h="6350">
                  <a:moveTo>
                    <a:pt x="0" y="0"/>
                  </a:moveTo>
                  <a:lnTo>
                    <a:pt x="364" y="215"/>
                  </a:lnTo>
                  <a:lnTo>
                    <a:pt x="15389" y="5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2896476" y="1193648"/>
              <a:ext cx="16510" cy="6350"/>
            </a:xfrm>
            <a:custGeom>
              <a:avLst/>
              <a:gdLst/>
              <a:ahLst/>
              <a:cxnLst/>
              <a:rect l="l" t="t" r="r" b="b"/>
              <a:pathLst>
                <a:path w="16510" h="6350">
                  <a:moveTo>
                    <a:pt x="16027" y="6045"/>
                  </a:moveTo>
                  <a:lnTo>
                    <a:pt x="0" y="0"/>
                  </a:lnTo>
                  <a:lnTo>
                    <a:pt x="266" y="165"/>
                  </a:lnTo>
                  <a:lnTo>
                    <a:pt x="622" y="381"/>
                  </a:lnTo>
                  <a:lnTo>
                    <a:pt x="15938" y="6146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2896214" y="1193484"/>
              <a:ext cx="16510" cy="6350"/>
            </a:xfrm>
            <a:custGeom>
              <a:avLst/>
              <a:gdLst/>
              <a:ahLst/>
              <a:cxnLst/>
              <a:rect l="l" t="t" r="r" b="b"/>
              <a:pathLst>
                <a:path w="16510" h="6350">
                  <a:moveTo>
                    <a:pt x="0" y="0"/>
                  </a:moveTo>
                  <a:lnTo>
                    <a:pt x="355" y="219"/>
                  </a:lnTo>
                  <a:lnTo>
                    <a:pt x="16290" y="6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F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2895973" y="1193343"/>
              <a:ext cx="17145" cy="6350"/>
            </a:xfrm>
            <a:custGeom>
              <a:avLst/>
              <a:gdLst/>
              <a:ahLst/>
              <a:cxnLst/>
              <a:rect l="l" t="t" r="r" b="b"/>
              <a:pathLst>
                <a:path w="17144" h="6350">
                  <a:moveTo>
                    <a:pt x="0" y="0"/>
                  </a:moveTo>
                  <a:lnTo>
                    <a:pt x="370" y="219"/>
                  </a:lnTo>
                  <a:lnTo>
                    <a:pt x="16559" y="6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2895193" y="1192886"/>
              <a:ext cx="17780" cy="6985"/>
            </a:xfrm>
            <a:custGeom>
              <a:avLst/>
              <a:gdLst/>
              <a:ahLst/>
              <a:cxnLst/>
              <a:rect l="l" t="t" r="r" b="b"/>
              <a:pathLst>
                <a:path w="17780" h="6984">
                  <a:moveTo>
                    <a:pt x="17513" y="6591"/>
                  </a:moveTo>
                  <a:lnTo>
                    <a:pt x="0" y="0"/>
                  </a:lnTo>
                  <a:lnTo>
                    <a:pt x="292" y="177"/>
                  </a:lnTo>
                  <a:lnTo>
                    <a:pt x="508" y="304"/>
                  </a:lnTo>
                  <a:lnTo>
                    <a:pt x="876" y="520"/>
                  </a:lnTo>
                  <a:lnTo>
                    <a:pt x="17373" y="6743"/>
                  </a:lnTo>
                  <a:lnTo>
                    <a:pt x="17513" y="6591"/>
                  </a:lnTo>
                  <a:close/>
                </a:path>
              </a:pathLst>
            </a:custGeom>
            <a:solidFill>
              <a:srgbClr val="F6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2894933" y="1192723"/>
              <a:ext cx="18415" cy="6985"/>
            </a:xfrm>
            <a:custGeom>
              <a:avLst/>
              <a:gdLst/>
              <a:ahLst/>
              <a:cxnLst/>
              <a:rect l="l" t="t" r="r" b="b"/>
              <a:pathLst>
                <a:path w="18414" h="6984">
                  <a:moveTo>
                    <a:pt x="0" y="0"/>
                  </a:moveTo>
                  <a:lnTo>
                    <a:pt x="355" y="217"/>
                  </a:lnTo>
                  <a:lnTo>
                    <a:pt x="17762" y="6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2894670" y="1192565"/>
              <a:ext cx="18415" cy="6985"/>
            </a:xfrm>
            <a:custGeom>
              <a:avLst/>
              <a:gdLst/>
              <a:ahLst/>
              <a:cxnLst/>
              <a:rect l="l" t="t" r="r" b="b"/>
              <a:pathLst>
                <a:path w="18414" h="6984">
                  <a:moveTo>
                    <a:pt x="0" y="0"/>
                  </a:moveTo>
                  <a:lnTo>
                    <a:pt x="353" y="208"/>
                  </a:lnTo>
                  <a:lnTo>
                    <a:pt x="18064" y="6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2894152" y="1192264"/>
              <a:ext cx="19050" cy="7620"/>
            </a:xfrm>
            <a:custGeom>
              <a:avLst/>
              <a:gdLst/>
              <a:ahLst/>
              <a:cxnLst/>
              <a:rect l="l" t="t" r="r" b="b"/>
              <a:pathLst>
                <a:path w="19050" h="7619">
                  <a:moveTo>
                    <a:pt x="18719" y="7048"/>
                  </a:moveTo>
                  <a:lnTo>
                    <a:pt x="0" y="0"/>
                  </a:lnTo>
                  <a:lnTo>
                    <a:pt x="254" y="165"/>
                  </a:lnTo>
                  <a:lnTo>
                    <a:pt x="635" y="381"/>
                  </a:lnTo>
                  <a:lnTo>
                    <a:pt x="18605" y="715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2893874" y="1192097"/>
              <a:ext cx="19050" cy="7620"/>
            </a:xfrm>
            <a:custGeom>
              <a:avLst/>
              <a:gdLst/>
              <a:ahLst/>
              <a:cxnLst/>
              <a:rect l="l" t="t" r="r" b="b"/>
              <a:pathLst>
                <a:path w="19050" h="7619">
                  <a:moveTo>
                    <a:pt x="0" y="0"/>
                  </a:moveTo>
                  <a:lnTo>
                    <a:pt x="370" y="215"/>
                  </a:lnTo>
                  <a:lnTo>
                    <a:pt x="18976" y="7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F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2893636" y="1191957"/>
              <a:ext cx="19685" cy="7620"/>
            </a:xfrm>
            <a:custGeom>
              <a:avLst/>
              <a:gdLst/>
              <a:ahLst/>
              <a:cxnLst/>
              <a:rect l="l" t="t" r="r" b="b"/>
              <a:pathLst>
                <a:path w="19685" h="7619">
                  <a:moveTo>
                    <a:pt x="0" y="0"/>
                  </a:moveTo>
                  <a:lnTo>
                    <a:pt x="374" y="219"/>
                  </a:lnTo>
                  <a:lnTo>
                    <a:pt x="19257" y="7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2893359" y="1191787"/>
              <a:ext cx="19685" cy="7620"/>
            </a:xfrm>
            <a:custGeom>
              <a:avLst/>
              <a:gdLst/>
              <a:ahLst/>
              <a:cxnLst/>
              <a:rect l="l" t="t" r="r" b="b"/>
              <a:pathLst>
                <a:path w="19685" h="7619">
                  <a:moveTo>
                    <a:pt x="0" y="0"/>
                  </a:moveTo>
                  <a:lnTo>
                    <a:pt x="359" y="219"/>
                  </a:lnTo>
                  <a:lnTo>
                    <a:pt x="19565" y="7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2893089" y="1191633"/>
              <a:ext cx="20320" cy="7620"/>
            </a:xfrm>
            <a:custGeom>
              <a:avLst/>
              <a:gdLst/>
              <a:ahLst/>
              <a:cxnLst/>
              <a:rect l="l" t="t" r="r" b="b"/>
              <a:pathLst>
                <a:path w="20319" h="7619">
                  <a:moveTo>
                    <a:pt x="0" y="0"/>
                  </a:moveTo>
                  <a:lnTo>
                    <a:pt x="378" y="215"/>
                  </a:lnTo>
                  <a:lnTo>
                    <a:pt x="19879" y="7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2892841" y="1191485"/>
              <a:ext cx="20320" cy="8255"/>
            </a:xfrm>
            <a:custGeom>
              <a:avLst/>
              <a:gdLst/>
              <a:ahLst/>
              <a:cxnLst/>
              <a:rect l="l" t="t" r="r" b="b"/>
              <a:pathLst>
                <a:path w="20319" h="8255">
                  <a:moveTo>
                    <a:pt x="0" y="0"/>
                  </a:moveTo>
                  <a:lnTo>
                    <a:pt x="374" y="219"/>
                  </a:lnTo>
                  <a:lnTo>
                    <a:pt x="20163" y="7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2892560" y="1191319"/>
              <a:ext cx="20955" cy="8255"/>
            </a:xfrm>
            <a:custGeom>
              <a:avLst/>
              <a:gdLst/>
              <a:ahLst/>
              <a:cxnLst/>
              <a:rect l="l" t="t" r="r" b="b"/>
              <a:pathLst>
                <a:path w="20955" h="8255">
                  <a:moveTo>
                    <a:pt x="0" y="0"/>
                  </a:moveTo>
                  <a:lnTo>
                    <a:pt x="370" y="219"/>
                  </a:lnTo>
                  <a:lnTo>
                    <a:pt x="20487" y="7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2892031" y="1191019"/>
              <a:ext cx="21590" cy="8255"/>
            </a:xfrm>
            <a:custGeom>
              <a:avLst/>
              <a:gdLst/>
              <a:ahLst/>
              <a:cxnLst/>
              <a:rect l="l" t="t" r="r" b="b"/>
              <a:pathLst>
                <a:path w="21589" h="8255">
                  <a:moveTo>
                    <a:pt x="21145" y="7962"/>
                  </a:moveTo>
                  <a:lnTo>
                    <a:pt x="0" y="0"/>
                  </a:lnTo>
                  <a:lnTo>
                    <a:pt x="368" y="228"/>
                  </a:lnTo>
                  <a:lnTo>
                    <a:pt x="622" y="355"/>
                  </a:lnTo>
                  <a:lnTo>
                    <a:pt x="21056" y="8064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2891739" y="1190841"/>
              <a:ext cx="21590" cy="8255"/>
            </a:xfrm>
            <a:custGeom>
              <a:avLst/>
              <a:gdLst/>
              <a:ahLst/>
              <a:cxnLst/>
              <a:rect l="l" t="t" r="r" b="b"/>
              <a:pathLst>
                <a:path w="21589" h="8255">
                  <a:moveTo>
                    <a:pt x="0" y="0"/>
                  </a:moveTo>
                  <a:lnTo>
                    <a:pt x="400" y="229"/>
                  </a:lnTo>
                  <a:lnTo>
                    <a:pt x="21419" y="8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2891513" y="1190704"/>
              <a:ext cx="22225" cy="8255"/>
            </a:xfrm>
            <a:custGeom>
              <a:avLst/>
              <a:gdLst/>
              <a:ahLst/>
              <a:cxnLst/>
              <a:rect l="l" t="t" r="r" b="b"/>
              <a:pathLst>
                <a:path w="22225" h="8255">
                  <a:moveTo>
                    <a:pt x="0" y="0"/>
                  </a:moveTo>
                  <a:lnTo>
                    <a:pt x="370" y="219"/>
                  </a:lnTo>
                  <a:lnTo>
                    <a:pt x="21686" y="8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2891078" y="1190461"/>
              <a:ext cx="22860" cy="8890"/>
            </a:xfrm>
            <a:custGeom>
              <a:avLst/>
              <a:gdLst/>
              <a:ahLst/>
              <a:cxnLst/>
              <a:rect l="l" t="t" r="r" b="b"/>
              <a:pathLst>
                <a:path w="22860" h="8890">
                  <a:moveTo>
                    <a:pt x="22402" y="8191"/>
                  </a:moveTo>
                  <a:lnTo>
                    <a:pt x="3378" y="1016"/>
                  </a:lnTo>
                  <a:lnTo>
                    <a:pt x="2654" y="800"/>
                  </a:lnTo>
                  <a:lnTo>
                    <a:pt x="2298" y="685"/>
                  </a:lnTo>
                  <a:lnTo>
                    <a:pt x="1879" y="571"/>
                  </a:lnTo>
                  <a:lnTo>
                    <a:pt x="1727" y="533"/>
                  </a:lnTo>
                  <a:lnTo>
                    <a:pt x="1155" y="355"/>
                  </a:lnTo>
                  <a:lnTo>
                    <a:pt x="812" y="254"/>
                  </a:lnTo>
                  <a:lnTo>
                    <a:pt x="406" y="127"/>
                  </a:lnTo>
                  <a:lnTo>
                    <a:pt x="88" y="25"/>
                  </a:lnTo>
                  <a:lnTo>
                    <a:pt x="228" y="139"/>
                  </a:lnTo>
                  <a:lnTo>
                    <a:pt x="495" y="292"/>
                  </a:lnTo>
                  <a:lnTo>
                    <a:pt x="22148" y="8458"/>
                  </a:lnTo>
                  <a:lnTo>
                    <a:pt x="22275" y="8331"/>
                  </a:lnTo>
                  <a:lnTo>
                    <a:pt x="22402" y="819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2894173" y="1191388"/>
              <a:ext cx="19685" cy="7620"/>
            </a:xfrm>
            <a:custGeom>
              <a:avLst/>
              <a:gdLst/>
              <a:ahLst/>
              <a:cxnLst/>
              <a:rect l="l" t="t" r="r" b="b"/>
              <a:pathLst>
                <a:path w="19685" h="7619">
                  <a:moveTo>
                    <a:pt x="0" y="0"/>
                  </a:moveTo>
                  <a:lnTo>
                    <a:pt x="19302" y="7272"/>
                  </a:lnTo>
                  <a:lnTo>
                    <a:pt x="1065" y="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2894957" y="1191622"/>
              <a:ext cx="19050" cy="7620"/>
            </a:xfrm>
            <a:custGeom>
              <a:avLst/>
              <a:gdLst/>
              <a:ahLst/>
              <a:cxnLst/>
              <a:rect l="l" t="t" r="r" b="b"/>
              <a:pathLst>
                <a:path w="19050" h="7619">
                  <a:moveTo>
                    <a:pt x="0" y="0"/>
                  </a:moveTo>
                  <a:lnTo>
                    <a:pt x="18554" y="6995"/>
                  </a:lnTo>
                  <a:lnTo>
                    <a:pt x="1127" y="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2895753" y="1191863"/>
              <a:ext cx="18415" cy="6985"/>
            </a:xfrm>
            <a:custGeom>
              <a:avLst/>
              <a:gdLst/>
              <a:ahLst/>
              <a:cxnLst/>
              <a:rect l="l" t="t" r="r" b="b"/>
              <a:pathLst>
                <a:path w="18414" h="6984">
                  <a:moveTo>
                    <a:pt x="0" y="0"/>
                  </a:moveTo>
                  <a:lnTo>
                    <a:pt x="17795" y="6717"/>
                  </a:lnTo>
                  <a:lnTo>
                    <a:pt x="1134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2896546" y="1192108"/>
              <a:ext cx="17145" cy="6985"/>
            </a:xfrm>
            <a:custGeom>
              <a:avLst/>
              <a:gdLst/>
              <a:ahLst/>
              <a:cxnLst/>
              <a:rect l="l" t="t" r="r" b="b"/>
              <a:pathLst>
                <a:path w="17144" h="6984">
                  <a:moveTo>
                    <a:pt x="0" y="0"/>
                  </a:moveTo>
                  <a:lnTo>
                    <a:pt x="17045" y="6428"/>
                  </a:lnTo>
                  <a:lnTo>
                    <a:pt x="1198" y="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2897441" y="1192389"/>
              <a:ext cx="16510" cy="6350"/>
            </a:xfrm>
            <a:custGeom>
              <a:avLst/>
              <a:gdLst/>
              <a:ahLst/>
              <a:cxnLst/>
              <a:rect l="l" t="t" r="r" b="b"/>
              <a:pathLst>
                <a:path w="16510" h="6350">
                  <a:moveTo>
                    <a:pt x="0" y="0"/>
                  </a:moveTo>
                  <a:lnTo>
                    <a:pt x="16193" y="6102"/>
                  </a:lnTo>
                  <a:lnTo>
                    <a:pt x="1167" y="3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2898202" y="1192626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15875" h="6350">
                  <a:moveTo>
                    <a:pt x="0" y="0"/>
                  </a:moveTo>
                  <a:lnTo>
                    <a:pt x="15468" y="5824"/>
                  </a:lnTo>
                  <a:lnTo>
                    <a:pt x="1230" y="3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2899075" y="1192897"/>
              <a:ext cx="15240" cy="5715"/>
            </a:xfrm>
            <a:custGeom>
              <a:avLst/>
              <a:gdLst/>
              <a:ahLst/>
              <a:cxnLst/>
              <a:rect l="l" t="t" r="r" b="b"/>
              <a:pathLst>
                <a:path w="15239" h="5715">
                  <a:moveTo>
                    <a:pt x="0" y="0"/>
                  </a:moveTo>
                  <a:lnTo>
                    <a:pt x="14626" y="5514"/>
                  </a:lnTo>
                  <a:lnTo>
                    <a:pt x="1263" y="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2899943" y="1193166"/>
              <a:ext cx="13970" cy="5715"/>
            </a:xfrm>
            <a:custGeom>
              <a:avLst/>
              <a:gdLst/>
              <a:ahLst/>
              <a:cxnLst/>
              <a:rect l="l" t="t" r="r" b="b"/>
              <a:pathLst>
                <a:path w="13969" h="5715">
                  <a:moveTo>
                    <a:pt x="0" y="0"/>
                  </a:moveTo>
                  <a:lnTo>
                    <a:pt x="13803" y="5201"/>
                  </a:lnTo>
                  <a:lnTo>
                    <a:pt x="1306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F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2900812" y="1193437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0" y="0"/>
                  </a:moveTo>
                  <a:lnTo>
                    <a:pt x="12978" y="4884"/>
                  </a:lnTo>
                  <a:lnTo>
                    <a:pt x="1269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2901726" y="1193725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80">
                  <a:moveTo>
                    <a:pt x="0" y="0"/>
                  </a:moveTo>
                  <a:lnTo>
                    <a:pt x="12103" y="4560"/>
                  </a:lnTo>
                  <a:lnTo>
                    <a:pt x="1313" y="4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2902686" y="1194042"/>
              <a:ext cx="11430" cy="4445"/>
            </a:xfrm>
            <a:custGeom>
              <a:avLst/>
              <a:gdLst/>
              <a:ahLst/>
              <a:cxnLst/>
              <a:rect l="l" t="t" r="r" b="b"/>
              <a:pathLst>
                <a:path w="11430" h="4444">
                  <a:moveTo>
                    <a:pt x="11264" y="4102"/>
                  </a:moveTo>
                  <a:lnTo>
                    <a:pt x="2171" y="673"/>
                  </a:lnTo>
                  <a:lnTo>
                    <a:pt x="1320" y="419"/>
                  </a:lnTo>
                  <a:lnTo>
                    <a:pt x="1028" y="330"/>
                  </a:lnTo>
                  <a:lnTo>
                    <a:pt x="0" y="0"/>
                  </a:lnTo>
                  <a:lnTo>
                    <a:pt x="11176" y="4203"/>
                  </a:lnTo>
                  <a:close/>
                </a:path>
              </a:pathLst>
            </a:custGeom>
            <a:solidFill>
              <a:srgbClr val="F6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2904464" y="1194588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60" h="3809">
                  <a:moveTo>
                    <a:pt x="9575" y="3467"/>
                  </a:moveTo>
                  <a:lnTo>
                    <a:pt x="2286" y="723"/>
                  </a:lnTo>
                  <a:lnTo>
                    <a:pt x="1308" y="431"/>
                  </a:lnTo>
                  <a:lnTo>
                    <a:pt x="939" y="304"/>
                  </a:lnTo>
                  <a:lnTo>
                    <a:pt x="0" y="0"/>
                  </a:lnTo>
                  <a:lnTo>
                    <a:pt x="9474" y="3581"/>
                  </a:lnTo>
                  <a:close/>
                </a:path>
              </a:pathLst>
            </a:custGeom>
            <a:solidFill>
              <a:srgbClr val="F6F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2906268" y="1195160"/>
              <a:ext cx="8255" cy="3175"/>
            </a:xfrm>
            <a:custGeom>
              <a:avLst/>
              <a:gdLst/>
              <a:ahLst/>
              <a:cxnLst/>
              <a:rect l="l" t="t" r="r" b="b"/>
              <a:pathLst>
                <a:path w="8255" h="3175">
                  <a:moveTo>
                    <a:pt x="7886" y="2768"/>
                  </a:moveTo>
                  <a:lnTo>
                    <a:pt x="3162" y="990"/>
                  </a:lnTo>
                  <a:lnTo>
                    <a:pt x="2222" y="711"/>
                  </a:lnTo>
                  <a:lnTo>
                    <a:pt x="1955" y="635"/>
                  </a:lnTo>
                  <a:lnTo>
                    <a:pt x="1346" y="444"/>
                  </a:lnTo>
                  <a:lnTo>
                    <a:pt x="939" y="304"/>
                  </a:lnTo>
                  <a:lnTo>
                    <a:pt x="0" y="0"/>
                  </a:lnTo>
                  <a:lnTo>
                    <a:pt x="7747" y="2921"/>
                  </a:lnTo>
                  <a:lnTo>
                    <a:pt x="7886" y="2768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2908922" y="1195998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4" h="2540">
                  <a:moveTo>
                    <a:pt x="5308" y="1854"/>
                  </a:moveTo>
                  <a:lnTo>
                    <a:pt x="2159" y="673"/>
                  </a:lnTo>
                  <a:lnTo>
                    <a:pt x="1435" y="457"/>
                  </a:lnTo>
                  <a:lnTo>
                    <a:pt x="1295" y="393"/>
                  </a:lnTo>
                  <a:lnTo>
                    <a:pt x="939" y="292"/>
                  </a:lnTo>
                  <a:lnTo>
                    <a:pt x="0" y="0"/>
                  </a:lnTo>
                  <a:lnTo>
                    <a:pt x="5207" y="1955"/>
                  </a:lnTo>
                  <a:close/>
                </a:path>
              </a:pathLst>
            </a:custGeom>
            <a:solidFill>
              <a:srgbClr val="F2F0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2910765" y="1196565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10" h="1905">
                  <a:moveTo>
                    <a:pt x="0" y="0"/>
                  </a:moveTo>
                  <a:lnTo>
                    <a:pt x="3456" y="1296"/>
                  </a:lnTo>
                  <a:lnTo>
                    <a:pt x="1106" y="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2911538" y="1196811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844" y="876"/>
                  </a:moveTo>
                  <a:lnTo>
                    <a:pt x="2641" y="800"/>
                  </a:lnTo>
                  <a:lnTo>
                    <a:pt x="1905" y="584"/>
                  </a:lnTo>
                  <a:lnTo>
                    <a:pt x="1638" y="508"/>
                  </a:lnTo>
                  <a:lnTo>
                    <a:pt x="1155" y="355"/>
                  </a:lnTo>
                  <a:lnTo>
                    <a:pt x="787" y="241"/>
                  </a:lnTo>
                  <a:lnTo>
                    <a:pt x="0" y="0"/>
                  </a:lnTo>
                  <a:lnTo>
                    <a:pt x="2717" y="1016"/>
                  </a:lnTo>
                  <a:lnTo>
                    <a:pt x="2844" y="876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2913857" y="11975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0"/>
                  </a:moveTo>
                  <a:lnTo>
                    <a:pt x="515" y="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2703245" y="1081520"/>
              <a:ext cx="211454" cy="121285"/>
            </a:xfrm>
            <a:custGeom>
              <a:avLst/>
              <a:gdLst/>
              <a:ahLst/>
              <a:cxnLst/>
              <a:rect l="l" t="t" r="r" b="b"/>
              <a:pathLst>
                <a:path w="211455" h="121284">
                  <a:moveTo>
                    <a:pt x="13957" y="3886"/>
                  </a:moveTo>
                  <a:lnTo>
                    <a:pt x="13525" y="3606"/>
                  </a:lnTo>
                  <a:lnTo>
                    <a:pt x="13652" y="3378"/>
                  </a:lnTo>
                  <a:lnTo>
                    <a:pt x="13220" y="3086"/>
                  </a:lnTo>
                  <a:lnTo>
                    <a:pt x="13360" y="2870"/>
                  </a:lnTo>
                  <a:lnTo>
                    <a:pt x="12928" y="2565"/>
                  </a:lnTo>
                  <a:lnTo>
                    <a:pt x="13055" y="2374"/>
                  </a:lnTo>
                  <a:lnTo>
                    <a:pt x="12611" y="2057"/>
                  </a:lnTo>
                  <a:lnTo>
                    <a:pt x="12750" y="1866"/>
                  </a:lnTo>
                  <a:lnTo>
                    <a:pt x="12319" y="1549"/>
                  </a:lnTo>
                  <a:lnTo>
                    <a:pt x="12458" y="1371"/>
                  </a:lnTo>
                  <a:lnTo>
                    <a:pt x="10960" y="203"/>
                  </a:lnTo>
                  <a:lnTo>
                    <a:pt x="9169" y="0"/>
                  </a:lnTo>
                  <a:lnTo>
                    <a:pt x="4991" y="914"/>
                  </a:lnTo>
                  <a:lnTo>
                    <a:pt x="2628" y="2032"/>
                  </a:lnTo>
                  <a:lnTo>
                    <a:pt x="0" y="3517"/>
                  </a:lnTo>
                  <a:lnTo>
                    <a:pt x="139" y="3759"/>
                  </a:lnTo>
                  <a:lnTo>
                    <a:pt x="2743" y="2286"/>
                  </a:lnTo>
                  <a:lnTo>
                    <a:pt x="5080" y="1181"/>
                  </a:lnTo>
                  <a:lnTo>
                    <a:pt x="9144" y="292"/>
                  </a:lnTo>
                  <a:lnTo>
                    <a:pt x="10871" y="482"/>
                  </a:lnTo>
                  <a:lnTo>
                    <a:pt x="11226" y="774"/>
                  </a:lnTo>
                  <a:lnTo>
                    <a:pt x="9563" y="571"/>
                  </a:lnTo>
                  <a:lnTo>
                    <a:pt x="5537" y="1460"/>
                  </a:lnTo>
                  <a:lnTo>
                    <a:pt x="3276" y="2527"/>
                  </a:lnTo>
                  <a:lnTo>
                    <a:pt x="749" y="3962"/>
                  </a:lnTo>
                  <a:lnTo>
                    <a:pt x="901" y="4203"/>
                  </a:lnTo>
                  <a:lnTo>
                    <a:pt x="3390" y="2781"/>
                  </a:lnTo>
                  <a:lnTo>
                    <a:pt x="5638" y="1727"/>
                  </a:lnTo>
                  <a:lnTo>
                    <a:pt x="9537" y="863"/>
                  </a:lnTo>
                  <a:lnTo>
                    <a:pt x="11226" y="1041"/>
                  </a:lnTo>
                  <a:lnTo>
                    <a:pt x="11595" y="1333"/>
                  </a:lnTo>
                  <a:lnTo>
                    <a:pt x="9982" y="1155"/>
                  </a:lnTo>
                  <a:lnTo>
                    <a:pt x="6108" y="2006"/>
                  </a:lnTo>
                  <a:lnTo>
                    <a:pt x="3937" y="3035"/>
                  </a:lnTo>
                  <a:lnTo>
                    <a:pt x="1511" y="4394"/>
                  </a:lnTo>
                  <a:lnTo>
                    <a:pt x="1638" y="4635"/>
                  </a:lnTo>
                  <a:lnTo>
                    <a:pt x="4038" y="3289"/>
                  </a:lnTo>
                  <a:lnTo>
                    <a:pt x="6197" y="2273"/>
                  </a:lnTo>
                  <a:lnTo>
                    <a:pt x="9969" y="1447"/>
                  </a:lnTo>
                  <a:lnTo>
                    <a:pt x="11582" y="1612"/>
                  </a:lnTo>
                  <a:lnTo>
                    <a:pt x="11938" y="1892"/>
                  </a:lnTo>
                  <a:lnTo>
                    <a:pt x="10388" y="1727"/>
                  </a:lnTo>
                  <a:lnTo>
                    <a:pt x="6667" y="2565"/>
                  </a:lnTo>
                  <a:lnTo>
                    <a:pt x="4584" y="3530"/>
                  </a:lnTo>
                  <a:lnTo>
                    <a:pt x="2273" y="4838"/>
                  </a:lnTo>
                  <a:lnTo>
                    <a:pt x="2400" y="5080"/>
                  </a:lnTo>
                  <a:lnTo>
                    <a:pt x="4686" y="3784"/>
                  </a:lnTo>
                  <a:lnTo>
                    <a:pt x="6756" y="2832"/>
                  </a:lnTo>
                  <a:lnTo>
                    <a:pt x="10375" y="2019"/>
                  </a:lnTo>
                  <a:lnTo>
                    <a:pt x="11938" y="2171"/>
                  </a:lnTo>
                  <a:lnTo>
                    <a:pt x="12306" y="2451"/>
                  </a:lnTo>
                  <a:lnTo>
                    <a:pt x="10807" y="2311"/>
                  </a:lnTo>
                  <a:lnTo>
                    <a:pt x="7239" y="3111"/>
                  </a:lnTo>
                  <a:lnTo>
                    <a:pt x="5232" y="4038"/>
                  </a:lnTo>
                  <a:lnTo>
                    <a:pt x="3022" y="5270"/>
                  </a:lnTo>
                  <a:lnTo>
                    <a:pt x="3149" y="5511"/>
                  </a:lnTo>
                  <a:lnTo>
                    <a:pt x="5346" y="4292"/>
                  </a:lnTo>
                  <a:lnTo>
                    <a:pt x="7327" y="3378"/>
                  </a:lnTo>
                  <a:lnTo>
                    <a:pt x="10807" y="2603"/>
                  </a:lnTo>
                  <a:lnTo>
                    <a:pt x="12280" y="2730"/>
                  </a:lnTo>
                  <a:lnTo>
                    <a:pt x="12687" y="3022"/>
                  </a:lnTo>
                  <a:lnTo>
                    <a:pt x="11201" y="2895"/>
                  </a:lnTo>
                  <a:lnTo>
                    <a:pt x="7797" y="3657"/>
                  </a:lnTo>
                  <a:lnTo>
                    <a:pt x="5880" y="4533"/>
                  </a:lnTo>
                  <a:lnTo>
                    <a:pt x="3771" y="5702"/>
                  </a:lnTo>
                  <a:lnTo>
                    <a:pt x="3886" y="5956"/>
                  </a:lnTo>
                  <a:lnTo>
                    <a:pt x="5981" y="4800"/>
                  </a:lnTo>
                  <a:lnTo>
                    <a:pt x="7886" y="3924"/>
                  </a:lnTo>
                  <a:lnTo>
                    <a:pt x="11201" y="3187"/>
                  </a:lnTo>
                  <a:lnTo>
                    <a:pt x="12636" y="3302"/>
                  </a:lnTo>
                  <a:lnTo>
                    <a:pt x="13055" y="3594"/>
                  </a:lnTo>
                  <a:lnTo>
                    <a:pt x="13843" y="4114"/>
                  </a:lnTo>
                  <a:lnTo>
                    <a:pt x="13957" y="3886"/>
                  </a:lnTo>
                  <a:close/>
                </a:path>
                <a:path w="211455" h="121284">
                  <a:moveTo>
                    <a:pt x="14554" y="4876"/>
                  </a:moveTo>
                  <a:lnTo>
                    <a:pt x="14147" y="4622"/>
                  </a:lnTo>
                  <a:lnTo>
                    <a:pt x="14249" y="4394"/>
                  </a:lnTo>
                  <a:lnTo>
                    <a:pt x="13055" y="3594"/>
                  </a:lnTo>
                  <a:lnTo>
                    <a:pt x="11620" y="3479"/>
                  </a:lnTo>
                  <a:lnTo>
                    <a:pt x="8369" y="4203"/>
                  </a:lnTo>
                  <a:lnTo>
                    <a:pt x="6527" y="5041"/>
                  </a:lnTo>
                  <a:lnTo>
                    <a:pt x="4533" y="6146"/>
                  </a:lnTo>
                  <a:lnTo>
                    <a:pt x="4648" y="6388"/>
                  </a:lnTo>
                  <a:lnTo>
                    <a:pt x="6654" y="5308"/>
                  </a:lnTo>
                  <a:lnTo>
                    <a:pt x="8458" y="4470"/>
                  </a:lnTo>
                  <a:lnTo>
                    <a:pt x="11620" y="3771"/>
                  </a:lnTo>
                  <a:lnTo>
                    <a:pt x="13004" y="3873"/>
                  </a:lnTo>
                  <a:lnTo>
                    <a:pt x="13398" y="4152"/>
                  </a:lnTo>
                  <a:lnTo>
                    <a:pt x="12026" y="4064"/>
                  </a:lnTo>
                  <a:lnTo>
                    <a:pt x="8915" y="4749"/>
                  </a:lnTo>
                  <a:lnTo>
                    <a:pt x="7188" y="5537"/>
                  </a:lnTo>
                  <a:lnTo>
                    <a:pt x="5283" y="6578"/>
                  </a:lnTo>
                  <a:lnTo>
                    <a:pt x="5397" y="6832"/>
                  </a:lnTo>
                  <a:lnTo>
                    <a:pt x="7277" y="5803"/>
                  </a:lnTo>
                  <a:lnTo>
                    <a:pt x="9004" y="5029"/>
                  </a:lnTo>
                  <a:lnTo>
                    <a:pt x="12039" y="4343"/>
                  </a:lnTo>
                  <a:lnTo>
                    <a:pt x="13347" y="4419"/>
                  </a:lnTo>
                  <a:lnTo>
                    <a:pt x="14465" y="5130"/>
                  </a:lnTo>
                  <a:lnTo>
                    <a:pt x="14554" y="4876"/>
                  </a:lnTo>
                  <a:close/>
                </a:path>
                <a:path w="211455" h="121284">
                  <a:moveTo>
                    <a:pt x="14859" y="5397"/>
                  </a:moveTo>
                  <a:lnTo>
                    <a:pt x="13741" y="4711"/>
                  </a:lnTo>
                  <a:lnTo>
                    <a:pt x="12446" y="4635"/>
                  </a:lnTo>
                  <a:lnTo>
                    <a:pt x="9499" y="5308"/>
                  </a:lnTo>
                  <a:lnTo>
                    <a:pt x="7848" y="6045"/>
                  </a:lnTo>
                  <a:lnTo>
                    <a:pt x="6032" y="7023"/>
                  </a:lnTo>
                  <a:lnTo>
                    <a:pt x="6146" y="7264"/>
                  </a:lnTo>
                  <a:lnTo>
                    <a:pt x="7950" y="6299"/>
                  </a:lnTo>
                  <a:lnTo>
                    <a:pt x="9563" y="5575"/>
                  </a:lnTo>
                  <a:lnTo>
                    <a:pt x="12458" y="4927"/>
                  </a:lnTo>
                  <a:lnTo>
                    <a:pt x="13703" y="4991"/>
                  </a:lnTo>
                  <a:lnTo>
                    <a:pt x="14770" y="5626"/>
                  </a:lnTo>
                  <a:lnTo>
                    <a:pt x="14808" y="5473"/>
                  </a:lnTo>
                  <a:close/>
                </a:path>
                <a:path w="211455" h="121284">
                  <a:moveTo>
                    <a:pt x="15138" y="5892"/>
                  </a:moveTo>
                  <a:lnTo>
                    <a:pt x="14097" y="5283"/>
                  </a:lnTo>
                  <a:lnTo>
                    <a:pt x="12852" y="5219"/>
                  </a:lnTo>
                  <a:lnTo>
                    <a:pt x="10045" y="5854"/>
                  </a:lnTo>
                  <a:lnTo>
                    <a:pt x="8496" y="6540"/>
                  </a:lnTo>
                  <a:lnTo>
                    <a:pt x="6794" y="7454"/>
                  </a:lnTo>
                  <a:lnTo>
                    <a:pt x="6896" y="7708"/>
                  </a:lnTo>
                  <a:lnTo>
                    <a:pt x="8597" y="6807"/>
                  </a:lnTo>
                  <a:lnTo>
                    <a:pt x="10134" y="6121"/>
                  </a:lnTo>
                  <a:lnTo>
                    <a:pt x="12865" y="5499"/>
                  </a:lnTo>
                  <a:lnTo>
                    <a:pt x="14058" y="5562"/>
                  </a:lnTo>
                  <a:lnTo>
                    <a:pt x="15074" y="6146"/>
                  </a:lnTo>
                  <a:lnTo>
                    <a:pt x="15138" y="5892"/>
                  </a:lnTo>
                  <a:close/>
                </a:path>
                <a:path w="211455" h="121284">
                  <a:moveTo>
                    <a:pt x="15443" y="6400"/>
                  </a:moveTo>
                  <a:lnTo>
                    <a:pt x="14427" y="5842"/>
                  </a:lnTo>
                  <a:lnTo>
                    <a:pt x="13258" y="5791"/>
                  </a:lnTo>
                  <a:lnTo>
                    <a:pt x="10617" y="6413"/>
                  </a:lnTo>
                  <a:lnTo>
                    <a:pt x="9156" y="7048"/>
                  </a:lnTo>
                  <a:lnTo>
                    <a:pt x="7543" y="7899"/>
                  </a:lnTo>
                  <a:lnTo>
                    <a:pt x="7645" y="8153"/>
                  </a:lnTo>
                  <a:lnTo>
                    <a:pt x="9245" y="7327"/>
                  </a:lnTo>
                  <a:lnTo>
                    <a:pt x="10693" y="6680"/>
                  </a:lnTo>
                  <a:lnTo>
                    <a:pt x="13284" y="6083"/>
                  </a:lnTo>
                  <a:lnTo>
                    <a:pt x="14414" y="6121"/>
                  </a:lnTo>
                  <a:lnTo>
                    <a:pt x="15379" y="6642"/>
                  </a:lnTo>
                  <a:lnTo>
                    <a:pt x="15443" y="6400"/>
                  </a:lnTo>
                  <a:close/>
                </a:path>
                <a:path w="211455" h="121284">
                  <a:moveTo>
                    <a:pt x="15748" y="6896"/>
                  </a:moveTo>
                  <a:lnTo>
                    <a:pt x="14782" y="6413"/>
                  </a:lnTo>
                  <a:lnTo>
                    <a:pt x="13652" y="6375"/>
                  </a:lnTo>
                  <a:lnTo>
                    <a:pt x="12420" y="6667"/>
                  </a:lnTo>
                  <a:lnTo>
                    <a:pt x="11176" y="6946"/>
                  </a:lnTo>
                  <a:lnTo>
                    <a:pt x="9804" y="7556"/>
                  </a:lnTo>
                  <a:lnTo>
                    <a:pt x="8305" y="8331"/>
                  </a:lnTo>
                  <a:lnTo>
                    <a:pt x="8407" y="8585"/>
                  </a:lnTo>
                  <a:lnTo>
                    <a:pt x="9893" y="7823"/>
                  </a:lnTo>
                  <a:lnTo>
                    <a:pt x="11264" y="7226"/>
                  </a:lnTo>
                  <a:lnTo>
                    <a:pt x="13703" y="6667"/>
                  </a:lnTo>
                  <a:lnTo>
                    <a:pt x="14770" y="6692"/>
                  </a:lnTo>
                  <a:lnTo>
                    <a:pt x="15697" y="7150"/>
                  </a:lnTo>
                  <a:lnTo>
                    <a:pt x="15748" y="6896"/>
                  </a:lnTo>
                  <a:close/>
                </a:path>
                <a:path w="211455" h="121284">
                  <a:moveTo>
                    <a:pt x="16040" y="7404"/>
                  </a:moveTo>
                  <a:lnTo>
                    <a:pt x="15125" y="6972"/>
                  </a:lnTo>
                  <a:lnTo>
                    <a:pt x="14071" y="6972"/>
                  </a:lnTo>
                  <a:lnTo>
                    <a:pt x="11734" y="7505"/>
                  </a:lnTo>
                  <a:lnTo>
                    <a:pt x="10452" y="8051"/>
                  </a:lnTo>
                  <a:lnTo>
                    <a:pt x="9055" y="8775"/>
                  </a:lnTo>
                  <a:lnTo>
                    <a:pt x="9156" y="9017"/>
                  </a:lnTo>
                  <a:lnTo>
                    <a:pt x="10541" y="8318"/>
                  </a:lnTo>
                  <a:lnTo>
                    <a:pt x="11811" y="7772"/>
                  </a:lnTo>
                  <a:lnTo>
                    <a:pt x="14109" y="7239"/>
                  </a:lnTo>
                  <a:lnTo>
                    <a:pt x="15125" y="7264"/>
                  </a:lnTo>
                  <a:lnTo>
                    <a:pt x="16014" y="7658"/>
                  </a:lnTo>
                  <a:lnTo>
                    <a:pt x="16040" y="7404"/>
                  </a:lnTo>
                  <a:close/>
                </a:path>
                <a:path w="211455" h="121284">
                  <a:moveTo>
                    <a:pt x="16332" y="7899"/>
                  </a:moveTo>
                  <a:lnTo>
                    <a:pt x="15468" y="7543"/>
                  </a:lnTo>
                  <a:lnTo>
                    <a:pt x="14490" y="7543"/>
                  </a:lnTo>
                  <a:lnTo>
                    <a:pt x="12306" y="8051"/>
                  </a:lnTo>
                  <a:lnTo>
                    <a:pt x="11112" y="8559"/>
                  </a:lnTo>
                  <a:lnTo>
                    <a:pt x="9804" y="9207"/>
                  </a:lnTo>
                  <a:lnTo>
                    <a:pt x="9893" y="9461"/>
                  </a:lnTo>
                  <a:lnTo>
                    <a:pt x="11188" y="8826"/>
                  </a:lnTo>
                  <a:lnTo>
                    <a:pt x="12382" y="8331"/>
                  </a:lnTo>
                  <a:lnTo>
                    <a:pt x="14528" y="7823"/>
                  </a:lnTo>
                  <a:lnTo>
                    <a:pt x="15481" y="7823"/>
                  </a:lnTo>
                  <a:lnTo>
                    <a:pt x="16319" y="8153"/>
                  </a:lnTo>
                  <a:lnTo>
                    <a:pt x="16319" y="7988"/>
                  </a:lnTo>
                  <a:close/>
                </a:path>
                <a:path w="211455" h="121284">
                  <a:moveTo>
                    <a:pt x="16637" y="8420"/>
                  </a:moveTo>
                  <a:lnTo>
                    <a:pt x="15811" y="8115"/>
                  </a:lnTo>
                  <a:lnTo>
                    <a:pt x="14897" y="8115"/>
                  </a:lnTo>
                  <a:lnTo>
                    <a:pt x="12865" y="8597"/>
                  </a:lnTo>
                  <a:lnTo>
                    <a:pt x="11760" y="9055"/>
                  </a:lnTo>
                  <a:lnTo>
                    <a:pt x="10566" y="9639"/>
                  </a:lnTo>
                  <a:lnTo>
                    <a:pt x="10655" y="9906"/>
                  </a:lnTo>
                  <a:lnTo>
                    <a:pt x="11849" y="9321"/>
                  </a:lnTo>
                  <a:lnTo>
                    <a:pt x="12954" y="8864"/>
                  </a:lnTo>
                  <a:lnTo>
                    <a:pt x="14935" y="8394"/>
                  </a:lnTo>
                  <a:lnTo>
                    <a:pt x="15836" y="8394"/>
                  </a:lnTo>
                  <a:lnTo>
                    <a:pt x="16624" y="8661"/>
                  </a:lnTo>
                  <a:lnTo>
                    <a:pt x="16637" y="8420"/>
                  </a:lnTo>
                  <a:close/>
                </a:path>
                <a:path w="211455" h="121284">
                  <a:moveTo>
                    <a:pt x="16941" y="8902"/>
                  </a:moveTo>
                  <a:lnTo>
                    <a:pt x="16167" y="8661"/>
                  </a:lnTo>
                  <a:lnTo>
                    <a:pt x="15316" y="8712"/>
                  </a:lnTo>
                  <a:lnTo>
                    <a:pt x="13423" y="9156"/>
                  </a:lnTo>
                  <a:lnTo>
                    <a:pt x="12395" y="9563"/>
                  </a:lnTo>
                  <a:lnTo>
                    <a:pt x="11315" y="10083"/>
                  </a:lnTo>
                  <a:lnTo>
                    <a:pt x="11417" y="10350"/>
                  </a:lnTo>
                  <a:lnTo>
                    <a:pt x="12496" y="9829"/>
                  </a:lnTo>
                  <a:lnTo>
                    <a:pt x="13512" y="9423"/>
                  </a:lnTo>
                  <a:lnTo>
                    <a:pt x="14427" y="9194"/>
                  </a:lnTo>
                  <a:lnTo>
                    <a:pt x="15354" y="8991"/>
                  </a:lnTo>
                  <a:lnTo>
                    <a:pt x="16205" y="8940"/>
                  </a:lnTo>
                  <a:lnTo>
                    <a:pt x="16941" y="9182"/>
                  </a:lnTo>
                  <a:lnTo>
                    <a:pt x="16941" y="8902"/>
                  </a:lnTo>
                  <a:close/>
                </a:path>
                <a:path w="211455" h="121284">
                  <a:moveTo>
                    <a:pt x="17246" y="9588"/>
                  </a:moveTo>
                  <a:lnTo>
                    <a:pt x="17233" y="9423"/>
                  </a:lnTo>
                  <a:lnTo>
                    <a:pt x="16510" y="9245"/>
                  </a:lnTo>
                  <a:lnTo>
                    <a:pt x="15722" y="9283"/>
                  </a:lnTo>
                  <a:lnTo>
                    <a:pt x="13982" y="9690"/>
                  </a:lnTo>
                  <a:lnTo>
                    <a:pt x="13055" y="10058"/>
                  </a:lnTo>
                  <a:lnTo>
                    <a:pt x="12065" y="10515"/>
                  </a:lnTo>
                  <a:lnTo>
                    <a:pt x="12166" y="10782"/>
                  </a:lnTo>
                  <a:lnTo>
                    <a:pt x="13144" y="10325"/>
                  </a:lnTo>
                  <a:lnTo>
                    <a:pt x="14058" y="9982"/>
                  </a:lnTo>
                  <a:lnTo>
                    <a:pt x="15773" y="9550"/>
                  </a:lnTo>
                  <a:lnTo>
                    <a:pt x="16535" y="9512"/>
                  </a:lnTo>
                  <a:lnTo>
                    <a:pt x="17246" y="9677"/>
                  </a:lnTo>
                  <a:close/>
                </a:path>
                <a:path w="211455" h="121284">
                  <a:moveTo>
                    <a:pt x="17551" y="10185"/>
                  </a:moveTo>
                  <a:lnTo>
                    <a:pt x="17538" y="10007"/>
                  </a:lnTo>
                  <a:lnTo>
                    <a:pt x="16865" y="9791"/>
                  </a:lnTo>
                  <a:lnTo>
                    <a:pt x="16129" y="9867"/>
                  </a:lnTo>
                  <a:lnTo>
                    <a:pt x="14554" y="10248"/>
                  </a:lnTo>
                  <a:lnTo>
                    <a:pt x="13716" y="10553"/>
                  </a:lnTo>
                  <a:lnTo>
                    <a:pt x="12827" y="10960"/>
                  </a:lnTo>
                  <a:lnTo>
                    <a:pt x="12915" y="11214"/>
                  </a:lnTo>
                  <a:lnTo>
                    <a:pt x="13792" y="10845"/>
                  </a:lnTo>
                  <a:lnTo>
                    <a:pt x="14630" y="10515"/>
                  </a:lnTo>
                  <a:lnTo>
                    <a:pt x="15417" y="10337"/>
                  </a:lnTo>
                  <a:lnTo>
                    <a:pt x="16179" y="10134"/>
                  </a:lnTo>
                  <a:lnTo>
                    <a:pt x="16903" y="10083"/>
                  </a:lnTo>
                  <a:lnTo>
                    <a:pt x="17551" y="10185"/>
                  </a:lnTo>
                  <a:close/>
                </a:path>
                <a:path w="211455" h="121284">
                  <a:moveTo>
                    <a:pt x="17856" y="10591"/>
                  </a:moveTo>
                  <a:lnTo>
                    <a:pt x="17830" y="10414"/>
                  </a:lnTo>
                  <a:lnTo>
                    <a:pt x="17208" y="10375"/>
                  </a:lnTo>
                  <a:lnTo>
                    <a:pt x="16535" y="10439"/>
                  </a:lnTo>
                  <a:lnTo>
                    <a:pt x="15113" y="10795"/>
                  </a:lnTo>
                  <a:lnTo>
                    <a:pt x="14363" y="11061"/>
                  </a:lnTo>
                  <a:lnTo>
                    <a:pt x="13576" y="11391"/>
                  </a:lnTo>
                  <a:lnTo>
                    <a:pt x="13665" y="11658"/>
                  </a:lnTo>
                  <a:lnTo>
                    <a:pt x="14439" y="11341"/>
                  </a:lnTo>
                  <a:lnTo>
                    <a:pt x="15189" y="11074"/>
                  </a:lnTo>
                  <a:lnTo>
                    <a:pt x="16586" y="10731"/>
                  </a:lnTo>
                  <a:lnTo>
                    <a:pt x="17246" y="10642"/>
                  </a:lnTo>
                  <a:lnTo>
                    <a:pt x="17856" y="10680"/>
                  </a:lnTo>
                  <a:close/>
                </a:path>
                <a:path w="211455" h="121284">
                  <a:moveTo>
                    <a:pt x="18173" y="11188"/>
                  </a:moveTo>
                  <a:lnTo>
                    <a:pt x="18122" y="10922"/>
                  </a:lnTo>
                  <a:lnTo>
                    <a:pt x="17551" y="10934"/>
                  </a:lnTo>
                  <a:lnTo>
                    <a:pt x="16941" y="11023"/>
                  </a:lnTo>
                  <a:lnTo>
                    <a:pt x="16319" y="11188"/>
                  </a:lnTo>
                  <a:lnTo>
                    <a:pt x="15684" y="11341"/>
                  </a:lnTo>
                  <a:lnTo>
                    <a:pt x="14338" y="11823"/>
                  </a:lnTo>
                  <a:lnTo>
                    <a:pt x="14376" y="12001"/>
                  </a:lnTo>
                  <a:lnTo>
                    <a:pt x="15100" y="11836"/>
                  </a:lnTo>
                  <a:lnTo>
                    <a:pt x="15748" y="11620"/>
                  </a:lnTo>
                  <a:lnTo>
                    <a:pt x="16383" y="11455"/>
                  </a:lnTo>
                  <a:lnTo>
                    <a:pt x="17018" y="11303"/>
                  </a:lnTo>
                  <a:lnTo>
                    <a:pt x="17614" y="11201"/>
                  </a:lnTo>
                  <a:lnTo>
                    <a:pt x="18173" y="11188"/>
                  </a:lnTo>
                  <a:close/>
                </a:path>
                <a:path w="211455" h="121284">
                  <a:moveTo>
                    <a:pt x="18491" y="11709"/>
                  </a:moveTo>
                  <a:lnTo>
                    <a:pt x="18427" y="11430"/>
                  </a:lnTo>
                  <a:lnTo>
                    <a:pt x="17894" y="11493"/>
                  </a:lnTo>
                  <a:lnTo>
                    <a:pt x="17348" y="11607"/>
                  </a:lnTo>
                  <a:lnTo>
                    <a:pt x="16256" y="11887"/>
                  </a:lnTo>
                  <a:lnTo>
                    <a:pt x="15684" y="12065"/>
                  </a:lnTo>
                  <a:lnTo>
                    <a:pt x="15087" y="12268"/>
                  </a:lnTo>
                  <a:lnTo>
                    <a:pt x="15163" y="12534"/>
                  </a:lnTo>
                  <a:lnTo>
                    <a:pt x="15748" y="12344"/>
                  </a:lnTo>
                  <a:lnTo>
                    <a:pt x="16319" y="12166"/>
                  </a:lnTo>
                  <a:lnTo>
                    <a:pt x="16865" y="12014"/>
                  </a:lnTo>
                  <a:lnTo>
                    <a:pt x="17424" y="11874"/>
                  </a:lnTo>
                  <a:lnTo>
                    <a:pt x="17970" y="11772"/>
                  </a:lnTo>
                  <a:lnTo>
                    <a:pt x="18491" y="11709"/>
                  </a:lnTo>
                  <a:close/>
                </a:path>
                <a:path w="211455" h="121284">
                  <a:moveTo>
                    <a:pt x="18796" y="12204"/>
                  </a:moveTo>
                  <a:lnTo>
                    <a:pt x="18732" y="11925"/>
                  </a:lnTo>
                  <a:lnTo>
                    <a:pt x="15836" y="12700"/>
                  </a:lnTo>
                  <a:lnTo>
                    <a:pt x="15913" y="12979"/>
                  </a:lnTo>
                  <a:lnTo>
                    <a:pt x="18796" y="12204"/>
                  </a:lnTo>
                  <a:close/>
                </a:path>
                <a:path w="211455" h="121284">
                  <a:moveTo>
                    <a:pt x="85051" y="54356"/>
                  </a:moveTo>
                  <a:lnTo>
                    <a:pt x="84785" y="54368"/>
                  </a:lnTo>
                  <a:lnTo>
                    <a:pt x="84734" y="57404"/>
                  </a:lnTo>
                  <a:lnTo>
                    <a:pt x="84086" y="60464"/>
                  </a:lnTo>
                  <a:lnTo>
                    <a:pt x="73240" y="76390"/>
                  </a:lnTo>
                  <a:lnTo>
                    <a:pt x="73571" y="76517"/>
                  </a:lnTo>
                  <a:lnTo>
                    <a:pt x="85026" y="57429"/>
                  </a:lnTo>
                  <a:lnTo>
                    <a:pt x="85051" y="54356"/>
                  </a:lnTo>
                  <a:close/>
                </a:path>
                <a:path w="211455" h="121284">
                  <a:moveTo>
                    <a:pt x="86677" y="54279"/>
                  </a:moveTo>
                  <a:lnTo>
                    <a:pt x="86398" y="54279"/>
                  </a:lnTo>
                  <a:lnTo>
                    <a:pt x="86398" y="57429"/>
                  </a:lnTo>
                  <a:lnTo>
                    <a:pt x="85750" y="60604"/>
                  </a:lnTo>
                  <a:lnTo>
                    <a:pt x="74764" y="76949"/>
                  </a:lnTo>
                  <a:lnTo>
                    <a:pt x="75082" y="77050"/>
                  </a:lnTo>
                  <a:lnTo>
                    <a:pt x="86677" y="57442"/>
                  </a:lnTo>
                  <a:lnTo>
                    <a:pt x="86677" y="54279"/>
                  </a:lnTo>
                  <a:close/>
                </a:path>
                <a:path w="211455" h="121284">
                  <a:moveTo>
                    <a:pt x="88341" y="57454"/>
                  </a:moveTo>
                  <a:lnTo>
                    <a:pt x="88290" y="54190"/>
                  </a:lnTo>
                  <a:lnTo>
                    <a:pt x="88011" y="54203"/>
                  </a:lnTo>
                  <a:lnTo>
                    <a:pt x="88061" y="57442"/>
                  </a:lnTo>
                  <a:lnTo>
                    <a:pt x="87426" y="60756"/>
                  </a:lnTo>
                  <a:lnTo>
                    <a:pt x="76276" y="77495"/>
                  </a:lnTo>
                  <a:lnTo>
                    <a:pt x="76593" y="77597"/>
                  </a:lnTo>
                  <a:lnTo>
                    <a:pt x="87706" y="60820"/>
                  </a:lnTo>
                  <a:lnTo>
                    <a:pt x="88341" y="57454"/>
                  </a:lnTo>
                  <a:close/>
                </a:path>
                <a:path w="211455" h="121284">
                  <a:moveTo>
                    <a:pt x="90004" y="57505"/>
                  </a:moveTo>
                  <a:lnTo>
                    <a:pt x="89903" y="54102"/>
                  </a:lnTo>
                  <a:lnTo>
                    <a:pt x="89623" y="54114"/>
                  </a:lnTo>
                  <a:lnTo>
                    <a:pt x="89712" y="57480"/>
                  </a:lnTo>
                  <a:lnTo>
                    <a:pt x="89090" y="60883"/>
                  </a:lnTo>
                  <a:lnTo>
                    <a:pt x="77800" y="78028"/>
                  </a:lnTo>
                  <a:lnTo>
                    <a:pt x="78105" y="78155"/>
                  </a:lnTo>
                  <a:lnTo>
                    <a:pt x="89369" y="60947"/>
                  </a:lnTo>
                  <a:lnTo>
                    <a:pt x="90004" y="57505"/>
                  </a:lnTo>
                  <a:close/>
                </a:path>
                <a:path w="211455" h="121284">
                  <a:moveTo>
                    <a:pt x="91668" y="57518"/>
                  </a:moveTo>
                  <a:lnTo>
                    <a:pt x="91528" y="54013"/>
                  </a:lnTo>
                  <a:lnTo>
                    <a:pt x="91249" y="54038"/>
                  </a:lnTo>
                  <a:lnTo>
                    <a:pt x="91376" y="57492"/>
                  </a:lnTo>
                  <a:lnTo>
                    <a:pt x="90766" y="61036"/>
                  </a:lnTo>
                  <a:lnTo>
                    <a:pt x="79298" y="78587"/>
                  </a:lnTo>
                  <a:lnTo>
                    <a:pt x="79629" y="78701"/>
                  </a:lnTo>
                  <a:lnTo>
                    <a:pt x="91033" y="61099"/>
                  </a:lnTo>
                  <a:lnTo>
                    <a:pt x="91668" y="57518"/>
                  </a:lnTo>
                  <a:close/>
                </a:path>
                <a:path w="211455" h="121284">
                  <a:moveTo>
                    <a:pt x="93319" y="57543"/>
                  </a:moveTo>
                  <a:lnTo>
                    <a:pt x="93129" y="53936"/>
                  </a:lnTo>
                  <a:lnTo>
                    <a:pt x="92849" y="53949"/>
                  </a:lnTo>
                  <a:lnTo>
                    <a:pt x="93040" y="57518"/>
                  </a:lnTo>
                  <a:lnTo>
                    <a:pt x="92430" y="61188"/>
                  </a:lnTo>
                  <a:lnTo>
                    <a:pt x="80822" y="79133"/>
                  </a:lnTo>
                  <a:lnTo>
                    <a:pt x="81127" y="79260"/>
                  </a:lnTo>
                  <a:lnTo>
                    <a:pt x="92710" y="61239"/>
                  </a:lnTo>
                  <a:lnTo>
                    <a:pt x="93319" y="57543"/>
                  </a:lnTo>
                  <a:close/>
                </a:path>
                <a:path w="211455" h="121284">
                  <a:moveTo>
                    <a:pt x="94970" y="57569"/>
                  </a:moveTo>
                  <a:lnTo>
                    <a:pt x="94742" y="53873"/>
                  </a:lnTo>
                  <a:lnTo>
                    <a:pt x="94462" y="53873"/>
                  </a:lnTo>
                  <a:lnTo>
                    <a:pt x="94678" y="57569"/>
                  </a:lnTo>
                  <a:lnTo>
                    <a:pt x="94081" y="61379"/>
                  </a:lnTo>
                  <a:lnTo>
                    <a:pt x="82169" y="79806"/>
                  </a:lnTo>
                  <a:lnTo>
                    <a:pt x="82638" y="79806"/>
                  </a:lnTo>
                  <a:lnTo>
                    <a:pt x="94361" y="61379"/>
                  </a:lnTo>
                  <a:lnTo>
                    <a:pt x="94970" y="57569"/>
                  </a:lnTo>
                  <a:close/>
                </a:path>
                <a:path w="211455" h="121284">
                  <a:moveTo>
                    <a:pt x="96621" y="57594"/>
                  </a:moveTo>
                  <a:lnTo>
                    <a:pt x="96342" y="53771"/>
                  </a:lnTo>
                  <a:lnTo>
                    <a:pt x="96062" y="53797"/>
                  </a:lnTo>
                  <a:lnTo>
                    <a:pt x="96342" y="57569"/>
                  </a:lnTo>
                  <a:lnTo>
                    <a:pt x="95758" y="61468"/>
                  </a:lnTo>
                  <a:lnTo>
                    <a:pt x="83845" y="80238"/>
                  </a:lnTo>
                  <a:lnTo>
                    <a:pt x="84150" y="80365"/>
                  </a:lnTo>
                  <a:lnTo>
                    <a:pt x="96037" y="61531"/>
                  </a:lnTo>
                  <a:lnTo>
                    <a:pt x="96621" y="57594"/>
                  </a:lnTo>
                  <a:close/>
                </a:path>
                <a:path w="211455" h="121284">
                  <a:moveTo>
                    <a:pt x="98285" y="57632"/>
                  </a:moveTo>
                  <a:lnTo>
                    <a:pt x="97942" y="53708"/>
                  </a:lnTo>
                  <a:lnTo>
                    <a:pt x="97675" y="53708"/>
                  </a:lnTo>
                  <a:lnTo>
                    <a:pt x="97980" y="57607"/>
                  </a:lnTo>
                  <a:lnTo>
                    <a:pt x="97434" y="61620"/>
                  </a:lnTo>
                  <a:lnTo>
                    <a:pt x="85344" y="80797"/>
                  </a:lnTo>
                  <a:lnTo>
                    <a:pt x="85661" y="80911"/>
                  </a:lnTo>
                  <a:lnTo>
                    <a:pt x="97701" y="61671"/>
                  </a:lnTo>
                  <a:lnTo>
                    <a:pt x="98285" y="57632"/>
                  </a:lnTo>
                  <a:close/>
                </a:path>
                <a:path w="211455" h="121284">
                  <a:moveTo>
                    <a:pt x="99923" y="57658"/>
                  </a:moveTo>
                  <a:lnTo>
                    <a:pt x="99542" y="53644"/>
                  </a:lnTo>
                  <a:lnTo>
                    <a:pt x="99263" y="53644"/>
                  </a:lnTo>
                  <a:lnTo>
                    <a:pt x="99631" y="57658"/>
                  </a:lnTo>
                  <a:lnTo>
                    <a:pt x="99072" y="61810"/>
                  </a:lnTo>
                  <a:lnTo>
                    <a:pt x="86702" y="81483"/>
                  </a:lnTo>
                  <a:lnTo>
                    <a:pt x="87160" y="81483"/>
                  </a:lnTo>
                  <a:lnTo>
                    <a:pt x="99352" y="61810"/>
                  </a:lnTo>
                  <a:lnTo>
                    <a:pt x="99923" y="57658"/>
                  </a:lnTo>
                  <a:close/>
                </a:path>
                <a:path w="211455" h="121284">
                  <a:moveTo>
                    <a:pt x="101574" y="57708"/>
                  </a:moveTo>
                  <a:lnTo>
                    <a:pt x="101142" y="53594"/>
                  </a:lnTo>
                  <a:lnTo>
                    <a:pt x="100863" y="53594"/>
                  </a:lnTo>
                  <a:lnTo>
                    <a:pt x="101295" y="57683"/>
                  </a:lnTo>
                  <a:lnTo>
                    <a:pt x="100749" y="61912"/>
                  </a:lnTo>
                  <a:lnTo>
                    <a:pt x="88353" y="81927"/>
                  </a:lnTo>
                  <a:lnTo>
                    <a:pt x="88671" y="82042"/>
                  </a:lnTo>
                  <a:lnTo>
                    <a:pt x="101028" y="61963"/>
                  </a:lnTo>
                  <a:lnTo>
                    <a:pt x="101574" y="57708"/>
                  </a:lnTo>
                  <a:close/>
                </a:path>
                <a:path w="211455" h="121284">
                  <a:moveTo>
                    <a:pt x="103212" y="57772"/>
                  </a:moveTo>
                  <a:lnTo>
                    <a:pt x="102755" y="53568"/>
                  </a:lnTo>
                  <a:lnTo>
                    <a:pt x="102463" y="53568"/>
                  </a:lnTo>
                  <a:lnTo>
                    <a:pt x="102933" y="57746"/>
                  </a:lnTo>
                  <a:lnTo>
                    <a:pt x="102425" y="62077"/>
                  </a:lnTo>
                  <a:lnTo>
                    <a:pt x="89865" y="82486"/>
                  </a:lnTo>
                  <a:lnTo>
                    <a:pt x="90170" y="82600"/>
                  </a:lnTo>
                  <a:lnTo>
                    <a:pt x="102679" y="62128"/>
                  </a:lnTo>
                  <a:lnTo>
                    <a:pt x="103212" y="57772"/>
                  </a:lnTo>
                  <a:close/>
                </a:path>
                <a:path w="211455" h="121284">
                  <a:moveTo>
                    <a:pt x="104851" y="57848"/>
                  </a:moveTo>
                  <a:lnTo>
                    <a:pt x="104355" y="53568"/>
                  </a:lnTo>
                  <a:lnTo>
                    <a:pt x="104076" y="53568"/>
                  </a:lnTo>
                  <a:lnTo>
                    <a:pt x="104571" y="57823"/>
                  </a:lnTo>
                  <a:lnTo>
                    <a:pt x="104063" y="62242"/>
                  </a:lnTo>
                  <a:lnTo>
                    <a:pt x="91376" y="83058"/>
                  </a:lnTo>
                  <a:lnTo>
                    <a:pt x="91681" y="83159"/>
                  </a:lnTo>
                  <a:lnTo>
                    <a:pt x="104343" y="62318"/>
                  </a:lnTo>
                  <a:lnTo>
                    <a:pt x="104851" y="57848"/>
                  </a:lnTo>
                  <a:close/>
                </a:path>
                <a:path w="211455" h="121284">
                  <a:moveTo>
                    <a:pt x="106489" y="57962"/>
                  </a:moveTo>
                  <a:lnTo>
                    <a:pt x="105968" y="53594"/>
                  </a:lnTo>
                  <a:lnTo>
                    <a:pt x="105689" y="53594"/>
                  </a:lnTo>
                  <a:lnTo>
                    <a:pt x="106210" y="57912"/>
                  </a:lnTo>
                  <a:lnTo>
                    <a:pt x="105714" y="62420"/>
                  </a:lnTo>
                  <a:lnTo>
                    <a:pt x="92862" y="83616"/>
                  </a:lnTo>
                  <a:lnTo>
                    <a:pt x="93179" y="83743"/>
                  </a:lnTo>
                  <a:lnTo>
                    <a:pt x="105994" y="62484"/>
                  </a:lnTo>
                  <a:lnTo>
                    <a:pt x="106489" y="57962"/>
                  </a:lnTo>
                  <a:close/>
                </a:path>
                <a:path w="211455" h="121284">
                  <a:moveTo>
                    <a:pt x="108127" y="58064"/>
                  </a:moveTo>
                  <a:lnTo>
                    <a:pt x="107569" y="53644"/>
                  </a:lnTo>
                  <a:lnTo>
                    <a:pt x="107289" y="53644"/>
                  </a:lnTo>
                  <a:lnTo>
                    <a:pt x="107835" y="58064"/>
                  </a:lnTo>
                  <a:lnTo>
                    <a:pt x="107353" y="62661"/>
                  </a:lnTo>
                  <a:lnTo>
                    <a:pt x="94221" y="84302"/>
                  </a:lnTo>
                  <a:lnTo>
                    <a:pt x="94665" y="84302"/>
                  </a:lnTo>
                  <a:lnTo>
                    <a:pt x="107645" y="62661"/>
                  </a:lnTo>
                  <a:lnTo>
                    <a:pt x="108127" y="58064"/>
                  </a:lnTo>
                  <a:close/>
                </a:path>
                <a:path w="211455" h="121284">
                  <a:moveTo>
                    <a:pt x="109753" y="58204"/>
                  </a:moveTo>
                  <a:lnTo>
                    <a:pt x="109181" y="53708"/>
                  </a:lnTo>
                  <a:lnTo>
                    <a:pt x="108902" y="53695"/>
                  </a:lnTo>
                  <a:lnTo>
                    <a:pt x="109474" y="58153"/>
                  </a:lnTo>
                  <a:lnTo>
                    <a:pt x="109016" y="62788"/>
                  </a:lnTo>
                  <a:lnTo>
                    <a:pt x="95872" y="84759"/>
                  </a:lnTo>
                  <a:lnTo>
                    <a:pt x="96177" y="84874"/>
                  </a:lnTo>
                  <a:lnTo>
                    <a:pt x="109296" y="62865"/>
                  </a:lnTo>
                  <a:lnTo>
                    <a:pt x="109753" y="58204"/>
                  </a:lnTo>
                  <a:close/>
                </a:path>
                <a:path w="211455" h="121284">
                  <a:moveTo>
                    <a:pt x="111391" y="58331"/>
                  </a:moveTo>
                  <a:lnTo>
                    <a:pt x="110794" y="53809"/>
                  </a:lnTo>
                  <a:lnTo>
                    <a:pt x="110502" y="53784"/>
                  </a:lnTo>
                  <a:lnTo>
                    <a:pt x="111112" y="58305"/>
                  </a:lnTo>
                  <a:lnTo>
                    <a:pt x="110667" y="62992"/>
                  </a:lnTo>
                  <a:lnTo>
                    <a:pt x="97370" y="85344"/>
                  </a:lnTo>
                  <a:lnTo>
                    <a:pt x="97675" y="85458"/>
                  </a:lnTo>
                  <a:lnTo>
                    <a:pt x="110934" y="63055"/>
                  </a:lnTo>
                  <a:lnTo>
                    <a:pt x="111391" y="58331"/>
                  </a:lnTo>
                  <a:close/>
                </a:path>
                <a:path w="211455" h="121284">
                  <a:moveTo>
                    <a:pt x="113030" y="58496"/>
                  </a:moveTo>
                  <a:lnTo>
                    <a:pt x="112420" y="53924"/>
                  </a:lnTo>
                  <a:lnTo>
                    <a:pt x="112128" y="53898"/>
                  </a:lnTo>
                  <a:lnTo>
                    <a:pt x="112750" y="58470"/>
                  </a:lnTo>
                  <a:lnTo>
                    <a:pt x="112306" y="63207"/>
                  </a:lnTo>
                  <a:lnTo>
                    <a:pt x="98869" y="85902"/>
                  </a:lnTo>
                  <a:lnTo>
                    <a:pt x="99174" y="86029"/>
                  </a:lnTo>
                  <a:lnTo>
                    <a:pt x="112598" y="63258"/>
                  </a:lnTo>
                  <a:lnTo>
                    <a:pt x="113030" y="58496"/>
                  </a:lnTo>
                  <a:close/>
                </a:path>
                <a:path w="211455" h="121284">
                  <a:moveTo>
                    <a:pt x="114655" y="58674"/>
                  </a:moveTo>
                  <a:lnTo>
                    <a:pt x="114046" y="54063"/>
                  </a:lnTo>
                  <a:lnTo>
                    <a:pt x="113753" y="54038"/>
                  </a:lnTo>
                  <a:lnTo>
                    <a:pt x="114376" y="58635"/>
                  </a:lnTo>
                  <a:lnTo>
                    <a:pt x="113957" y="63411"/>
                  </a:lnTo>
                  <a:lnTo>
                    <a:pt x="100355" y="86487"/>
                  </a:lnTo>
                  <a:lnTo>
                    <a:pt x="100660" y="86601"/>
                  </a:lnTo>
                  <a:lnTo>
                    <a:pt x="114223" y="63487"/>
                  </a:lnTo>
                  <a:lnTo>
                    <a:pt x="114655" y="58674"/>
                  </a:lnTo>
                  <a:close/>
                </a:path>
                <a:path w="211455" h="121284">
                  <a:moveTo>
                    <a:pt x="116281" y="58877"/>
                  </a:moveTo>
                  <a:lnTo>
                    <a:pt x="115658" y="54229"/>
                  </a:lnTo>
                  <a:lnTo>
                    <a:pt x="115366" y="54203"/>
                  </a:lnTo>
                  <a:lnTo>
                    <a:pt x="116001" y="58826"/>
                  </a:lnTo>
                  <a:lnTo>
                    <a:pt x="115595" y="63639"/>
                  </a:lnTo>
                  <a:lnTo>
                    <a:pt x="101841" y="87058"/>
                  </a:lnTo>
                  <a:lnTo>
                    <a:pt x="102158" y="87185"/>
                  </a:lnTo>
                  <a:lnTo>
                    <a:pt x="115874" y="63703"/>
                  </a:lnTo>
                  <a:lnTo>
                    <a:pt x="116281" y="58877"/>
                  </a:lnTo>
                  <a:close/>
                </a:path>
                <a:path w="211455" h="121284">
                  <a:moveTo>
                    <a:pt x="117919" y="59093"/>
                  </a:moveTo>
                  <a:lnTo>
                    <a:pt x="117297" y="54432"/>
                  </a:lnTo>
                  <a:lnTo>
                    <a:pt x="117005" y="54381"/>
                  </a:lnTo>
                  <a:lnTo>
                    <a:pt x="117640" y="59029"/>
                  </a:lnTo>
                  <a:lnTo>
                    <a:pt x="117233" y="63881"/>
                  </a:lnTo>
                  <a:lnTo>
                    <a:pt x="103339" y="87642"/>
                  </a:lnTo>
                  <a:lnTo>
                    <a:pt x="103644" y="87769"/>
                  </a:lnTo>
                  <a:lnTo>
                    <a:pt x="117513" y="63944"/>
                  </a:lnTo>
                  <a:lnTo>
                    <a:pt x="117919" y="59093"/>
                  </a:lnTo>
                  <a:close/>
                </a:path>
                <a:path w="211455" h="121284">
                  <a:moveTo>
                    <a:pt x="119532" y="59309"/>
                  </a:moveTo>
                  <a:lnTo>
                    <a:pt x="118922" y="54648"/>
                  </a:lnTo>
                  <a:lnTo>
                    <a:pt x="118643" y="54597"/>
                  </a:lnTo>
                  <a:lnTo>
                    <a:pt x="119265" y="59258"/>
                  </a:lnTo>
                  <a:lnTo>
                    <a:pt x="118872" y="64122"/>
                  </a:lnTo>
                  <a:lnTo>
                    <a:pt x="104813" y="88226"/>
                  </a:lnTo>
                  <a:lnTo>
                    <a:pt x="105143" y="88353"/>
                  </a:lnTo>
                  <a:lnTo>
                    <a:pt x="119138" y="64185"/>
                  </a:lnTo>
                  <a:lnTo>
                    <a:pt x="119532" y="59309"/>
                  </a:lnTo>
                  <a:close/>
                </a:path>
                <a:path w="211455" h="121284">
                  <a:moveTo>
                    <a:pt x="121170" y="59563"/>
                  </a:moveTo>
                  <a:lnTo>
                    <a:pt x="120561" y="54876"/>
                  </a:lnTo>
                  <a:lnTo>
                    <a:pt x="120269" y="54825"/>
                  </a:lnTo>
                  <a:lnTo>
                    <a:pt x="120891" y="59512"/>
                  </a:lnTo>
                  <a:lnTo>
                    <a:pt x="120510" y="64363"/>
                  </a:lnTo>
                  <a:lnTo>
                    <a:pt x="106311" y="88811"/>
                  </a:lnTo>
                  <a:lnTo>
                    <a:pt x="106616" y="88938"/>
                  </a:lnTo>
                  <a:lnTo>
                    <a:pt x="120789" y="64427"/>
                  </a:lnTo>
                  <a:lnTo>
                    <a:pt x="121170" y="59563"/>
                  </a:lnTo>
                  <a:close/>
                </a:path>
                <a:path w="211455" h="121284">
                  <a:moveTo>
                    <a:pt x="122682" y="59029"/>
                  </a:moveTo>
                  <a:lnTo>
                    <a:pt x="122199" y="55143"/>
                  </a:lnTo>
                  <a:lnTo>
                    <a:pt x="121907" y="55092"/>
                  </a:lnTo>
                  <a:lnTo>
                    <a:pt x="122415" y="58991"/>
                  </a:lnTo>
                  <a:lnTo>
                    <a:pt x="122224" y="63017"/>
                  </a:lnTo>
                  <a:lnTo>
                    <a:pt x="107797" y="89395"/>
                  </a:lnTo>
                  <a:lnTo>
                    <a:pt x="108102" y="89522"/>
                  </a:lnTo>
                  <a:lnTo>
                    <a:pt x="122516" y="63068"/>
                  </a:lnTo>
                  <a:lnTo>
                    <a:pt x="122682" y="59029"/>
                  </a:lnTo>
                  <a:close/>
                </a:path>
                <a:path w="211455" h="121284">
                  <a:moveTo>
                    <a:pt x="189306" y="109042"/>
                  </a:moveTo>
                  <a:lnTo>
                    <a:pt x="189064" y="108902"/>
                  </a:lnTo>
                  <a:lnTo>
                    <a:pt x="188391" y="110020"/>
                  </a:lnTo>
                  <a:lnTo>
                    <a:pt x="188633" y="110172"/>
                  </a:lnTo>
                  <a:lnTo>
                    <a:pt x="189306" y="109042"/>
                  </a:lnTo>
                  <a:close/>
                </a:path>
                <a:path w="211455" h="121284">
                  <a:moveTo>
                    <a:pt x="190220" y="109321"/>
                  </a:moveTo>
                  <a:lnTo>
                    <a:pt x="189966" y="109169"/>
                  </a:lnTo>
                  <a:lnTo>
                    <a:pt x="189699" y="109601"/>
                  </a:lnTo>
                  <a:lnTo>
                    <a:pt x="189420" y="110032"/>
                  </a:lnTo>
                  <a:lnTo>
                    <a:pt x="189153" y="110464"/>
                  </a:lnTo>
                  <a:lnTo>
                    <a:pt x="189306" y="110566"/>
                  </a:lnTo>
                  <a:lnTo>
                    <a:pt x="189941" y="109753"/>
                  </a:lnTo>
                  <a:lnTo>
                    <a:pt x="190220" y="109321"/>
                  </a:lnTo>
                  <a:close/>
                </a:path>
                <a:path w="211455" h="121284">
                  <a:moveTo>
                    <a:pt x="191122" y="109601"/>
                  </a:moveTo>
                  <a:lnTo>
                    <a:pt x="190944" y="109499"/>
                  </a:lnTo>
                  <a:lnTo>
                    <a:pt x="190220" y="110426"/>
                  </a:lnTo>
                  <a:lnTo>
                    <a:pt x="189890" y="110909"/>
                  </a:lnTo>
                  <a:lnTo>
                    <a:pt x="190030" y="111010"/>
                  </a:lnTo>
                  <a:lnTo>
                    <a:pt x="190449" y="110566"/>
                  </a:lnTo>
                  <a:lnTo>
                    <a:pt x="190792" y="110083"/>
                  </a:lnTo>
                  <a:lnTo>
                    <a:pt x="191122" y="109601"/>
                  </a:lnTo>
                  <a:close/>
                </a:path>
                <a:path w="211455" h="121284">
                  <a:moveTo>
                    <a:pt x="192011" y="109867"/>
                  </a:moveTo>
                  <a:lnTo>
                    <a:pt x="191858" y="109778"/>
                  </a:lnTo>
                  <a:lnTo>
                    <a:pt x="191401" y="110274"/>
                  </a:lnTo>
                  <a:lnTo>
                    <a:pt x="190614" y="111340"/>
                  </a:lnTo>
                  <a:lnTo>
                    <a:pt x="190779" y="111455"/>
                  </a:lnTo>
                  <a:lnTo>
                    <a:pt x="191249" y="110959"/>
                  </a:lnTo>
                  <a:lnTo>
                    <a:pt x="191630" y="110401"/>
                  </a:lnTo>
                  <a:lnTo>
                    <a:pt x="192011" y="109867"/>
                  </a:lnTo>
                  <a:close/>
                </a:path>
                <a:path w="211455" h="121284">
                  <a:moveTo>
                    <a:pt x="192925" y="110134"/>
                  </a:moveTo>
                  <a:lnTo>
                    <a:pt x="192684" y="109994"/>
                  </a:lnTo>
                  <a:lnTo>
                    <a:pt x="192252" y="110591"/>
                  </a:lnTo>
                  <a:lnTo>
                    <a:pt x="191795" y="111175"/>
                  </a:lnTo>
                  <a:lnTo>
                    <a:pt x="191363" y="111798"/>
                  </a:lnTo>
                  <a:lnTo>
                    <a:pt x="191592" y="111937"/>
                  </a:lnTo>
                  <a:lnTo>
                    <a:pt x="192468" y="110731"/>
                  </a:lnTo>
                  <a:lnTo>
                    <a:pt x="192925" y="110134"/>
                  </a:lnTo>
                  <a:close/>
                </a:path>
                <a:path w="211455" h="121284">
                  <a:moveTo>
                    <a:pt x="193827" y="110413"/>
                  </a:moveTo>
                  <a:lnTo>
                    <a:pt x="193675" y="110312"/>
                  </a:lnTo>
                  <a:lnTo>
                    <a:pt x="192100" y="112229"/>
                  </a:lnTo>
                  <a:lnTo>
                    <a:pt x="192252" y="112318"/>
                  </a:lnTo>
                  <a:lnTo>
                    <a:pt x="193332" y="111074"/>
                  </a:lnTo>
                  <a:lnTo>
                    <a:pt x="193827" y="110413"/>
                  </a:lnTo>
                  <a:close/>
                </a:path>
                <a:path w="211455" h="121284">
                  <a:moveTo>
                    <a:pt x="194729" y="110693"/>
                  </a:moveTo>
                  <a:lnTo>
                    <a:pt x="194576" y="110591"/>
                  </a:lnTo>
                  <a:lnTo>
                    <a:pt x="193941" y="111239"/>
                  </a:lnTo>
                  <a:lnTo>
                    <a:pt x="193395" y="111950"/>
                  </a:lnTo>
                  <a:lnTo>
                    <a:pt x="192836" y="112661"/>
                  </a:lnTo>
                  <a:lnTo>
                    <a:pt x="192989" y="112763"/>
                  </a:lnTo>
                  <a:lnTo>
                    <a:pt x="193624" y="112102"/>
                  </a:lnTo>
                  <a:lnTo>
                    <a:pt x="194183" y="111404"/>
                  </a:lnTo>
                  <a:lnTo>
                    <a:pt x="194729" y="110693"/>
                  </a:lnTo>
                  <a:close/>
                </a:path>
                <a:path w="211455" h="121284">
                  <a:moveTo>
                    <a:pt x="195630" y="110972"/>
                  </a:moveTo>
                  <a:lnTo>
                    <a:pt x="195478" y="110858"/>
                  </a:lnTo>
                  <a:lnTo>
                    <a:pt x="194792" y="111582"/>
                  </a:lnTo>
                  <a:lnTo>
                    <a:pt x="193573" y="113106"/>
                  </a:lnTo>
                  <a:lnTo>
                    <a:pt x="193738" y="113207"/>
                  </a:lnTo>
                  <a:lnTo>
                    <a:pt x="194411" y="112496"/>
                  </a:lnTo>
                  <a:lnTo>
                    <a:pt x="195630" y="110972"/>
                  </a:lnTo>
                  <a:close/>
                </a:path>
                <a:path w="211455" h="121284">
                  <a:moveTo>
                    <a:pt x="196532" y="111239"/>
                  </a:moveTo>
                  <a:lnTo>
                    <a:pt x="196380" y="111137"/>
                  </a:lnTo>
                  <a:lnTo>
                    <a:pt x="195643" y="111899"/>
                  </a:lnTo>
                  <a:lnTo>
                    <a:pt x="194970" y="112725"/>
                  </a:lnTo>
                  <a:lnTo>
                    <a:pt x="194322" y="113538"/>
                  </a:lnTo>
                  <a:lnTo>
                    <a:pt x="194475" y="113652"/>
                  </a:lnTo>
                  <a:lnTo>
                    <a:pt x="195211" y="112877"/>
                  </a:lnTo>
                  <a:lnTo>
                    <a:pt x="195859" y="112064"/>
                  </a:lnTo>
                  <a:lnTo>
                    <a:pt x="196532" y="111239"/>
                  </a:lnTo>
                  <a:close/>
                </a:path>
                <a:path w="211455" h="121284">
                  <a:moveTo>
                    <a:pt x="197434" y="111518"/>
                  </a:moveTo>
                  <a:lnTo>
                    <a:pt x="197205" y="111353"/>
                  </a:lnTo>
                  <a:lnTo>
                    <a:pt x="196494" y="112242"/>
                  </a:lnTo>
                  <a:lnTo>
                    <a:pt x="195046" y="113982"/>
                  </a:lnTo>
                  <a:lnTo>
                    <a:pt x="195211" y="114084"/>
                  </a:lnTo>
                  <a:lnTo>
                    <a:pt x="195999" y="113258"/>
                  </a:lnTo>
                  <a:lnTo>
                    <a:pt x="196723" y="112395"/>
                  </a:lnTo>
                  <a:lnTo>
                    <a:pt x="197434" y="111518"/>
                  </a:lnTo>
                  <a:close/>
                </a:path>
                <a:path w="211455" h="121284">
                  <a:moveTo>
                    <a:pt x="198348" y="111798"/>
                  </a:moveTo>
                  <a:lnTo>
                    <a:pt x="198196" y="111683"/>
                  </a:lnTo>
                  <a:lnTo>
                    <a:pt x="197345" y="112547"/>
                  </a:lnTo>
                  <a:lnTo>
                    <a:pt x="195795" y="114427"/>
                  </a:lnTo>
                  <a:lnTo>
                    <a:pt x="195948" y="114541"/>
                  </a:lnTo>
                  <a:lnTo>
                    <a:pt x="197573" y="112737"/>
                  </a:lnTo>
                  <a:lnTo>
                    <a:pt x="198348" y="111798"/>
                  </a:lnTo>
                  <a:close/>
                </a:path>
                <a:path w="211455" h="121284">
                  <a:moveTo>
                    <a:pt x="199250" y="112064"/>
                  </a:moveTo>
                  <a:lnTo>
                    <a:pt x="199097" y="111963"/>
                  </a:lnTo>
                  <a:lnTo>
                    <a:pt x="196532" y="114858"/>
                  </a:lnTo>
                  <a:lnTo>
                    <a:pt x="196761" y="115011"/>
                  </a:lnTo>
                  <a:lnTo>
                    <a:pt x="199250" y="112064"/>
                  </a:lnTo>
                  <a:close/>
                </a:path>
                <a:path w="211455" h="121284">
                  <a:moveTo>
                    <a:pt x="200152" y="112344"/>
                  </a:moveTo>
                  <a:lnTo>
                    <a:pt x="199910" y="112179"/>
                  </a:lnTo>
                  <a:lnTo>
                    <a:pt x="198170" y="114261"/>
                  </a:lnTo>
                  <a:lnTo>
                    <a:pt x="197281" y="115290"/>
                  </a:lnTo>
                  <a:lnTo>
                    <a:pt x="197421" y="115404"/>
                  </a:lnTo>
                  <a:lnTo>
                    <a:pt x="200152" y="112344"/>
                  </a:lnTo>
                  <a:close/>
                </a:path>
                <a:path w="211455" h="121284">
                  <a:moveTo>
                    <a:pt x="201053" y="112623"/>
                  </a:moveTo>
                  <a:lnTo>
                    <a:pt x="200901" y="112509"/>
                  </a:lnTo>
                  <a:lnTo>
                    <a:pt x="199885" y="113550"/>
                  </a:lnTo>
                  <a:lnTo>
                    <a:pt x="198018" y="115735"/>
                  </a:lnTo>
                  <a:lnTo>
                    <a:pt x="198234" y="115912"/>
                  </a:lnTo>
                  <a:lnTo>
                    <a:pt x="199174" y="114808"/>
                  </a:lnTo>
                  <a:lnTo>
                    <a:pt x="201053" y="112623"/>
                  </a:lnTo>
                  <a:close/>
                </a:path>
                <a:path w="211455" h="121284">
                  <a:moveTo>
                    <a:pt x="201955" y="112903"/>
                  </a:moveTo>
                  <a:lnTo>
                    <a:pt x="201739" y="112725"/>
                  </a:lnTo>
                  <a:lnTo>
                    <a:pt x="198755" y="116179"/>
                  </a:lnTo>
                  <a:lnTo>
                    <a:pt x="198970" y="116344"/>
                  </a:lnTo>
                  <a:lnTo>
                    <a:pt x="199961" y="115189"/>
                  </a:lnTo>
                  <a:lnTo>
                    <a:pt x="201955" y="112903"/>
                  </a:lnTo>
                  <a:close/>
                </a:path>
                <a:path w="211455" h="121284">
                  <a:moveTo>
                    <a:pt x="202857" y="113169"/>
                  </a:moveTo>
                  <a:lnTo>
                    <a:pt x="202641" y="112991"/>
                  </a:lnTo>
                  <a:lnTo>
                    <a:pt x="199491" y="116611"/>
                  </a:lnTo>
                  <a:lnTo>
                    <a:pt x="199644" y="116725"/>
                  </a:lnTo>
                  <a:lnTo>
                    <a:pt x="202857" y="113169"/>
                  </a:lnTo>
                  <a:close/>
                </a:path>
                <a:path w="211455" h="121284">
                  <a:moveTo>
                    <a:pt x="203758" y="113449"/>
                  </a:moveTo>
                  <a:lnTo>
                    <a:pt x="203542" y="113271"/>
                  </a:lnTo>
                  <a:lnTo>
                    <a:pt x="201320" y="115798"/>
                  </a:lnTo>
                  <a:lnTo>
                    <a:pt x="200228" y="117068"/>
                  </a:lnTo>
                  <a:lnTo>
                    <a:pt x="200456" y="117233"/>
                  </a:lnTo>
                  <a:lnTo>
                    <a:pt x="201549" y="115963"/>
                  </a:lnTo>
                  <a:lnTo>
                    <a:pt x="203758" y="113449"/>
                  </a:lnTo>
                  <a:close/>
                </a:path>
                <a:path w="211455" h="121284">
                  <a:moveTo>
                    <a:pt x="204660" y="113715"/>
                  </a:moveTo>
                  <a:lnTo>
                    <a:pt x="204444" y="113550"/>
                  </a:lnTo>
                  <a:lnTo>
                    <a:pt x="203288" y="114871"/>
                  </a:lnTo>
                  <a:lnTo>
                    <a:pt x="200977" y="117487"/>
                  </a:lnTo>
                  <a:lnTo>
                    <a:pt x="201104" y="117614"/>
                  </a:lnTo>
                  <a:lnTo>
                    <a:pt x="202349" y="116357"/>
                  </a:lnTo>
                  <a:lnTo>
                    <a:pt x="203504" y="115036"/>
                  </a:lnTo>
                  <a:lnTo>
                    <a:pt x="204660" y="113715"/>
                  </a:lnTo>
                  <a:close/>
                </a:path>
                <a:path w="211455" h="121284">
                  <a:moveTo>
                    <a:pt x="205574" y="113995"/>
                  </a:moveTo>
                  <a:lnTo>
                    <a:pt x="205346" y="113817"/>
                  </a:lnTo>
                  <a:lnTo>
                    <a:pt x="201701" y="117919"/>
                  </a:lnTo>
                  <a:lnTo>
                    <a:pt x="201917" y="118110"/>
                  </a:lnTo>
                  <a:lnTo>
                    <a:pt x="205574" y="113995"/>
                  </a:lnTo>
                  <a:close/>
                </a:path>
                <a:path w="211455" h="121284">
                  <a:moveTo>
                    <a:pt x="206476" y="114274"/>
                  </a:moveTo>
                  <a:lnTo>
                    <a:pt x="206248" y="114096"/>
                  </a:lnTo>
                  <a:lnTo>
                    <a:pt x="204978" y="115519"/>
                  </a:lnTo>
                  <a:lnTo>
                    <a:pt x="202438" y="118376"/>
                  </a:lnTo>
                  <a:lnTo>
                    <a:pt x="202653" y="118554"/>
                  </a:lnTo>
                  <a:lnTo>
                    <a:pt x="203936" y="117132"/>
                  </a:lnTo>
                  <a:lnTo>
                    <a:pt x="206476" y="114274"/>
                  </a:lnTo>
                  <a:close/>
                </a:path>
                <a:path w="211455" h="121284">
                  <a:moveTo>
                    <a:pt x="207378" y="114554"/>
                  </a:moveTo>
                  <a:lnTo>
                    <a:pt x="207162" y="114363"/>
                  </a:lnTo>
                  <a:lnTo>
                    <a:pt x="203187" y="118808"/>
                  </a:lnTo>
                  <a:lnTo>
                    <a:pt x="203390" y="118999"/>
                  </a:lnTo>
                  <a:lnTo>
                    <a:pt x="204724" y="117513"/>
                  </a:lnTo>
                  <a:lnTo>
                    <a:pt x="207378" y="114554"/>
                  </a:lnTo>
                  <a:close/>
                </a:path>
                <a:path w="211455" h="121284">
                  <a:moveTo>
                    <a:pt x="208280" y="114820"/>
                  </a:moveTo>
                  <a:lnTo>
                    <a:pt x="208140" y="114693"/>
                  </a:lnTo>
                  <a:lnTo>
                    <a:pt x="203911" y="119253"/>
                  </a:lnTo>
                  <a:lnTo>
                    <a:pt x="204063" y="119380"/>
                  </a:lnTo>
                  <a:lnTo>
                    <a:pt x="208280" y="114820"/>
                  </a:lnTo>
                  <a:close/>
                </a:path>
                <a:path w="211455" h="121284">
                  <a:moveTo>
                    <a:pt x="209181" y="115100"/>
                  </a:moveTo>
                  <a:lnTo>
                    <a:pt x="209042" y="114973"/>
                  </a:lnTo>
                  <a:lnTo>
                    <a:pt x="206095" y="118097"/>
                  </a:lnTo>
                  <a:lnTo>
                    <a:pt x="204660" y="119697"/>
                  </a:lnTo>
                  <a:lnTo>
                    <a:pt x="204787" y="119811"/>
                  </a:lnTo>
                  <a:lnTo>
                    <a:pt x="206298" y="118275"/>
                  </a:lnTo>
                  <a:lnTo>
                    <a:pt x="209181" y="115100"/>
                  </a:lnTo>
                  <a:close/>
                </a:path>
                <a:path w="211455" h="121284">
                  <a:moveTo>
                    <a:pt x="210083" y="115366"/>
                  </a:moveTo>
                  <a:lnTo>
                    <a:pt x="209880" y="115189"/>
                  </a:lnTo>
                  <a:lnTo>
                    <a:pt x="205397" y="120116"/>
                  </a:lnTo>
                  <a:lnTo>
                    <a:pt x="205613" y="120307"/>
                  </a:lnTo>
                  <a:lnTo>
                    <a:pt x="208597" y="117017"/>
                  </a:lnTo>
                  <a:lnTo>
                    <a:pt x="210083" y="115366"/>
                  </a:lnTo>
                  <a:close/>
                </a:path>
                <a:path w="211455" h="121284">
                  <a:moveTo>
                    <a:pt x="210985" y="115646"/>
                  </a:moveTo>
                  <a:lnTo>
                    <a:pt x="210781" y="115455"/>
                  </a:lnTo>
                  <a:lnTo>
                    <a:pt x="206121" y="120561"/>
                  </a:lnTo>
                  <a:lnTo>
                    <a:pt x="206349" y="120764"/>
                  </a:lnTo>
                  <a:lnTo>
                    <a:pt x="210985" y="115646"/>
                  </a:lnTo>
                  <a:close/>
                </a:path>
              </a:pathLst>
            </a:custGeom>
            <a:solidFill>
              <a:srgbClr val="434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2699918" y="1132790"/>
              <a:ext cx="161925" cy="51435"/>
            </a:xfrm>
            <a:custGeom>
              <a:avLst/>
              <a:gdLst/>
              <a:ahLst/>
              <a:cxnLst/>
              <a:rect l="l" t="t" r="r" b="b"/>
              <a:pathLst>
                <a:path w="161925" h="51434">
                  <a:moveTo>
                    <a:pt x="1993" y="165"/>
                  </a:moveTo>
                  <a:lnTo>
                    <a:pt x="1600" y="0"/>
                  </a:lnTo>
                  <a:lnTo>
                    <a:pt x="1066" y="190"/>
                  </a:lnTo>
                  <a:lnTo>
                    <a:pt x="533" y="355"/>
                  </a:lnTo>
                  <a:lnTo>
                    <a:pt x="0" y="482"/>
                  </a:lnTo>
                  <a:lnTo>
                    <a:pt x="520" y="635"/>
                  </a:lnTo>
                  <a:lnTo>
                    <a:pt x="1003" y="495"/>
                  </a:lnTo>
                  <a:lnTo>
                    <a:pt x="1498" y="342"/>
                  </a:lnTo>
                  <a:lnTo>
                    <a:pt x="1993" y="165"/>
                  </a:lnTo>
                  <a:close/>
                </a:path>
                <a:path w="161925" h="51434">
                  <a:moveTo>
                    <a:pt x="3124" y="609"/>
                  </a:moveTo>
                  <a:lnTo>
                    <a:pt x="2705" y="457"/>
                  </a:lnTo>
                  <a:lnTo>
                    <a:pt x="2260" y="609"/>
                  </a:lnTo>
                  <a:lnTo>
                    <a:pt x="1816" y="749"/>
                  </a:lnTo>
                  <a:lnTo>
                    <a:pt x="1358" y="876"/>
                  </a:lnTo>
                  <a:lnTo>
                    <a:pt x="1866" y="1028"/>
                  </a:lnTo>
                  <a:lnTo>
                    <a:pt x="2705" y="762"/>
                  </a:lnTo>
                  <a:lnTo>
                    <a:pt x="3124" y="609"/>
                  </a:lnTo>
                  <a:close/>
                </a:path>
                <a:path w="161925" h="51434">
                  <a:moveTo>
                    <a:pt x="4356" y="1028"/>
                  </a:moveTo>
                  <a:lnTo>
                    <a:pt x="4216" y="990"/>
                  </a:lnTo>
                  <a:lnTo>
                    <a:pt x="3924" y="889"/>
                  </a:lnTo>
                  <a:lnTo>
                    <a:pt x="3136" y="1155"/>
                  </a:lnTo>
                  <a:lnTo>
                    <a:pt x="2743" y="1282"/>
                  </a:lnTo>
                  <a:lnTo>
                    <a:pt x="3238" y="1422"/>
                  </a:lnTo>
                  <a:lnTo>
                    <a:pt x="3606" y="1308"/>
                  </a:lnTo>
                  <a:lnTo>
                    <a:pt x="3987" y="1181"/>
                  </a:lnTo>
                  <a:lnTo>
                    <a:pt x="4356" y="1028"/>
                  </a:lnTo>
                  <a:close/>
                </a:path>
                <a:path w="161925" h="51434">
                  <a:moveTo>
                    <a:pt x="5702" y="1435"/>
                  </a:moveTo>
                  <a:lnTo>
                    <a:pt x="5410" y="1358"/>
                  </a:lnTo>
                  <a:lnTo>
                    <a:pt x="5245" y="1308"/>
                  </a:lnTo>
                  <a:lnTo>
                    <a:pt x="4889" y="1435"/>
                  </a:lnTo>
                  <a:lnTo>
                    <a:pt x="4508" y="1574"/>
                  </a:lnTo>
                  <a:lnTo>
                    <a:pt x="4152" y="1689"/>
                  </a:lnTo>
                  <a:lnTo>
                    <a:pt x="4635" y="1816"/>
                  </a:lnTo>
                  <a:lnTo>
                    <a:pt x="4991" y="1714"/>
                  </a:lnTo>
                  <a:lnTo>
                    <a:pt x="5346" y="1574"/>
                  </a:lnTo>
                  <a:lnTo>
                    <a:pt x="5702" y="1435"/>
                  </a:lnTo>
                  <a:close/>
                </a:path>
                <a:path w="161925" h="51434">
                  <a:moveTo>
                    <a:pt x="7137" y="1816"/>
                  </a:moveTo>
                  <a:lnTo>
                    <a:pt x="6667" y="1701"/>
                  </a:lnTo>
                  <a:lnTo>
                    <a:pt x="6299" y="1854"/>
                  </a:lnTo>
                  <a:lnTo>
                    <a:pt x="5930" y="1981"/>
                  </a:lnTo>
                  <a:lnTo>
                    <a:pt x="5575" y="2108"/>
                  </a:lnTo>
                  <a:lnTo>
                    <a:pt x="6032" y="2247"/>
                  </a:lnTo>
                  <a:lnTo>
                    <a:pt x="6413" y="2108"/>
                  </a:lnTo>
                  <a:lnTo>
                    <a:pt x="6769" y="1968"/>
                  </a:lnTo>
                  <a:lnTo>
                    <a:pt x="7137" y="1816"/>
                  </a:lnTo>
                  <a:close/>
                </a:path>
                <a:path w="161925" h="51434">
                  <a:moveTo>
                    <a:pt x="8661" y="2171"/>
                  </a:moveTo>
                  <a:lnTo>
                    <a:pt x="8191" y="2070"/>
                  </a:lnTo>
                  <a:lnTo>
                    <a:pt x="7404" y="2387"/>
                  </a:lnTo>
                  <a:lnTo>
                    <a:pt x="7010" y="2527"/>
                  </a:lnTo>
                  <a:lnTo>
                    <a:pt x="7467" y="2667"/>
                  </a:lnTo>
                  <a:lnTo>
                    <a:pt x="7861" y="2514"/>
                  </a:lnTo>
                  <a:lnTo>
                    <a:pt x="8267" y="2349"/>
                  </a:lnTo>
                  <a:lnTo>
                    <a:pt x="8661" y="2171"/>
                  </a:lnTo>
                  <a:close/>
                </a:path>
                <a:path w="161925" h="51434">
                  <a:moveTo>
                    <a:pt x="10261" y="2489"/>
                  </a:moveTo>
                  <a:lnTo>
                    <a:pt x="9791" y="2400"/>
                  </a:lnTo>
                  <a:lnTo>
                    <a:pt x="9347" y="2603"/>
                  </a:lnTo>
                  <a:lnTo>
                    <a:pt x="8902" y="2794"/>
                  </a:lnTo>
                  <a:lnTo>
                    <a:pt x="8470" y="2959"/>
                  </a:lnTo>
                  <a:lnTo>
                    <a:pt x="8902" y="3086"/>
                  </a:lnTo>
                  <a:lnTo>
                    <a:pt x="9347" y="2921"/>
                  </a:lnTo>
                  <a:lnTo>
                    <a:pt x="9804" y="2717"/>
                  </a:lnTo>
                  <a:lnTo>
                    <a:pt x="10261" y="2489"/>
                  </a:lnTo>
                  <a:close/>
                </a:path>
                <a:path w="161925" h="51434">
                  <a:moveTo>
                    <a:pt x="11925" y="2794"/>
                  </a:moveTo>
                  <a:lnTo>
                    <a:pt x="11442" y="2705"/>
                  </a:lnTo>
                  <a:lnTo>
                    <a:pt x="10934" y="2971"/>
                  </a:lnTo>
                  <a:lnTo>
                    <a:pt x="10439" y="3187"/>
                  </a:lnTo>
                  <a:lnTo>
                    <a:pt x="9931" y="3390"/>
                  </a:lnTo>
                  <a:lnTo>
                    <a:pt x="10363" y="3517"/>
                  </a:lnTo>
                  <a:lnTo>
                    <a:pt x="10883" y="3302"/>
                  </a:lnTo>
                  <a:lnTo>
                    <a:pt x="11417" y="3060"/>
                  </a:lnTo>
                  <a:lnTo>
                    <a:pt x="11925" y="2794"/>
                  </a:lnTo>
                  <a:close/>
                </a:path>
                <a:path w="161925" h="51434">
                  <a:moveTo>
                    <a:pt x="13639" y="3060"/>
                  </a:moveTo>
                  <a:lnTo>
                    <a:pt x="13169" y="2997"/>
                  </a:lnTo>
                  <a:lnTo>
                    <a:pt x="12585" y="3314"/>
                  </a:lnTo>
                  <a:lnTo>
                    <a:pt x="11988" y="3581"/>
                  </a:lnTo>
                  <a:lnTo>
                    <a:pt x="11417" y="3835"/>
                  </a:lnTo>
                  <a:lnTo>
                    <a:pt x="11823" y="3949"/>
                  </a:lnTo>
                  <a:lnTo>
                    <a:pt x="12420" y="3695"/>
                  </a:lnTo>
                  <a:lnTo>
                    <a:pt x="13042" y="3403"/>
                  </a:lnTo>
                  <a:lnTo>
                    <a:pt x="13639" y="3060"/>
                  </a:lnTo>
                  <a:close/>
                </a:path>
                <a:path w="161925" h="51434">
                  <a:moveTo>
                    <a:pt x="15392" y="3302"/>
                  </a:moveTo>
                  <a:lnTo>
                    <a:pt x="14935" y="3251"/>
                  </a:lnTo>
                  <a:lnTo>
                    <a:pt x="14249" y="3632"/>
                  </a:lnTo>
                  <a:lnTo>
                    <a:pt x="13550" y="3975"/>
                  </a:lnTo>
                  <a:lnTo>
                    <a:pt x="12890" y="4279"/>
                  </a:lnTo>
                  <a:lnTo>
                    <a:pt x="13296" y="4394"/>
                  </a:lnTo>
                  <a:lnTo>
                    <a:pt x="13995" y="4076"/>
                  </a:lnTo>
                  <a:lnTo>
                    <a:pt x="14706" y="3721"/>
                  </a:lnTo>
                  <a:lnTo>
                    <a:pt x="15392" y="3302"/>
                  </a:lnTo>
                  <a:close/>
                </a:path>
                <a:path w="161925" h="51434">
                  <a:moveTo>
                    <a:pt x="17183" y="3530"/>
                  </a:moveTo>
                  <a:lnTo>
                    <a:pt x="16725" y="3479"/>
                  </a:lnTo>
                  <a:lnTo>
                    <a:pt x="15938" y="3949"/>
                  </a:lnTo>
                  <a:lnTo>
                    <a:pt x="15151" y="4368"/>
                  </a:lnTo>
                  <a:lnTo>
                    <a:pt x="14376" y="4724"/>
                  </a:lnTo>
                  <a:lnTo>
                    <a:pt x="14782" y="4851"/>
                  </a:lnTo>
                  <a:lnTo>
                    <a:pt x="15570" y="4457"/>
                  </a:lnTo>
                  <a:lnTo>
                    <a:pt x="16395" y="4025"/>
                  </a:lnTo>
                  <a:lnTo>
                    <a:pt x="17183" y="3530"/>
                  </a:lnTo>
                  <a:close/>
                </a:path>
                <a:path w="161925" h="51434">
                  <a:moveTo>
                    <a:pt x="18986" y="3721"/>
                  </a:moveTo>
                  <a:lnTo>
                    <a:pt x="18542" y="3670"/>
                  </a:lnTo>
                  <a:lnTo>
                    <a:pt x="17665" y="4241"/>
                  </a:lnTo>
                  <a:lnTo>
                    <a:pt x="16751" y="4749"/>
                  </a:lnTo>
                  <a:lnTo>
                    <a:pt x="15887" y="5181"/>
                  </a:lnTo>
                  <a:lnTo>
                    <a:pt x="16281" y="5295"/>
                  </a:lnTo>
                  <a:lnTo>
                    <a:pt x="17183" y="4838"/>
                  </a:lnTo>
                  <a:lnTo>
                    <a:pt x="18097" y="4318"/>
                  </a:lnTo>
                  <a:lnTo>
                    <a:pt x="18986" y="3721"/>
                  </a:lnTo>
                  <a:close/>
                </a:path>
                <a:path w="161925" h="51434">
                  <a:moveTo>
                    <a:pt x="20815" y="3886"/>
                  </a:moveTo>
                  <a:lnTo>
                    <a:pt x="20383" y="3848"/>
                  </a:lnTo>
                  <a:lnTo>
                    <a:pt x="19392" y="4533"/>
                  </a:lnTo>
                  <a:lnTo>
                    <a:pt x="18364" y="5130"/>
                  </a:lnTo>
                  <a:lnTo>
                    <a:pt x="17399" y="5626"/>
                  </a:lnTo>
                  <a:lnTo>
                    <a:pt x="17780" y="5753"/>
                  </a:lnTo>
                  <a:lnTo>
                    <a:pt x="18770" y="5219"/>
                  </a:lnTo>
                  <a:lnTo>
                    <a:pt x="19824" y="4597"/>
                  </a:lnTo>
                  <a:lnTo>
                    <a:pt x="20815" y="3886"/>
                  </a:lnTo>
                  <a:close/>
                </a:path>
                <a:path w="161925" h="51434">
                  <a:moveTo>
                    <a:pt x="22644" y="4038"/>
                  </a:moveTo>
                  <a:lnTo>
                    <a:pt x="22225" y="4013"/>
                  </a:lnTo>
                  <a:lnTo>
                    <a:pt x="21145" y="4800"/>
                  </a:lnTo>
                  <a:lnTo>
                    <a:pt x="19989" y="5511"/>
                  </a:lnTo>
                  <a:lnTo>
                    <a:pt x="18897" y="6083"/>
                  </a:lnTo>
                  <a:lnTo>
                    <a:pt x="19291" y="6210"/>
                  </a:lnTo>
                  <a:lnTo>
                    <a:pt x="20396" y="5600"/>
                  </a:lnTo>
                  <a:lnTo>
                    <a:pt x="21551" y="4864"/>
                  </a:lnTo>
                  <a:lnTo>
                    <a:pt x="22644" y="4038"/>
                  </a:lnTo>
                  <a:close/>
                </a:path>
                <a:path w="161925" h="51434">
                  <a:moveTo>
                    <a:pt x="24472" y="4165"/>
                  </a:moveTo>
                  <a:lnTo>
                    <a:pt x="24066" y="4140"/>
                  </a:lnTo>
                  <a:lnTo>
                    <a:pt x="22885" y="5080"/>
                  </a:lnTo>
                  <a:lnTo>
                    <a:pt x="21615" y="5880"/>
                  </a:lnTo>
                  <a:lnTo>
                    <a:pt x="20408" y="6553"/>
                  </a:lnTo>
                  <a:lnTo>
                    <a:pt x="20789" y="6654"/>
                  </a:lnTo>
                  <a:lnTo>
                    <a:pt x="22009" y="5981"/>
                  </a:lnTo>
                  <a:lnTo>
                    <a:pt x="23291" y="5130"/>
                  </a:lnTo>
                  <a:lnTo>
                    <a:pt x="24472" y="4165"/>
                  </a:lnTo>
                  <a:close/>
                </a:path>
                <a:path w="161925" h="51434">
                  <a:moveTo>
                    <a:pt x="26314" y="4267"/>
                  </a:moveTo>
                  <a:lnTo>
                    <a:pt x="25908" y="4254"/>
                  </a:lnTo>
                  <a:lnTo>
                    <a:pt x="24638" y="5334"/>
                  </a:lnTo>
                  <a:lnTo>
                    <a:pt x="23253" y="6273"/>
                  </a:lnTo>
                  <a:lnTo>
                    <a:pt x="21932" y="7010"/>
                  </a:lnTo>
                  <a:lnTo>
                    <a:pt x="22301" y="7124"/>
                  </a:lnTo>
                  <a:lnTo>
                    <a:pt x="23647" y="6362"/>
                  </a:lnTo>
                  <a:lnTo>
                    <a:pt x="25044" y="5384"/>
                  </a:lnTo>
                  <a:lnTo>
                    <a:pt x="26314" y="4267"/>
                  </a:lnTo>
                  <a:close/>
                </a:path>
                <a:path w="161925" h="51434">
                  <a:moveTo>
                    <a:pt x="28155" y="4368"/>
                  </a:moveTo>
                  <a:lnTo>
                    <a:pt x="27762" y="4356"/>
                  </a:lnTo>
                  <a:lnTo>
                    <a:pt x="26416" y="5575"/>
                  </a:lnTo>
                  <a:lnTo>
                    <a:pt x="24892" y="6654"/>
                  </a:lnTo>
                  <a:lnTo>
                    <a:pt x="23456" y="7480"/>
                  </a:lnTo>
                  <a:lnTo>
                    <a:pt x="23812" y="7594"/>
                  </a:lnTo>
                  <a:lnTo>
                    <a:pt x="25285" y="6731"/>
                  </a:lnTo>
                  <a:lnTo>
                    <a:pt x="26809" y="5626"/>
                  </a:lnTo>
                  <a:lnTo>
                    <a:pt x="28155" y="4368"/>
                  </a:lnTo>
                  <a:close/>
                </a:path>
                <a:path w="161925" h="51434">
                  <a:moveTo>
                    <a:pt x="29997" y="4457"/>
                  </a:moveTo>
                  <a:lnTo>
                    <a:pt x="29616" y="4445"/>
                  </a:lnTo>
                  <a:lnTo>
                    <a:pt x="28181" y="5816"/>
                  </a:lnTo>
                  <a:lnTo>
                    <a:pt x="26530" y="7023"/>
                  </a:lnTo>
                  <a:lnTo>
                    <a:pt x="24968" y="7950"/>
                  </a:lnTo>
                  <a:lnTo>
                    <a:pt x="25336" y="8064"/>
                  </a:lnTo>
                  <a:lnTo>
                    <a:pt x="26911" y="7099"/>
                  </a:lnTo>
                  <a:lnTo>
                    <a:pt x="28562" y="5867"/>
                  </a:lnTo>
                  <a:lnTo>
                    <a:pt x="29997" y="4457"/>
                  </a:lnTo>
                  <a:close/>
                </a:path>
                <a:path w="161925" h="51434">
                  <a:moveTo>
                    <a:pt x="31826" y="4508"/>
                  </a:moveTo>
                  <a:lnTo>
                    <a:pt x="31445" y="4508"/>
                  </a:lnTo>
                  <a:lnTo>
                    <a:pt x="29946" y="6045"/>
                  </a:lnTo>
                  <a:lnTo>
                    <a:pt x="28168" y="7404"/>
                  </a:lnTo>
                  <a:lnTo>
                    <a:pt x="26504" y="8420"/>
                  </a:lnTo>
                  <a:lnTo>
                    <a:pt x="26860" y="8547"/>
                  </a:lnTo>
                  <a:lnTo>
                    <a:pt x="28562" y="7480"/>
                  </a:lnTo>
                  <a:lnTo>
                    <a:pt x="30327" y="6096"/>
                  </a:lnTo>
                  <a:lnTo>
                    <a:pt x="31826" y="4508"/>
                  </a:lnTo>
                  <a:close/>
                </a:path>
                <a:path w="161925" h="51434">
                  <a:moveTo>
                    <a:pt x="33655" y="4572"/>
                  </a:moveTo>
                  <a:lnTo>
                    <a:pt x="33274" y="4559"/>
                  </a:lnTo>
                  <a:lnTo>
                    <a:pt x="31724" y="6286"/>
                  </a:lnTo>
                  <a:lnTo>
                    <a:pt x="29832" y="7772"/>
                  </a:lnTo>
                  <a:lnTo>
                    <a:pt x="28041" y="8902"/>
                  </a:lnTo>
                  <a:lnTo>
                    <a:pt x="28384" y="9004"/>
                  </a:lnTo>
                  <a:lnTo>
                    <a:pt x="30200" y="7848"/>
                  </a:lnTo>
                  <a:lnTo>
                    <a:pt x="32118" y="6299"/>
                  </a:lnTo>
                  <a:lnTo>
                    <a:pt x="33655" y="4572"/>
                  </a:lnTo>
                  <a:close/>
                </a:path>
                <a:path w="161925" h="51434">
                  <a:moveTo>
                    <a:pt x="35471" y="4610"/>
                  </a:moveTo>
                  <a:lnTo>
                    <a:pt x="35102" y="4610"/>
                  </a:lnTo>
                  <a:lnTo>
                    <a:pt x="33489" y="6502"/>
                  </a:lnTo>
                  <a:lnTo>
                    <a:pt x="31483" y="8166"/>
                  </a:lnTo>
                  <a:lnTo>
                    <a:pt x="29552" y="9372"/>
                  </a:lnTo>
                  <a:lnTo>
                    <a:pt x="29908" y="9486"/>
                  </a:lnTo>
                  <a:lnTo>
                    <a:pt x="31838" y="8229"/>
                  </a:lnTo>
                  <a:lnTo>
                    <a:pt x="33858" y="6527"/>
                  </a:lnTo>
                  <a:lnTo>
                    <a:pt x="35471" y="4610"/>
                  </a:lnTo>
                  <a:close/>
                </a:path>
                <a:path w="161925" h="51434">
                  <a:moveTo>
                    <a:pt x="37274" y="4635"/>
                  </a:moveTo>
                  <a:lnTo>
                    <a:pt x="36931" y="4635"/>
                  </a:lnTo>
                  <a:lnTo>
                    <a:pt x="35293" y="6680"/>
                  </a:lnTo>
                  <a:lnTo>
                    <a:pt x="33172" y="8483"/>
                  </a:lnTo>
                  <a:lnTo>
                    <a:pt x="31153" y="9817"/>
                  </a:lnTo>
                  <a:lnTo>
                    <a:pt x="31432" y="9969"/>
                  </a:lnTo>
                  <a:lnTo>
                    <a:pt x="33451" y="8623"/>
                  </a:lnTo>
                  <a:lnTo>
                    <a:pt x="35547" y="6819"/>
                  </a:lnTo>
                  <a:lnTo>
                    <a:pt x="37274" y="4635"/>
                  </a:lnTo>
                  <a:close/>
                </a:path>
                <a:path w="161925" h="51434">
                  <a:moveTo>
                    <a:pt x="39090" y="4660"/>
                  </a:moveTo>
                  <a:lnTo>
                    <a:pt x="38735" y="4660"/>
                  </a:lnTo>
                  <a:lnTo>
                    <a:pt x="36957" y="6959"/>
                  </a:lnTo>
                  <a:lnTo>
                    <a:pt x="34836" y="8839"/>
                  </a:lnTo>
                  <a:lnTo>
                    <a:pt x="32778" y="10236"/>
                  </a:lnTo>
                  <a:lnTo>
                    <a:pt x="32575" y="10325"/>
                  </a:lnTo>
                  <a:lnTo>
                    <a:pt x="32969" y="10452"/>
                  </a:lnTo>
                  <a:lnTo>
                    <a:pt x="35039" y="9055"/>
                  </a:lnTo>
                  <a:lnTo>
                    <a:pt x="37172" y="7137"/>
                  </a:lnTo>
                  <a:lnTo>
                    <a:pt x="39014" y="4775"/>
                  </a:lnTo>
                  <a:close/>
                </a:path>
                <a:path w="161925" h="51434">
                  <a:moveTo>
                    <a:pt x="40881" y="4673"/>
                  </a:moveTo>
                  <a:lnTo>
                    <a:pt x="40538" y="4673"/>
                  </a:lnTo>
                  <a:lnTo>
                    <a:pt x="38608" y="7264"/>
                  </a:lnTo>
                  <a:lnTo>
                    <a:pt x="36499" y="9207"/>
                  </a:lnTo>
                  <a:lnTo>
                    <a:pt x="34404" y="10655"/>
                  </a:lnTo>
                  <a:lnTo>
                    <a:pt x="34074" y="10795"/>
                  </a:lnTo>
                  <a:lnTo>
                    <a:pt x="34493" y="10934"/>
                  </a:lnTo>
                  <a:lnTo>
                    <a:pt x="36664" y="9423"/>
                  </a:lnTo>
                  <a:lnTo>
                    <a:pt x="38823" y="7454"/>
                  </a:lnTo>
                  <a:lnTo>
                    <a:pt x="40462" y="5257"/>
                  </a:lnTo>
                  <a:lnTo>
                    <a:pt x="40754" y="4876"/>
                  </a:lnTo>
                  <a:lnTo>
                    <a:pt x="40881" y="4673"/>
                  </a:lnTo>
                  <a:close/>
                </a:path>
                <a:path w="161925" h="51434">
                  <a:moveTo>
                    <a:pt x="42672" y="4686"/>
                  </a:moveTo>
                  <a:lnTo>
                    <a:pt x="42329" y="4686"/>
                  </a:lnTo>
                  <a:lnTo>
                    <a:pt x="42189" y="4902"/>
                  </a:lnTo>
                  <a:lnTo>
                    <a:pt x="40259" y="7569"/>
                  </a:lnTo>
                  <a:lnTo>
                    <a:pt x="38125" y="9575"/>
                  </a:lnTo>
                  <a:lnTo>
                    <a:pt x="36042" y="11074"/>
                  </a:lnTo>
                  <a:lnTo>
                    <a:pt x="35598" y="11277"/>
                  </a:lnTo>
                  <a:lnTo>
                    <a:pt x="35991" y="11417"/>
                  </a:lnTo>
                  <a:lnTo>
                    <a:pt x="36144" y="11341"/>
                  </a:lnTo>
                  <a:lnTo>
                    <a:pt x="38328" y="9791"/>
                  </a:lnTo>
                  <a:lnTo>
                    <a:pt x="40474" y="7772"/>
                  </a:lnTo>
                  <a:lnTo>
                    <a:pt x="42113" y="5499"/>
                  </a:lnTo>
                  <a:lnTo>
                    <a:pt x="42672" y="4686"/>
                  </a:lnTo>
                  <a:close/>
                </a:path>
                <a:path w="161925" h="51434">
                  <a:moveTo>
                    <a:pt x="44450" y="4673"/>
                  </a:moveTo>
                  <a:lnTo>
                    <a:pt x="44119" y="4673"/>
                  </a:lnTo>
                  <a:lnTo>
                    <a:pt x="43942" y="4978"/>
                  </a:lnTo>
                  <a:lnTo>
                    <a:pt x="41910" y="7874"/>
                  </a:lnTo>
                  <a:lnTo>
                    <a:pt x="39789" y="9931"/>
                  </a:lnTo>
                  <a:lnTo>
                    <a:pt x="37668" y="11480"/>
                  </a:lnTo>
                  <a:lnTo>
                    <a:pt x="37084" y="11772"/>
                  </a:lnTo>
                  <a:lnTo>
                    <a:pt x="37503" y="11899"/>
                  </a:lnTo>
                  <a:lnTo>
                    <a:pt x="37630" y="11823"/>
                  </a:lnTo>
                  <a:lnTo>
                    <a:pt x="37757" y="11772"/>
                  </a:lnTo>
                  <a:lnTo>
                    <a:pt x="39979" y="10160"/>
                  </a:lnTo>
                  <a:lnTo>
                    <a:pt x="42125" y="8064"/>
                  </a:lnTo>
                  <a:lnTo>
                    <a:pt x="44005" y="5384"/>
                  </a:lnTo>
                  <a:lnTo>
                    <a:pt x="44450" y="4673"/>
                  </a:lnTo>
                  <a:close/>
                </a:path>
                <a:path w="161925" h="51434">
                  <a:moveTo>
                    <a:pt x="46228" y="4660"/>
                  </a:moveTo>
                  <a:lnTo>
                    <a:pt x="45897" y="4660"/>
                  </a:lnTo>
                  <a:lnTo>
                    <a:pt x="45669" y="5054"/>
                  </a:lnTo>
                  <a:lnTo>
                    <a:pt x="45427" y="5448"/>
                  </a:lnTo>
                  <a:lnTo>
                    <a:pt x="43573" y="8178"/>
                  </a:lnTo>
                  <a:lnTo>
                    <a:pt x="41440" y="10287"/>
                  </a:lnTo>
                  <a:lnTo>
                    <a:pt x="39293" y="11912"/>
                  </a:lnTo>
                  <a:lnTo>
                    <a:pt x="39077" y="12001"/>
                  </a:lnTo>
                  <a:lnTo>
                    <a:pt x="38608" y="12242"/>
                  </a:lnTo>
                  <a:lnTo>
                    <a:pt x="45694" y="5549"/>
                  </a:lnTo>
                  <a:lnTo>
                    <a:pt x="46228" y="4660"/>
                  </a:lnTo>
                  <a:close/>
                </a:path>
                <a:path w="161925" h="51434">
                  <a:moveTo>
                    <a:pt x="47993" y="4648"/>
                  </a:moveTo>
                  <a:lnTo>
                    <a:pt x="47663" y="4648"/>
                  </a:lnTo>
                  <a:lnTo>
                    <a:pt x="47409" y="5130"/>
                  </a:lnTo>
                  <a:lnTo>
                    <a:pt x="47117" y="5600"/>
                  </a:lnTo>
                  <a:lnTo>
                    <a:pt x="45224" y="8483"/>
                  </a:lnTo>
                  <a:lnTo>
                    <a:pt x="43091" y="10655"/>
                  </a:lnTo>
                  <a:lnTo>
                    <a:pt x="40919" y="12319"/>
                  </a:lnTo>
                  <a:lnTo>
                    <a:pt x="40106" y="12738"/>
                  </a:lnTo>
                  <a:lnTo>
                    <a:pt x="40500" y="12852"/>
                  </a:lnTo>
                  <a:lnTo>
                    <a:pt x="47701" y="5181"/>
                  </a:lnTo>
                  <a:lnTo>
                    <a:pt x="47993" y="4648"/>
                  </a:lnTo>
                  <a:close/>
                </a:path>
                <a:path w="161925" h="51434">
                  <a:moveTo>
                    <a:pt x="49745" y="4622"/>
                  </a:moveTo>
                  <a:lnTo>
                    <a:pt x="49428" y="4622"/>
                  </a:lnTo>
                  <a:lnTo>
                    <a:pt x="49136" y="5194"/>
                  </a:lnTo>
                  <a:lnTo>
                    <a:pt x="48806" y="5765"/>
                  </a:lnTo>
                  <a:lnTo>
                    <a:pt x="46875" y="8788"/>
                  </a:lnTo>
                  <a:lnTo>
                    <a:pt x="44729" y="11023"/>
                  </a:lnTo>
                  <a:lnTo>
                    <a:pt x="42545" y="12750"/>
                  </a:lnTo>
                  <a:lnTo>
                    <a:pt x="41630" y="13220"/>
                  </a:lnTo>
                  <a:lnTo>
                    <a:pt x="42011" y="13347"/>
                  </a:lnTo>
                  <a:lnTo>
                    <a:pt x="49428" y="5257"/>
                  </a:lnTo>
                  <a:lnTo>
                    <a:pt x="49745" y="4622"/>
                  </a:lnTo>
                  <a:close/>
                </a:path>
                <a:path w="161925" h="51434">
                  <a:moveTo>
                    <a:pt x="51485" y="4597"/>
                  </a:moveTo>
                  <a:lnTo>
                    <a:pt x="51168" y="4597"/>
                  </a:lnTo>
                  <a:lnTo>
                    <a:pt x="50863" y="5270"/>
                  </a:lnTo>
                  <a:lnTo>
                    <a:pt x="50495" y="5930"/>
                  </a:lnTo>
                  <a:lnTo>
                    <a:pt x="48514" y="9105"/>
                  </a:lnTo>
                  <a:lnTo>
                    <a:pt x="46380" y="11391"/>
                  </a:lnTo>
                  <a:lnTo>
                    <a:pt x="44183" y="13169"/>
                  </a:lnTo>
                  <a:lnTo>
                    <a:pt x="43154" y="13703"/>
                  </a:lnTo>
                  <a:lnTo>
                    <a:pt x="43510" y="13843"/>
                  </a:lnTo>
                  <a:lnTo>
                    <a:pt x="51155" y="5321"/>
                  </a:lnTo>
                  <a:lnTo>
                    <a:pt x="51485" y="4597"/>
                  </a:lnTo>
                  <a:close/>
                </a:path>
                <a:path w="161925" h="51434">
                  <a:moveTo>
                    <a:pt x="53238" y="4546"/>
                  </a:moveTo>
                  <a:lnTo>
                    <a:pt x="52920" y="4559"/>
                  </a:lnTo>
                  <a:lnTo>
                    <a:pt x="52578" y="5321"/>
                  </a:lnTo>
                  <a:lnTo>
                    <a:pt x="52184" y="6083"/>
                  </a:lnTo>
                  <a:lnTo>
                    <a:pt x="50165" y="9410"/>
                  </a:lnTo>
                  <a:lnTo>
                    <a:pt x="48031" y="11760"/>
                  </a:lnTo>
                  <a:lnTo>
                    <a:pt x="45808" y="13576"/>
                  </a:lnTo>
                  <a:lnTo>
                    <a:pt x="44665" y="14211"/>
                  </a:lnTo>
                  <a:lnTo>
                    <a:pt x="45034" y="14325"/>
                  </a:lnTo>
                  <a:lnTo>
                    <a:pt x="52870" y="5372"/>
                  </a:lnTo>
                  <a:lnTo>
                    <a:pt x="53238" y="4546"/>
                  </a:lnTo>
                  <a:close/>
                </a:path>
                <a:path w="161925" h="51434">
                  <a:moveTo>
                    <a:pt x="54978" y="4508"/>
                  </a:moveTo>
                  <a:lnTo>
                    <a:pt x="54660" y="4521"/>
                  </a:lnTo>
                  <a:lnTo>
                    <a:pt x="54305" y="5397"/>
                  </a:lnTo>
                  <a:lnTo>
                    <a:pt x="53873" y="6235"/>
                  </a:lnTo>
                  <a:lnTo>
                    <a:pt x="51803" y="9715"/>
                  </a:lnTo>
                  <a:lnTo>
                    <a:pt x="49669" y="12128"/>
                  </a:lnTo>
                  <a:lnTo>
                    <a:pt x="47421" y="13995"/>
                  </a:lnTo>
                  <a:lnTo>
                    <a:pt x="46177" y="14706"/>
                  </a:lnTo>
                  <a:lnTo>
                    <a:pt x="46545" y="14833"/>
                  </a:lnTo>
                  <a:lnTo>
                    <a:pt x="54584" y="5435"/>
                  </a:lnTo>
                  <a:lnTo>
                    <a:pt x="54978" y="4508"/>
                  </a:lnTo>
                  <a:close/>
                </a:path>
                <a:path w="161925" h="51434">
                  <a:moveTo>
                    <a:pt x="56692" y="4470"/>
                  </a:moveTo>
                  <a:lnTo>
                    <a:pt x="56388" y="4470"/>
                  </a:lnTo>
                  <a:lnTo>
                    <a:pt x="56019" y="5448"/>
                  </a:lnTo>
                  <a:lnTo>
                    <a:pt x="55562" y="6388"/>
                  </a:lnTo>
                  <a:lnTo>
                    <a:pt x="53454" y="10020"/>
                  </a:lnTo>
                  <a:lnTo>
                    <a:pt x="51320" y="12496"/>
                  </a:lnTo>
                  <a:lnTo>
                    <a:pt x="49060" y="14427"/>
                  </a:lnTo>
                  <a:lnTo>
                    <a:pt x="47688" y="15214"/>
                  </a:lnTo>
                  <a:lnTo>
                    <a:pt x="48056" y="15328"/>
                  </a:lnTo>
                  <a:lnTo>
                    <a:pt x="56311" y="5473"/>
                  </a:lnTo>
                  <a:lnTo>
                    <a:pt x="56692" y="4470"/>
                  </a:lnTo>
                  <a:close/>
                </a:path>
                <a:path w="161925" h="51434">
                  <a:moveTo>
                    <a:pt x="58420" y="4419"/>
                  </a:moveTo>
                  <a:lnTo>
                    <a:pt x="58115" y="4432"/>
                  </a:lnTo>
                  <a:lnTo>
                    <a:pt x="57721" y="5499"/>
                  </a:lnTo>
                  <a:lnTo>
                    <a:pt x="57238" y="6553"/>
                  </a:lnTo>
                  <a:lnTo>
                    <a:pt x="55118" y="10337"/>
                  </a:lnTo>
                  <a:lnTo>
                    <a:pt x="52971" y="12852"/>
                  </a:lnTo>
                  <a:lnTo>
                    <a:pt x="50685" y="14846"/>
                  </a:lnTo>
                  <a:lnTo>
                    <a:pt x="49212" y="15709"/>
                  </a:lnTo>
                  <a:lnTo>
                    <a:pt x="49580" y="15836"/>
                  </a:lnTo>
                  <a:lnTo>
                    <a:pt x="58013" y="5549"/>
                  </a:lnTo>
                  <a:lnTo>
                    <a:pt x="58420" y="4419"/>
                  </a:lnTo>
                  <a:close/>
                </a:path>
                <a:path w="161925" h="51434">
                  <a:moveTo>
                    <a:pt x="60121" y="4368"/>
                  </a:moveTo>
                  <a:lnTo>
                    <a:pt x="59829" y="4381"/>
                  </a:lnTo>
                  <a:lnTo>
                    <a:pt x="59436" y="5549"/>
                  </a:lnTo>
                  <a:lnTo>
                    <a:pt x="58915" y="6705"/>
                  </a:lnTo>
                  <a:lnTo>
                    <a:pt x="56769" y="10642"/>
                  </a:lnTo>
                  <a:lnTo>
                    <a:pt x="54622" y="13220"/>
                  </a:lnTo>
                  <a:lnTo>
                    <a:pt x="52311" y="15252"/>
                  </a:lnTo>
                  <a:lnTo>
                    <a:pt x="50749" y="16217"/>
                  </a:lnTo>
                  <a:lnTo>
                    <a:pt x="51092" y="16332"/>
                  </a:lnTo>
                  <a:lnTo>
                    <a:pt x="59728" y="5588"/>
                  </a:lnTo>
                  <a:lnTo>
                    <a:pt x="60121" y="4368"/>
                  </a:lnTo>
                  <a:close/>
                </a:path>
                <a:path w="161925" h="51434">
                  <a:moveTo>
                    <a:pt x="61836" y="4318"/>
                  </a:moveTo>
                  <a:lnTo>
                    <a:pt x="61531" y="4330"/>
                  </a:lnTo>
                  <a:lnTo>
                    <a:pt x="61137" y="5600"/>
                  </a:lnTo>
                  <a:lnTo>
                    <a:pt x="60604" y="6858"/>
                  </a:lnTo>
                  <a:lnTo>
                    <a:pt x="58420" y="10947"/>
                  </a:lnTo>
                  <a:lnTo>
                    <a:pt x="56261" y="13589"/>
                  </a:lnTo>
                  <a:lnTo>
                    <a:pt x="53936" y="15671"/>
                  </a:lnTo>
                  <a:lnTo>
                    <a:pt x="52260" y="16725"/>
                  </a:lnTo>
                  <a:lnTo>
                    <a:pt x="52616" y="16840"/>
                  </a:lnTo>
                  <a:lnTo>
                    <a:pt x="61442" y="5638"/>
                  </a:lnTo>
                  <a:lnTo>
                    <a:pt x="61836" y="4318"/>
                  </a:lnTo>
                  <a:close/>
                </a:path>
                <a:path w="161925" h="51434">
                  <a:moveTo>
                    <a:pt x="63538" y="4254"/>
                  </a:moveTo>
                  <a:lnTo>
                    <a:pt x="63246" y="4267"/>
                  </a:lnTo>
                  <a:lnTo>
                    <a:pt x="62839" y="5638"/>
                  </a:lnTo>
                  <a:lnTo>
                    <a:pt x="62280" y="6997"/>
                  </a:lnTo>
                  <a:lnTo>
                    <a:pt x="60071" y="11264"/>
                  </a:lnTo>
                  <a:lnTo>
                    <a:pt x="57912" y="13957"/>
                  </a:lnTo>
                  <a:lnTo>
                    <a:pt x="55562" y="16078"/>
                  </a:lnTo>
                  <a:lnTo>
                    <a:pt x="53784" y="17233"/>
                  </a:lnTo>
                  <a:lnTo>
                    <a:pt x="54127" y="17348"/>
                  </a:lnTo>
                  <a:lnTo>
                    <a:pt x="63131" y="5689"/>
                  </a:lnTo>
                  <a:lnTo>
                    <a:pt x="63538" y="4254"/>
                  </a:lnTo>
                  <a:close/>
                </a:path>
                <a:path w="161925" h="51434">
                  <a:moveTo>
                    <a:pt x="65227" y="4191"/>
                  </a:moveTo>
                  <a:lnTo>
                    <a:pt x="64935" y="4203"/>
                  </a:lnTo>
                  <a:lnTo>
                    <a:pt x="64528" y="5689"/>
                  </a:lnTo>
                  <a:lnTo>
                    <a:pt x="63969" y="7150"/>
                  </a:lnTo>
                  <a:lnTo>
                    <a:pt x="55308" y="17741"/>
                  </a:lnTo>
                  <a:lnTo>
                    <a:pt x="55638" y="17856"/>
                  </a:lnTo>
                  <a:lnTo>
                    <a:pt x="64833" y="5727"/>
                  </a:lnTo>
                  <a:lnTo>
                    <a:pt x="65227" y="4191"/>
                  </a:lnTo>
                  <a:close/>
                </a:path>
                <a:path w="161925" h="51434">
                  <a:moveTo>
                    <a:pt x="66916" y="4127"/>
                  </a:moveTo>
                  <a:lnTo>
                    <a:pt x="66624" y="4140"/>
                  </a:lnTo>
                  <a:lnTo>
                    <a:pt x="66230" y="5727"/>
                  </a:lnTo>
                  <a:lnTo>
                    <a:pt x="65646" y="7302"/>
                  </a:lnTo>
                  <a:lnTo>
                    <a:pt x="63373" y="11874"/>
                  </a:lnTo>
                  <a:lnTo>
                    <a:pt x="61214" y="14693"/>
                  </a:lnTo>
                  <a:lnTo>
                    <a:pt x="58813" y="16929"/>
                  </a:lnTo>
                  <a:lnTo>
                    <a:pt x="56832" y="18249"/>
                  </a:lnTo>
                  <a:lnTo>
                    <a:pt x="57162" y="18364"/>
                  </a:lnTo>
                  <a:lnTo>
                    <a:pt x="66522" y="5765"/>
                  </a:lnTo>
                  <a:lnTo>
                    <a:pt x="66916" y="4127"/>
                  </a:lnTo>
                  <a:close/>
                </a:path>
                <a:path w="161925" h="51434">
                  <a:moveTo>
                    <a:pt x="68592" y="4064"/>
                  </a:moveTo>
                  <a:lnTo>
                    <a:pt x="68300" y="4064"/>
                  </a:lnTo>
                  <a:lnTo>
                    <a:pt x="67932" y="5765"/>
                  </a:lnTo>
                  <a:lnTo>
                    <a:pt x="67322" y="7454"/>
                  </a:lnTo>
                  <a:lnTo>
                    <a:pt x="58343" y="18770"/>
                  </a:lnTo>
                  <a:lnTo>
                    <a:pt x="58674" y="18884"/>
                  </a:lnTo>
                  <a:lnTo>
                    <a:pt x="68211" y="5791"/>
                  </a:lnTo>
                  <a:lnTo>
                    <a:pt x="68592" y="4064"/>
                  </a:lnTo>
                  <a:close/>
                </a:path>
                <a:path w="161925" h="51434">
                  <a:moveTo>
                    <a:pt x="70281" y="3975"/>
                  </a:moveTo>
                  <a:lnTo>
                    <a:pt x="69977" y="4000"/>
                  </a:lnTo>
                  <a:lnTo>
                    <a:pt x="69621" y="5803"/>
                  </a:lnTo>
                  <a:lnTo>
                    <a:pt x="69011" y="7607"/>
                  </a:lnTo>
                  <a:lnTo>
                    <a:pt x="66687" y="12496"/>
                  </a:lnTo>
                  <a:lnTo>
                    <a:pt x="64503" y="15430"/>
                  </a:lnTo>
                  <a:lnTo>
                    <a:pt x="62077" y="17767"/>
                  </a:lnTo>
                  <a:lnTo>
                    <a:pt x="59867" y="19291"/>
                  </a:lnTo>
                  <a:lnTo>
                    <a:pt x="60210" y="19405"/>
                  </a:lnTo>
                  <a:lnTo>
                    <a:pt x="69913" y="5842"/>
                  </a:lnTo>
                  <a:lnTo>
                    <a:pt x="70281" y="3975"/>
                  </a:lnTo>
                  <a:close/>
                </a:path>
                <a:path w="161925" h="51434">
                  <a:moveTo>
                    <a:pt x="71945" y="3911"/>
                  </a:moveTo>
                  <a:lnTo>
                    <a:pt x="71653" y="3911"/>
                  </a:lnTo>
                  <a:lnTo>
                    <a:pt x="71310" y="5842"/>
                  </a:lnTo>
                  <a:lnTo>
                    <a:pt x="70675" y="7747"/>
                  </a:lnTo>
                  <a:lnTo>
                    <a:pt x="61379" y="19812"/>
                  </a:lnTo>
                  <a:lnTo>
                    <a:pt x="61709" y="19913"/>
                  </a:lnTo>
                  <a:lnTo>
                    <a:pt x="71602" y="5880"/>
                  </a:lnTo>
                  <a:lnTo>
                    <a:pt x="71945" y="3911"/>
                  </a:lnTo>
                  <a:close/>
                </a:path>
                <a:path w="161925" h="51434">
                  <a:moveTo>
                    <a:pt x="73609" y="3835"/>
                  </a:moveTo>
                  <a:lnTo>
                    <a:pt x="73329" y="3848"/>
                  </a:lnTo>
                  <a:lnTo>
                    <a:pt x="72986" y="5867"/>
                  </a:lnTo>
                  <a:lnTo>
                    <a:pt x="72364" y="7899"/>
                  </a:lnTo>
                  <a:lnTo>
                    <a:pt x="62903" y="20320"/>
                  </a:lnTo>
                  <a:lnTo>
                    <a:pt x="63233" y="20447"/>
                  </a:lnTo>
                  <a:lnTo>
                    <a:pt x="73291" y="5905"/>
                  </a:lnTo>
                  <a:lnTo>
                    <a:pt x="73609" y="3835"/>
                  </a:lnTo>
                  <a:close/>
                </a:path>
                <a:path w="161925" h="51434">
                  <a:moveTo>
                    <a:pt x="75260" y="3759"/>
                  </a:moveTo>
                  <a:lnTo>
                    <a:pt x="74980" y="3771"/>
                  </a:lnTo>
                  <a:lnTo>
                    <a:pt x="74676" y="5905"/>
                  </a:lnTo>
                  <a:lnTo>
                    <a:pt x="74041" y="8039"/>
                  </a:lnTo>
                  <a:lnTo>
                    <a:pt x="64427" y="20840"/>
                  </a:lnTo>
                  <a:lnTo>
                    <a:pt x="64757" y="20967"/>
                  </a:lnTo>
                  <a:lnTo>
                    <a:pt x="74968" y="5943"/>
                  </a:lnTo>
                  <a:lnTo>
                    <a:pt x="75260" y="3759"/>
                  </a:lnTo>
                  <a:close/>
                </a:path>
                <a:path w="161925" h="51434">
                  <a:moveTo>
                    <a:pt x="76923" y="3683"/>
                  </a:moveTo>
                  <a:lnTo>
                    <a:pt x="76631" y="3695"/>
                  </a:lnTo>
                  <a:lnTo>
                    <a:pt x="76352" y="5930"/>
                  </a:lnTo>
                  <a:lnTo>
                    <a:pt x="75704" y="8191"/>
                  </a:lnTo>
                  <a:lnTo>
                    <a:pt x="65951" y="21374"/>
                  </a:lnTo>
                  <a:lnTo>
                    <a:pt x="66281" y="21488"/>
                  </a:lnTo>
                  <a:lnTo>
                    <a:pt x="76644" y="5969"/>
                  </a:lnTo>
                  <a:lnTo>
                    <a:pt x="76923" y="3683"/>
                  </a:lnTo>
                  <a:close/>
                </a:path>
                <a:path w="161925" h="51434">
                  <a:moveTo>
                    <a:pt x="78574" y="3594"/>
                  </a:moveTo>
                  <a:lnTo>
                    <a:pt x="78295" y="3606"/>
                  </a:lnTo>
                  <a:lnTo>
                    <a:pt x="78041" y="5969"/>
                  </a:lnTo>
                  <a:lnTo>
                    <a:pt x="77381" y="8331"/>
                  </a:lnTo>
                  <a:lnTo>
                    <a:pt x="67462" y="21907"/>
                  </a:lnTo>
                  <a:lnTo>
                    <a:pt x="67805" y="22021"/>
                  </a:lnTo>
                  <a:lnTo>
                    <a:pt x="78320" y="6007"/>
                  </a:lnTo>
                  <a:lnTo>
                    <a:pt x="78574" y="3594"/>
                  </a:lnTo>
                  <a:close/>
                </a:path>
                <a:path w="161925" h="51434">
                  <a:moveTo>
                    <a:pt x="80213" y="3517"/>
                  </a:moveTo>
                  <a:lnTo>
                    <a:pt x="79933" y="3530"/>
                  </a:lnTo>
                  <a:lnTo>
                    <a:pt x="79705" y="5994"/>
                  </a:lnTo>
                  <a:lnTo>
                    <a:pt x="79057" y="8470"/>
                  </a:lnTo>
                  <a:lnTo>
                    <a:pt x="68999" y="22440"/>
                  </a:lnTo>
                  <a:lnTo>
                    <a:pt x="69303" y="22555"/>
                  </a:lnTo>
                  <a:lnTo>
                    <a:pt x="79997" y="6032"/>
                  </a:lnTo>
                  <a:lnTo>
                    <a:pt x="80213" y="3517"/>
                  </a:lnTo>
                  <a:close/>
                </a:path>
                <a:path w="161925" h="51434">
                  <a:moveTo>
                    <a:pt x="81851" y="3416"/>
                  </a:moveTo>
                  <a:lnTo>
                    <a:pt x="81584" y="3441"/>
                  </a:lnTo>
                  <a:lnTo>
                    <a:pt x="81394" y="6019"/>
                  </a:lnTo>
                  <a:lnTo>
                    <a:pt x="80733" y="8623"/>
                  </a:lnTo>
                  <a:lnTo>
                    <a:pt x="70497" y="22974"/>
                  </a:lnTo>
                  <a:lnTo>
                    <a:pt x="70827" y="23088"/>
                  </a:lnTo>
                  <a:lnTo>
                    <a:pt x="81661" y="6057"/>
                  </a:lnTo>
                  <a:lnTo>
                    <a:pt x="81851" y="3416"/>
                  </a:lnTo>
                  <a:close/>
                </a:path>
                <a:path w="161925" h="51434">
                  <a:moveTo>
                    <a:pt x="83489" y="3340"/>
                  </a:moveTo>
                  <a:lnTo>
                    <a:pt x="83210" y="3365"/>
                  </a:lnTo>
                  <a:lnTo>
                    <a:pt x="83058" y="6057"/>
                  </a:lnTo>
                  <a:lnTo>
                    <a:pt x="82410" y="8775"/>
                  </a:lnTo>
                  <a:lnTo>
                    <a:pt x="72034" y="23520"/>
                  </a:lnTo>
                  <a:lnTo>
                    <a:pt x="72351" y="23622"/>
                  </a:lnTo>
                  <a:lnTo>
                    <a:pt x="83337" y="6083"/>
                  </a:lnTo>
                  <a:lnTo>
                    <a:pt x="83489" y="3340"/>
                  </a:lnTo>
                  <a:close/>
                </a:path>
                <a:path w="161925" h="51434">
                  <a:moveTo>
                    <a:pt x="85128" y="3263"/>
                  </a:moveTo>
                  <a:lnTo>
                    <a:pt x="84848" y="3276"/>
                  </a:lnTo>
                  <a:lnTo>
                    <a:pt x="84734" y="6083"/>
                  </a:lnTo>
                  <a:lnTo>
                    <a:pt x="84061" y="8902"/>
                  </a:lnTo>
                  <a:lnTo>
                    <a:pt x="73545" y="24053"/>
                  </a:lnTo>
                  <a:lnTo>
                    <a:pt x="73863" y="24168"/>
                  </a:lnTo>
                  <a:lnTo>
                    <a:pt x="85001" y="6108"/>
                  </a:lnTo>
                  <a:lnTo>
                    <a:pt x="85128" y="3263"/>
                  </a:lnTo>
                  <a:close/>
                </a:path>
                <a:path w="161925" h="51434">
                  <a:moveTo>
                    <a:pt x="86753" y="3175"/>
                  </a:moveTo>
                  <a:lnTo>
                    <a:pt x="86474" y="3187"/>
                  </a:lnTo>
                  <a:lnTo>
                    <a:pt x="86385" y="6096"/>
                  </a:lnTo>
                  <a:lnTo>
                    <a:pt x="85750" y="9055"/>
                  </a:lnTo>
                  <a:lnTo>
                    <a:pt x="75069" y="24587"/>
                  </a:lnTo>
                  <a:lnTo>
                    <a:pt x="75374" y="24701"/>
                  </a:lnTo>
                  <a:lnTo>
                    <a:pt x="86677" y="6121"/>
                  </a:lnTo>
                  <a:lnTo>
                    <a:pt x="86753" y="3175"/>
                  </a:lnTo>
                  <a:close/>
                </a:path>
                <a:path w="161925" h="51434">
                  <a:moveTo>
                    <a:pt x="88379" y="3086"/>
                  </a:moveTo>
                  <a:lnTo>
                    <a:pt x="88112" y="3098"/>
                  </a:lnTo>
                  <a:lnTo>
                    <a:pt x="88061" y="6134"/>
                  </a:lnTo>
                  <a:lnTo>
                    <a:pt x="87414" y="9194"/>
                  </a:lnTo>
                  <a:lnTo>
                    <a:pt x="76568" y="25120"/>
                  </a:lnTo>
                  <a:lnTo>
                    <a:pt x="76898" y="25247"/>
                  </a:lnTo>
                  <a:lnTo>
                    <a:pt x="88353" y="6159"/>
                  </a:lnTo>
                  <a:lnTo>
                    <a:pt x="88379" y="3086"/>
                  </a:lnTo>
                  <a:close/>
                </a:path>
                <a:path w="161925" h="51434">
                  <a:moveTo>
                    <a:pt x="127901" y="8305"/>
                  </a:moveTo>
                  <a:lnTo>
                    <a:pt x="127406" y="4419"/>
                  </a:lnTo>
                  <a:lnTo>
                    <a:pt x="127114" y="4292"/>
                  </a:lnTo>
                  <a:lnTo>
                    <a:pt x="127635" y="8216"/>
                  </a:lnTo>
                  <a:lnTo>
                    <a:pt x="127444" y="12255"/>
                  </a:lnTo>
                  <a:lnTo>
                    <a:pt x="112801" y="38798"/>
                  </a:lnTo>
                  <a:lnTo>
                    <a:pt x="113118" y="38912"/>
                  </a:lnTo>
                  <a:lnTo>
                    <a:pt x="127723" y="12331"/>
                  </a:lnTo>
                  <a:lnTo>
                    <a:pt x="127901" y="8305"/>
                  </a:lnTo>
                  <a:close/>
                </a:path>
                <a:path w="161925" h="51434">
                  <a:moveTo>
                    <a:pt x="129781" y="8978"/>
                  </a:moveTo>
                  <a:lnTo>
                    <a:pt x="129324" y="5130"/>
                  </a:lnTo>
                  <a:lnTo>
                    <a:pt x="129019" y="5029"/>
                  </a:lnTo>
                  <a:lnTo>
                    <a:pt x="129501" y="8877"/>
                  </a:lnTo>
                  <a:lnTo>
                    <a:pt x="129324" y="12839"/>
                  </a:lnTo>
                  <a:lnTo>
                    <a:pt x="114477" y="39458"/>
                  </a:lnTo>
                  <a:lnTo>
                    <a:pt x="114795" y="39585"/>
                  </a:lnTo>
                  <a:lnTo>
                    <a:pt x="129590" y="12928"/>
                  </a:lnTo>
                  <a:lnTo>
                    <a:pt x="129781" y="8978"/>
                  </a:lnTo>
                  <a:close/>
                </a:path>
                <a:path w="161925" h="51434">
                  <a:moveTo>
                    <a:pt x="131660" y="9626"/>
                  </a:moveTo>
                  <a:lnTo>
                    <a:pt x="131229" y="5842"/>
                  </a:lnTo>
                  <a:lnTo>
                    <a:pt x="130937" y="5740"/>
                  </a:lnTo>
                  <a:lnTo>
                    <a:pt x="131368" y="9525"/>
                  </a:lnTo>
                  <a:lnTo>
                    <a:pt x="131191" y="13436"/>
                  </a:lnTo>
                  <a:lnTo>
                    <a:pt x="116154" y="40132"/>
                  </a:lnTo>
                  <a:lnTo>
                    <a:pt x="116471" y="40259"/>
                  </a:lnTo>
                  <a:lnTo>
                    <a:pt x="131470" y="13512"/>
                  </a:lnTo>
                  <a:lnTo>
                    <a:pt x="131660" y="9626"/>
                  </a:lnTo>
                  <a:close/>
                </a:path>
                <a:path w="161925" h="51434">
                  <a:moveTo>
                    <a:pt x="133540" y="10274"/>
                  </a:moveTo>
                  <a:lnTo>
                    <a:pt x="133134" y="6553"/>
                  </a:lnTo>
                  <a:lnTo>
                    <a:pt x="132842" y="6438"/>
                  </a:lnTo>
                  <a:lnTo>
                    <a:pt x="133261" y="10172"/>
                  </a:lnTo>
                  <a:lnTo>
                    <a:pt x="133057" y="14008"/>
                  </a:lnTo>
                  <a:lnTo>
                    <a:pt x="117830" y="40805"/>
                  </a:lnTo>
                  <a:lnTo>
                    <a:pt x="118148" y="40932"/>
                  </a:lnTo>
                  <a:lnTo>
                    <a:pt x="133337" y="14097"/>
                  </a:lnTo>
                  <a:lnTo>
                    <a:pt x="133540" y="10274"/>
                  </a:lnTo>
                  <a:close/>
                </a:path>
                <a:path w="161925" h="51434">
                  <a:moveTo>
                    <a:pt x="135420" y="10909"/>
                  </a:moveTo>
                  <a:lnTo>
                    <a:pt x="135026" y="7251"/>
                  </a:lnTo>
                  <a:lnTo>
                    <a:pt x="134734" y="7137"/>
                  </a:lnTo>
                  <a:lnTo>
                    <a:pt x="135128" y="10820"/>
                  </a:lnTo>
                  <a:lnTo>
                    <a:pt x="134937" y="14592"/>
                  </a:lnTo>
                  <a:lnTo>
                    <a:pt x="119494" y="41465"/>
                  </a:lnTo>
                  <a:lnTo>
                    <a:pt x="119811" y="41592"/>
                  </a:lnTo>
                  <a:lnTo>
                    <a:pt x="135216" y="14681"/>
                  </a:lnTo>
                  <a:lnTo>
                    <a:pt x="135420" y="10909"/>
                  </a:lnTo>
                  <a:close/>
                </a:path>
                <a:path w="161925" h="51434">
                  <a:moveTo>
                    <a:pt x="137299" y="11544"/>
                  </a:moveTo>
                  <a:lnTo>
                    <a:pt x="136931" y="7937"/>
                  </a:lnTo>
                  <a:lnTo>
                    <a:pt x="136639" y="7823"/>
                  </a:lnTo>
                  <a:lnTo>
                    <a:pt x="137007" y="11455"/>
                  </a:lnTo>
                  <a:lnTo>
                    <a:pt x="136804" y="15176"/>
                  </a:lnTo>
                  <a:lnTo>
                    <a:pt x="121158" y="42138"/>
                  </a:lnTo>
                  <a:lnTo>
                    <a:pt x="121462" y="42278"/>
                  </a:lnTo>
                  <a:lnTo>
                    <a:pt x="137083" y="15252"/>
                  </a:lnTo>
                  <a:lnTo>
                    <a:pt x="137299" y="11544"/>
                  </a:lnTo>
                  <a:close/>
                </a:path>
                <a:path w="161925" h="51434">
                  <a:moveTo>
                    <a:pt x="139166" y="12179"/>
                  </a:moveTo>
                  <a:lnTo>
                    <a:pt x="138823" y="8610"/>
                  </a:lnTo>
                  <a:lnTo>
                    <a:pt x="138531" y="8509"/>
                  </a:lnTo>
                  <a:lnTo>
                    <a:pt x="138887" y="12090"/>
                  </a:lnTo>
                  <a:lnTo>
                    <a:pt x="138684" y="15748"/>
                  </a:lnTo>
                  <a:lnTo>
                    <a:pt x="122809" y="42824"/>
                  </a:lnTo>
                  <a:lnTo>
                    <a:pt x="123126" y="42951"/>
                  </a:lnTo>
                  <a:lnTo>
                    <a:pt x="138950" y="15836"/>
                  </a:lnTo>
                  <a:lnTo>
                    <a:pt x="139166" y="12179"/>
                  </a:lnTo>
                  <a:close/>
                </a:path>
                <a:path w="161925" h="51434">
                  <a:moveTo>
                    <a:pt x="141033" y="12801"/>
                  </a:moveTo>
                  <a:lnTo>
                    <a:pt x="140728" y="9271"/>
                  </a:lnTo>
                  <a:lnTo>
                    <a:pt x="140423" y="9169"/>
                  </a:lnTo>
                  <a:lnTo>
                    <a:pt x="140754" y="12712"/>
                  </a:lnTo>
                  <a:lnTo>
                    <a:pt x="140550" y="16332"/>
                  </a:lnTo>
                  <a:lnTo>
                    <a:pt x="124447" y="43497"/>
                  </a:lnTo>
                  <a:lnTo>
                    <a:pt x="124777" y="43624"/>
                  </a:lnTo>
                  <a:lnTo>
                    <a:pt x="140830" y="16395"/>
                  </a:lnTo>
                  <a:lnTo>
                    <a:pt x="141033" y="12801"/>
                  </a:lnTo>
                  <a:close/>
                </a:path>
                <a:path w="161925" h="51434">
                  <a:moveTo>
                    <a:pt x="142925" y="13423"/>
                  </a:moveTo>
                  <a:lnTo>
                    <a:pt x="142621" y="9944"/>
                  </a:lnTo>
                  <a:lnTo>
                    <a:pt x="142328" y="9842"/>
                  </a:lnTo>
                  <a:lnTo>
                    <a:pt x="142646" y="13335"/>
                  </a:lnTo>
                  <a:lnTo>
                    <a:pt x="142417" y="16891"/>
                  </a:lnTo>
                  <a:lnTo>
                    <a:pt x="126085" y="44170"/>
                  </a:lnTo>
                  <a:lnTo>
                    <a:pt x="126403" y="44310"/>
                  </a:lnTo>
                  <a:lnTo>
                    <a:pt x="142697" y="16967"/>
                  </a:lnTo>
                  <a:lnTo>
                    <a:pt x="142925" y="13423"/>
                  </a:lnTo>
                  <a:close/>
                </a:path>
                <a:path w="161925" h="51434">
                  <a:moveTo>
                    <a:pt x="144792" y="14033"/>
                  </a:moveTo>
                  <a:lnTo>
                    <a:pt x="144513" y="10591"/>
                  </a:lnTo>
                  <a:lnTo>
                    <a:pt x="144221" y="10502"/>
                  </a:lnTo>
                  <a:lnTo>
                    <a:pt x="144513" y="13931"/>
                  </a:lnTo>
                  <a:lnTo>
                    <a:pt x="144297" y="17462"/>
                  </a:lnTo>
                  <a:lnTo>
                    <a:pt x="127711" y="44843"/>
                  </a:lnTo>
                  <a:lnTo>
                    <a:pt x="128041" y="44983"/>
                  </a:lnTo>
                  <a:lnTo>
                    <a:pt x="144564" y="17538"/>
                  </a:lnTo>
                  <a:lnTo>
                    <a:pt x="144792" y="14033"/>
                  </a:lnTo>
                  <a:close/>
                </a:path>
                <a:path w="161925" h="51434">
                  <a:moveTo>
                    <a:pt x="146685" y="14630"/>
                  </a:moveTo>
                  <a:lnTo>
                    <a:pt x="146405" y="11239"/>
                  </a:lnTo>
                  <a:lnTo>
                    <a:pt x="146113" y="11137"/>
                  </a:lnTo>
                  <a:lnTo>
                    <a:pt x="146405" y="14554"/>
                  </a:lnTo>
                  <a:lnTo>
                    <a:pt x="146177" y="18034"/>
                  </a:lnTo>
                  <a:lnTo>
                    <a:pt x="129336" y="45516"/>
                  </a:lnTo>
                  <a:lnTo>
                    <a:pt x="129667" y="45656"/>
                  </a:lnTo>
                  <a:lnTo>
                    <a:pt x="146456" y="18097"/>
                  </a:lnTo>
                  <a:lnTo>
                    <a:pt x="146685" y="14630"/>
                  </a:lnTo>
                  <a:close/>
                </a:path>
                <a:path w="161925" h="51434">
                  <a:moveTo>
                    <a:pt x="148551" y="15240"/>
                  </a:moveTo>
                  <a:lnTo>
                    <a:pt x="148297" y="11874"/>
                  </a:lnTo>
                  <a:lnTo>
                    <a:pt x="148018" y="11785"/>
                  </a:lnTo>
                  <a:lnTo>
                    <a:pt x="148285" y="15163"/>
                  </a:lnTo>
                  <a:lnTo>
                    <a:pt x="148056" y="18605"/>
                  </a:lnTo>
                  <a:lnTo>
                    <a:pt x="130962" y="46189"/>
                  </a:lnTo>
                  <a:lnTo>
                    <a:pt x="131292" y="46316"/>
                  </a:lnTo>
                  <a:lnTo>
                    <a:pt x="148323" y="18669"/>
                  </a:lnTo>
                  <a:lnTo>
                    <a:pt x="148551" y="15240"/>
                  </a:lnTo>
                  <a:close/>
                </a:path>
                <a:path w="161925" h="51434">
                  <a:moveTo>
                    <a:pt x="150431" y="15836"/>
                  </a:moveTo>
                  <a:lnTo>
                    <a:pt x="150190" y="12509"/>
                  </a:lnTo>
                  <a:lnTo>
                    <a:pt x="149910" y="12420"/>
                  </a:lnTo>
                  <a:lnTo>
                    <a:pt x="150152" y="15748"/>
                  </a:lnTo>
                  <a:lnTo>
                    <a:pt x="149923" y="19164"/>
                  </a:lnTo>
                  <a:lnTo>
                    <a:pt x="132588" y="46875"/>
                  </a:lnTo>
                  <a:lnTo>
                    <a:pt x="132905" y="47015"/>
                  </a:lnTo>
                  <a:lnTo>
                    <a:pt x="150202" y="19227"/>
                  </a:lnTo>
                  <a:lnTo>
                    <a:pt x="150431" y="15836"/>
                  </a:lnTo>
                  <a:close/>
                </a:path>
                <a:path w="161925" h="51434">
                  <a:moveTo>
                    <a:pt x="152311" y="16421"/>
                  </a:moveTo>
                  <a:lnTo>
                    <a:pt x="152082" y="13131"/>
                  </a:lnTo>
                  <a:lnTo>
                    <a:pt x="151790" y="13030"/>
                  </a:lnTo>
                  <a:lnTo>
                    <a:pt x="152031" y="16344"/>
                  </a:lnTo>
                  <a:lnTo>
                    <a:pt x="151815" y="19710"/>
                  </a:lnTo>
                  <a:lnTo>
                    <a:pt x="134188" y="47536"/>
                  </a:lnTo>
                  <a:lnTo>
                    <a:pt x="134531" y="47675"/>
                  </a:lnTo>
                  <a:lnTo>
                    <a:pt x="152082" y="19786"/>
                  </a:lnTo>
                  <a:lnTo>
                    <a:pt x="152311" y="16421"/>
                  </a:lnTo>
                  <a:close/>
                </a:path>
                <a:path w="161925" h="51434">
                  <a:moveTo>
                    <a:pt x="154190" y="17005"/>
                  </a:moveTo>
                  <a:lnTo>
                    <a:pt x="153974" y="13741"/>
                  </a:lnTo>
                  <a:lnTo>
                    <a:pt x="153682" y="13652"/>
                  </a:lnTo>
                  <a:lnTo>
                    <a:pt x="153911" y="16929"/>
                  </a:lnTo>
                  <a:lnTo>
                    <a:pt x="153682" y="20269"/>
                  </a:lnTo>
                  <a:lnTo>
                    <a:pt x="135788" y="48221"/>
                  </a:lnTo>
                  <a:lnTo>
                    <a:pt x="136118" y="48361"/>
                  </a:lnTo>
                  <a:lnTo>
                    <a:pt x="153949" y="20332"/>
                  </a:lnTo>
                  <a:lnTo>
                    <a:pt x="154190" y="17005"/>
                  </a:lnTo>
                  <a:close/>
                </a:path>
                <a:path w="161925" h="51434">
                  <a:moveTo>
                    <a:pt x="156057" y="17589"/>
                  </a:moveTo>
                  <a:lnTo>
                    <a:pt x="155854" y="14351"/>
                  </a:lnTo>
                  <a:lnTo>
                    <a:pt x="155575" y="14262"/>
                  </a:lnTo>
                  <a:lnTo>
                    <a:pt x="155803" y="17513"/>
                  </a:lnTo>
                  <a:lnTo>
                    <a:pt x="155562" y="20802"/>
                  </a:lnTo>
                  <a:lnTo>
                    <a:pt x="137363" y="48895"/>
                  </a:lnTo>
                  <a:lnTo>
                    <a:pt x="137706" y="49034"/>
                  </a:lnTo>
                  <a:lnTo>
                    <a:pt x="155841" y="20878"/>
                  </a:lnTo>
                  <a:lnTo>
                    <a:pt x="156057" y="17589"/>
                  </a:lnTo>
                  <a:close/>
                </a:path>
                <a:path w="161925" h="51434">
                  <a:moveTo>
                    <a:pt x="157949" y="18161"/>
                  </a:moveTo>
                  <a:lnTo>
                    <a:pt x="157746" y="14947"/>
                  </a:lnTo>
                  <a:lnTo>
                    <a:pt x="157454" y="14846"/>
                  </a:lnTo>
                  <a:lnTo>
                    <a:pt x="157670" y="18072"/>
                  </a:lnTo>
                  <a:lnTo>
                    <a:pt x="157441" y="21348"/>
                  </a:lnTo>
                  <a:lnTo>
                    <a:pt x="138950" y="49568"/>
                  </a:lnTo>
                  <a:lnTo>
                    <a:pt x="139293" y="49720"/>
                  </a:lnTo>
                  <a:lnTo>
                    <a:pt x="157721" y="21424"/>
                  </a:lnTo>
                  <a:lnTo>
                    <a:pt x="157949" y="18161"/>
                  </a:lnTo>
                  <a:close/>
                </a:path>
                <a:path w="161925" h="51434">
                  <a:moveTo>
                    <a:pt x="159829" y="18732"/>
                  </a:moveTo>
                  <a:lnTo>
                    <a:pt x="159639" y="15532"/>
                  </a:lnTo>
                  <a:lnTo>
                    <a:pt x="159346" y="15443"/>
                  </a:lnTo>
                  <a:lnTo>
                    <a:pt x="159550" y="18643"/>
                  </a:lnTo>
                  <a:lnTo>
                    <a:pt x="159321" y="21907"/>
                  </a:lnTo>
                  <a:lnTo>
                    <a:pt x="140512" y="50253"/>
                  </a:lnTo>
                  <a:lnTo>
                    <a:pt x="140855" y="50393"/>
                  </a:lnTo>
                  <a:lnTo>
                    <a:pt x="159600" y="21983"/>
                  </a:lnTo>
                  <a:lnTo>
                    <a:pt x="159829" y="18732"/>
                  </a:lnTo>
                  <a:close/>
                </a:path>
                <a:path w="161925" h="51434">
                  <a:moveTo>
                    <a:pt x="161709" y="19278"/>
                  </a:moveTo>
                  <a:lnTo>
                    <a:pt x="161531" y="16116"/>
                  </a:lnTo>
                  <a:lnTo>
                    <a:pt x="161239" y="16014"/>
                  </a:lnTo>
                  <a:lnTo>
                    <a:pt x="161442" y="19215"/>
                  </a:lnTo>
                  <a:lnTo>
                    <a:pt x="161201" y="22453"/>
                  </a:lnTo>
                  <a:lnTo>
                    <a:pt x="142087" y="50927"/>
                  </a:lnTo>
                  <a:lnTo>
                    <a:pt x="142430" y="51066"/>
                  </a:lnTo>
                  <a:lnTo>
                    <a:pt x="161480" y="22517"/>
                  </a:lnTo>
                  <a:lnTo>
                    <a:pt x="161709" y="19278"/>
                  </a:lnTo>
                  <a:close/>
                </a:path>
              </a:pathLst>
            </a:custGeom>
            <a:solidFill>
              <a:srgbClr val="434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2842006" y="1138086"/>
              <a:ext cx="71755" cy="60960"/>
            </a:xfrm>
            <a:custGeom>
              <a:avLst/>
              <a:gdLst/>
              <a:ahLst/>
              <a:cxnLst/>
              <a:rect l="l" t="t" r="r" b="b"/>
              <a:pathLst>
                <a:path w="71755" h="60959">
                  <a:moveTo>
                    <a:pt x="7861" y="20701"/>
                  </a:moveTo>
                  <a:lnTo>
                    <a:pt x="7505" y="20701"/>
                  </a:lnTo>
                  <a:lnTo>
                    <a:pt x="7861" y="20955"/>
                  </a:lnTo>
                  <a:lnTo>
                    <a:pt x="7861" y="20701"/>
                  </a:lnTo>
                  <a:close/>
                </a:path>
                <a:path w="71755" h="60959">
                  <a:moveTo>
                    <a:pt x="10007" y="20701"/>
                  </a:moveTo>
                  <a:lnTo>
                    <a:pt x="9499" y="19812"/>
                  </a:lnTo>
                  <a:lnTo>
                    <a:pt x="9347" y="19367"/>
                  </a:lnTo>
                  <a:lnTo>
                    <a:pt x="8839" y="17272"/>
                  </a:lnTo>
                  <a:lnTo>
                    <a:pt x="8864" y="12573"/>
                  </a:lnTo>
                  <a:lnTo>
                    <a:pt x="9067" y="11938"/>
                  </a:lnTo>
                  <a:lnTo>
                    <a:pt x="9245" y="11176"/>
                  </a:lnTo>
                  <a:lnTo>
                    <a:pt x="9372" y="10680"/>
                  </a:lnTo>
                  <a:lnTo>
                    <a:pt x="9461" y="10287"/>
                  </a:lnTo>
                  <a:lnTo>
                    <a:pt x="9677" y="9677"/>
                  </a:lnTo>
                  <a:lnTo>
                    <a:pt x="9372" y="9029"/>
                  </a:lnTo>
                  <a:lnTo>
                    <a:pt x="9283" y="8902"/>
                  </a:lnTo>
                  <a:lnTo>
                    <a:pt x="9131" y="9029"/>
                  </a:lnTo>
                  <a:lnTo>
                    <a:pt x="7874" y="13462"/>
                  </a:lnTo>
                  <a:lnTo>
                    <a:pt x="7861" y="20701"/>
                  </a:lnTo>
                  <a:lnTo>
                    <a:pt x="10007" y="20701"/>
                  </a:lnTo>
                  <a:close/>
                </a:path>
                <a:path w="71755" h="60959">
                  <a:moveTo>
                    <a:pt x="10706" y="21209"/>
                  </a:moveTo>
                  <a:lnTo>
                    <a:pt x="10693" y="20701"/>
                  </a:lnTo>
                  <a:lnTo>
                    <a:pt x="10007" y="20701"/>
                  </a:lnTo>
                  <a:lnTo>
                    <a:pt x="10299" y="21209"/>
                  </a:lnTo>
                  <a:lnTo>
                    <a:pt x="10706" y="21209"/>
                  </a:lnTo>
                  <a:close/>
                </a:path>
                <a:path w="71755" h="60959">
                  <a:moveTo>
                    <a:pt x="11188" y="5994"/>
                  </a:moveTo>
                  <a:lnTo>
                    <a:pt x="10998" y="6350"/>
                  </a:lnTo>
                  <a:lnTo>
                    <a:pt x="10845" y="6642"/>
                  </a:lnTo>
                  <a:lnTo>
                    <a:pt x="11150" y="6870"/>
                  </a:lnTo>
                  <a:lnTo>
                    <a:pt x="11188" y="6350"/>
                  </a:lnTo>
                  <a:lnTo>
                    <a:pt x="11188" y="5994"/>
                  </a:lnTo>
                  <a:close/>
                </a:path>
                <a:path w="71755" h="60959">
                  <a:moveTo>
                    <a:pt x="11582" y="23507"/>
                  </a:moveTo>
                  <a:lnTo>
                    <a:pt x="11506" y="22606"/>
                  </a:lnTo>
                  <a:lnTo>
                    <a:pt x="11455" y="21971"/>
                  </a:lnTo>
                  <a:lnTo>
                    <a:pt x="11557" y="21209"/>
                  </a:lnTo>
                  <a:lnTo>
                    <a:pt x="10706" y="21209"/>
                  </a:lnTo>
                  <a:lnTo>
                    <a:pt x="10731" y="21971"/>
                  </a:lnTo>
                  <a:lnTo>
                    <a:pt x="10299" y="21209"/>
                  </a:lnTo>
                  <a:lnTo>
                    <a:pt x="8242" y="21209"/>
                  </a:lnTo>
                  <a:lnTo>
                    <a:pt x="11582" y="23507"/>
                  </a:lnTo>
                  <a:close/>
                </a:path>
                <a:path w="71755" h="60959">
                  <a:moveTo>
                    <a:pt x="13728" y="8610"/>
                  </a:moveTo>
                  <a:lnTo>
                    <a:pt x="13550" y="7874"/>
                  </a:lnTo>
                  <a:lnTo>
                    <a:pt x="13423" y="7378"/>
                  </a:lnTo>
                  <a:lnTo>
                    <a:pt x="13360" y="7112"/>
                  </a:lnTo>
                  <a:lnTo>
                    <a:pt x="13017" y="5727"/>
                  </a:lnTo>
                  <a:lnTo>
                    <a:pt x="12992" y="5588"/>
                  </a:lnTo>
                  <a:lnTo>
                    <a:pt x="12687" y="5588"/>
                  </a:lnTo>
                  <a:lnTo>
                    <a:pt x="11366" y="7010"/>
                  </a:lnTo>
                  <a:lnTo>
                    <a:pt x="11531" y="7112"/>
                  </a:lnTo>
                  <a:lnTo>
                    <a:pt x="13728" y="8610"/>
                  </a:lnTo>
                  <a:close/>
                </a:path>
                <a:path w="71755" h="60959">
                  <a:moveTo>
                    <a:pt x="16268" y="990"/>
                  </a:moveTo>
                  <a:lnTo>
                    <a:pt x="14655" y="2032"/>
                  </a:lnTo>
                  <a:lnTo>
                    <a:pt x="12585" y="4076"/>
                  </a:lnTo>
                  <a:lnTo>
                    <a:pt x="11315" y="5588"/>
                  </a:lnTo>
                  <a:lnTo>
                    <a:pt x="12153" y="4826"/>
                  </a:lnTo>
                  <a:lnTo>
                    <a:pt x="16268" y="990"/>
                  </a:lnTo>
                  <a:close/>
                </a:path>
                <a:path w="71755" h="60959">
                  <a:moveTo>
                    <a:pt x="16751" y="13804"/>
                  </a:moveTo>
                  <a:lnTo>
                    <a:pt x="13347" y="14224"/>
                  </a:lnTo>
                  <a:lnTo>
                    <a:pt x="14732" y="11176"/>
                  </a:lnTo>
                  <a:lnTo>
                    <a:pt x="15405" y="9677"/>
                  </a:lnTo>
                  <a:lnTo>
                    <a:pt x="15214" y="9677"/>
                  </a:lnTo>
                  <a:lnTo>
                    <a:pt x="14287" y="10922"/>
                  </a:lnTo>
                  <a:lnTo>
                    <a:pt x="13830" y="9029"/>
                  </a:lnTo>
                  <a:lnTo>
                    <a:pt x="13766" y="8763"/>
                  </a:lnTo>
                  <a:lnTo>
                    <a:pt x="13652" y="8902"/>
                  </a:lnTo>
                  <a:lnTo>
                    <a:pt x="13423" y="9677"/>
                  </a:lnTo>
                  <a:lnTo>
                    <a:pt x="13322" y="10033"/>
                  </a:lnTo>
                  <a:lnTo>
                    <a:pt x="13246" y="10287"/>
                  </a:lnTo>
                  <a:lnTo>
                    <a:pt x="13195" y="11176"/>
                  </a:lnTo>
                  <a:lnTo>
                    <a:pt x="11696" y="14351"/>
                  </a:lnTo>
                  <a:lnTo>
                    <a:pt x="11353" y="14351"/>
                  </a:lnTo>
                  <a:lnTo>
                    <a:pt x="11264" y="15494"/>
                  </a:lnTo>
                  <a:lnTo>
                    <a:pt x="11163" y="16776"/>
                  </a:lnTo>
                  <a:lnTo>
                    <a:pt x="11049" y="18288"/>
                  </a:lnTo>
                  <a:lnTo>
                    <a:pt x="10922" y="19367"/>
                  </a:lnTo>
                  <a:lnTo>
                    <a:pt x="10807" y="20078"/>
                  </a:lnTo>
                  <a:lnTo>
                    <a:pt x="10706" y="20701"/>
                  </a:lnTo>
                  <a:lnTo>
                    <a:pt x="11633" y="20701"/>
                  </a:lnTo>
                  <a:lnTo>
                    <a:pt x="12103" y="17272"/>
                  </a:lnTo>
                  <a:lnTo>
                    <a:pt x="12166" y="16637"/>
                  </a:lnTo>
                  <a:lnTo>
                    <a:pt x="12268" y="15748"/>
                  </a:lnTo>
                  <a:lnTo>
                    <a:pt x="12293" y="15494"/>
                  </a:lnTo>
                  <a:lnTo>
                    <a:pt x="13106" y="16637"/>
                  </a:lnTo>
                  <a:lnTo>
                    <a:pt x="13195" y="16776"/>
                  </a:lnTo>
                  <a:lnTo>
                    <a:pt x="14719" y="15494"/>
                  </a:lnTo>
                  <a:lnTo>
                    <a:pt x="16090" y="14351"/>
                  </a:lnTo>
                  <a:lnTo>
                    <a:pt x="16751" y="13804"/>
                  </a:lnTo>
                  <a:close/>
                </a:path>
                <a:path w="71755" h="60959">
                  <a:moveTo>
                    <a:pt x="17437" y="215"/>
                  </a:moveTo>
                  <a:lnTo>
                    <a:pt x="17081" y="215"/>
                  </a:lnTo>
                  <a:lnTo>
                    <a:pt x="16268" y="990"/>
                  </a:lnTo>
                  <a:lnTo>
                    <a:pt x="17437" y="215"/>
                  </a:lnTo>
                  <a:close/>
                </a:path>
                <a:path w="71755" h="60959">
                  <a:moveTo>
                    <a:pt x="19951" y="3937"/>
                  </a:moveTo>
                  <a:lnTo>
                    <a:pt x="19456" y="3937"/>
                  </a:lnTo>
                  <a:lnTo>
                    <a:pt x="15900" y="8763"/>
                  </a:lnTo>
                  <a:lnTo>
                    <a:pt x="15798" y="8902"/>
                  </a:lnTo>
                  <a:lnTo>
                    <a:pt x="15697" y="9029"/>
                  </a:lnTo>
                  <a:lnTo>
                    <a:pt x="15570" y="9321"/>
                  </a:lnTo>
                  <a:lnTo>
                    <a:pt x="17373" y="8763"/>
                  </a:lnTo>
                  <a:lnTo>
                    <a:pt x="19824" y="5727"/>
                  </a:lnTo>
                  <a:lnTo>
                    <a:pt x="19951" y="3937"/>
                  </a:lnTo>
                  <a:close/>
                </a:path>
                <a:path w="71755" h="60959">
                  <a:moveTo>
                    <a:pt x="28016" y="13462"/>
                  </a:moveTo>
                  <a:lnTo>
                    <a:pt x="27952" y="13233"/>
                  </a:lnTo>
                  <a:lnTo>
                    <a:pt x="27825" y="13462"/>
                  </a:lnTo>
                  <a:lnTo>
                    <a:pt x="28016" y="13462"/>
                  </a:lnTo>
                  <a:close/>
                </a:path>
                <a:path w="71755" h="60959">
                  <a:moveTo>
                    <a:pt x="30695" y="47739"/>
                  </a:moveTo>
                  <a:lnTo>
                    <a:pt x="25120" y="52387"/>
                  </a:lnTo>
                  <a:lnTo>
                    <a:pt x="18757" y="54533"/>
                  </a:lnTo>
                  <a:lnTo>
                    <a:pt x="19659" y="54533"/>
                  </a:lnTo>
                  <a:lnTo>
                    <a:pt x="25146" y="52603"/>
                  </a:lnTo>
                  <a:lnTo>
                    <a:pt x="29972" y="48679"/>
                  </a:lnTo>
                  <a:lnTo>
                    <a:pt x="30695" y="47739"/>
                  </a:lnTo>
                  <a:close/>
                </a:path>
                <a:path w="71755" h="60959">
                  <a:moveTo>
                    <a:pt x="33197" y="48958"/>
                  </a:moveTo>
                  <a:lnTo>
                    <a:pt x="33185" y="48590"/>
                  </a:lnTo>
                  <a:lnTo>
                    <a:pt x="29946" y="51828"/>
                  </a:lnTo>
                  <a:lnTo>
                    <a:pt x="26200" y="54343"/>
                  </a:lnTo>
                  <a:lnTo>
                    <a:pt x="22161" y="55702"/>
                  </a:lnTo>
                  <a:lnTo>
                    <a:pt x="22542" y="55867"/>
                  </a:lnTo>
                  <a:lnTo>
                    <a:pt x="26441" y="54521"/>
                  </a:lnTo>
                  <a:lnTo>
                    <a:pt x="30048" y="52082"/>
                  </a:lnTo>
                  <a:lnTo>
                    <a:pt x="33197" y="48958"/>
                  </a:lnTo>
                  <a:close/>
                </a:path>
                <a:path w="71755" h="60959">
                  <a:moveTo>
                    <a:pt x="33223" y="46342"/>
                  </a:moveTo>
                  <a:lnTo>
                    <a:pt x="29679" y="50342"/>
                  </a:lnTo>
                  <a:lnTo>
                    <a:pt x="25425" y="53454"/>
                  </a:lnTo>
                  <a:lnTo>
                    <a:pt x="20726" y="55029"/>
                  </a:lnTo>
                  <a:lnTo>
                    <a:pt x="21094" y="55206"/>
                  </a:lnTo>
                  <a:lnTo>
                    <a:pt x="25628" y="53632"/>
                  </a:lnTo>
                  <a:lnTo>
                    <a:pt x="29743" y="50634"/>
                  </a:lnTo>
                  <a:lnTo>
                    <a:pt x="33197" y="46812"/>
                  </a:lnTo>
                  <a:lnTo>
                    <a:pt x="33223" y="46342"/>
                  </a:lnTo>
                  <a:close/>
                </a:path>
                <a:path w="71755" h="60959">
                  <a:moveTo>
                    <a:pt x="33413" y="50774"/>
                  </a:moveTo>
                  <a:lnTo>
                    <a:pt x="33375" y="50457"/>
                  </a:lnTo>
                  <a:lnTo>
                    <a:pt x="30416" y="53136"/>
                  </a:lnTo>
                  <a:lnTo>
                    <a:pt x="27114" y="55206"/>
                  </a:lnTo>
                  <a:lnTo>
                    <a:pt x="23596" y="56388"/>
                  </a:lnTo>
                  <a:lnTo>
                    <a:pt x="23990" y="56553"/>
                  </a:lnTo>
                  <a:lnTo>
                    <a:pt x="27368" y="55372"/>
                  </a:lnTo>
                  <a:lnTo>
                    <a:pt x="30556" y="53352"/>
                  </a:lnTo>
                  <a:lnTo>
                    <a:pt x="33413" y="50774"/>
                  </a:lnTo>
                  <a:close/>
                </a:path>
                <a:path w="71755" h="60959">
                  <a:moveTo>
                    <a:pt x="33743" y="52400"/>
                  </a:moveTo>
                  <a:lnTo>
                    <a:pt x="33680" y="52095"/>
                  </a:lnTo>
                  <a:lnTo>
                    <a:pt x="31013" y="54305"/>
                  </a:lnTo>
                  <a:lnTo>
                    <a:pt x="28105" y="56045"/>
                  </a:lnTo>
                  <a:lnTo>
                    <a:pt x="25044" y="57061"/>
                  </a:lnTo>
                  <a:lnTo>
                    <a:pt x="25412" y="57226"/>
                  </a:lnTo>
                  <a:lnTo>
                    <a:pt x="28371" y="56197"/>
                  </a:lnTo>
                  <a:lnTo>
                    <a:pt x="31153" y="54533"/>
                  </a:lnTo>
                  <a:lnTo>
                    <a:pt x="33743" y="52400"/>
                  </a:lnTo>
                  <a:close/>
                </a:path>
                <a:path w="71755" h="60959">
                  <a:moveTo>
                    <a:pt x="33997" y="43091"/>
                  </a:moveTo>
                  <a:lnTo>
                    <a:pt x="33705" y="43408"/>
                  </a:lnTo>
                  <a:lnTo>
                    <a:pt x="30657" y="47739"/>
                  </a:lnTo>
                  <a:lnTo>
                    <a:pt x="33769" y="43726"/>
                  </a:lnTo>
                  <a:lnTo>
                    <a:pt x="33870" y="43408"/>
                  </a:lnTo>
                  <a:lnTo>
                    <a:pt x="33997" y="43091"/>
                  </a:lnTo>
                  <a:close/>
                </a:path>
                <a:path w="71755" h="60959">
                  <a:moveTo>
                    <a:pt x="34137" y="53898"/>
                  </a:moveTo>
                  <a:lnTo>
                    <a:pt x="34048" y="53606"/>
                  </a:lnTo>
                  <a:lnTo>
                    <a:pt x="31673" y="55435"/>
                  </a:lnTo>
                  <a:lnTo>
                    <a:pt x="29121" y="56845"/>
                  </a:lnTo>
                  <a:lnTo>
                    <a:pt x="26466" y="57746"/>
                  </a:lnTo>
                  <a:lnTo>
                    <a:pt x="26860" y="57912"/>
                  </a:lnTo>
                  <a:lnTo>
                    <a:pt x="29413" y="57023"/>
                  </a:lnTo>
                  <a:lnTo>
                    <a:pt x="31838" y="55638"/>
                  </a:lnTo>
                  <a:lnTo>
                    <a:pt x="34137" y="53898"/>
                  </a:lnTo>
                  <a:close/>
                </a:path>
                <a:path w="71755" h="60959">
                  <a:moveTo>
                    <a:pt x="34569" y="55295"/>
                  </a:moveTo>
                  <a:lnTo>
                    <a:pt x="34480" y="55016"/>
                  </a:lnTo>
                  <a:lnTo>
                    <a:pt x="32385" y="56489"/>
                  </a:lnTo>
                  <a:lnTo>
                    <a:pt x="30187" y="57658"/>
                  </a:lnTo>
                  <a:lnTo>
                    <a:pt x="27914" y="58420"/>
                  </a:lnTo>
                  <a:lnTo>
                    <a:pt x="28295" y="58585"/>
                  </a:lnTo>
                  <a:lnTo>
                    <a:pt x="30467" y="57823"/>
                  </a:lnTo>
                  <a:lnTo>
                    <a:pt x="32575" y="56705"/>
                  </a:lnTo>
                  <a:lnTo>
                    <a:pt x="34569" y="55295"/>
                  </a:lnTo>
                  <a:close/>
                </a:path>
                <a:path w="71755" h="60959">
                  <a:moveTo>
                    <a:pt x="35039" y="56629"/>
                  </a:moveTo>
                  <a:lnTo>
                    <a:pt x="34963" y="56388"/>
                  </a:lnTo>
                  <a:lnTo>
                    <a:pt x="33147" y="57518"/>
                  </a:lnTo>
                  <a:lnTo>
                    <a:pt x="31280" y="58458"/>
                  </a:lnTo>
                  <a:lnTo>
                    <a:pt x="29349" y="59093"/>
                  </a:lnTo>
                  <a:lnTo>
                    <a:pt x="29730" y="59270"/>
                  </a:lnTo>
                  <a:lnTo>
                    <a:pt x="31546" y="58635"/>
                  </a:lnTo>
                  <a:lnTo>
                    <a:pt x="33324" y="57734"/>
                  </a:lnTo>
                  <a:lnTo>
                    <a:pt x="35039" y="56629"/>
                  </a:lnTo>
                  <a:close/>
                </a:path>
                <a:path w="71755" h="60959">
                  <a:moveTo>
                    <a:pt x="35128" y="10680"/>
                  </a:moveTo>
                  <a:lnTo>
                    <a:pt x="30962" y="10680"/>
                  </a:lnTo>
                  <a:lnTo>
                    <a:pt x="30949" y="11176"/>
                  </a:lnTo>
                  <a:lnTo>
                    <a:pt x="35064" y="11176"/>
                  </a:lnTo>
                  <a:lnTo>
                    <a:pt x="35128" y="10680"/>
                  </a:lnTo>
                  <a:close/>
                </a:path>
                <a:path w="71755" h="60959">
                  <a:moveTo>
                    <a:pt x="35369" y="11176"/>
                  </a:moveTo>
                  <a:lnTo>
                    <a:pt x="35064" y="11176"/>
                  </a:lnTo>
                  <a:lnTo>
                    <a:pt x="34963" y="11595"/>
                  </a:lnTo>
                  <a:lnTo>
                    <a:pt x="35369" y="11176"/>
                  </a:lnTo>
                  <a:close/>
                </a:path>
                <a:path w="71755" h="60959">
                  <a:moveTo>
                    <a:pt x="35547" y="57873"/>
                  </a:moveTo>
                  <a:lnTo>
                    <a:pt x="35420" y="57607"/>
                  </a:lnTo>
                  <a:lnTo>
                    <a:pt x="33921" y="58521"/>
                  </a:lnTo>
                  <a:lnTo>
                    <a:pt x="32372" y="59245"/>
                  </a:lnTo>
                  <a:lnTo>
                    <a:pt x="30784" y="59778"/>
                  </a:lnTo>
                  <a:lnTo>
                    <a:pt x="30911" y="59842"/>
                  </a:lnTo>
                  <a:lnTo>
                    <a:pt x="31051" y="59880"/>
                  </a:lnTo>
                  <a:lnTo>
                    <a:pt x="32651" y="59423"/>
                  </a:lnTo>
                  <a:lnTo>
                    <a:pt x="34112" y="58737"/>
                  </a:lnTo>
                  <a:lnTo>
                    <a:pt x="35547" y="57873"/>
                  </a:lnTo>
                  <a:close/>
                </a:path>
                <a:path w="71755" h="60959">
                  <a:moveTo>
                    <a:pt x="35902" y="11938"/>
                  </a:moveTo>
                  <a:lnTo>
                    <a:pt x="34899" y="11938"/>
                  </a:lnTo>
                  <a:lnTo>
                    <a:pt x="35458" y="12458"/>
                  </a:lnTo>
                  <a:lnTo>
                    <a:pt x="35902" y="11938"/>
                  </a:lnTo>
                  <a:close/>
                </a:path>
                <a:path w="71755" h="60959">
                  <a:moveTo>
                    <a:pt x="36068" y="59067"/>
                  </a:moveTo>
                  <a:lnTo>
                    <a:pt x="35483" y="59067"/>
                  </a:lnTo>
                  <a:lnTo>
                    <a:pt x="34734" y="59474"/>
                  </a:lnTo>
                  <a:lnTo>
                    <a:pt x="33489" y="60032"/>
                  </a:lnTo>
                  <a:lnTo>
                    <a:pt x="32232" y="60452"/>
                  </a:lnTo>
                  <a:lnTo>
                    <a:pt x="33096" y="60452"/>
                  </a:lnTo>
                  <a:lnTo>
                    <a:pt x="33782" y="60210"/>
                  </a:lnTo>
                  <a:lnTo>
                    <a:pt x="34937" y="59690"/>
                  </a:lnTo>
                  <a:lnTo>
                    <a:pt x="36068" y="59067"/>
                  </a:lnTo>
                  <a:close/>
                </a:path>
                <a:path w="71755" h="60959">
                  <a:moveTo>
                    <a:pt x="36322" y="11938"/>
                  </a:moveTo>
                  <a:lnTo>
                    <a:pt x="36017" y="11176"/>
                  </a:lnTo>
                  <a:lnTo>
                    <a:pt x="36169" y="11176"/>
                  </a:lnTo>
                  <a:lnTo>
                    <a:pt x="36271" y="10680"/>
                  </a:lnTo>
                  <a:lnTo>
                    <a:pt x="35725" y="10680"/>
                  </a:lnTo>
                  <a:lnTo>
                    <a:pt x="35788" y="11176"/>
                  </a:lnTo>
                  <a:lnTo>
                    <a:pt x="35902" y="11938"/>
                  </a:lnTo>
                  <a:lnTo>
                    <a:pt x="36322" y="11938"/>
                  </a:lnTo>
                  <a:close/>
                </a:path>
                <a:path w="71755" h="60959">
                  <a:moveTo>
                    <a:pt x="40728" y="32118"/>
                  </a:moveTo>
                  <a:lnTo>
                    <a:pt x="36550" y="39103"/>
                  </a:lnTo>
                  <a:lnTo>
                    <a:pt x="37388" y="38201"/>
                  </a:lnTo>
                  <a:lnTo>
                    <a:pt x="40728" y="32118"/>
                  </a:lnTo>
                  <a:close/>
                </a:path>
                <a:path w="71755" h="60959">
                  <a:moveTo>
                    <a:pt x="49047" y="25539"/>
                  </a:moveTo>
                  <a:lnTo>
                    <a:pt x="48856" y="25539"/>
                  </a:lnTo>
                  <a:lnTo>
                    <a:pt x="48856" y="26035"/>
                  </a:lnTo>
                  <a:lnTo>
                    <a:pt x="49047" y="25539"/>
                  </a:lnTo>
                  <a:close/>
                </a:path>
                <a:path w="71755" h="60959">
                  <a:moveTo>
                    <a:pt x="52438" y="11176"/>
                  </a:moveTo>
                  <a:lnTo>
                    <a:pt x="52374" y="10680"/>
                  </a:lnTo>
                  <a:lnTo>
                    <a:pt x="41325" y="10680"/>
                  </a:lnTo>
                  <a:lnTo>
                    <a:pt x="41402" y="11176"/>
                  </a:lnTo>
                  <a:lnTo>
                    <a:pt x="41516" y="11938"/>
                  </a:lnTo>
                  <a:lnTo>
                    <a:pt x="48679" y="11938"/>
                  </a:lnTo>
                  <a:lnTo>
                    <a:pt x="51473" y="11176"/>
                  </a:lnTo>
                  <a:lnTo>
                    <a:pt x="52438" y="11176"/>
                  </a:lnTo>
                  <a:close/>
                </a:path>
                <a:path w="71755" h="60959">
                  <a:moveTo>
                    <a:pt x="53606" y="21209"/>
                  </a:moveTo>
                  <a:lnTo>
                    <a:pt x="53543" y="20701"/>
                  </a:lnTo>
                  <a:lnTo>
                    <a:pt x="53441" y="19812"/>
                  </a:lnTo>
                  <a:lnTo>
                    <a:pt x="53352" y="19050"/>
                  </a:lnTo>
                  <a:lnTo>
                    <a:pt x="53263" y="18288"/>
                  </a:lnTo>
                  <a:lnTo>
                    <a:pt x="53149" y="17272"/>
                  </a:lnTo>
                  <a:lnTo>
                    <a:pt x="53073" y="16637"/>
                  </a:lnTo>
                  <a:lnTo>
                    <a:pt x="52971" y="15748"/>
                  </a:lnTo>
                  <a:lnTo>
                    <a:pt x="52895" y="15113"/>
                  </a:lnTo>
                  <a:lnTo>
                    <a:pt x="51333" y="15113"/>
                  </a:lnTo>
                  <a:lnTo>
                    <a:pt x="51422" y="17272"/>
                  </a:lnTo>
                  <a:lnTo>
                    <a:pt x="50901" y="17919"/>
                  </a:lnTo>
                  <a:lnTo>
                    <a:pt x="50800" y="17500"/>
                  </a:lnTo>
                  <a:lnTo>
                    <a:pt x="50800" y="20078"/>
                  </a:lnTo>
                  <a:lnTo>
                    <a:pt x="49771" y="21971"/>
                  </a:lnTo>
                  <a:lnTo>
                    <a:pt x="49657" y="22275"/>
                  </a:lnTo>
                  <a:lnTo>
                    <a:pt x="49593" y="19469"/>
                  </a:lnTo>
                  <a:lnTo>
                    <a:pt x="49542" y="17868"/>
                  </a:lnTo>
                  <a:lnTo>
                    <a:pt x="49263" y="17868"/>
                  </a:lnTo>
                  <a:lnTo>
                    <a:pt x="49314" y="19469"/>
                  </a:lnTo>
                  <a:lnTo>
                    <a:pt x="49428" y="22936"/>
                  </a:lnTo>
                  <a:lnTo>
                    <a:pt x="49428" y="23202"/>
                  </a:lnTo>
                  <a:lnTo>
                    <a:pt x="49237" y="24384"/>
                  </a:lnTo>
                  <a:lnTo>
                    <a:pt x="49174" y="24777"/>
                  </a:lnTo>
                  <a:lnTo>
                    <a:pt x="49047" y="25539"/>
                  </a:lnTo>
                  <a:lnTo>
                    <a:pt x="49199" y="25539"/>
                  </a:lnTo>
                  <a:lnTo>
                    <a:pt x="49085" y="26035"/>
                  </a:lnTo>
                  <a:lnTo>
                    <a:pt x="48920" y="26301"/>
                  </a:lnTo>
                  <a:lnTo>
                    <a:pt x="48895" y="26441"/>
                  </a:lnTo>
                  <a:lnTo>
                    <a:pt x="48806" y="27051"/>
                  </a:lnTo>
                  <a:lnTo>
                    <a:pt x="48679" y="27813"/>
                  </a:lnTo>
                  <a:lnTo>
                    <a:pt x="48806" y="27051"/>
                  </a:lnTo>
                  <a:lnTo>
                    <a:pt x="48666" y="27051"/>
                  </a:lnTo>
                  <a:lnTo>
                    <a:pt x="48666" y="27813"/>
                  </a:lnTo>
                  <a:lnTo>
                    <a:pt x="48463" y="28740"/>
                  </a:lnTo>
                  <a:lnTo>
                    <a:pt x="46913" y="29146"/>
                  </a:lnTo>
                  <a:lnTo>
                    <a:pt x="47244" y="27813"/>
                  </a:lnTo>
                  <a:lnTo>
                    <a:pt x="48666" y="27813"/>
                  </a:lnTo>
                  <a:lnTo>
                    <a:pt x="48666" y="27051"/>
                  </a:lnTo>
                  <a:lnTo>
                    <a:pt x="47891" y="27051"/>
                  </a:lnTo>
                  <a:lnTo>
                    <a:pt x="47345" y="27393"/>
                  </a:lnTo>
                  <a:lnTo>
                    <a:pt x="47421" y="27051"/>
                  </a:lnTo>
                  <a:lnTo>
                    <a:pt x="47891" y="27051"/>
                  </a:lnTo>
                  <a:lnTo>
                    <a:pt x="48895" y="26441"/>
                  </a:lnTo>
                  <a:lnTo>
                    <a:pt x="48856" y="26035"/>
                  </a:lnTo>
                  <a:lnTo>
                    <a:pt x="47675" y="26035"/>
                  </a:lnTo>
                  <a:lnTo>
                    <a:pt x="47790" y="25539"/>
                  </a:lnTo>
                  <a:lnTo>
                    <a:pt x="48856" y="25539"/>
                  </a:lnTo>
                  <a:lnTo>
                    <a:pt x="48907" y="22606"/>
                  </a:lnTo>
                  <a:lnTo>
                    <a:pt x="48933" y="20701"/>
                  </a:lnTo>
                  <a:lnTo>
                    <a:pt x="48755" y="20078"/>
                  </a:lnTo>
                  <a:lnTo>
                    <a:pt x="47879" y="17678"/>
                  </a:lnTo>
                  <a:lnTo>
                    <a:pt x="47879" y="17475"/>
                  </a:lnTo>
                  <a:lnTo>
                    <a:pt x="47739" y="17272"/>
                  </a:lnTo>
                  <a:lnTo>
                    <a:pt x="47637" y="17081"/>
                  </a:lnTo>
                  <a:lnTo>
                    <a:pt x="47637" y="21971"/>
                  </a:lnTo>
                  <a:lnTo>
                    <a:pt x="47510" y="21971"/>
                  </a:lnTo>
                  <a:lnTo>
                    <a:pt x="47510" y="25539"/>
                  </a:lnTo>
                  <a:lnTo>
                    <a:pt x="47396" y="26035"/>
                  </a:lnTo>
                  <a:lnTo>
                    <a:pt x="47142" y="26035"/>
                  </a:lnTo>
                  <a:lnTo>
                    <a:pt x="47142" y="27051"/>
                  </a:lnTo>
                  <a:lnTo>
                    <a:pt x="47015" y="27597"/>
                  </a:lnTo>
                  <a:lnTo>
                    <a:pt x="46659" y="27813"/>
                  </a:lnTo>
                  <a:lnTo>
                    <a:pt x="46964" y="27813"/>
                  </a:lnTo>
                  <a:lnTo>
                    <a:pt x="46405" y="30111"/>
                  </a:lnTo>
                  <a:lnTo>
                    <a:pt x="46329" y="30416"/>
                  </a:lnTo>
                  <a:lnTo>
                    <a:pt x="46189" y="30492"/>
                  </a:lnTo>
                  <a:lnTo>
                    <a:pt x="46189" y="30988"/>
                  </a:lnTo>
                  <a:lnTo>
                    <a:pt x="46075" y="31127"/>
                  </a:lnTo>
                  <a:lnTo>
                    <a:pt x="44640" y="31356"/>
                  </a:lnTo>
                  <a:lnTo>
                    <a:pt x="44729" y="30988"/>
                  </a:lnTo>
                  <a:lnTo>
                    <a:pt x="46189" y="30988"/>
                  </a:lnTo>
                  <a:lnTo>
                    <a:pt x="46189" y="30492"/>
                  </a:lnTo>
                  <a:lnTo>
                    <a:pt x="44843" y="30492"/>
                  </a:lnTo>
                  <a:lnTo>
                    <a:pt x="45300" y="28651"/>
                  </a:lnTo>
                  <a:lnTo>
                    <a:pt x="46659" y="27813"/>
                  </a:lnTo>
                  <a:lnTo>
                    <a:pt x="46520" y="27813"/>
                  </a:lnTo>
                  <a:lnTo>
                    <a:pt x="45554" y="27647"/>
                  </a:lnTo>
                  <a:lnTo>
                    <a:pt x="45694" y="27051"/>
                  </a:lnTo>
                  <a:lnTo>
                    <a:pt x="47142" y="27051"/>
                  </a:lnTo>
                  <a:lnTo>
                    <a:pt x="47142" y="26035"/>
                  </a:lnTo>
                  <a:lnTo>
                    <a:pt x="46240" y="26035"/>
                  </a:lnTo>
                  <a:lnTo>
                    <a:pt x="45758" y="26809"/>
                  </a:lnTo>
                  <a:lnTo>
                    <a:pt x="45948" y="26035"/>
                  </a:lnTo>
                  <a:lnTo>
                    <a:pt x="46240" y="26035"/>
                  </a:lnTo>
                  <a:lnTo>
                    <a:pt x="46558" y="25539"/>
                  </a:lnTo>
                  <a:lnTo>
                    <a:pt x="46062" y="25539"/>
                  </a:lnTo>
                  <a:lnTo>
                    <a:pt x="46393" y="24218"/>
                  </a:lnTo>
                  <a:lnTo>
                    <a:pt x="46431" y="24384"/>
                  </a:lnTo>
                  <a:lnTo>
                    <a:pt x="46558" y="25539"/>
                  </a:lnTo>
                  <a:lnTo>
                    <a:pt x="47510" y="25539"/>
                  </a:lnTo>
                  <a:lnTo>
                    <a:pt x="47510" y="21971"/>
                  </a:lnTo>
                  <a:lnTo>
                    <a:pt x="46977" y="22491"/>
                  </a:lnTo>
                  <a:lnTo>
                    <a:pt x="46431" y="20078"/>
                  </a:lnTo>
                  <a:lnTo>
                    <a:pt x="46367" y="19812"/>
                  </a:lnTo>
                  <a:lnTo>
                    <a:pt x="46228" y="19227"/>
                  </a:lnTo>
                  <a:lnTo>
                    <a:pt x="46215" y="18999"/>
                  </a:lnTo>
                  <a:lnTo>
                    <a:pt x="46215" y="23812"/>
                  </a:lnTo>
                  <a:lnTo>
                    <a:pt x="45783" y="25539"/>
                  </a:lnTo>
                  <a:lnTo>
                    <a:pt x="45173" y="25539"/>
                  </a:lnTo>
                  <a:lnTo>
                    <a:pt x="45250" y="26035"/>
                  </a:lnTo>
                  <a:lnTo>
                    <a:pt x="45656" y="26035"/>
                  </a:lnTo>
                  <a:lnTo>
                    <a:pt x="45415" y="27051"/>
                  </a:lnTo>
                  <a:lnTo>
                    <a:pt x="45351" y="27292"/>
                  </a:lnTo>
                  <a:lnTo>
                    <a:pt x="45275" y="27597"/>
                  </a:lnTo>
                  <a:lnTo>
                    <a:pt x="45072" y="27559"/>
                  </a:lnTo>
                  <a:lnTo>
                    <a:pt x="45351" y="27292"/>
                  </a:lnTo>
                  <a:lnTo>
                    <a:pt x="45351" y="27051"/>
                  </a:lnTo>
                  <a:lnTo>
                    <a:pt x="44970" y="27051"/>
                  </a:lnTo>
                  <a:lnTo>
                    <a:pt x="44970" y="28854"/>
                  </a:lnTo>
                  <a:lnTo>
                    <a:pt x="44665" y="30111"/>
                  </a:lnTo>
                  <a:lnTo>
                    <a:pt x="44564" y="30492"/>
                  </a:lnTo>
                  <a:lnTo>
                    <a:pt x="43154" y="30492"/>
                  </a:lnTo>
                  <a:lnTo>
                    <a:pt x="43649" y="28536"/>
                  </a:lnTo>
                  <a:lnTo>
                    <a:pt x="44513" y="27813"/>
                  </a:lnTo>
                  <a:lnTo>
                    <a:pt x="44665" y="27813"/>
                  </a:lnTo>
                  <a:lnTo>
                    <a:pt x="44589" y="29095"/>
                  </a:lnTo>
                  <a:lnTo>
                    <a:pt x="44970" y="28854"/>
                  </a:lnTo>
                  <a:lnTo>
                    <a:pt x="44970" y="27051"/>
                  </a:lnTo>
                  <a:lnTo>
                    <a:pt x="44513" y="27051"/>
                  </a:lnTo>
                  <a:lnTo>
                    <a:pt x="44361" y="27432"/>
                  </a:lnTo>
                  <a:lnTo>
                    <a:pt x="43942" y="27368"/>
                  </a:lnTo>
                  <a:lnTo>
                    <a:pt x="44018" y="27051"/>
                  </a:lnTo>
                  <a:lnTo>
                    <a:pt x="44513" y="27051"/>
                  </a:lnTo>
                  <a:lnTo>
                    <a:pt x="44615" y="26797"/>
                  </a:lnTo>
                  <a:lnTo>
                    <a:pt x="44881" y="26797"/>
                  </a:lnTo>
                  <a:lnTo>
                    <a:pt x="45389" y="27051"/>
                  </a:lnTo>
                  <a:lnTo>
                    <a:pt x="45351" y="26797"/>
                  </a:lnTo>
                  <a:lnTo>
                    <a:pt x="45250" y="26035"/>
                  </a:lnTo>
                  <a:lnTo>
                    <a:pt x="44272" y="26035"/>
                  </a:lnTo>
                  <a:lnTo>
                    <a:pt x="44843" y="23812"/>
                  </a:lnTo>
                  <a:lnTo>
                    <a:pt x="44615" y="19812"/>
                  </a:lnTo>
                  <a:lnTo>
                    <a:pt x="45186" y="19812"/>
                  </a:lnTo>
                  <a:lnTo>
                    <a:pt x="45681" y="20701"/>
                  </a:lnTo>
                  <a:lnTo>
                    <a:pt x="46113" y="22872"/>
                  </a:lnTo>
                  <a:lnTo>
                    <a:pt x="46215" y="23812"/>
                  </a:lnTo>
                  <a:lnTo>
                    <a:pt x="46215" y="18999"/>
                  </a:lnTo>
                  <a:lnTo>
                    <a:pt x="46177" y="18288"/>
                  </a:lnTo>
                  <a:lnTo>
                    <a:pt x="46380" y="18288"/>
                  </a:lnTo>
                  <a:lnTo>
                    <a:pt x="46164" y="17919"/>
                  </a:lnTo>
                  <a:lnTo>
                    <a:pt x="46126" y="17068"/>
                  </a:lnTo>
                  <a:lnTo>
                    <a:pt x="45847" y="17068"/>
                  </a:lnTo>
                  <a:lnTo>
                    <a:pt x="45859" y="17373"/>
                  </a:lnTo>
                  <a:lnTo>
                    <a:pt x="45859" y="17589"/>
                  </a:lnTo>
                  <a:lnTo>
                    <a:pt x="45897" y="18338"/>
                  </a:lnTo>
                  <a:lnTo>
                    <a:pt x="44589" y="18897"/>
                  </a:lnTo>
                  <a:lnTo>
                    <a:pt x="44589" y="23812"/>
                  </a:lnTo>
                  <a:lnTo>
                    <a:pt x="43967" y="26250"/>
                  </a:lnTo>
                  <a:lnTo>
                    <a:pt x="42951" y="27051"/>
                  </a:lnTo>
                  <a:lnTo>
                    <a:pt x="43751" y="27051"/>
                  </a:lnTo>
                  <a:lnTo>
                    <a:pt x="43688" y="27317"/>
                  </a:lnTo>
                  <a:lnTo>
                    <a:pt x="42811" y="27165"/>
                  </a:lnTo>
                  <a:lnTo>
                    <a:pt x="42062" y="27749"/>
                  </a:lnTo>
                  <a:lnTo>
                    <a:pt x="42240" y="27063"/>
                  </a:lnTo>
                  <a:lnTo>
                    <a:pt x="43078" y="23863"/>
                  </a:lnTo>
                  <a:lnTo>
                    <a:pt x="43141" y="23622"/>
                  </a:lnTo>
                  <a:lnTo>
                    <a:pt x="42951" y="20383"/>
                  </a:lnTo>
                  <a:lnTo>
                    <a:pt x="43484" y="20078"/>
                  </a:lnTo>
                  <a:lnTo>
                    <a:pt x="43014" y="20078"/>
                  </a:lnTo>
                  <a:lnTo>
                    <a:pt x="44348" y="19824"/>
                  </a:lnTo>
                  <a:lnTo>
                    <a:pt x="44538" y="22936"/>
                  </a:lnTo>
                  <a:lnTo>
                    <a:pt x="44589" y="23812"/>
                  </a:lnTo>
                  <a:lnTo>
                    <a:pt x="44589" y="18897"/>
                  </a:lnTo>
                  <a:lnTo>
                    <a:pt x="44488" y="17475"/>
                  </a:lnTo>
                  <a:lnTo>
                    <a:pt x="44462" y="17081"/>
                  </a:lnTo>
                  <a:lnTo>
                    <a:pt x="45478" y="16637"/>
                  </a:lnTo>
                  <a:lnTo>
                    <a:pt x="46443" y="16637"/>
                  </a:lnTo>
                  <a:lnTo>
                    <a:pt x="46863" y="18288"/>
                  </a:lnTo>
                  <a:lnTo>
                    <a:pt x="47205" y="19050"/>
                  </a:lnTo>
                  <a:lnTo>
                    <a:pt x="47244" y="19367"/>
                  </a:lnTo>
                  <a:lnTo>
                    <a:pt x="47345" y="20078"/>
                  </a:lnTo>
                  <a:lnTo>
                    <a:pt x="47447" y="20701"/>
                  </a:lnTo>
                  <a:lnTo>
                    <a:pt x="47523" y="21209"/>
                  </a:lnTo>
                  <a:lnTo>
                    <a:pt x="47637" y="21971"/>
                  </a:lnTo>
                  <a:lnTo>
                    <a:pt x="47637" y="17081"/>
                  </a:lnTo>
                  <a:lnTo>
                    <a:pt x="47485" y="16776"/>
                  </a:lnTo>
                  <a:lnTo>
                    <a:pt x="47421" y="16637"/>
                  </a:lnTo>
                  <a:lnTo>
                    <a:pt x="47282" y="16637"/>
                  </a:lnTo>
                  <a:lnTo>
                    <a:pt x="48018" y="15494"/>
                  </a:lnTo>
                  <a:lnTo>
                    <a:pt x="49669" y="17272"/>
                  </a:lnTo>
                  <a:lnTo>
                    <a:pt x="49898" y="17272"/>
                  </a:lnTo>
                  <a:lnTo>
                    <a:pt x="50723" y="19812"/>
                  </a:lnTo>
                  <a:lnTo>
                    <a:pt x="50800" y="20078"/>
                  </a:lnTo>
                  <a:lnTo>
                    <a:pt x="50800" y="17500"/>
                  </a:lnTo>
                  <a:lnTo>
                    <a:pt x="50380" y="15748"/>
                  </a:lnTo>
                  <a:lnTo>
                    <a:pt x="49174" y="15494"/>
                  </a:lnTo>
                  <a:lnTo>
                    <a:pt x="47358" y="15113"/>
                  </a:lnTo>
                  <a:lnTo>
                    <a:pt x="48844" y="15113"/>
                  </a:lnTo>
                  <a:lnTo>
                    <a:pt x="49072" y="15113"/>
                  </a:lnTo>
                  <a:lnTo>
                    <a:pt x="51333" y="15113"/>
                  </a:lnTo>
                  <a:lnTo>
                    <a:pt x="51295" y="14351"/>
                  </a:lnTo>
                  <a:lnTo>
                    <a:pt x="50279" y="14351"/>
                  </a:lnTo>
                  <a:lnTo>
                    <a:pt x="49834" y="14160"/>
                  </a:lnTo>
                  <a:lnTo>
                    <a:pt x="49834" y="14351"/>
                  </a:lnTo>
                  <a:lnTo>
                    <a:pt x="48996" y="14998"/>
                  </a:lnTo>
                  <a:lnTo>
                    <a:pt x="48641" y="14351"/>
                  </a:lnTo>
                  <a:lnTo>
                    <a:pt x="49834" y="14351"/>
                  </a:lnTo>
                  <a:lnTo>
                    <a:pt x="49834" y="14160"/>
                  </a:lnTo>
                  <a:lnTo>
                    <a:pt x="48310" y="13462"/>
                  </a:lnTo>
                  <a:lnTo>
                    <a:pt x="46863" y="13462"/>
                  </a:lnTo>
                  <a:lnTo>
                    <a:pt x="46126" y="13970"/>
                  </a:lnTo>
                  <a:lnTo>
                    <a:pt x="45567" y="13462"/>
                  </a:lnTo>
                  <a:lnTo>
                    <a:pt x="46151" y="13462"/>
                  </a:lnTo>
                  <a:lnTo>
                    <a:pt x="47218" y="12573"/>
                  </a:lnTo>
                  <a:lnTo>
                    <a:pt x="51231" y="12573"/>
                  </a:lnTo>
                  <a:lnTo>
                    <a:pt x="51295" y="14351"/>
                  </a:lnTo>
                  <a:lnTo>
                    <a:pt x="52806" y="14351"/>
                  </a:lnTo>
                  <a:lnTo>
                    <a:pt x="52705" y="13462"/>
                  </a:lnTo>
                  <a:lnTo>
                    <a:pt x="52603" y="12573"/>
                  </a:lnTo>
                  <a:lnTo>
                    <a:pt x="52527" y="11938"/>
                  </a:lnTo>
                  <a:lnTo>
                    <a:pt x="49580" y="11938"/>
                  </a:lnTo>
                  <a:lnTo>
                    <a:pt x="44996" y="12573"/>
                  </a:lnTo>
                  <a:lnTo>
                    <a:pt x="45643" y="12573"/>
                  </a:lnTo>
                  <a:lnTo>
                    <a:pt x="43764" y="13462"/>
                  </a:lnTo>
                  <a:lnTo>
                    <a:pt x="41732" y="13462"/>
                  </a:lnTo>
                  <a:lnTo>
                    <a:pt x="41605" y="12573"/>
                  </a:lnTo>
                  <a:lnTo>
                    <a:pt x="41516" y="11938"/>
                  </a:lnTo>
                  <a:lnTo>
                    <a:pt x="36322" y="11938"/>
                  </a:lnTo>
                  <a:lnTo>
                    <a:pt x="36576" y="12573"/>
                  </a:lnTo>
                  <a:lnTo>
                    <a:pt x="35598" y="12573"/>
                  </a:lnTo>
                  <a:lnTo>
                    <a:pt x="35356" y="12573"/>
                  </a:lnTo>
                  <a:lnTo>
                    <a:pt x="33235" y="12573"/>
                  </a:lnTo>
                  <a:lnTo>
                    <a:pt x="41389" y="13462"/>
                  </a:lnTo>
                  <a:lnTo>
                    <a:pt x="37820" y="13462"/>
                  </a:lnTo>
                  <a:lnTo>
                    <a:pt x="37655" y="14351"/>
                  </a:lnTo>
                  <a:lnTo>
                    <a:pt x="45580" y="14351"/>
                  </a:lnTo>
                  <a:lnTo>
                    <a:pt x="46558" y="14351"/>
                  </a:lnTo>
                  <a:lnTo>
                    <a:pt x="48018" y="14351"/>
                  </a:lnTo>
                  <a:lnTo>
                    <a:pt x="47205" y="15113"/>
                  </a:lnTo>
                  <a:lnTo>
                    <a:pt x="44297" y="15113"/>
                  </a:lnTo>
                  <a:lnTo>
                    <a:pt x="44297" y="18999"/>
                  </a:lnTo>
                  <a:lnTo>
                    <a:pt x="43408" y="19367"/>
                  </a:lnTo>
                  <a:lnTo>
                    <a:pt x="42913" y="19596"/>
                  </a:lnTo>
                  <a:lnTo>
                    <a:pt x="42811" y="17805"/>
                  </a:lnTo>
                  <a:lnTo>
                    <a:pt x="44030" y="17272"/>
                  </a:lnTo>
                  <a:lnTo>
                    <a:pt x="44183" y="17208"/>
                  </a:lnTo>
                  <a:lnTo>
                    <a:pt x="44297" y="18999"/>
                  </a:lnTo>
                  <a:lnTo>
                    <a:pt x="44297" y="15113"/>
                  </a:lnTo>
                  <a:lnTo>
                    <a:pt x="42646" y="15113"/>
                  </a:lnTo>
                  <a:lnTo>
                    <a:pt x="42646" y="19723"/>
                  </a:lnTo>
                  <a:lnTo>
                    <a:pt x="41859" y="20078"/>
                  </a:lnTo>
                  <a:lnTo>
                    <a:pt x="40563" y="20955"/>
                  </a:lnTo>
                  <a:lnTo>
                    <a:pt x="40817" y="18630"/>
                  </a:lnTo>
                  <a:lnTo>
                    <a:pt x="41363" y="18288"/>
                  </a:lnTo>
                  <a:lnTo>
                    <a:pt x="41668" y="18288"/>
                  </a:lnTo>
                  <a:lnTo>
                    <a:pt x="42545" y="17919"/>
                  </a:lnTo>
                  <a:lnTo>
                    <a:pt x="42646" y="19723"/>
                  </a:lnTo>
                  <a:lnTo>
                    <a:pt x="42646" y="15113"/>
                  </a:lnTo>
                  <a:lnTo>
                    <a:pt x="40513" y="15113"/>
                  </a:lnTo>
                  <a:lnTo>
                    <a:pt x="40513" y="18834"/>
                  </a:lnTo>
                  <a:lnTo>
                    <a:pt x="40259" y="21170"/>
                  </a:lnTo>
                  <a:lnTo>
                    <a:pt x="39827" y="21475"/>
                  </a:lnTo>
                  <a:lnTo>
                    <a:pt x="39827" y="25120"/>
                  </a:lnTo>
                  <a:lnTo>
                    <a:pt x="39560" y="27559"/>
                  </a:lnTo>
                  <a:lnTo>
                    <a:pt x="38341" y="30492"/>
                  </a:lnTo>
                  <a:lnTo>
                    <a:pt x="38125" y="30492"/>
                  </a:lnTo>
                  <a:lnTo>
                    <a:pt x="38125" y="30988"/>
                  </a:lnTo>
                  <a:lnTo>
                    <a:pt x="38049" y="31178"/>
                  </a:lnTo>
                  <a:lnTo>
                    <a:pt x="35737" y="33172"/>
                  </a:lnTo>
                  <a:lnTo>
                    <a:pt x="36626" y="30988"/>
                  </a:lnTo>
                  <a:lnTo>
                    <a:pt x="38125" y="30988"/>
                  </a:lnTo>
                  <a:lnTo>
                    <a:pt x="38125" y="30492"/>
                  </a:lnTo>
                  <a:lnTo>
                    <a:pt x="36830" y="30492"/>
                  </a:lnTo>
                  <a:lnTo>
                    <a:pt x="37985" y="27686"/>
                  </a:lnTo>
                  <a:lnTo>
                    <a:pt x="38392" y="27051"/>
                  </a:lnTo>
                  <a:lnTo>
                    <a:pt x="38874" y="26428"/>
                  </a:lnTo>
                  <a:lnTo>
                    <a:pt x="38963" y="26301"/>
                  </a:lnTo>
                  <a:lnTo>
                    <a:pt x="39827" y="25120"/>
                  </a:lnTo>
                  <a:lnTo>
                    <a:pt x="39827" y="21475"/>
                  </a:lnTo>
                  <a:lnTo>
                    <a:pt x="39344" y="21793"/>
                  </a:lnTo>
                  <a:lnTo>
                    <a:pt x="39344" y="22606"/>
                  </a:lnTo>
                  <a:lnTo>
                    <a:pt x="39014" y="24384"/>
                  </a:lnTo>
                  <a:lnTo>
                    <a:pt x="38950" y="24777"/>
                  </a:lnTo>
                  <a:lnTo>
                    <a:pt x="38836" y="25400"/>
                  </a:lnTo>
                  <a:lnTo>
                    <a:pt x="38722" y="26035"/>
                  </a:lnTo>
                  <a:lnTo>
                    <a:pt x="38684" y="26301"/>
                  </a:lnTo>
                  <a:lnTo>
                    <a:pt x="38303" y="26035"/>
                  </a:lnTo>
                  <a:lnTo>
                    <a:pt x="38658" y="22720"/>
                  </a:lnTo>
                  <a:lnTo>
                    <a:pt x="39344" y="22606"/>
                  </a:lnTo>
                  <a:lnTo>
                    <a:pt x="39344" y="21793"/>
                  </a:lnTo>
                  <a:lnTo>
                    <a:pt x="38709" y="22225"/>
                  </a:lnTo>
                  <a:lnTo>
                    <a:pt x="38963" y="19812"/>
                  </a:lnTo>
                  <a:lnTo>
                    <a:pt x="40513" y="18834"/>
                  </a:lnTo>
                  <a:lnTo>
                    <a:pt x="40513" y="15113"/>
                  </a:lnTo>
                  <a:lnTo>
                    <a:pt x="38595" y="15113"/>
                  </a:lnTo>
                  <a:lnTo>
                    <a:pt x="38595" y="17272"/>
                  </a:lnTo>
                  <a:lnTo>
                    <a:pt x="38506" y="21463"/>
                  </a:lnTo>
                  <a:lnTo>
                    <a:pt x="38404" y="22428"/>
                  </a:lnTo>
                  <a:lnTo>
                    <a:pt x="37757" y="22872"/>
                  </a:lnTo>
                  <a:lnTo>
                    <a:pt x="38366" y="22771"/>
                  </a:lnTo>
                  <a:lnTo>
                    <a:pt x="38049" y="25857"/>
                  </a:lnTo>
                  <a:lnTo>
                    <a:pt x="37604" y="25539"/>
                  </a:lnTo>
                  <a:lnTo>
                    <a:pt x="37299" y="25349"/>
                  </a:lnTo>
                  <a:lnTo>
                    <a:pt x="37299" y="27051"/>
                  </a:lnTo>
                  <a:lnTo>
                    <a:pt x="37147" y="27419"/>
                  </a:lnTo>
                  <a:lnTo>
                    <a:pt x="37147" y="28994"/>
                  </a:lnTo>
                  <a:lnTo>
                    <a:pt x="36525" y="30492"/>
                  </a:lnTo>
                  <a:lnTo>
                    <a:pt x="36322" y="30492"/>
                  </a:lnTo>
                  <a:lnTo>
                    <a:pt x="36322" y="30988"/>
                  </a:lnTo>
                  <a:lnTo>
                    <a:pt x="35267" y="33578"/>
                  </a:lnTo>
                  <a:lnTo>
                    <a:pt x="33096" y="35433"/>
                  </a:lnTo>
                  <a:lnTo>
                    <a:pt x="33832" y="33451"/>
                  </a:lnTo>
                  <a:lnTo>
                    <a:pt x="36017" y="30784"/>
                  </a:lnTo>
                  <a:lnTo>
                    <a:pt x="35890" y="30988"/>
                  </a:lnTo>
                  <a:lnTo>
                    <a:pt x="36322" y="30988"/>
                  </a:lnTo>
                  <a:lnTo>
                    <a:pt x="36322" y="30492"/>
                  </a:lnTo>
                  <a:lnTo>
                    <a:pt x="36449" y="30099"/>
                  </a:lnTo>
                  <a:lnTo>
                    <a:pt x="37147" y="28994"/>
                  </a:lnTo>
                  <a:lnTo>
                    <a:pt x="37147" y="27419"/>
                  </a:lnTo>
                  <a:lnTo>
                    <a:pt x="36385" y="29210"/>
                  </a:lnTo>
                  <a:lnTo>
                    <a:pt x="36080" y="29730"/>
                  </a:lnTo>
                  <a:lnTo>
                    <a:pt x="34937" y="30734"/>
                  </a:lnTo>
                  <a:lnTo>
                    <a:pt x="36525" y="26835"/>
                  </a:lnTo>
                  <a:lnTo>
                    <a:pt x="36626" y="25793"/>
                  </a:lnTo>
                  <a:lnTo>
                    <a:pt x="37134" y="26035"/>
                  </a:lnTo>
                  <a:lnTo>
                    <a:pt x="37122" y="26428"/>
                  </a:lnTo>
                  <a:lnTo>
                    <a:pt x="37287" y="26797"/>
                  </a:lnTo>
                  <a:lnTo>
                    <a:pt x="37299" y="27051"/>
                  </a:lnTo>
                  <a:lnTo>
                    <a:pt x="37299" y="25349"/>
                  </a:lnTo>
                  <a:lnTo>
                    <a:pt x="36715" y="24980"/>
                  </a:lnTo>
                  <a:lnTo>
                    <a:pt x="37096" y="21336"/>
                  </a:lnTo>
                  <a:lnTo>
                    <a:pt x="37338" y="21209"/>
                  </a:lnTo>
                  <a:lnTo>
                    <a:pt x="37909" y="21209"/>
                  </a:lnTo>
                  <a:lnTo>
                    <a:pt x="38506" y="21463"/>
                  </a:lnTo>
                  <a:lnTo>
                    <a:pt x="38506" y="17322"/>
                  </a:lnTo>
                  <a:lnTo>
                    <a:pt x="38061" y="17576"/>
                  </a:lnTo>
                  <a:lnTo>
                    <a:pt x="38061" y="18288"/>
                  </a:lnTo>
                  <a:lnTo>
                    <a:pt x="37414" y="19812"/>
                  </a:lnTo>
                  <a:lnTo>
                    <a:pt x="37236" y="20015"/>
                  </a:lnTo>
                  <a:lnTo>
                    <a:pt x="37388" y="18491"/>
                  </a:lnTo>
                  <a:lnTo>
                    <a:pt x="37553" y="18288"/>
                  </a:lnTo>
                  <a:lnTo>
                    <a:pt x="37985" y="18288"/>
                  </a:lnTo>
                  <a:lnTo>
                    <a:pt x="38061" y="17576"/>
                  </a:lnTo>
                  <a:lnTo>
                    <a:pt x="37896" y="17665"/>
                  </a:lnTo>
                  <a:lnTo>
                    <a:pt x="37846" y="17272"/>
                  </a:lnTo>
                  <a:lnTo>
                    <a:pt x="38595" y="17272"/>
                  </a:lnTo>
                  <a:lnTo>
                    <a:pt x="38595" y="15113"/>
                  </a:lnTo>
                  <a:lnTo>
                    <a:pt x="37515" y="15113"/>
                  </a:lnTo>
                  <a:lnTo>
                    <a:pt x="37414" y="15621"/>
                  </a:lnTo>
                  <a:lnTo>
                    <a:pt x="37388" y="15760"/>
                  </a:lnTo>
                  <a:lnTo>
                    <a:pt x="36957" y="18173"/>
                  </a:lnTo>
                  <a:lnTo>
                    <a:pt x="36753" y="18288"/>
                  </a:lnTo>
                  <a:lnTo>
                    <a:pt x="36931" y="18288"/>
                  </a:lnTo>
                  <a:lnTo>
                    <a:pt x="36804" y="19050"/>
                  </a:lnTo>
                  <a:lnTo>
                    <a:pt x="36779" y="19189"/>
                  </a:lnTo>
                  <a:lnTo>
                    <a:pt x="36969" y="19050"/>
                  </a:lnTo>
                  <a:lnTo>
                    <a:pt x="37071" y="18923"/>
                  </a:lnTo>
                  <a:lnTo>
                    <a:pt x="36918" y="20370"/>
                  </a:lnTo>
                  <a:lnTo>
                    <a:pt x="36804" y="20510"/>
                  </a:lnTo>
                  <a:lnTo>
                    <a:pt x="36804" y="21488"/>
                  </a:lnTo>
                  <a:lnTo>
                    <a:pt x="36449" y="24815"/>
                  </a:lnTo>
                  <a:lnTo>
                    <a:pt x="36360" y="25666"/>
                  </a:lnTo>
                  <a:lnTo>
                    <a:pt x="36258" y="26758"/>
                  </a:lnTo>
                  <a:lnTo>
                    <a:pt x="34467" y="31140"/>
                  </a:lnTo>
                  <a:lnTo>
                    <a:pt x="33058" y="32372"/>
                  </a:lnTo>
                  <a:lnTo>
                    <a:pt x="33058" y="34594"/>
                  </a:lnTo>
                  <a:lnTo>
                    <a:pt x="32943" y="34886"/>
                  </a:lnTo>
                  <a:lnTo>
                    <a:pt x="33058" y="34594"/>
                  </a:lnTo>
                  <a:lnTo>
                    <a:pt x="33058" y="32372"/>
                  </a:lnTo>
                  <a:lnTo>
                    <a:pt x="32169" y="33147"/>
                  </a:lnTo>
                  <a:lnTo>
                    <a:pt x="34886" y="26428"/>
                  </a:lnTo>
                  <a:lnTo>
                    <a:pt x="35064" y="24599"/>
                  </a:lnTo>
                  <a:lnTo>
                    <a:pt x="35318" y="25146"/>
                  </a:lnTo>
                  <a:lnTo>
                    <a:pt x="36360" y="25666"/>
                  </a:lnTo>
                  <a:lnTo>
                    <a:pt x="36360" y="24765"/>
                  </a:lnTo>
                  <a:lnTo>
                    <a:pt x="35788" y="24384"/>
                  </a:lnTo>
                  <a:lnTo>
                    <a:pt x="35623" y="24384"/>
                  </a:lnTo>
                  <a:lnTo>
                    <a:pt x="35394" y="23609"/>
                  </a:lnTo>
                  <a:lnTo>
                    <a:pt x="35725" y="22987"/>
                  </a:lnTo>
                  <a:lnTo>
                    <a:pt x="36804" y="21488"/>
                  </a:lnTo>
                  <a:lnTo>
                    <a:pt x="36804" y="20510"/>
                  </a:lnTo>
                  <a:lnTo>
                    <a:pt x="36626" y="20701"/>
                  </a:lnTo>
                  <a:lnTo>
                    <a:pt x="35902" y="20701"/>
                  </a:lnTo>
                  <a:lnTo>
                    <a:pt x="35902" y="21971"/>
                  </a:lnTo>
                  <a:lnTo>
                    <a:pt x="35496" y="21971"/>
                  </a:lnTo>
                  <a:lnTo>
                    <a:pt x="35344" y="22606"/>
                  </a:lnTo>
                  <a:lnTo>
                    <a:pt x="35229" y="22936"/>
                  </a:lnTo>
                  <a:lnTo>
                    <a:pt x="35344" y="21793"/>
                  </a:lnTo>
                  <a:lnTo>
                    <a:pt x="35902" y="21971"/>
                  </a:lnTo>
                  <a:lnTo>
                    <a:pt x="35902" y="20701"/>
                  </a:lnTo>
                  <a:lnTo>
                    <a:pt x="35458" y="20701"/>
                  </a:lnTo>
                  <a:lnTo>
                    <a:pt x="35496" y="20332"/>
                  </a:lnTo>
                  <a:lnTo>
                    <a:pt x="35864" y="20078"/>
                  </a:lnTo>
                  <a:lnTo>
                    <a:pt x="36017" y="20078"/>
                  </a:lnTo>
                  <a:lnTo>
                    <a:pt x="35864" y="20701"/>
                  </a:lnTo>
                  <a:lnTo>
                    <a:pt x="36258" y="20078"/>
                  </a:lnTo>
                  <a:lnTo>
                    <a:pt x="36868" y="19189"/>
                  </a:lnTo>
                  <a:lnTo>
                    <a:pt x="35534" y="19951"/>
                  </a:lnTo>
                  <a:lnTo>
                    <a:pt x="35661" y="18656"/>
                  </a:lnTo>
                  <a:lnTo>
                    <a:pt x="36004" y="17272"/>
                  </a:lnTo>
                  <a:lnTo>
                    <a:pt x="36118" y="16776"/>
                  </a:lnTo>
                  <a:lnTo>
                    <a:pt x="36233" y="15748"/>
                  </a:lnTo>
                  <a:lnTo>
                    <a:pt x="35979" y="15532"/>
                  </a:lnTo>
                  <a:lnTo>
                    <a:pt x="36004" y="15341"/>
                  </a:lnTo>
                  <a:lnTo>
                    <a:pt x="35712" y="15265"/>
                  </a:lnTo>
                  <a:lnTo>
                    <a:pt x="35547" y="15113"/>
                  </a:lnTo>
                  <a:lnTo>
                    <a:pt x="35293" y="15341"/>
                  </a:lnTo>
                  <a:lnTo>
                    <a:pt x="35293" y="19367"/>
                  </a:lnTo>
                  <a:lnTo>
                    <a:pt x="35217" y="20129"/>
                  </a:lnTo>
                  <a:lnTo>
                    <a:pt x="35179" y="20548"/>
                  </a:lnTo>
                  <a:lnTo>
                    <a:pt x="35166" y="20701"/>
                  </a:lnTo>
                  <a:lnTo>
                    <a:pt x="34950" y="20701"/>
                  </a:lnTo>
                  <a:lnTo>
                    <a:pt x="35179" y="20548"/>
                  </a:lnTo>
                  <a:lnTo>
                    <a:pt x="35179" y="20154"/>
                  </a:lnTo>
                  <a:lnTo>
                    <a:pt x="34213" y="20701"/>
                  </a:lnTo>
                  <a:lnTo>
                    <a:pt x="33782" y="20383"/>
                  </a:lnTo>
                  <a:lnTo>
                    <a:pt x="33909" y="19050"/>
                  </a:lnTo>
                  <a:lnTo>
                    <a:pt x="34467" y="19050"/>
                  </a:lnTo>
                  <a:lnTo>
                    <a:pt x="35077" y="19367"/>
                  </a:lnTo>
                  <a:lnTo>
                    <a:pt x="35293" y="19367"/>
                  </a:lnTo>
                  <a:lnTo>
                    <a:pt x="35293" y="15341"/>
                  </a:lnTo>
                  <a:lnTo>
                    <a:pt x="35102" y="15494"/>
                  </a:lnTo>
                  <a:lnTo>
                    <a:pt x="35267" y="15494"/>
                  </a:lnTo>
                  <a:lnTo>
                    <a:pt x="34925" y="18288"/>
                  </a:lnTo>
                  <a:lnTo>
                    <a:pt x="33985" y="18288"/>
                  </a:lnTo>
                  <a:lnTo>
                    <a:pt x="34302" y="15113"/>
                  </a:lnTo>
                  <a:lnTo>
                    <a:pt x="35547" y="15113"/>
                  </a:lnTo>
                  <a:lnTo>
                    <a:pt x="37515" y="15113"/>
                  </a:lnTo>
                  <a:lnTo>
                    <a:pt x="37655" y="14351"/>
                  </a:lnTo>
                  <a:lnTo>
                    <a:pt x="34010" y="14351"/>
                  </a:lnTo>
                  <a:lnTo>
                    <a:pt x="34010" y="15113"/>
                  </a:lnTo>
                  <a:lnTo>
                    <a:pt x="33705" y="18288"/>
                  </a:lnTo>
                  <a:lnTo>
                    <a:pt x="33629" y="19050"/>
                  </a:lnTo>
                  <a:lnTo>
                    <a:pt x="33515" y="20180"/>
                  </a:lnTo>
                  <a:lnTo>
                    <a:pt x="32893" y="19697"/>
                  </a:lnTo>
                  <a:lnTo>
                    <a:pt x="32893" y="20967"/>
                  </a:lnTo>
                  <a:lnTo>
                    <a:pt x="32143" y="20701"/>
                  </a:lnTo>
                  <a:lnTo>
                    <a:pt x="32105" y="20040"/>
                  </a:lnTo>
                  <a:lnTo>
                    <a:pt x="32893" y="20967"/>
                  </a:lnTo>
                  <a:lnTo>
                    <a:pt x="32893" y="19697"/>
                  </a:lnTo>
                  <a:lnTo>
                    <a:pt x="32245" y="19189"/>
                  </a:lnTo>
                  <a:lnTo>
                    <a:pt x="32207" y="19050"/>
                  </a:lnTo>
                  <a:lnTo>
                    <a:pt x="33629" y="19050"/>
                  </a:lnTo>
                  <a:lnTo>
                    <a:pt x="33629" y="18288"/>
                  </a:lnTo>
                  <a:lnTo>
                    <a:pt x="33197" y="18288"/>
                  </a:lnTo>
                  <a:lnTo>
                    <a:pt x="33058" y="18338"/>
                  </a:lnTo>
                  <a:lnTo>
                    <a:pt x="32270" y="18288"/>
                  </a:lnTo>
                  <a:lnTo>
                    <a:pt x="32575" y="15113"/>
                  </a:lnTo>
                  <a:lnTo>
                    <a:pt x="34010" y="15113"/>
                  </a:lnTo>
                  <a:lnTo>
                    <a:pt x="34010" y="14351"/>
                  </a:lnTo>
                  <a:lnTo>
                    <a:pt x="32283" y="14351"/>
                  </a:lnTo>
                  <a:lnTo>
                    <a:pt x="32283" y="15113"/>
                  </a:lnTo>
                  <a:lnTo>
                    <a:pt x="31991" y="18288"/>
                  </a:lnTo>
                  <a:lnTo>
                    <a:pt x="31851" y="18288"/>
                  </a:lnTo>
                  <a:lnTo>
                    <a:pt x="31851" y="19735"/>
                  </a:lnTo>
                  <a:lnTo>
                    <a:pt x="31762" y="20701"/>
                  </a:lnTo>
                  <a:lnTo>
                    <a:pt x="30607" y="20701"/>
                  </a:lnTo>
                  <a:lnTo>
                    <a:pt x="30670" y="20421"/>
                  </a:lnTo>
                  <a:lnTo>
                    <a:pt x="30772" y="19050"/>
                  </a:lnTo>
                  <a:lnTo>
                    <a:pt x="30924" y="19050"/>
                  </a:lnTo>
                  <a:lnTo>
                    <a:pt x="31394" y="19189"/>
                  </a:lnTo>
                  <a:lnTo>
                    <a:pt x="31851" y="19735"/>
                  </a:lnTo>
                  <a:lnTo>
                    <a:pt x="31851" y="18288"/>
                  </a:lnTo>
                  <a:lnTo>
                    <a:pt x="30822" y="18288"/>
                  </a:lnTo>
                  <a:lnTo>
                    <a:pt x="30911" y="17246"/>
                  </a:lnTo>
                  <a:lnTo>
                    <a:pt x="30797" y="15113"/>
                  </a:lnTo>
                  <a:lnTo>
                    <a:pt x="32283" y="15113"/>
                  </a:lnTo>
                  <a:lnTo>
                    <a:pt x="32283" y="14351"/>
                  </a:lnTo>
                  <a:lnTo>
                    <a:pt x="30746" y="14351"/>
                  </a:lnTo>
                  <a:lnTo>
                    <a:pt x="30746" y="14122"/>
                  </a:lnTo>
                  <a:lnTo>
                    <a:pt x="30632" y="17170"/>
                  </a:lnTo>
                  <a:lnTo>
                    <a:pt x="30543" y="18288"/>
                  </a:lnTo>
                  <a:lnTo>
                    <a:pt x="30505" y="18923"/>
                  </a:lnTo>
                  <a:lnTo>
                    <a:pt x="30403" y="20358"/>
                  </a:lnTo>
                  <a:lnTo>
                    <a:pt x="30327" y="20701"/>
                  </a:lnTo>
                  <a:lnTo>
                    <a:pt x="28638" y="20701"/>
                  </a:lnTo>
                  <a:lnTo>
                    <a:pt x="28803" y="19900"/>
                  </a:lnTo>
                  <a:lnTo>
                    <a:pt x="28905" y="18440"/>
                  </a:lnTo>
                  <a:lnTo>
                    <a:pt x="30505" y="18923"/>
                  </a:lnTo>
                  <a:lnTo>
                    <a:pt x="30505" y="18288"/>
                  </a:lnTo>
                  <a:lnTo>
                    <a:pt x="29413" y="18288"/>
                  </a:lnTo>
                  <a:lnTo>
                    <a:pt x="28930" y="17983"/>
                  </a:lnTo>
                  <a:lnTo>
                    <a:pt x="29032" y="16725"/>
                  </a:lnTo>
                  <a:lnTo>
                    <a:pt x="28930" y="15113"/>
                  </a:lnTo>
                  <a:lnTo>
                    <a:pt x="30505" y="15113"/>
                  </a:lnTo>
                  <a:lnTo>
                    <a:pt x="30632" y="17170"/>
                  </a:lnTo>
                  <a:lnTo>
                    <a:pt x="30632" y="14097"/>
                  </a:lnTo>
                  <a:lnTo>
                    <a:pt x="30454" y="14046"/>
                  </a:lnTo>
                  <a:lnTo>
                    <a:pt x="30467" y="14351"/>
                  </a:lnTo>
                  <a:lnTo>
                    <a:pt x="28892" y="14351"/>
                  </a:lnTo>
                  <a:lnTo>
                    <a:pt x="28854" y="13589"/>
                  </a:lnTo>
                  <a:lnTo>
                    <a:pt x="28752" y="16649"/>
                  </a:lnTo>
                  <a:lnTo>
                    <a:pt x="28663" y="17805"/>
                  </a:lnTo>
                  <a:lnTo>
                    <a:pt x="28613" y="18351"/>
                  </a:lnTo>
                  <a:lnTo>
                    <a:pt x="28511" y="19824"/>
                  </a:lnTo>
                  <a:lnTo>
                    <a:pt x="28333" y="20701"/>
                  </a:lnTo>
                  <a:lnTo>
                    <a:pt x="26631" y="20701"/>
                  </a:lnTo>
                  <a:lnTo>
                    <a:pt x="26898" y="19367"/>
                  </a:lnTo>
                  <a:lnTo>
                    <a:pt x="27012" y="17868"/>
                  </a:lnTo>
                  <a:lnTo>
                    <a:pt x="28613" y="18351"/>
                  </a:lnTo>
                  <a:lnTo>
                    <a:pt x="28613" y="17780"/>
                  </a:lnTo>
                  <a:lnTo>
                    <a:pt x="27863" y="17272"/>
                  </a:lnTo>
                  <a:lnTo>
                    <a:pt x="27101" y="16776"/>
                  </a:lnTo>
                  <a:lnTo>
                    <a:pt x="27152" y="16192"/>
                  </a:lnTo>
                  <a:lnTo>
                    <a:pt x="27089" y="15113"/>
                  </a:lnTo>
                  <a:lnTo>
                    <a:pt x="27914" y="15113"/>
                  </a:lnTo>
                  <a:lnTo>
                    <a:pt x="28663" y="15113"/>
                  </a:lnTo>
                  <a:lnTo>
                    <a:pt x="28752" y="16649"/>
                  </a:lnTo>
                  <a:lnTo>
                    <a:pt x="28752" y="13576"/>
                  </a:lnTo>
                  <a:lnTo>
                    <a:pt x="29756" y="11303"/>
                  </a:lnTo>
                  <a:lnTo>
                    <a:pt x="30416" y="12573"/>
                  </a:lnTo>
                  <a:lnTo>
                    <a:pt x="30708" y="12573"/>
                  </a:lnTo>
                  <a:lnTo>
                    <a:pt x="31102" y="11938"/>
                  </a:lnTo>
                  <a:lnTo>
                    <a:pt x="30949" y="11938"/>
                  </a:lnTo>
                  <a:lnTo>
                    <a:pt x="30949" y="11176"/>
                  </a:lnTo>
                  <a:lnTo>
                    <a:pt x="29870" y="11176"/>
                  </a:lnTo>
                  <a:lnTo>
                    <a:pt x="30175" y="10680"/>
                  </a:lnTo>
                  <a:lnTo>
                    <a:pt x="29857" y="10947"/>
                  </a:lnTo>
                  <a:lnTo>
                    <a:pt x="29908" y="10680"/>
                  </a:lnTo>
                  <a:lnTo>
                    <a:pt x="27330" y="10680"/>
                  </a:lnTo>
                  <a:lnTo>
                    <a:pt x="27457" y="11176"/>
                  </a:lnTo>
                  <a:lnTo>
                    <a:pt x="29578" y="11176"/>
                  </a:lnTo>
                  <a:lnTo>
                    <a:pt x="28829" y="11938"/>
                  </a:lnTo>
                  <a:lnTo>
                    <a:pt x="28613" y="12217"/>
                  </a:lnTo>
                  <a:lnTo>
                    <a:pt x="28613" y="14351"/>
                  </a:lnTo>
                  <a:lnTo>
                    <a:pt x="28282" y="14351"/>
                  </a:lnTo>
                  <a:lnTo>
                    <a:pt x="27965" y="14998"/>
                  </a:lnTo>
                  <a:lnTo>
                    <a:pt x="27787" y="14351"/>
                  </a:lnTo>
                  <a:lnTo>
                    <a:pt x="28282" y="14351"/>
                  </a:lnTo>
                  <a:lnTo>
                    <a:pt x="28575" y="13728"/>
                  </a:lnTo>
                  <a:lnTo>
                    <a:pt x="28613" y="14351"/>
                  </a:lnTo>
                  <a:lnTo>
                    <a:pt x="28613" y="12217"/>
                  </a:lnTo>
                  <a:lnTo>
                    <a:pt x="28321" y="12573"/>
                  </a:lnTo>
                  <a:lnTo>
                    <a:pt x="27965" y="13208"/>
                  </a:lnTo>
                  <a:lnTo>
                    <a:pt x="28257" y="13462"/>
                  </a:lnTo>
                  <a:lnTo>
                    <a:pt x="27660" y="13855"/>
                  </a:lnTo>
                  <a:lnTo>
                    <a:pt x="27559" y="13462"/>
                  </a:lnTo>
                  <a:lnTo>
                    <a:pt x="27203" y="13462"/>
                  </a:lnTo>
                  <a:lnTo>
                    <a:pt x="27025" y="12573"/>
                  </a:lnTo>
                  <a:lnTo>
                    <a:pt x="27254" y="12573"/>
                  </a:lnTo>
                  <a:lnTo>
                    <a:pt x="27940" y="13195"/>
                  </a:lnTo>
                  <a:lnTo>
                    <a:pt x="27800" y="12573"/>
                  </a:lnTo>
                  <a:lnTo>
                    <a:pt x="27457" y="11176"/>
                  </a:lnTo>
                  <a:lnTo>
                    <a:pt x="26911" y="11176"/>
                  </a:lnTo>
                  <a:lnTo>
                    <a:pt x="26873" y="16116"/>
                  </a:lnTo>
                  <a:lnTo>
                    <a:pt x="26822" y="16637"/>
                  </a:lnTo>
                  <a:lnTo>
                    <a:pt x="26746" y="17792"/>
                  </a:lnTo>
                  <a:lnTo>
                    <a:pt x="26631" y="19304"/>
                  </a:lnTo>
                  <a:lnTo>
                    <a:pt x="26352" y="20701"/>
                  </a:lnTo>
                  <a:lnTo>
                    <a:pt x="24650" y="20701"/>
                  </a:lnTo>
                  <a:lnTo>
                    <a:pt x="25031" y="18834"/>
                  </a:lnTo>
                  <a:lnTo>
                    <a:pt x="25133" y="17297"/>
                  </a:lnTo>
                  <a:lnTo>
                    <a:pt x="26746" y="17792"/>
                  </a:lnTo>
                  <a:lnTo>
                    <a:pt x="26746" y="16637"/>
                  </a:lnTo>
                  <a:lnTo>
                    <a:pt x="25184" y="16637"/>
                  </a:lnTo>
                  <a:lnTo>
                    <a:pt x="25209" y="16306"/>
                  </a:lnTo>
                  <a:lnTo>
                    <a:pt x="26174" y="15113"/>
                  </a:lnTo>
                  <a:lnTo>
                    <a:pt x="25222" y="15113"/>
                  </a:lnTo>
                  <a:lnTo>
                    <a:pt x="25196" y="14681"/>
                  </a:lnTo>
                  <a:lnTo>
                    <a:pt x="25476" y="14351"/>
                  </a:lnTo>
                  <a:lnTo>
                    <a:pt x="26758" y="14351"/>
                  </a:lnTo>
                  <a:lnTo>
                    <a:pt x="26174" y="15113"/>
                  </a:lnTo>
                  <a:lnTo>
                    <a:pt x="26809" y="15113"/>
                  </a:lnTo>
                  <a:lnTo>
                    <a:pt x="26873" y="16116"/>
                  </a:lnTo>
                  <a:lnTo>
                    <a:pt x="26873" y="11264"/>
                  </a:lnTo>
                  <a:lnTo>
                    <a:pt x="25387" y="14351"/>
                  </a:lnTo>
                  <a:lnTo>
                    <a:pt x="25184" y="14351"/>
                  </a:lnTo>
                  <a:lnTo>
                    <a:pt x="25095" y="12509"/>
                  </a:lnTo>
                  <a:lnTo>
                    <a:pt x="24942" y="12471"/>
                  </a:lnTo>
                  <a:lnTo>
                    <a:pt x="24942" y="14986"/>
                  </a:lnTo>
                  <a:lnTo>
                    <a:pt x="24942" y="15113"/>
                  </a:lnTo>
                  <a:lnTo>
                    <a:pt x="24853" y="17272"/>
                  </a:lnTo>
                  <a:lnTo>
                    <a:pt x="24752" y="18770"/>
                  </a:lnTo>
                  <a:lnTo>
                    <a:pt x="24358" y="20701"/>
                  </a:lnTo>
                  <a:lnTo>
                    <a:pt x="22758" y="20701"/>
                  </a:lnTo>
                  <a:lnTo>
                    <a:pt x="22567" y="21158"/>
                  </a:lnTo>
                  <a:lnTo>
                    <a:pt x="22656" y="20701"/>
                  </a:lnTo>
                  <a:lnTo>
                    <a:pt x="23012" y="20078"/>
                  </a:lnTo>
                  <a:lnTo>
                    <a:pt x="23114" y="19812"/>
                  </a:lnTo>
                  <a:lnTo>
                    <a:pt x="24574" y="17272"/>
                  </a:lnTo>
                  <a:lnTo>
                    <a:pt x="24853" y="17272"/>
                  </a:lnTo>
                  <a:lnTo>
                    <a:pt x="24853" y="15151"/>
                  </a:lnTo>
                  <a:lnTo>
                    <a:pt x="23190" y="17513"/>
                  </a:lnTo>
                  <a:lnTo>
                    <a:pt x="23380" y="15113"/>
                  </a:lnTo>
                  <a:lnTo>
                    <a:pt x="24841" y="15113"/>
                  </a:lnTo>
                  <a:lnTo>
                    <a:pt x="24942" y="14986"/>
                  </a:lnTo>
                  <a:lnTo>
                    <a:pt x="24942" y="12471"/>
                  </a:lnTo>
                  <a:lnTo>
                    <a:pt x="24803" y="12420"/>
                  </a:lnTo>
                  <a:lnTo>
                    <a:pt x="24904" y="14351"/>
                  </a:lnTo>
                  <a:lnTo>
                    <a:pt x="23342" y="14351"/>
                  </a:lnTo>
                  <a:lnTo>
                    <a:pt x="23202" y="11950"/>
                  </a:lnTo>
                  <a:lnTo>
                    <a:pt x="23101" y="15113"/>
                  </a:lnTo>
                  <a:lnTo>
                    <a:pt x="22872" y="17970"/>
                  </a:lnTo>
                  <a:lnTo>
                    <a:pt x="22123" y="19050"/>
                  </a:lnTo>
                  <a:lnTo>
                    <a:pt x="22034" y="19189"/>
                  </a:lnTo>
                  <a:lnTo>
                    <a:pt x="21818" y="19367"/>
                  </a:lnTo>
                  <a:lnTo>
                    <a:pt x="21501" y="20701"/>
                  </a:lnTo>
                  <a:lnTo>
                    <a:pt x="22364" y="20701"/>
                  </a:lnTo>
                  <a:lnTo>
                    <a:pt x="22263" y="21209"/>
                  </a:lnTo>
                  <a:lnTo>
                    <a:pt x="21374" y="21209"/>
                  </a:lnTo>
                  <a:lnTo>
                    <a:pt x="21386" y="25666"/>
                  </a:lnTo>
                  <a:lnTo>
                    <a:pt x="21221" y="26543"/>
                  </a:lnTo>
                  <a:lnTo>
                    <a:pt x="19773" y="25273"/>
                  </a:lnTo>
                  <a:lnTo>
                    <a:pt x="20574" y="21209"/>
                  </a:lnTo>
                  <a:lnTo>
                    <a:pt x="21374" y="21209"/>
                  </a:lnTo>
                  <a:lnTo>
                    <a:pt x="21501" y="20701"/>
                  </a:lnTo>
                  <a:lnTo>
                    <a:pt x="20675" y="20701"/>
                  </a:lnTo>
                  <a:lnTo>
                    <a:pt x="21272" y="17754"/>
                  </a:lnTo>
                  <a:lnTo>
                    <a:pt x="21463" y="15113"/>
                  </a:lnTo>
                  <a:lnTo>
                    <a:pt x="23101" y="15113"/>
                  </a:lnTo>
                  <a:lnTo>
                    <a:pt x="23101" y="11925"/>
                  </a:lnTo>
                  <a:lnTo>
                    <a:pt x="22923" y="11861"/>
                  </a:lnTo>
                  <a:lnTo>
                    <a:pt x="23063" y="14351"/>
                  </a:lnTo>
                  <a:lnTo>
                    <a:pt x="21488" y="14351"/>
                  </a:lnTo>
                  <a:lnTo>
                    <a:pt x="21424" y="13296"/>
                  </a:lnTo>
                  <a:lnTo>
                    <a:pt x="21678" y="12573"/>
                  </a:lnTo>
                  <a:lnTo>
                    <a:pt x="21958" y="11938"/>
                  </a:lnTo>
                  <a:lnTo>
                    <a:pt x="22136" y="11176"/>
                  </a:lnTo>
                  <a:lnTo>
                    <a:pt x="23101" y="9029"/>
                  </a:lnTo>
                  <a:lnTo>
                    <a:pt x="23304" y="8902"/>
                  </a:lnTo>
                  <a:lnTo>
                    <a:pt x="23418" y="8763"/>
                  </a:lnTo>
                  <a:lnTo>
                    <a:pt x="25438" y="6477"/>
                  </a:lnTo>
                  <a:lnTo>
                    <a:pt x="24892" y="8763"/>
                  </a:lnTo>
                  <a:lnTo>
                    <a:pt x="24777" y="10033"/>
                  </a:lnTo>
                  <a:lnTo>
                    <a:pt x="24663" y="11176"/>
                  </a:lnTo>
                  <a:lnTo>
                    <a:pt x="24244" y="11176"/>
                  </a:lnTo>
                  <a:lnTo>
                    <a:pt x="24409" y="11938"/>
                  </a:lnTo>
                  <a:lnTo>
                    <a:pt x="24879" y="11938"/>
                  </a:lnTo>
                  <a:lnTo>
                    <a:pt x="25196" y="11036"/>
                  </a:lnTo>
                  <a:lnTo>
                    <a:pt x="25158" y="11176"/>
                  </a:lnTo>
                  <a:lnTo>
                    <a:pt x="26911" y="11176"/>
                  </a:lnTo>
                  <a:lnTo>
                    <a:pt x="27152" y="10680"/>
                  </a:lnTo>
                  <a:lnTo>
                    <a:pt x="25323" y="10680"/>
                  </a:lnTo>
                  <a:lnTo>
                    <a:pt x="26733" y="5727"/>
                  </a:lnTo>
                  <a:lnTo>
                    <a:pt x="26797" y="5588"/>
                  </a:lnTo>
                  <a:lnTo>
                    <a:pt x="27711" y="4572"/>
                  </a:lnTo>
                  <a:lnTo>
                    <a:pt x="28155" y="4076"/>
                  </a:lnTo>
                  <a:lnTo>
                    <a:pt x="28270" y="3937"/>
                  </a:lnTo>
                  <a:lnTo>
                    <a:pt x="29400" y="3937"/>
                  </a:lnTo>
                  <a:lnTo>
                    <a:pt x="29641" y="4572"/>
                  </a:lnTo>
                  <a:lnTo>
                    <a:pt x="30391" y="6350"/>
                  </a:lnTo>
                  <a:lnTo>
                    <a:pt x="30289" y="7378"/>
                  </a:lnTo>
                  <a:lnTo>
                    <a:pt x="30187" y="7874"/>
                  </a:lnTo>
                  <a:lnTo>
                    <a:pt x="30060" y="8763"/>
                  </a:lnTo>
                  <a:lnTo>
                    <a:pt x="29984" y="9677"/>
                  </a:lnTo>
                  <a:lnTo>
                    <a:pt x="29908" y="10680"/>
                  </a:lnTo>
                  <a:lnTo>
                    <a:pt x="30073" y="10680"/>
                  </a:lnTo>
                  <a:lnTo>
                    <a:pt x="30327" y="10426"/>
                  </a:lnTo>
                  <a:lnTo>
                    <a:pt x="30175" y="10680"/>
                  </a:lnTo>
                  <a:lnTo>
                    <a:pt x="30962" y="10680"/>
                  </a:lnTo>
                  <a:lnTo>
                    <a:pt x="30962" y="10426"/>
                  </a:lnTo>
                  <a:lnTo>
                    <a:pt x="31013" y="8763"/>
                  </a:lnTo>
                  <a:lnTo>
                    <a:pt x="31407" y="7378"/>
                  </a:lnTo>
                  <a:lnTo>
                    <a:pt x="31610" y="7112"/>
                  </a:lnTo>
                  <a:lnTo>
                    <a:pt x="32575" y="6642"/>
                  </a:lnTo>
                  <a:lnTo>
                    <a:pt x="32080" y="6642"/>
                  </a:lnTo>
                  <a:lnTo>
                    <a:pt x="32016" y="6350"/>
                  </a:lnTo>
                  <a:lnTo>
                    <a:pt x="31877" y="5727"/>
                  </a:lnTo>
                  <a:lnTo>
                    <a:pt x="31851" y="5588"/>
                  </a:lnTo>
                  <a:lnTo>
                    <a:pt x="31711" y="5588"/>
                  </a:lnTo>
                  <a:lnTo>
                    <a:pt x="31051" y="6350"/>
                  </a:lnTo>
                  <a:lnTo>
                    <a:pt x="31102" y="3937"/>
                  </a:lnTo>
                  <a:lnTo>
                    <a:pt x="32486" y="3937"/>
                  </a:lnTo>
                  <a:lnTo>
                    <a:pt x="35331" y="3937"/>
                  </a:lnTo>
                  <a:lnTo>
                    <a:pt x="35394" y="4826"/>
                  </a:lnTo>
                  <a:lnTo>
                    <a:pt x="35496" y="6350"/>
                  </a:lnTo>
                  <a:lnTo>
                    <a:pt x="35610" y="7874"/>
                  </a:lnTo>
                  <a:lnTo>
                    <a:pt x="35458" y="8763"/>
                  </a:lnTo>
                  <a:lnTo>
                    <a:pt x="35420" y="9029"/>
                  </a:lnTo>
                  <a:lnTo>
                    <a:pt x="35306" y="9677"/>
                  </a:lnTo>
                  <a:lnTo>
                    <a:pt x="35242" y="10033"/>
                  </a:lnTo>
                  <a:lnTo>
                    <a:pt x="35128" y="10680"/>
                  </a:lnTo>
                  <a:lnTo>
                    <a:pt x="35725" y="10680"/>
                  </a:lnTo>
                  <a:lnTo>
                    <a:pt x="36106" y="10033"/>
                  </a:lnTo>
                  <a:lnTo>
                    <a:pt x="36169" y="10287"/>
                  </a:lnTo>
                  <a:lnTo>
                    <a:pt x="36271" y="10680"/>
                  </a:lnTo>
                  <a:lnTo>
                    <a:pt x="41325" y="10680"/>
                  </a:lnTo>
                  <a:lnTo>
                    <a:pt x="41236" y="10033"/>
                  </a:lnTo>
                  <a:lnTo>
                    <a:pt x="41186" y="9677"/>
                  </a:lnTo>
                  <a:lnTo>
                    <a:pt x="41071" y="8902"/>
                  </a:lnTo>
                  <a:lnTo>
                    <a:pt x="41046" y="8763"/>
                  </a:lnTo>
                  <a:lnTo>
                    <a:pt x="41554" y="8763"/>
                  </a:lnTo>
                  <a:lnTo>
                    <a:pt x="38011" y="7112"/>
                  </a:lnTo>
                  <a:lnTo>
                    <a:pt x="37833" y="7112"/>
                  </a:lnTo>
                  <a:lnTo>
                    <a:pt x="34404" y="2413"/>
                  </a:lnTo>
                  <a:lnTo>
                    <a:pt x="33743" y="1524"/>
                  </a:lnTo>
                  <a:lnTo>
                    <a:pt x="34213" y="1524"/>
                  </a:lnTo>
                  <a:lnTo>
                    <a:pt x="33667" y="1498"/>
                  </a:lnTo>
                  <a:lnTo>
                    <a:pt x="33667" y="2413"/>
                  </a:lnTo>
                  <a:lnTo>
                    <a:pt x="31242" y="3009"/>
                  </a:lnTo>
                  <a:lnTo>
                    <a:pt x="31330" y="2413"/>
                  </a:lnTo>
                  <a:lnTo>
                    <a:pt x="33667" y="2413"/>
                  </a:lnTo>
                  <a:lnTo>
                    <a:pt x="33667" y="1498"/>
                  </a:lnTo>
                  <a:lnTo>
                    <a:pt x="29629" y="1282"/>
                  </a:lnTo>
                  <a:lnTo>
                    <a:pt x="29629" y="2413"/>
                  </a:lnTo>
                  <a:lnTo>
                    <a:pt x="29337" y="2730"/>
                  </a:lnTo>
                  <a:lnTo>
                    <a:pt x="28867" y="2552"/>
                  </a:lnTo>
                  <a:lnTo>
                    <a:pt x="28829" y="2413"/>
                  </a:lnTo>
                  <a:lnTo>
                    <a:pt x="28536" y="2413"/>
                  </a:lnTo>
                  <a:lnTo>
                    <a:pt x="28829" y="2413"/>
                  </a:lnTo>
                  <a:lnTo>
                    <a:pt x="29629" y="2413"/>
                  </a:lnTo>
                  <a:lnTo>
                    <a:pt x="29629" y="1282"/>
                  </a:lnTo>
                  <a:lnTo>
                    <a:pt x="27660" y="1181"/>
                  </a:lnTo>
                  <a:lnTo>
                    <a:pt x="27660" y="3937"/>
                  </a:lnTo>
                  <a:lnTo>
                    <a:pt x="27457" y="4076"/>
                  </a:lnTo>
                  <a:lnTo>
                    <a:pt x="27355" y="4572"/>
                  </a:lnTo>
                  <a:lnTo>
                    <a:pt x="26860" y="4076"/>
                  </a:lnTo>
                  <a:lnTo>
                    <a:pt x="26733" y="3937"/>
                  </a:lnTo>
                  <a:lnTo>
                    <a:pt x="27127" y="3937"/>
                  </a:lnTo>
                  <a:lnTo>
                    <a:pt x="27355" y="3937"/>
                  </a:lnTo>
                  <a:lnTo>
                    <a:pt x="27660" y="3937"/>
                  </a:lnTo>
                  <a:lnTo>
                    <a:pt x="27660" y="1181"/>
                  </a:lnTo>
                  <a:lnTo>
                    <a:pt x="27292" y="1155"/>
                  </a:lnTo>
                  <a:lnTo>
                    <a:pt x="27101" y="1524"/>
                  </a:lnTo>
                  <a:lnTo>
                    <a:pt x="26212" y="3302"/>
                  </a:lnTo>
                  <a:lnTo>
                    <a:pt x="24879" y="2413"/>
                  </a:lnTo>
                  <a:lnTo>
                    <a:pt x="22733" y="990"/>
                  </a:lnTo>
                  <a:lnTo>
                    <a:pt x="22517" y="215"/>
                  </a:lnTo>
                  <a:lnTo>
                    <a:pt x="25603" y="215"/>
                  </a:lnTo>
                  <a:lnTo>
                    <a:pt x="17767" y="0"/>
                  </a:lnTo>
                  <a:lnTo>
                    <a:pt x="17437" y="215"/>
                  </a:lnTo>
                  <a:lnTo>
                    <a:pt x="21691" y="1524"/>
                  </a:lnTo>
                  <a:lnTo>
                    <a:pt x="20904" y="1524"/>
                  </a:lnTo>
                  <a:lnTo>
                    <a:pt x="20866" y="2032"/>
                  </a:lnTo>
                  <a:lnTo>
                    <a:pt x="19951" y="3263"/>
                  </a:lnTo>
                  <a:lnTo>
                    <a:pt x="21932" y="2413"/>
                  </a:lnTo>
                  <a:lnTo>
                    <a:pt x="22199" y="2413"/>
                  </a:lnTo>
                  <a:lnTo>
                    <a:pt x="21971" y="3632"/>
                  </a:lnTo>
                  <a:lnTo>
                    <a:pt x="21971" y="9029"/>
                  </a:lnTo>
                  <a:lnTo>
                    <a:pt x="21615" y="10401"/>
                  </a:lnTo>
                  <a:lnTo>
                    <a:pt x="21615" y="12319"/>
                  </a:lnTo>
                  <a:lnTo>
                    <a:pt x="21501" y="12573"/>
                  </a:lnTo>
                  <a:lnTo>
                    <a:pt x="21615" y="12319"/>
                  </a:lnTo>
                  <a:lnTo>
                    <a:pt x="21615" y="10401"/>
                  </a:lnTo>
                  <a:lnTo>
                    <a:pt x="21310" y="11557"/>
                  </a:lnTo>
                  <a:lnTo>
                    <a:pt x="21310" y="11391"/>
                  </a:lnTo>
                  <a:lnTo>
                    <a:pt x="21209" y="14351"/>
                  </a:lnTo>
                  <a:lnTo>
                    <a:pt x="21069" y="14351"/>
                  </a:lnTo>
                  <a:lnTo>
                    <a:pt x="20802" y="15113"/>
                  </a:lnTo>
                  <a:lnTo>
                    <a:pt x="21170" y="15113"/>
                  </a:lnTo>
                  <a:lnTo>
                    <a:pt x="20993" y="17703"/>
                  </a:lnTo>
                  <a:lnTo>
                    <a:pt x="20396" y="20701"/>
                  </a:lnTo>
                  <a:lnTo>
                    <a:pt x="18923" y="20701"/>
                  </a:lnTo>
                  <a:lnTo>
                    <a:pt x="18757" y="21209"/>
                  </a:lnTo>
                  <a:lnTo>
                    <a:pt x="20294" y="21209"/>
                  </a:lnTo>
                  <a:lnTo>
                    <a:pt x="19532" y="25057"/>
                  </a:lnTo>
                  <a:lnTo>
                    <a:pt x="18084" y="23799"/>
                  </a:lnTo>
                  <a:lnTo>
                    <a:pt x="18389" y="22288"/>
                  </a:lnTo>
                  <a:lnTo>
                    <a:pt x="18669" y="21463"/>
                  </a:lnTo>
                  <a:lnTo>
                    <a:pt x="18757" y="21209"/>
                  </a:lnTo>
                  <a:lnTo>
                    <a:pt x="18605" y="21209"/>
                  </a:lnTo>
                  <a:lnTo>
                    <a:pt x="18694" y="20701"/>
                  </a:lnTo>
                  <a:lnTo>
                    <a:pt x="18923" y="20701"/>
                  </a:lnTo>
                  <a:lnTo>
                    <a:pt x="20802" y="15113"/>
                  </a:lnTo>
                  <a:lnTo>
                    <a:pt x="19862" y="15113"/>
                  </a:lnTo>
                  <a:lnTo>
                    <a:pt x="19202" y="18288"/>
                  </a:lnTo>
                  <a:lnTo>
                    <a:pt x="19100" y="18694"/>
                  </a:lnTo>
                  <a:lnTo>
                    <a:pt x="19392" y="17221"/>
                  </a:lnTo>
                  <a:lnTo>
                    <a:pt x="19621" y="13982"/>
                  </a:lnTo>
                  <a:lnTo>
                    <a:pt x="19494" y="11938"/>
                  </a:lnTo>
                  <a:lnTo>
                    <a:pt x="19646" y="11938"/>
                  </a:lnTo>
                  <a:lnTo>
                    <a:pt x="19710" y="12573"/>
                  </a:lnTo>
                  <a:lnTo>
                    <a:pt x="19799" y="13462"/>
                  </a:lnTo>
                  <a:lnTo>
                    <a:pt x="19900" y="14351"/>
                  </a:lnTo>
                  <a:lnTo>
                    <a:pt x="21069" y="14351"/>
                  </a:lnTo>
                  <a:lnTo>
                    <a:pt x="21183" y="13995"/>
                  </a:lnTo>
                  <a:lnTo>
                    <a:pt x="21209" y="14351"/>
                  </a:lnTo>
                  <a:lnTo>
                    <a:pt x="21209" y="11366"/>
                  </a:lnTo>
                  <a:lnTo>
                    <a:pt x="21031" y="11315"/>
                  </a:lnTo>
                  <a:lnTo>
                    <a:pt x="21094" y="12420"/>
                  </a:lnTo>
                  <a:lnTo>
                    <a:pt x="20828" y="13462"/>
                  </a:lnTo>
                  <a:lnTo>
                    <a:pt x="20180" y="13462"/>
                  </a:lnTo>
                  <a:lnTo>
                    <a:pt x="19824" y="11938"/>
                  </a:lnTo>
                  <a:lnTo>
                    <a:pt x="20878" y="11176"/>
                  </a:lnTo>
                  <a:lnTo>
                    <a:pt x="20726" y="11176"/>
                  </a:lnTo>
                  <a:lnTo>
                    <a:pt x="21259" y="9029"/>
                  </a:lnTo>
                  <a:lnTo>
                    <a:pt x="21475" y="9029"/>
                  </a:lnTo>
                  <a:lnTo>
                    <a:pt x="21767" y="8763"/>
                  </a:lnTo>
                  <a:lnTo>
                    <a:pt x="21844" y="9029"/>
                  </a:lnTo>
                  <a:lnTo>
                    <a:pt x="21971" y="9029"/>
                  </a:lnTo>
                  <a:lnTo>
                    <a:pt x="21971" y="3632"/>
                  </a:lnTo>
                  <a:lnTo>
                    <a:pt x="21602" y="5588"/>
                  </a:lnTo>
                  <a:lnTo>
                    <a:pt x="21577" y="5727"/>
                  </a:lnTo>
                  <a:lnTo>
                    <a:pt x="21463" y="6350"/>
                  </a:lnTo>
                  <a:lnTo>
                    <a:pt x="21221" y="6350"/>
                  </a:lnTo>
                  <a:lnTo>
                    <a:pt x="20066" y="7378"/>
                  </a:lnTo>
                  <a:lnTo>
                    <a:pt x="19888" y="7556"/>
                  </a:lnTo>
                  <a:lnTo>
                    <a:pt x="19888" y="11176"/>
                  </a:lnTo>
                  <a:lnTo>
                    <a:pt x="19583" y="11430"/>
                  </a:lnTo>
                  <a:lnTo>
                    <a:pt x="19558" y="11176"/>
                  </a:lnTo>
                  <a:lnTo>
                    <a:pt x="19888" y="11176"/>
                  </a:lnTo>
                  <a:lnTo>
                    <a:pt x="19888" y="7556"/>
                  </a:lnTo>
                  <a:lnTo>
                    <a:pt x="19558" y="7874"/>
                  </a:lnTo>
                  <a:lnTo>
                    <a:pt x="18059" y="10287"/>
                  </a:lnTo>
                  <a:lnTo>
                    <a:pt x="17983" y="10426"/>
                  </a:lnTo>
                  <a:lnTo>
                    <a:pt x="18465" y="11176"/>
                  </a:lnTo>
                  <a:lnTo>
                    <a:pt x="18872" y="11176"/>
                  </a:lnTo>
                  <a:lnTo>
                    <a:pt x="16738" y="13462"/>
                  </a:lnTo>
                  <a:lnTo>
                    <a:pt x="17157" y="13462"/>
                  </a:lnTo>
                  <a:lnTo>
                    <a:pt x="18973" y="11938"/>
                  </a:lnTo>
                  <a:lnTo>
                    <a:pt x="19227" y="11938"/>
                  </a:lnTo>
                  <a:lnTo>
                    <a:pt x="19316" y="13462"/>
                  </a:lnTo>
                  <a:lnTo>
                    <a:pt x="19354" y="13919"/>
                  </a:lnTo>
                  <a:lnTo>
                    <a:pt x="19113" y="17157"/>
                  </a:lnTo>
                  <a:lnTo>
                    <a:pt x="18402" y="20701"/>
                  </a:lnTo>
                  <a:lnTo>
                    <a:pt x="11633" y="20701"/>
                  </a:lnTo>
                  <a:lnTo>
                    <a:pt x="11557" y="21209"/>
                  </a:lnTo>
                  <a:lnTo>
                    <a:pt x="18300" y="21209"/>
                  </a:lnTo>
                  <a:lnTo>
                    <a:pt x="17653" y="24523"/>
                  </a:lnTo>
                  <a:lnTo>
                    <a:pt x="17589" y="24777"/>
                  </a:lnTo>
                  <a:lnTo>
                    <a:pt x="17500" y="25146"/>
                  </a:lnTo>
                  <a:lnTo>
                    <a:pt x="17437" y="25400"/>
                  </a:lnTo>
                  <a:lnTo>
                    <a:pt x="17183" y="26911"/>
                  </a:lnTo>
                  <a:lnTo>
                    <a:pt x="14185" y="33185"/>
                  </a:lnTo>
                  <a:lnTo>
                    <a:pt x="7124" y="41287"/>
                  </a:lnTo>
                  <a:lnTo>
                    <a:pt x="3771" y="43891"/>
                  </a:lnTo>
                  <a:lnTo>
                    <a:pt x="0" y="45631"/>
                  </a:lnTo>
                  <a:lnTo>
                    <a:pt x="342" y="45770"/>
                  </a:lnTo>
                  <a:lnTo>
                    <a:pt x="17741" y="25590"/>
                  </a:lnTo>
                  <a:lnTo>
                    <a:pt x="19253" y="26479"/>
                  </a:lnTo>
                  <a:lnTo>
                    <a:pt x="1549" y="46291"/>
                  </a:lnTo>
                  <a:lnTo>
                    <a:pt x="1892" y="46443"/>
                  </a:lnTo>
                  <a:lnTo>
                    <a:pt x="19507" y="26619"/>
                  </a:lnTo>
                  <a:lnTo>
                    <a:pt x="21018" y="27520"/>
                  </a:lnTo>
                  <a:lnTo>
                    <a:pt x="3098" y="46951"/>
                  </a:lnTo>
                  <a:lnTo>
                    <a:pt x="3454" y="47104"/>
                  </a:lnTo>
                  <a:lnTo>
                    <a:pt x="21285" y="27673"/>
                  </a:lnTo>
                  <a:lnTo>
                    <a:pt x="21996" y="28079"/>
                  </a:lnTo>
                  <a:lnTo>
                    <a:pt x="22009" y="26797"/>
                  </a:lnTo>
                  <a:lnTo>
                    <a:pt x="22034" y="23926"/>
                  </a:lnTo>
                  <a:lnTo>
                    <a:pt x="22555" y="21209"/>
                  </a:lnTo>
                  <a:lnTo>
                    <a:pt x="24269" y="21209"/>
                  </a:lnTo>
                  <a:lnTo>
                    <a:pt x="22834" y="28486"/>
                  </a:lnTo>
                  <a:lnTo>
                    <a:pt x="19837" y="34759"/>
                  </a:lnTo>
                  <a:lnTo>
                    <a:pt x="12522" y="43141"/>
                  </a:lnTo>
                  <a:lnTo>
                    <a:pt x="8826" y="45923"/>
                  </a:lnTo>
                  <a:lnTo>
                    <a:pt x="4622" y="47637"/>
                  </a:lnTo>
                  <a:lnTo>
                    <a:pt x="4978" y="47790"/>
                  </a:lnTo>
                  <a:lnTo>
                    <a:pt x="24549" y="21209"/>
                  </a:lnTo>
                  <a:lnTo>
                    <a:pt x="26250" y="21209"/>
                  </a:lnTo>
                  <a:lnTo>
                    <a:pt x="6159" y="48298"/>
                  </a:lnTo>
                  <a:lnTo>
                    <a:pt x="6515" y="48450"/>
                  </a:lnTo>
                  <a:lnTo>
                    <a:pt x="26530" y="21209"/>
                  </a:lnTo>
                  <a:lnTo>
                    <a:pt x="28232" y="21209"/>
                  </a:lnTo>
                  <a:lnTo>
                    <a:pt x="7658" y="48958"/>
                  </a:lnTo>
                  <a:lnTo>
                    <a:pt x="8039" y="49123"/>
                  </a:lnTo>
                  <a:lnTo>
                    <a:pt x="28536" y="21209"/>
                  </a:lnTo>
                  <a:lnTo>
                    <a:pt x="30226" y="21209"/>
                  </a:lnTo>
                  <a:lnTo>
                    <a:pt x="9156" y="49631"/>
                  </a:lnTo>
                  <a:lnTo>
                    <a:pt x="9537" y="49796"/>
                  </a:lnTo>
                  <a:lnTo>
                    <a:pt x="30505" y="21209"/>
                  </a:lnTo>
                  <a:lnTo>
                    <a:pt x="31711" y="21209"/>
                  </a:lnTo>
                  <a:lnTo>
                    <a:pt x="31305" y="25565"/>
                  </a:lnTo>
                  <a:lnTo>
                    <a:pt x="27152" y="36042"/>
                  </a:lnTo>
                  <a:lnTo>
                    <a:pt x="20167" y="44716"/>
                  </a:lnTo>
                  <a:lnTo>
                    <a:pt x="10655" y="50292"/>
                  </a:lnTo>
                  <a:lnTo>
                    <a:pt x="11036" y="50457"/>
                  </a:lnTo>
                  <a:lnTo>
                    <a:pt x="20497" y="44805"/>
                  </a:lnTo>
                  <a:lnTo>
                    <a:pt x="27444" y="36106"/>
                  </a:lnTo>
                  <a:lnTo>
                    <a:pt x="31584" y="25628"/>
                  </a:lnTo>
                  <a:lnTo>
                    <a:pt x="32004" y="21209"/>
                  </a:lnTo>
                  <a:lnTo>
                    <a:pt x="33108" y="21209"/>
                  </a:lnTo>
                  <a:lnTo>
                    <a:pt x="33413" y="21209"/>
                  </a:lnTo>
                  <a:lnTo>
                    <a:pt x="32956" y="25958"/>
                  </a:lnTo>
                  <a:lnTo>
                    <a:pt x="28714" y="36563"/>
                  </a:lnTo>
                  <a:lnTo>
                    <a:pt x="21640" y="45351"/>
                  </a:lnTo>
                  <a:lnTo>
                    <a:pt x="12090" y="50965"/>
                  </a:lnTo>
                  <a:lnTo>
                    <a:pt x="12471" y="51130"/>
                  </a:lnTo>
                  <a:lnTo>
                    <a:pt x="21971" y="45427"/>
                  </a:lnTo>
                  <a:lnTo>
                    <a:pt x="29006" y="36626"/>
                  </a:lnTo>
                  <a:lnTo>
                    <a:pt x="33223" y="26035"/>
                  </a:lnTo>
                  <a:lnTo>
                    <a:pt x="33693" y="21234"/>
                  </a:lnTo>
                  <a:lnTo>
                    <a:pt x="35064" y="21691"/>
                  </a:lnTo>
                  <a:lnTo>
                    <a:pt x="34810" y="24244"/>
                  </a:lnTo>
                  <a:lnTo>
                    <a:pt x="34772" y="24384"/>
                  </a:lnTo>
                  <a:lnTo>
                    <a:pt x="34607" y="26365"/>
                  </a:lnTo>
                  <a:lnTo>
                    <a:pt x="31686" y="33578"/>
                  </a:lnTo>
                  <a:lnTo>
                    <a:pt x="31305" y="33909"/>
                  </a:lnTo>
                  <a:lnTo>
                    <a:pt x="31407" y="34251"/>
                  </a:lnTo>
                  <a:lnTo>
                    <a:pt x="30276" y="37071"/>
                  </a:lnTo>
                  <a:lnTo>
                    <a:pt x="23126" y="45974"/>
                  </a:lnTo>
                  <a:lnTo>
                    <a:pt x="13538" y="51638"/>
                  </a:lnTo>
                  <a:lnTo>
                    <a:pt x="13906" y="51803"/>
                  </a:lnTo>
                  <a:lnTo>
                    <a:pt x="23444" y="46062"/>
                  </a:lnTo>
                  <a:lnTo>
                    <a:pt x="30568" y="37134"/>
                  </a:lnTo>
                  <a:lnTo>
                    <a:pt x="31559" y="34683"/>
                  </a:lnTo>
                  <a:lnTo>
                    <a:pt x="32067" y="36195"/>
                  </a:lnTo>
                  <a:lnTo>
                    <a:pt x="32435" y="36118"/>
                  </a:lnTo>
                  <a:lnTo>
                    <a:pt x="31838" y="37592"/>
                  </a:lnTo>
                  <a:lnTo>
                    <a:pt x="24599" y="46596"/>
                  </a:lnTo>
                  <a:lnTo>
                    <a:pt x="14973" y="52324"/>
                  </a:lnTo>
                  <a:lnTo>
                    <a:pt x="15341" y="52489"/>
                  </a:lnTo>
                  <a:lnTo>
                    <a:pt x="24930" y="46685"/>
                  </a:lnTo>
                  <a:lnTo>
                    <a:pt x="32131" y="37642"/>
                  </a:lnTo>
                  <a:lnTo>
                    <a:pt x="32778" y="36055"/>
                  </a:lnTo>
                  <a:lnTo>
                    <a:pt x="34378" y="35712"/>
                  </a:lnTo>
                  <a:lnTo>
                    <a:pt x="33401" y="38100"/>
                  </a:lnTo>
                  <a:lnTo>
                    <a:pt x="26085" y="47218"/>
                  </a:lnTo>
                  <a:lnTo>
                    <a:pt x="16408" y="52997"/>
                  </a:lnTo>
                  <a:lnTo>
                    <a:pt x="16789" y="53162"/>
                  </a:lnTo>
                  <a:lnTo>
                    <a:pt x="26403" y="47307"/>
                  </a:lnTo>
                  <a:lnTo>
                    <a:pt x="33693" y="38163"/>
                  </a:lnTo>
                  <a:lnTo>
                    <a:pt x="34874" y="35267"/>
                  </a:lnTo>
                  <a:lnTo>
                    <a:pt x="37363" y="32829"/>
                  </a:lnTo>
                  <a:lnTo>
                    <a:pt x="34975" y="38608"/>
                  </a:lnTo>
                  <a:lnTo>
                    <a:pt x="27559" y="47853"/>
                  </a:lnTo>
                  <a:lnTo>
                    <a:pt x="17856" y="53670"/>
                  </a:lnTo>
                  <a:lnTo>
                    <a:pt x="18224" y="53848"/>
                  </a:lnTo>
                  <a:lnTo>
                    <a:pt x="27876" y="47942"/>
                  </a:lnTo>
                  <a:lnTo>
                    <a:pt x="35267" y="38684"/>
                  </a:lnTo>
                  <a:lnTo>
                    <a:pt x="37896" y="32308"/>
                  </a:lnTo>
                  <a:lnTo>
                    <a:pt x="38735" y="31496"/>
                  </a:lnTo>
                  <a:lnTo>
                    <a:pt x="38595" y="31496"/>
                  </a:lnTo>
                  <a:lnTo>
                    <a:pt x="39687" y="30988"/>
                  </a:lnTo>
                  <a:lnTo>
                    <a:pt x="38442" y="30988"/>
                  </a:lnTo>
                  <a:lnTo>
                    <a:pt x="38531" y="30772"/>
                  </a:lnTo>
                  <a:lnTo>
                    <a:pt x="38874" y="30492"/>
                  </a:lnTo>
                  <a:lnTo>
                    <a:pt x="38646" y="30492"/>
                  </a:lnTo>
                  <a:lnTo>
                    <a:pt x="39839" y="27635"/>
                  </a:lnTo>
                  <a:lnTo>
                    <a:pt x="40157" y="24650"/>
                  </a:lnTo>
                  <a:lnTo>
                    <a:pt x="41262" y="22987"/>
                  </a:lnTo>
                  <a:lnTo>
                    <a:pt x="41059" y="22987"/>
                  </a:lnTo>
                  <a:lnTo>
                    <a:pt x="40995" y="22606"/>
                  </a:lnTo>
                  <a:lnTo>
                    <a:pt x="40894" y="21971"/>
                  </a:lnTo>
                  <a:lnTo>
                    <a:pt x="40817" y="21463"/>
                  </a:lnTo>
                  <a:lnTo>
                    <a:pt x="42418" y="20701"/>
                  </a:lnTo>
                  <a:lnTo>
                    <a:pt x="42697" y="20548"/>
                  </a:lnTo>
                  <a:lnTo>
                    <a:pt x="42875" y="23622"/>
                  </a:lnTo>
                  <a:lnTo>
                    <a:pt x="42887" y="23863"/>
                  </a:lnTo>
                  <a:lnTo>
                    <a:pt x="41808" y="27965"/>
                  </a:lnTo>
                  <a:lnTo>
                    <a:pt x="38874" y="30492"/>
                  </a:lnTo>
                  <a:lnTo>
                    <a:pt x="40792" y="30492"/>
                  </a:lnTo>
                  <a:lnTo>
                    <a:pt x="41198" y="30302"/>
                  </a:lnTo>
                  <a:lnTo>
                    <a:pt x="41148" y="30492"/>
                  </a:lnTo>
                  <a:lnTo>
                    <a:pt x="40792" y="30492"/>
                  </a:lnTo>
                  <a:lnTo>
                    <a:pt x="39687" y="30988"/>
                  </a:lnTo>
                  <a:lnTo>
                    <a:pt x="41021" y="30988"/>
                  </a:lnTo>
                  <a:lnTo>
                    <a:pt x="40728" y="32118"/>
                  </a:lnTo>
                  <a:lnTo>
                    <a:pt x="41059" y="31407"/>
                  </a:lnTo>
                  <a:lnTo>
                    <a:pt x="41173" y="30988"/>
                  </a:lnTo>
                  <a:lnTo>
                    <a:pt x="42608" y="30988"/>
                  </a:lnTo>
                  <a:lnTo>
                    <a:pt x="42037" y="30492"/>
                  </a:lnTo>
                  <a:lnTo>
                    <a:pt x="41325" y="30492"/>
                  </a:lnTo>
                  <a:lnTo>
                    <a:pt x="41414" y="30200"/>
                  </a:lnTo>
                  <a:lnTo>
                    <a:pt x="41617" y="30099"/>
                  </a:lnTo>
                  <a:lnTo>
                    <a:pt x="42037" y="30492"/>
                  </a:lnTo>
                  <a:lnTo>
                    <a:pt x="42583" y="30492"/>
                  </a:lnTo>
                  <a:lnTo>
                    <a:pt x="42405" y="30099"/>
                  </a:lnTo>
                  <a:lnTo>
                    <a:pt x="42227" y="29730"/>
                  </a:lnTo>
                  <a:lnTo>
                    <a:pt x="43307" y="28829"/>
                  </a:lnTo>
                  <a:lnTo>
                    <a:pt x="42875" y="30492"/>
                  </a:lnTo>
                  <a:lnTo>
                    <a:pt x="42583" y="30492"/>
                  </a:lnTo>
                  <a:lnTo>
                    <a:pt x="42824" y="30708"/>
                  </a:lnTo>
                  <a:lnTo>
                    <a:pt x="42748" y="30988"/>
                  </a:lnTo>
                  <a:lnTo>
                    <a:pt x="42608" y="30988"/>
                  </a:lnTo>
                  <a:lnTo>
                    <a:pt x="42532" y="31864"/>
                  </a:lnTo>
                  <a:lnTo>
                    <a:pt x="38620" y="38773"/>
                  </a:lnTo>
                  <a:lnTo>
                    <a:pt x="38938" y="38773"/>
                  </a:lnTo>
                  <a:lnTo>
                    <a:pt x="42811" y="31864"/>
                  </a:lnTo>
                  <a:lnTo>
                    <a:pt x="42951" y="31305"/>
                  </a:lnTo>
                  <a:lnTo>
                    <a:pt x="43167" y="31496"/>
                  </a:lnTo>
                  <a:lnTo>
                    <a:pt x="43700" y="31496"/>
                  </a:lnTo>
                  <a:lnTo>
                    <a:pt x="43167" y="30988"/>
                  </a:lnTo>
                  <a:lnTo>
                    <a:pt x="43027" y="30988"/>
                  </a:lnTo>
                  <a:lnTo>
                    <a:pt x="43167" y="30988"/>
                  </a:lnTo>
                  <a:lnTo>
                    <a:pt x="44437" y="30988"/>
                  </a:lnTo>
                  <a:lnTo>
                    <a:pt x="44335" y="31407"/>
                  </a:lnTo>
                  <a:lnTo>
                    <a:pt x="43700" y="31496"/>
                  </a:lnTo>
                  <a:lnTo>
                    <a:pt x="44170" y="31953"/>
                  </a:lnTo>
                  <a:lnTo>
                    <a:pt x="40589" y="38481"/>
                  </a:lnTo>
                  <a:lnTo>
                    <a:pt x="40932" y="38481"/>
                  </a:lnTo>
                  <a:lnTo>
                    <a:pt x="44348" y="32118"/>
                  </a:lnTo>
                  <a:lnTo>
                    <a:pt x="45059" y="32778"/>
                  </a:lnTo>
                  <a:lnTo>
                    <a:pt x="45605" y="32486"/>
                  </a:lnTo>
                  <a:lnTo>
                    <a:pt x="42570" y="38214"/>
                  </a:lnTo>
                  <a:lnTo>
                    <a:pt x="42887" y="38214"/>
                  </a:lnTo>
                  <a:lnTo>
                    <a:pt x="45999" y="32283"/>
                  </a:lnTo>
                  <a:lnTo>
                    <a:pt x="46710" y="31889"/>
                  </a:lnTo>
                  <a:lnTo>
                    <a:pt x="47371" y="31127"/>
                  </a:lnTo>
                  <a:lnTo>
                    <a:pt x="47485" y="30988"/>
                  </a:lnTo>
                  <a:lnTo>
                    <a:pt x="46469" y="30988"/>
                  </a:lnTo>
                  <a:lnTo>
                    <a:pt x="46520" y="30797"/>
                  </a:lnTo>
                  <a:lnTo>
                    <a:pt x="46812" y="30492"/>
                  </a:lnTo>
                  <a:lnTo>
                    <a:pt x="46583" y="30492"/>
                  </a:lnTo>
                  <a:lnTo>
                    <a:pt x="46824" y="29514"/>
                  </a:lnTo>
                  <a:lnTo>
                    <a:pt x="47167" y="30099"/>
                  </a:lnTo>
                  <a:lnTo>
                    <a:pt x="46812" y="30492"/>
                  </a:lnTo>
                  <a:lnTo>
                    <a:pt x="47917" y="30492"/>
                  </a:lnTo>
                  <a:lnTo>
                    <a:pt x="48094" y="30276"/>
                  </a:lnTo>
                  <a:lnTo>
                    <a:pt x="48069" y="30416"/>
                  </a:lnTo>
                  <a:lnTo>
                    <a:pt x="47955" y="31267"/>
                  </a:lnTo>
                  <a:lnTo>
                    <a:pt x="44640" y="37858"/>
                  </a:lnTo>
                  <a:lnTo>
                    <a:pt x="44958" y="37858"/>
                  </a:lnTo>
                  <a:lnTo>
                    <a:pt x="48221" y="31267"/>
                  </a:lnTo>
                  <a:lnTo>
                    <a:pt x="48323" y="30568"/>
                  </a:lnTo>
                  <a:lnTo>
                    <a:pt x="48488" y="29832"/>
                  </a:lnTo>
                  <a:lnTo>
                    <a:pt x="49022" y="29210"/>
                  </a:lnTo>
                  <a:lnTo>
                    <a:pt x="49288" y="28079"/>
                  </a:lnTo>
                  <a:lnTo>
                    <a:pt x="49352" y="27813"/>
                  </a:lnTo>
                  <a:lnTo>
                    <a:pt x="48945" y="27813"/>
                  </a:lnTo>
                  <a:lnTo>
                    <a:pt x="49110" y="27051"/>
                  </a:lnTo>
                  <a:lnTo>
                    <a:pt x="49517" y="27051"/>
                  </a:lnTo>
                  <a:lnTo>
                    <a:pt x="49580" y="26797"/>
                  </a:lnTo>
                  <a:lnTo>
                    <a:pt x="49695" y="26301"/>
                  </a:lnTo>
                  <a:lnTo>
                    <a:pt x="49758" y="26035"/>
                  </a:lnTo>
                  <a:lnTo>
                    <a:pt x="49352" y="26035"/>
                  </a:lnTo>
                  <a:lnTo>
                    <a:pt x="49453" y="25539"/>
                  </a:lnTo>
                  <a:lnTo>
                    <a:pt x="50076" y="25539"/>
                  </a:lnTo>
                  <a:lnTo>
                    <a:pt x="51117" y="24168"/>
                  </a:lnTo>
                  <a:lnTo>
                    <a:pt x="51130" y="24472"/>
                  </a:lnTo>
                  <a:lnTo>
                    <a:pt x="49860" y="30111"/>
                  </a:lnTo>
                  <a:lnTo>
                    <a:pt x="49796" y="30416"/>
                  </a:lnTo>
                  <a:lnTo>
                    <a:pt x="49695" y="30873"/>
                  </a:lnTo>
                  <a:lnTo>
                    <a:pt x="49606" y="31267"/>
                  </a:lnTo>
                  <a:lnTo>
                    <a:pt x="46824" y="37261"/>
                  </a:lnTo>
                  <a:lnTo>
                    <a:pt x="47040" y="37261"/>
                  </a:lnTo>
                  <a:lnTo>
                    <a:pt x="49872" y="31267"/>
                  </a:lnTo>
                  <a:lnTo>
                    <a:pt x="49987" y="30873"/>
                  </a:lnTo>
                  <a:lnTo>
                    <a:pt x="51409" y="24472"/>
                  </a:lnTo>
                  <a:lnTo>
                    <a:pt x="51384" y="23812"/>
                  </a:lnTo>
                  <a:lnTo>
                    <a:pt x="52730" y="22059"/>
                  </a:lnTo>
                  <a:lnTo>
                    <a:pt x="52793" y="24472"/>
                  </a:lnTo>
                  <a:lnTo>
                    <a:pt x="51676" y="30111"/>
                  </a:lnTo>
                  <a:lnTo>
                    <a:pt x="51587" y="30568"/>
                  </a:lnTo>
                  <a:lnTo>
                    <a:pt x="49161" y="36245"/>
                  </a:lnTo>
                  <a:lnTo>
                    <a:pt x="49466" y="36245"/>
                  </a:lnTo>
                  <a:lnTo>
                    <a:pt x="51714" y="30873"/>
                  </a:lnTo>
                  <a:lnTo>
                    <a:pt x="51841" y="30568"/>
                  </a:lnTo>
                  <a:lnTo>
                    <a:pt x="51955" y="30111"/>
                  </a:lnTo>
                  <a:lnTo>
                    <a:pt x="53060" y="24472"/>
                  </a:lnTo>
                  <a:lnTo>
                    <a:pt x="52997" y="21704"/>
                  </a:lnTo>
                  <a:lnTo>
                    <a:pt x="53378" y="21209"/>
                  </a:lnTo>
                  <a:lnTo>
                    <a:pt x="53606" y="21209"/>
                  </a:lnTo>
                  <a:close/>
                </a:path>
                <a:path w="71755" h="60959">
                  <a:moveTo>
                    <a:pt x="54686" y="19088"/>
                  </a:moveTo>
                  <a:lnTo>
                    <a:pt x="54381" y="19088"/>
                  </a:lnTo>
                  <a:lnTo>
                    <a:pt x="54394" y="24472"/>
                  </a:lnTo>
                  <a:lnTo>
                    <a:pt x="53517" y="29184"/>
                  </a:lnTo>
                  <a:lnTo>
                    <a:pt x="53467" y="29476"/>
                  </a:lnTo>
                  <a:lnTo>
                    <a:pt x="51536" y="34531"/>
                  </a:lnTo>
                  <a:lnTo>
                    <a:pt x="52006" y="34086"/>
                  </a:lnTo>
                  <a:lnTo>
                    <a:pt x="53695" y="29476"/>
                  </a:lnTo>
                  <a:lnTo>
                    <a:pt x="53809" y="29184"/>
                  </a:lnTo>
                  <a:lnTo>
                    <a:pt x="54660" y="24472"/>
                  </a:lnTo>
                  <a:lnTo>
                    <a:pt x="54686" y="19088"/>
                  </a:lnTo>
                  <a:close/>
                </a:path>
                <a:path w="71755" h="60959">
                  <a:moveTo>
                    <a:pt x="56311" y="19469"/>
                  </a:moveTo>
                  <a:lnTo>
                    <a:pt x="56032" y="19469"/>
                  </a:lnTo>
                  <a:lnTo>
                    <a:pt x="55943" y="24472"/>
                  </a:lnTo>
                  <a:lnTo>
                    <a:pt x="55676" y="26543"/>
                  </a:lnTo>
                  <a:lnTo>
                    <a:pt x="55626" y="27038"/>
                  </a:lnTo>
                  <a:lnTo>
                    <a:pt x="54800" y="30111"/>
                  </a:lnTo>
                  <a:lnTo>
                    <a:pt x="54673" y="30568"/>
                  </a:lnTo>
                  <a:lnTo>
                    <a:pt x="54889" y="30416"/>
                  </a:lnTo>
                  <a:lnTo>
                    <a:pt x="55092" y="30111"/>
                  </a:lnTo>
                  <a:lnTo>
                    <a:pt x="55841" y="27038"/>
                  </a:lnTo>
                  <a:lnTo>
                    <a:pt x="55956" y="26543"/>
                  </a:lnTo>
                  <a:lnTo>
                    <a:pt x="56197" y="24472"/>
                  </a:lnTo>
                  <a:lnTo>
                    <a:pt x="56311" y="19469"/>
                  </a:lnTo>
                  <a:close/>
                </a:path>
                <a:path w="71755" h="60959">
                  <a:moveTo>
                    <a:pt x="57975" y="23317"/>
                  </a:moveTo>
                  <a:lnTo>
                    <a:pt x="57962" y="19875"/>
                  </a:lnTo>
                  <a:lnTo>
                    <a:pt x="57683" y="19875"/>
                  </a:lnTo>
                  <a:lnTo>
                    <a:pt x="57696" y="23317"/>
                  </a:lnTo>
                  <a:lnTo>
                    <a:pt x="57975" y="23317"/>
                  </a:lnTo>
                  <a:close/>
                </a:path>
                <a:path w="71755" h="60959">
                  <a:moveTo>
                    <a:pt x="66446" y="22720"/>
                  </a:moveTo>
                  <a:lnTo>
                    <a:pt x="66433" y="22161"/>
                  </a:lnTo>
                  <a:lnTo>
                    <a:pt x="66408" y="21615"/>
                  </a:lnTo>
                  <a:lnTo>
                    <a:pt x="66205" y="21564"/>
                  </a:lnTo>
                  <a:lnTo>
                    <a:pt x="66167" y="22110"/>
                  </a:lnTo>
                  <a:lnTo>
                    <a:pt x="66167" y="22720"/>
                  </a:lnTo>
                  <a:lnTo>
                    <a:pt x="66154" y="23329"/>
                  </a:lnTo>
                  <a:lnTo>
                    <a:pt x="66433" y="23291"/>
                  </a:lnTo>
                  <a:lnTo>
                    <a:pt x="66446" y="22720"/>
                  </a:lnTo>
                  <a:close/>
                </a:path>
                <a:path w="71755" h="60959">
                  <a:moveTo>
                    <a:pt x="68135" y="22682"/>
                  </a:moveTo>
                  <a:lnTo>
                    <a:pt x="68122" y="22326"/>
                  </a:lnTo>
                  <a:lnTo>
                    <a:pt x="68097" y="21958"/>
                  </a:lnTo>
                  <a:lnTo>
                    <a:pt x="67906" y="21907"/>
                  </a:lnTo>
                  <a:lnTo>
                    <a:pt x="67830" y="22275"/>
                  </a:lnTo>
                  <a:lnTo>
                    <a:pt x="67856" y="22682"/>
                  </a:lnTo>
                  <a:lnTo>
                    <a:pt x="67856" y="23101"/>
                  </a:lnTo>
                  <a:lnTo>
                    <a:pt x="68135" y="23063"/>
                  </a:lnTo>
                  <a:lnTo>
                    <a:pt x="68135" y="22682"/>
                  </a:lnTo>
                  <a:close/>
                </a:path>
                <a:path w="71755" h="60959">
                  <a:moveTo>
                    <a:pt x="69811" y="22885"/>
                  </a:moveTo>
                  <a:lnTo>
                    <a:pt x="69799" y="22694"/>
                  </a:lnTo>
                  <a:lnTo>
                    <a:pt x="69799" y="22491"/>
                  </a:lnTo>
                  <a:lnTo>
                    <a:pt x="69786" y="22313"/>
                  </a:lnTo>
                  <a:lnTo>
                    <a:pt x="69596" y="22250"/>
                  </a:lnTo>
                  <a:lnTo>
                    <a:pt x="69519" y="22440"/>
                  </a:lnTo>
                  <a:lnTo>
                    <a:pt x="69532" y="22682"/>
                  </a:lnTo>
                  <a:lnTo>
                    <a:pt x="69532" y="22910"/>
                  </a:lnTo>
                  <a:lnTo>
                    <a:pt x="69811" y="22885"/>
                  </a:lnTo>
                  <a:close/>
                </a:path>
                <a:path w="71755" h="60959">
                  <a:moveTo>
                    <a:pt x="71475" y="22644"/>
                  </a:moveTo>
                  <a:lnTo>
                    <a:pt x="71272" y="22606"/>
                  </a:lnTo>
                  <a:lnTo>
                    <a:pt x="71196" y="22745"/>
                  </a:lnTo>
                  <a:lnTo>
                    <a:pt x="71475" y="22707"/>
                  </a:lnTo>
                  <a:close/>
                </a:path>
              </a:pathLst>
            </a:custGeom>
            <a:solidFill>
              <a:srgbClr val="434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8" name="object 54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850887" y="1145751"/>
              <a:ext cx="12875" cy="14208"/>
            </a:xfrm>
            <a:prstGeom prst="rect">
              <a:avLst/>
            </a:prstGeom>
          </p:spPr>
        </p:pic>
        <p:pic>
          <p:nvPicPr>
            <p:cNvPr id="549" name="object 54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874934" y="1150852"/>
              <a:ext cx="18497" cy="22636"/>
            </a:xfrm>
            <a:prstGeom prst="rect">
              <a:avLst/>
            </a:prstGeom>
          </p:spPr>
        </p:pic>
        <p:pic>
          <p:nvPicPr>
            <p:cNvPr id="550" name="object 55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853228" y="1139346"/>
              <a:ext cx="26682" cy="25377"/>
            </a:xfrm>
            <a:prstGeom prst="rect">
              <a:avLst/>
            </a:prstGeom>
          </p:spPr>
        </p:pic>
        <p:pic>
          <p:nvPicPr>
            <p:cNvPr id="551" name="object 55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717412" y="1097046"/>
              <a:ext cx="269905" cy="125939"/>
            </a:xfrm>
            <a:prstGeom prst="rect">
              <a:avLst/>
            </a:prstGeom>
          </p:spPr>
        </p:pic>
        <p:sp>
          <p:nvSpPr>
            <p:cNvPr id="552" name="object 552"/>
            <p:cNvSpPr/>
            <p:nvPr/>
          </p:nvSpPr>
          <p:spPr>
            <a:xfrm>
              <a:off x="2747772" y="1111467"/>
              <a:ext cx="148590" cy="64769"/>
            </a:xfrm>
            <a:custGeom>
              <a:avLst/>
              <a:gdLst/>
              <a:ahLst/>
              <a:cxnLst/>
              <a:rect l="l" t="t" r="r" b="b"/>
              <a:pathLst>
                <a:path w="148589" h="64769">
                  <a:moveTo>
                    <a:pt x="15227" y="32715"/>
                  </a:moveTo>
                  <a:lnTo>
                    <a:pt x="14782" y="32715"/>
                  </a:lnTo>
                  <a:lnTo>
                    <a:pt x="14846" y="33096"/>
                  </a:lnTo>
                  <a:lnTo>
                    <a:pt x="14935" y="33604"/>
                  </a:lnTo>
                  <a:lnTo>
                    <a:pt x="15049" y="33096"/>
                  </a:lnTo>
                  <a:lnTo>
                    <a:pt x="15227" y="32715"/>
                  </a:lnTo>
                  <a:close/>
                </a:path>
                <a:path w="148589" h="64769">
                  <a:moveTo>
                    <a:pt x="15938" y="51765"/>
                  </a:moveTo>
                  <a:lnTo>
                    <a:pt x="15862" y="51638"/>
                  </a:lnTo>
                  <a:lnTo>
                    <a:pt x="15697" y="51765"/>
                  </a:lnTo>
                  <a:lnTo>
                    <a:pt x="15938" y="51765"/>
                  </a:lnTo>
                  <a:close/>
                </a:path>
                <a:path w="148589" h="64769">
                  <a:moveTo>
                    <a:pt x="21844" y="40589"/>
                  </a:moveTo>
                  <a:lnTo>
                    <a:pt x="21094" y="40589"/>
                  </a:lnTo>
                  <a:lnTo>
                    <a:pt x="21145" y="40843"/>
                  </a:lnTo>
                  <a:lnTo>
                    <a:pt x="21640" y="41351"/>
                  </a:lnTo>
                  <a:lnTo>
                    <a:pt x="21780" y="40843"/>
                  </a:lnTo>
                  <a:lnTo>
                    <a:pt x="21844" y="40589"/>
                  </a:lnTo>
                  <a:close/>
                </a:path>
                <a:path w="148589" h="64769">
                  <a:moveTo>
                    <a:pt x="22377" y="54432"/>
                  </a:moveTo>
                  <a:lnTo>
                    <a:pt x="21475" y="53733"/>
                  </a:lnTo>
                  <a:lnTo>
                    <a:pt x="21082" y="53733"/>
                  </a:lnTo>
                  <a:lnTo>
                    <a:pt x="22199" y="54610"/>
                  </a:lnTo>
                  <a:lnTo>
                    <a:pt x="22377" y="54432"/>
                  </a:lnTo>
                  <a:close/>
                </a:path>
                <a:path w="148589" h="64769">
                  <a:moveTo>
                    <a:pt x="22529" y="53378"/>
                  </a:moveTo>
                  <a:lnTo>
                    <a:pt x="21640" y="52692"/>
                  </a:lnTo>
                  <a:lnTo>
                    <a:pt x="21234" y="52692"/>
                  </a:lnTo>
                  <a:lnTo>
                    <a:pt x="22148" y="53378"/>
                  </a:lnTo>
                  <a:lnTo>
                    <a:pt x="22529" y="53378"/>
                  </a:lnTo>
                  <a:close/>
                </a:path>
                <a:path w="148589" h="64769">
                  <a:moveTo>
                    <a:pt x="22669" y="52324"/>
                  </a:moveTo>
                  <a:lnTo>
                    <a:pt x="21793" y="51650"/>
                  </a:lnTo>
                  <a:lnTo>
                    <a:pt x="21412" y="51650"/>
                  </a:lnTo>
                  <a:lnTo>
                    <a:pt x="22275" y="52324"/>
                  </a:lnTo>
                  <a:lnTo>
                    <a:pt x="22669" y="52324"/>
                  </a:lnTo>
                  <a:close/>
                </a:path>
                <a:path w="148589" h="64769">
                  <a:moveTo>
                    <a:pt x="22783" y="31864"/>
                  </a:moveTo>
                  <a:lnTo>
                    <a:pt x="22669" y="31572"/>
                  </a:lnTo>
                  <a:lnTo>
                    <a:pt x="22517" y="31572"/>
                  </a:lnTo>
                  <a:lnTo>
                    <a:pt x="21501" y="31191"/>
                  </a:lnTo>
                  <a:lnTo>
                    <a:pt x="22263" y="31572"/>
                  </a:lnTo>
                  <a:lnTo>
                    <a:pt x="22783" y="31864"/>
                  </a:lnTo>
                  <a:close/>
                </a:path>
                <a:path w="148589" h="64769">
                  <a:moveTo>
                    <a:pt x="22809" y="40589"/>
                  </a:moveTo>
                  <a:lnTo>
                    <a:pt x="22390" y="40081"/>
                  </a:lnTo>
                  <a:lnTo>
                    <a:pt x="21983" y="40081"/>
                  </a:lnTo>
                  <a:lnTo>
                    <a:pt x="21844" y="40589"/>
                  </a:lnTo>
                  <a:lnTo>
                    <a:pt x="22809" y="40589"/>
                  </a:lnTo>
                  <a:close/>
                </a:path>
                <a:path w="148589" h="64769">
                  <a:moveTo>
                    <a:pt x="22821" y="51282"/>
                  </a:moveTo>
                  <a:lnTo>
                    <a:pt x="21958" y="50609"/>
                  </a:lnTo>
                  <a:lnTo>
                    <a:pt x="21577" y="50609"/>
                  </a:lnTo>
                  <a:lnTo>
                    <a:pt x="22440" y="51282"/>
                  </a:lnTo>
                  <a:lnTo>
                    <a:pt x="22821" y="51282"/>
                  </a:lnTo>
                  <a:close/>
                </a:path>
                <a:path w="148589" h="64769">
                  <a:moveTo>
                    <a:pt x="22936" y="50203"/>
                  </a:moveTo>
                  <a:lnTo>
                    <a:pt x="22110" y="49568"/>
                  </a:lnTo>
                  <a:lnTo>
                    <a:pt x="21729" y="49568"/>
                  </a:lnTo>
                  <a:lnTo>
                    <a:pt x="22555" y="50203"/>
                  </a:lnTo>
                  <a:lnTo>
                    <a:pt x="22936" y="50203"/>
                  </a:lnTo>
                  <a:close/>
                </a:path>
                <a:path w="148589" h="64769">
                  <a:moveTo>
                    <a:pt x="23012" y="40081"/>
                  </a:moveTo>
                  <a:lnTo>
                    <a:pt x="22072" y="39446"/>
                  </a:lnTo>
                  <a:lnTo>
                    <a:pt x="21755" y="39243"/>
                  </a:lnTo>
                  <a:lnTo>
                    <a:pt x="21602" y="38557"/>
                  </a:lnTo>
                  <a:lnTo>
                    <a:pt x="21297" y="37592"/>
                  </a:lnTo>
                  <a:lnTo>
                    <a:pt x="21297" y="38938"/>
                  </a:lnTo>
                  <a:lnTo>
                    <a:pt x="20751" y="38557"/>
                  </a:lnTo>
                  <a:lnTo>
                    <a:pt x="20942" y="38557"/>
                  </a:lnTo>
                  <a:lnTo>
                    <a:pt x="21297" y="38938"/>
                  </a:lnTo>
                  <a:lnTo>
                    <a:pt x="21297" y="37592"/>
                  </a:lnTo>
                  <a:lnTo>
                    <a:pt x="21082" y="36906"/>
                  </a:lnTo>
                  <a:lnTo>
                    <a:pt x="20396" y="35382"/>
                  </a:lnTo>
                  <a:lnTo>
                    <a:pt x="20358" y="34721"/>
                  </a:lnTo>
                  <a:lnTo>
                    <a:pt x="20472" y="34112"/>
                  </a:lnTo>
                  <a:lnTo>
                    <a:pt x="20561" y="33604"/>
                  </a:lnTo>
                  <a:lnTo>
                    <a:pt x="20637" y="33096"/>
                  </a:lnTo>
                  <a:lnTo>
                    <a:pt x="20701" y="32715"/>
                  </a:lnTo>
                  <a:lnTo>
                    <a:pt x="20789" y="32080"/>
                  </a:lnTo>
                  <a:lnTo>
                    <a:pt x="19316" y="32080"/>
                  </a:lnTo>
                  <a:lnTo>
                    <a:pt x="20066" y="31572"/>
                  </a:lnTo>
                  <a:lnTo>
                    <a:pt x="19075" y="31572"/>
                  </a:lnTo>
                  <a:lnTo>
                    <a:pt x="18872" y="32080"/>
                  </a:lnTo>
                  <a:lnTo>
                    <a:pt x="19685" y="35140"/>
                  </a:lnTo>
                  <a:lnTo>
                    <a:pt x="19088" y="34721"/>
                  </a:lnTo>
                  <a:lnTo>
                    <a:pt x="18745" y="34721"/>
                  </a:lnTo>
                  <a:lnTo>
                    <a:pt x="18745" y="36271"/>
                  </a:lnTo>
                  <a:lnTo>
                    <a:pt x="19570" y="36271"/>
                  </a:lnTo>
                  <a:lnTo>
                    <a:pt x="20332" y="37668"/>
                  </a:lnTo>
                  <a:lnTo>
                    <a:pt x="20866" y="39446"/>
                  </a:lnTo>
                  <a:lnTo>
                    <a:pt x="20916" y="39700"/>
                  </a:lnTo>
                  <a:lnTo>
                    <a:pt x="20993" y="40081"/>
                  </a:lnTo>
                  <a:lnTo>
                    <a:pt x="21983" y="40081"/>
                  </a:lnTo>
                  <a:lnTo>
                    <a:pt x="22085" y="39700"/>
                  </a:lnTo>
                  <a:lnTo>
                    <a:pt x="22390" y="40081"/>
                  </a:lnTo>
                  <a:lnTo>
                    <a:pt x="23012" y="40081"/>
                  </a:lnTo>
                  <a:close/>
                </a:path>
                <a:path w="148589" h="64769">
                  <a:moveTo>
                    <a:pt x="23088" y="49149"/>
                  </a:moveTo>
                  <a:lnTo>
                    <a:pt x="22263" y="48526"/>
                  </a:lnTo>
                  <a:lnTo>
                    <a:pt x="21882" y="48526"/>
                  </a:lnTo>
                  <a:lnTo>
                    <a:pt x="22694" y="49149"/>
                  </a:lnTo>
                  <a:lnTo>
                    <a:pt x="23088" y="49149"/>
                  </a:lnTo>
                  <a:close/>
                </a:path>
                <a:path w="148589" h="64769">
                  <a:moveTo>
                    <a:pt x="23482" y="30810"/>
                  </a:moveTo>
                  <a:lnTo>
                    <a:pt x="22148" y="29286"/>
                  </a:lnTo>
                  <a:lnTo>
                    <a:pt x="16852" y="30810"/>
                  </a:lnTo>
                  <a:lnTo>
                    <a:pt x="16078" y="30810"/>
                  </a:lnTo>
                  <a:lnTo>
                    <a:pt x="15303" y="32524"/>
                  </a:lnTo>
                  <a:lnTo>
                    <a:pt x="20078" y="30810"/>
                  </a:lnTo>
                  <a:lnTo>
                    <a:pt x="20485" y="30810"/>
                  </a:lnTo>
                  <a:lnTo>
                    <a:pt x="20739" y="30810"/>
                  </a:lnTo>
                  <a:lnTo>
                    <a:pt x="23482" y="30810"/>
                  </a:lnTo>
                  <a:close/>
                </a:path>
                <a:path w="148589" h="64769">
                  <a:moveTo>
                    <a:pt x="23495" y="45986"/>
                  </a:moveTo>
                  <a:lnTo>
                    <a:pt x="22745" y="45389"/>
                  </a:lnTo>
                  <a:lnTo>
                    <a:pt x="22377" y="45389"/>
                  </a:lnTo>
                  <a:lnTo>
                    <a:pt x="23126" y="45986"/>
                  </a:lnTo>
                  <a:lnTo>
                    <a:pt x="23495" y="45986"/>
                  </a:lnTo>
                  <a:close/>
                </a:path>
                <a:path w="148589" h="64769">
                  <a:moveTo>
                    <a:pt x="23647" y="44932"/>
                  </a:moveTo>
                  <a:lnTo>
                    <a:pt x="22910" y="44361"/>
                  </a:lnTo>
                  <a:lnTo>
                    <a:pt x="22529" y="44361"/>
                  </a:lnTo>
                  <a:lnTo>
                    <a:pt x="23266" y="44932"/>
                  </a:lnTo>
                  <a:lnTo>
                    <a:pt x="23647" y="44932"/>
                  </a:lnTo>
                  <a:close/>
                </a:path>
                <a:path w="148589" h="64769">
                  <a:moveTo>
                    <a:pt x="23710" y="54610"/>
                  </a:moveTo>
                  <a:lnTo>
                    <a:pt x="23482" y="54432"/>
                  </a:lnTo>
                  <a:lnTo>
                    <a:pt x="22377" y="54432"/>
                  </a:lnTo>
                  <a:lnTo>
                    <a:pt x="22606" y="54610"/>
                  </a:lnTo>
                  <a:lnTo>
                    <a:pt x="23710" y="54610"/>
                  </a:lnTo>
                  <a:close/>
                </a:path>
                <a:path w="148589" h="64769">
                  <a:moveTo>
                    <a:pt x="23749" y="55486"/>
                  </a:moveTo>
                  <a:lnTo>
                    <a:pt x="22606" y="54610"/>
                  </a:lnTo>
                  <a:lnTo>
                    <a:pt x="23329" y="55486"/>
                  </a:lnTo>
                  <a:lnTo>
                    <a:pt x="23749" y="55486"/>
                  </a:lnTo>
                  <a:close/>
                </a:path>
                <a:path w="148589" h="64769">
                  <a:moveTo>
                    <a:pt x="23787" y="43878"/>
                  </a:moveTo>
                  <a:lnTo>
                    <a:pt x="23063" y="43319"/>
                  </a:lnTo>
                  <a:lnTo>
                    <a:pt x="22694" y="43319"/>
                  </a:lnTo>
                  <a:lnTo>
                    <a:pt x="23418" y="43878"/>
                  </a:lnTo>
                  <a:lnTo>
                    <a:pt x="23787" y="43878"/>
                  </a:lnTo>
                  <a:close/>
                </a:path>
                <a:path w="148589" h="64769">
                  <a:moveTo>
                    <a:pt x="23850" y="53555"/>
                  </a:moveTo>
                  <a:lnTo>
                    <a:pt x="23622" y="53378"/>
                  </a:lnTo>
                  <a:lnTo>
                    <a:pt x="22529" y="53378"/>
                  </a:lnTo>
                  <a:lnTo>
                    <a:pt x="22758" y="53555"/>
                  </a:lnTo>
                  <a:lnTo>
                    <a:pt x="23850" y="53555"/>
                  </a:lnTo>
                  <a:close/>
                </a:path>
                <a:path w="148589" h="64769">
                  <a:moveTo>
                    <a:pt x="23888" y="54432"/>
                  </a:moveTo>
                  <a:lnTo>
                    <a:pt x="22758" y="53555"/>
                  </a:lnTo>
                  <a:lnTo>
                    <a:pt x="22377" y="53555"/>
                  </a:lnTo>
                  <a:lnTo>
                    <a:pt x="23482" y="54432"/>
                  </a:lnTo>
                  <a:lnTo>
                    <a:pt x="23888" y="54432"/>
                  </a:lnTo>
                  <a:close/>
                </a:path>
                <a:path w="148589" h="64769">
                  <a:moveTo>
                    <a:pt x="23926" y="42811"/>
                  </a:moveTo>
                  <a:lnTo>
                    <a:pt x="23317" y="42341"/>
                  </a:lnTo>
                  <a:lnTo>
                    <a:pt x="22948" y="42341"/>
                  </a:lnTo>
                  <a:lnTo>
                    <a:pt x="23558" y="42811"/>
                  </a:lnTo>
                  <a:lnTo>
                    <a:pt x="23926" y="42811"/>
                  </a:lnTo>
                  <a:close/>
                </a:path>
                <a:path w="148589" h="64769">
                  <a:moveTo>
                    <a:pt x="24028" y="53378"/>
                  </a:moveTo>
                  <a:lnTo>
                    <a:pt x="22910" y="52514"/>
                  </a:lnTo>
                  <a:lnTo>
                    <a:pt x="22517" y="52514"/>
                  </a:lnTo>
                  <a:lnTo>
                    <a:pt x="23622" y="53378"/>
                  </a:lnTo>
                  <a:lnTo>
                    <a:pt x="24028" y="53378"/>
                  </a:lnTo>
                  <a:close/>
                </a:path>
                <a:path w="148589" h="64769">
                  <a:moveTo>
                    <a:pt x="24028" y="52514"/>
                  </a:moveTo>
                  <a:lnTo>
                    <a:pt x="23787" y="52324"/>
                  </a:lnTo>
                  <a:lnTo>
                    <a:pt x="22669" y="52324"/>
                  </a:lnTo>
                  <a:lnTo>
                    <a:pt x="22910" y="52514"/>
                  </a:lnTo>
                  <a:lnTo>
                    <a:pt x="24028" y="52514"/>
                  </a:lnTo>
                  <a:close/>
                </a:path>
                <a:path w="148589" h="64769">
                  <a:moveTo>
                    <a:pt x="24168" y="52324"/>
                  </a:moveTo>
                  <a:lnTo>
                    <a:pt x="23075" y="51473"/>
                  </a:lnTo>
                  <a:lnTo>
                    <a:pt x="22694" y="51473"/>
                  </a:lnTo>
                  <a:lnTo>
                    <a:pt x="23787" y="52324"/>
                  </a:lnTo>
                  <a:lnTo>
                    <a:pt x="24168" y="52324"/>
                  </a:lnTo>
                  <a:close/>
                </a:path>
                <a:path w="148589" h="64769">
                  <a:moveTo>
                    <a:pt x="24193" y="51473"/>
                  </a:moveTo>
                  <a:lnTo>
                    <a:pt x="23939" y="51282"/>
                  </a:lnTo>
                  <a:lnTo>
                    <a:pt x="22821" y="51282"/>
                  </a:lnTo>
                  <a:lnTo>
                    <a:pt x="23075" y="51473"/>
                  </a:lnTo>
                  <a:lnTo>
                    <a:pt x="24193" y="51473"/>
                  </a:lnTo>
                  <a:close/>
                </a:path>
                <a:path w="148589" h="64769">
                  <a:moveTo>
                    <a:pt x="24282" y="40081"/>
                  </a:moveTo>
                  <a:lnTo>
                    <a:pt x="23012" y="40081"/>
                  </a:lnTo>
                  <a:lnTo>
                    <a:pt x="23761" y="40589"/>
                  </a:lnTo>
                  <a:lnTo>
                    <a:pt x="24282" y="40589"/>
                  </a:lnTo>
                  <a:lnTo>
                    <a:pt x="24282" y="40081"/>
                  </a:lnTo>
                  <a:close/>
                </a:path>
                <a:path w="148589" h="64769">
                  <a:moveTo>
                    <a:pt x="24307" y="51282"/>
                  </a:moveTo>
                  <a:lnTo>
                    <a:pt x="23228" y="50431"/>
                  </a:lnTo>
                  <a:lnTo>
                    <a:pt x="22847" y="50431"/>
                  </a:lnTo>
                  <a:lnTo>
                    <a:pt x="23939" y="51282"/>
                  </a:lnTo>
                  <a:lnTo>
                    <a:pt x="24307" y="51282"/>
                  </a:lnTo>
                  <a:close/>
                </a:path>
                <a:path w="148589" h="64769">
                  <a:moveTo>
                    <a:pt x="24345" y="50431"/>
                  </a:moveTo>
                  <a:lnTo>
                    <a:pt x="24066" y="50203"/>
                  </a:lnTo>
                  <a:lnTo>
                    <a:pt x="22936" y="50203"/>
                  </a:lnTo>
                  <a:lnTo>
                    <a:pt x="23228" y="50431"/>
                  </a:lnTo>
                  <a:lnTo>
                    <a:pt x="24345" y="50431"/>
                  </a:lnTo>
                  <a:close/>
                </a:path>
                <a:path w="148589" h="64769">
                  <a:moveTo>
                    <a:pt x="24447" y="50203"/>
                  </a:moveTo>
                  <a:lnTo>
                    <a:pt x="23393" y="49390"/>
                  </a:lnTo>
                  <a:lnTo>
                    <a:pt x="23012" y="49390"/>
                  </a:lnTo>
                  <a:lnTo>
                    <a:pt x="24066" y="50203"/>
                  </a:lnTo>
                  <a:lnTo>
                    <a:pt x="24447" y="50203"/>
                  </a:lnTo>
                  <a:close/>
                </a:path>
                <a:path w="148589" h="64769">
                  <a:moveTo>
                    <a:pt x="24511" y="49390"/>
                  </a:moveTo>
                  <a:lnTo>
                    <a:pt x="24206" y="49149"/>
                  </a:lnTo>
                  <a:lnTo>
                    <a:pt x="23088" y="49149"/>
                  </a:lnTo>
                  <a:lnTo>
                    <a:pt x="23393" y="49390"/>
                  </a:lnTo>
                  <a:lnTo>
                    <a:pt x="24511" y="49390"/>
                  </a:lnTo>
                  <a:close/>
                </a:path>
                <a:path w="148589" h="64769">
                  <a:moveTo>
                    <a:pt x="24587" y="49149"/>
                  </a:moveTo>
                  <a:lnTo>
                    <a:pt x="23558" y="48361"/>
                  </a:lnTo>
                  <a:lnTo>
                    <a:pt x="23177" y="48361"/>
                  </a:lnTo>
                  <a:lnTo>
                    <a:pt x="24206" y="49149"/>
                  </a:lnTo>
                  <a:lnTo>
                    <a:pt x="24587" y="49149"/>
                  </a:lnTo>
                  <a:close/>
                </a:path>
                <a:path w="148589" h="64769">
                  <a:moveTo>
                    <a:pt x="24676" y="48361"/>
                  </a:moveTo>
                  <a:lnTo>
                    <a:pt x="24345" y="48107"/>
                  </a:lnTo>
                  <a:lnTo>
                    <a:pt x="23228" y="48107"/>
                  </a:lnTo>
                  <a:lnTo>
                    <a:pt x="23558" y="48361"/>
                  </a:lnTo>
                  <a:lnTo>
                    <a:pt x="24676" y="48361"/>
                  </a:lnTo>
                  <a:close/>
                </a:path>
                <a:path w="148589" h="64769">
                  <a:moveTo>
                    <a:pt x="24714" y="48107"/>
                  </a:moveTo>
                  <a:lnTo>
                    <a:pt x="23710" y="47320"/>
                  </a:lnTo>
                  <a:lnTo>
                    <a:pt x="23342" y="47320"/>
                  </a:lnTo>
                  <a:lnTo>
                    <a:pt x="24345" y="48107"/>
                  </a:lnTo>
                  <a:lnTo>
                    <a:pt x="24714" y="48107"/>
                  </a:lnTo>
                  <a:close/>
                </a:path>
                <a:path w="148589" h="64769">
                  <a:moveTo>
                    <a:pt x="24980" y="45097"/>
                  </a:moveTo>
                  <a:lnTo>
                    <a:pt x="24765" y="44932"/>
                  </a:lnTo>
                  <a:lnTo>
                    <a:pt x="23647" y="44932"/>
                  </a:lnTo>
                  <a:lnTo>
                    <a:pt x="23850" y="45097"/>
                  </a:lnTo>
                  <a:lnTo>
                    <a:pt x="24980" y="45097"/>
                  </a:lnTo>
                  <a:close/>
                </a:path>
                <a:path w="148589" h="64769">
                  <a:moveTo>
                    <a:pt x="25120" y="44030"/>
                  </a:moveTo>
                  <a:lnTo>
                    <a:pt x="24930" y="43878"/>
                  </a:lnTo>
                  <a:lnTo>
                    <a:pt x="23787" y="43878"/>
                  </a:lnTo>
                  <a:lnTo>
                    <a:pt x="23977" y="44030"/>
                  </a:lnTo>
                  <a:lnTo>
                    <a:pt x="25120" y="44030"/>
                  </a:lnTo>
                  <a:close/>
                </a:path>
                <a:path w="148589" h="64769">
                  <a:moveTo>
                    <a:pt x="25133" y="44932"/>
                  </a:moveTo>
                  <a:lnTo>
                    <a:pt x="23977" y="44030"/>
                  </a:lnTo>
                  <a:lnTo>
                    <a:pt x="23609" y="44030"/>
                  </a:lnTo>
                  <a:lnTo>
                    <a:pt x="24765" y="44932"/>
                  </a:lnTo>
                  <a:lnTo>
                    <a:pt x="25133" y="44932"/>
                  </a:lnTo>
                  <a:close/>
                </a:path>
                <a:path w="148589" h="64769">
                  <a:moveTo>
                    <a:pt x="25285" y="43878"/>
                  </a:moveTo>
                  <a:lnTo>
                    <a:pt x="24142" y="42976"/>
                  </a:lnTo>
                  <a:lnTo>
                    <a:pt x="23761" y="42976"/>
                  </a:lnTo>
                  <a:lnTo>
                    <a:pt x="24930" y="43878"/>
                  </a:lnTo>
                  <a:lnTo>
                    <a:pt x="25285" y="43878"/>
                  </a:lnTo>
                  <a:close/>
                </a:path>
                <a:path w="148589" h="64769">
                  <a:moveTo>
                    <a:pt x="30365" y="32080"/>
                  </a:moveTo>
                  <a:lnTo>
                    <a:pt x="30035" y="30810"/>
                  </a:lnTo>
                  <a:lnTo>
                    <a:pt x="28054" y="30810"/>
                  </a:lnTo>
                  <a:lnTo>
                    <a:pt x="28625" y="32080"/>
                  </a:lnTo>
                  <a:lnTo>
                    <a:pt x="30365" y="32080"/>
                  </a:lnTo>
                  <a:close/>
                </a:path>
                <a:path w="148589" h="64769">
                  <a:moveTo>
                    <a:pt x="31153" y="30810"/>
                  </a:moveTo>
                  <a:lnTo>
                    <a:pt x="29845" y="29692"/>
                  </a:lnTo>
                  <a:lnTo>
                    <a:pt x="29908" y="30327"/>
                  </a:lnTo>
                  <a:lnTo>
                    <a:pt x="30035" y="30810"/>
                  </a:lnTo>
                  <a:lnTo>
                    <a:pt x="31153" y="30810"/>
                  </a:lnTo>
                  <a:close/>
                </a:path>
                <a:path w="148589" h="64769">
                  <a:moveTo>
                    <a:pt x="31178" y="40589"/>
                  </a:moveTo>
                  <a:lnTo>
                    <a:pt x="30861" y="40081"/>
                  </a:lnTo>
                  <a:lnTo>
                    <a:pt x="25793" y="40081"/>
                  </a:lnTo>
                  <a:lnTo>
                    <a:pt x="26187" y="40589"/>
                  </a:lnTo>
                  <a:lnTo>
                    <a:pt x="31178" y="40589"/>
                  </a:lnTo>
                  <a:close/>
                </a:path>
                <a:path w="148589" h="64769">
                  <a:moveTo>
                    <a:pt x="31432" y="26073"/>
                  </a:moveTo>
                  <a:lnTo>
                    <a:pt x="30861" y="26073"/>
                  </a:lnTo>
                  <a:lnTo>
                    <a:pt x="29413" y="26492"/>
                  </a:lnTo>
                  <a:lnTo>
                    <a:pt x="25996" y="27254"/>
                  </a:lnTo>
                  <a:lnTo>
                    <a:pt x="26581" y="27254"/>
                  </a:lnTo>
                  <a:lnTo>
                    <a:pt x="26670" y="28016"/>
                  </a:lnTo>
                  <a:lnTo>
                    <a:pt x="26530" y="28016"/>
                  </a:lnTo>
                  <a:lnTo>
                    <a:pt x="23939" y="30810"/>
                  </a:lnTo>
                  <a:lnTo>
                    <a:pt x="28054" y="30810"/>
                  </a:lnTo>
                  <a:lnTo>
                    <a:pt x="27368" y="29286"/>
                  </a:lnTo>
                  <a:lnTo>
                    <a:pt x="29845" y="29692"/>
                  </a:lnTo>
                  <a:lnTo>
                    <a:pt x="29387" y="29286"/>
                  </a:lnTo>
                  <a:lnTo>
                    <a:pt x="28498" y="28524"/>
                  </a:lnTo>
                  <a:lnTo>
                    <a:pt x="28448" y="28016"/>
                  </a:lnTo>
                  <a:lnTo>
                    <a:pt x="31432" y="26073"/>
                  </a:lnTo>
                  <a:close/>
                </a:path>
                <a:path w="148589" h="64769">
                  <a:moveTo>
                    <a:pt x="33159" y="26708"/>
                  </a:moveTo>
                  <a:lnTo>
                    <a:pt x="31762" y="25857"/>
                  </a:lnTo>
                  <a:lnTo>
                    <a:pt x="31432" y="26073"/>
                  </a:lnTo>
                  <a:lnTo>
                    <a:pt x="33159" y="26708"/>
                  </a:lnTo>
                  <a:close/>
                </a:path>
                <a:path w="148589" h="64769">
                  <a:moveTo>
                    <a:pt x="36537" y="49225"/>
                  </a:moveTo>
                  <a:lnTo>
                    <a:pt x="35928" y="47955"/>
                  </a:lnTo>
                  <a:lnTo>
                    <a:pt x="33769" y="43764"/>
                  </a:lnTo>
                  <a:lnTo>
                    <a:pt x="32423" y="40843"/>
                  </a:lnTo>
                  <a:lnTo>
                    <a:pt x="32397" y="40589"/>
                  </a:lnTo>
                  <a:lnTo>
                    <a:pt x="31178" y="40589"/>
                  </a:lnTo>
                  <a:lnTo>
                    <a:pt x="32385" y="42494"/>
                  </a:lnTo>
                  <a:lnTo>
                    <a:pt x="36537" y="49225"/>
                  </a:lnTo>
                  <a:close/>
                </a:path>
                <a:path w="148589" h="64769">
                  <a:moveTo>
                    <a:pt x="37084" y="30810"/>
                  </a:moveTo>
                  <a:lnTo>
                    <a:pt x="31153" y="30810"/>
                  </a:lnTo>
                  <a:lnTo>
                    <a:pt x="32626" y="32080"/>
                  </a:lnTo>
                  <a:lnTo>
                    <a:pt x="37084" y="32080"/>
                  </a:lnTo>
                  <a:lnTo>
                    <a:pt x="37084" y="30810"/>
                  </a:lnTo>
                  <a:close/>
                </a:path>
                <a:path w="148589" h="64769">
                  <a:moveTo>
                    <a:pt x="37299" y="50622"/>
                  </a:moveTo>
                  <a:lnTo>
                    <a:pt x="36576" y="49225"/>
                  </a:lnTo>
                  <a:lnTo>
                    <a:pt x="36233" y="49225"/>
                  </a:lnTo>
                  <a:lnTo>
                    <a:pt x="33731" y="52793"/>
                  </a:lnTo>
                  <a:lnTo>
                    <a:pt x="32397" y="47066"/>
                  </a:lnTo>
                  <a:lnTo>
                    <a:pt x="32169" y="46812"/>
                  </a:lnTo>
                  <a:lnTo>
                    <a:pt x="31661" y="45796"/>
                  </a:lnTo>
                  <a:lnTo>
                    <a:pt x="30873" y="45161"/>
                  </a:lnTo>
                  <a:lnTo>
                    <a:pt x="29730" y="44145"/>
                  </a:lnTo>
                  <a:lnTo>
                    <a:pt x="27190" y="41859"/>
                  </a:lnTo>
                  <a:lnTo>
                    <a:pt x="27089" y="41732"/>
                  </a:lnTo>
                  <a:lnTo>
                    <a:pt x="26797" y="41351"/>
                  </a:lnTo>
                  <a:lnTo>
                    <a:pt x="26187" y="40589"/>
                  </a:lnTo>
                  <a:lnTo>
                    <a:pt x="25552" y="40589"/>
                  </a:lnTo>
                  <a:lnTo>
                    <a:pt x="25044" y="40195"/>
                  </a:lnTo>
                  <a:lnTo>
                    <a:pt x="24892" y="40081"/>
                  </a:lnTo>
                  <a:lnTo>
                    <a:pt x="25044" y="40081"/>
                  </a:lnTo>
                  <a:lnTo>
                    <a:pt x="25793" y="40081"/>
                  </a:lnTo>
                  <a:lnTo>
                    <a:pt x="24282" y="38176"/>
                  </a:lnTo>
                  <a:lnTo>
                    <a:pt x="24282" y="39611"/>
                  </a:lnTo>
                  <a:lnTo>
                    <a:pt x="23850" y="39547"/>
                  </a:lnTo>
                  <a:lnTo>
                    <a:pt x="24282" y="39890"/>
                  </a:lnTo>
                  <a:lnTo>
                    <a:pt x="24282" y="40081"/>
                  </a:lnTo>
                  <a:lnTo>
                    <a:pt x="24536" y="40081"/>
                  </a:lnTo>
                  <a:lnTo>
                    <a:pt x="24866" y="40347"/>
                  </a:lnTo>
                  <a:lnTo>
                    <a:pt x="24701" y="40589"/>
                  </a:lnTo>
                  <a:lnTo>
                    <a:pt x="25044" y="40589"/>
                  </a:lnTo>
                  <a:lnTo>
                    <a:pt x="25196" y="40589"/>
                  </a:lnTo>
                  <a:lnTo>
                    <a:pt x="25057" y="40589"/>
                  </a:lnTo>
                  <a:lnTo>
                    <a:pt x="25057" y="41351"/>
                  </a:lnTo>
                  <a:lnTo>
                    <a:pt x="24803" y="41198"/>
                  </a:lnTo>
                  <a:lnTo>
                    <a:pt x="24803" y="41770"/>
                  </a:lnTo>
                  <a:lnTo>
                    <a:pt x="24803" y="41198"/>
                  </a:lnTo>
                  <a:lnTo>
                    <a:pt x="24650" y="41071"/>
                  </a:lnTo>
                  <a:lnTo>
                    <a:pt x="24650" y="41351"/>
                  </a:lnTo>
                  <a:lnTo>
                    <a:pt x="24434" y="41351"/>
                  </a:lnTo>
                  <a:lnTo>
                    <a:pt x="24384" y="41148"/>
                  </a:lnTo>
                  <a:lnTo>
                    <a:pt x="24650" y="41351"/>
                  </a:lnTo>
                  <a:lnTo>
                    <a:pt x="24650" y="41071"/>
                  </a:lnTo>
                  <a:lnTo>
                    <a:pt x="24485" y="40944"/>
                  </a:lnTo>
                  <a:lnTo>
                    <a:pt x="25044" y="40855"/>
                  </a:lnTo>
                  <a:lnTo>
                    <a:pt x="25057" y="41351"/>
                  </a:lnTo>
                  <a:lnTo>
                    <a:pt x="25057" y="40589"/>
                  </a:lnTo>
                  <a:lnTo>
                    <a:pt x="24625" y="40703"/>
                  </a:lnTo>
                  <a:lnTo>
                    <a:pt x="24282" y="40589"/>
                  </a:lnTo>
                  <a:lnTo>
                    <a:pt x="24282" y="40779"/>
                  </a:lnTo>
                  <a:lnTo>
                    <a:pt x="24028" y="40855"/>
                  </a:lnTo>
                  <a:lnTo>
                    <a:pt x="24282" y="41059"/>
                  </a:lnTo>
                  <a:lnTo>
                    <a:pt x="24282" y="41198"/>
                  </a:lnTo>
                  <a:lnTo>
                    <a:pt x="23698" y="40589"/>
                  </a:lnTo>
                  <a:lnTo>
                    <a:pt x="22809" y="40589"/>
                  </a:lnTo>
                  <a:lnTo>
                    <a:pt x="23495" y="41440"/>
                  </a:lnTo>
                  <a:lnTo>
                    <a:pt x="23304" y="41440"/>
                  </a:lnTo>
                  <a:lnTo>
                    <a:pt x="23723" y="41770"/>
                  </a:lnTo>
                  <a:lnTo>
                    <a:pt x="24599" y="42811"/>
                  </a:lnTo>
                  <a:lnTo>
                    <a:pt x="23926" y="42811"/>
                  </a:lnTo>
                  <a:lnTo>
                    <a:pt x="24142" y="42976"/>
                  </a:lnTo>
                  <a:lnTo>
                    <a:pt x="25260" y="42976"/>
                  </a:lnTo>
                  <a:lnTo>
                    <a:pt x="25057" y="42811"/>
                  </a:lnTo>
                  <a:lnTo>
                    <a:pt x="24663" y="42811"/>
                  </a:lnTo>
                  <a:lnTo>
                    <a:pt x="24663" y="42519"/>
                  </a:lnTo>
                  <a:lnTo>
                    <a:pt x="25057" y="42811"/>
                  </a:lnTo>
                  <a:lnTo>
                    <a:pt x="25412" y="42811"/>
                  </a:lnTo>
                  <a:lnTo>
                    <a:pt x="24676" y="42252"/>
                  </a:lnTo>
                  <a:lnTo>
                    <a:pt x="24688" y="41922"/>
                  </a:lnTo>
                  <a:lnTo>
                    <a:pt x="25234" y="41922"/>
                  </a:lnTo>
                  <a:lnTo>
                    <a:pt x="25781" y="42113"/>
                  </a:lnTo>
                  <a:lnTo>
                    <a:pt x="27597" y="43510"/>
                  </a:lnTo>
                  <a:lnTo>
                    <a:pt x="26238" y="44145"/>
                  </a:lnTo>
                  <a:lnTo>
                    <a:pt x="24676" y="45758"/>
                  </a:lnTo>
                  <a:lnTo>
                    <a:pt x="23850" y="45097"/>
                  </a:lnTo>
                  <a:lnTo>
                    <a:pt x="23482" y="45097"/>
                  </a:lnTo>
                  <a:lnTo>
                    <a:pt x="24523" y="45923"/>
                  </a:lnTo>
                  <a:lnTo>
                    <a:pt x="23495" y="45986"/>
                  </a:lnTo>
                  <a:lnTo>
                    <a:pt x="23698" y="46139"/>
                  </a:lnTo>
                  <a:lnTo>
                    <a:pt x="24295" y="46139"/>
                  </a:lnTo>
                  <a:lnTo>
                    <a:pt x="24041" y="46418"/>
                  </a:lnTo>
                  <a:lnTo>
                    <a:pt x="23698" y="46139"/>
                  </a:lnTo>
                  <a:lnTo>
                    <a:pt x="23342" y="46139"/>
                  </a:lnTo>
                  <a:lnTo>
                    <a:pt x="23863" y="46558"/>
                  </a:lnTo>
                  <a:lnTo>
                    <a:pt x="22733" y="46558"/>
                  </a:lnTo>
                  <a:lnTo>
                    <a:pt x="22580" y="46431"/>
                  </a:lnTo>
                  <a:lnTo>
                    <a:pt x="22199" y="46431"/>
                  </a:lnTo>
                  <a:lnTo>
                    <a:pt x="22352" y="46558"/>
                  </a:lnTo>
                  <a:lnTo>
                    <a:pt x="22174" y="46558"/>
                  </a:lnTo>
                  <a:lnTo>
                    <a:pt x="20193" y="46812"/>
                  </a:lnTo>
                  <a:lnTo>
                    <a:pt x="18605" y="47586"/>
                  </a:lnTo>
                  <a:lnTo>
                    <a:pt x="17932" y="45796"/>
                  </a:lnTo>
                  <a:lnTo>
                    <a:pt x="17729" y="45161"/>
                  </a:lnTo>
                  <a:lnTo>
                    <a:pt x="17640" y="44907"/>
                  </a:lnTo>
                  <a:lnTo>
                    <a:pt x="17221" y="44907"/>
                  </a:lnTo>
                  <a:lnTo>
                    <a:pt x="16637" y="45796"/>
                  </a:lnTo>
                  <a:lnTo>
                    <a:pt x="16891" y="45796"/>
                  </a:lnTo>
                  <a:lnTo>
                    <a:pt x="17195" y="46558"/>
                  </a:lnTo>
                  <a:lnTo>
                    <a:pt x="17856" y="47942"/>
                  </a:lnTo>
                  <a:lnTo>
                    <a:pt x="18415" y="49110"/>
                  </a:lnTo>
                  <a:lnTo>
                    <a:pt x="19735" y="47955"/>
                  </a:lnTo>
                  <a:lnTo>
                    <a:pt x="20751" y="47066"/>
                  </a:lnTo>
                  <a:lnTo>
                    <a:pt x="21894" y="47066"/>
                  </a:lnTo>
                  <a:lnTo>
                    <a:pt x="21450" y="47955"/>
                  </a:lnTo>
                  <a:lnTo>
                    <a:pt x="19964" y="49733"/>
                  </a:lnTo>
                  <a:lnTo>
                    <a:pt x="19862" y="49860"/>
                  </a:lnTo>
                  <a:lnTo>
                    <a:pt x="19418" y="49733"/>
                  </a:lnTo>
                  <a:lnTo>
                    <a:pt x="17792" y="49276"/>
                  </a:lnTo>
                  <a:lnTo>
                    <a:pt x="17894" y="49479"/>
                  </a:lnTo>
                  <a:lnTo>
                    <a:pt x="17335" y="49225"/>
                  </a:lnTo>
                  <a:lnTo>
                    <a:pt x="16611" y="47955"/>
                  </a:lnTo>
                  <a:lnTo>
                    <a:pt x="15379" y="45161"/>
                  </a:lnTo>
                  <a:lnTo>
                    <a:pt x="14770" y="43764"/>
                  </a:lnTo>
                  <a:lnTo>
                    <a:pt x="14668" y="43510"/>
                  </a:lnTo>
                  <a:lnTo>
                    <a:pt x="14554" y="43256"/>
                  </a:lnTo>
                  <a:lnTo>
                    <a:pt x="15659" y="42875"/>
                  </a:lnTo>
                  <a:lnTo>
                    <a:pt x="15722" y="42494"/>
                  </a:lnTo>
                  <a:lnTo>
                    <a:pt x="15824" y="41859"/>
                  </a:lnTo>
                  <a:lnTo>
                    <a:pt x="15887" y="41351"/>
                  </a:lnTo>
                  <a:lnTo>
                    <a:pt x="15722" y="40843"/>
                  </a:lnTo>
                  <a:lnTo>
                    <a:pt x="15608" y="40081"/>
                  </a:lnTo>
                  <a:lnTo>
                    <a:pt x="15735" y="40081"/>
                  </a:lnTo>
                  <a:lnTo>
                    <a:pt x="16129" y="40589"/>
                  </a:lnTo>
                  <a:lnTo>
                    <a:pt x="16243" y="41732"/>
                  </a:lnTo>
                  <a:lnTo>
                    <a:pt x="16789" y="42113"/>
                  </a:lnTo>
                  <a:lnTo>
                    <a:pt x="17310" y="41351"/>
                  </a:lnTo>
                  <a:lnTo>
                    <a:pt x="17081" y="41351"/>
                  </a:lnTo>
                  <a:lnTo>
                    <a:pt x="16687" y="40322"/>
                  </a:lnTo>
                  <a:lnTo>
                    <a:pt x="16814" y="40589"/>
                  </a:lnTo>
                  <a:lnTo>
                    <a:pt x="21094" y="40589"/>
                  </a:lnTo>
                  <a:lnTo>
                    <a:pt x="20993" y="40081"/>
                  </a:lnTo>
                  <a:lnTo>
                    <a:pt x="16611" y="40081"/>
                  </a:lnTo>
                  <a:lnTo>
                    <a:pt x="15595" y="37668"/>
                  </a:lnTo>
                  <a:lnTo>
                    <a:pt x="15227" y="35382"/>
                  </a:lnTo>
                  <a:lnTo>
                    <a:pt x="15113" y="34721"/>
                  </a:lnTo>
                  <a:lnTo>
                    <a:pt x="15011" y="34112"/>
                  </a:lnTo>
                  <a:lnTo>
                    <a:pt x="14935" y="33604"/>
                  </a:lnTo>
                  <a:lnTo>
                    <a:pt x="14643" y="34112"/>
                  </a:lnTo>
                  <a:lnTo>
                    <a:pt x="13233" y="37668"/>
                  </a:lnTo>
                  <a:lnTo>
                    <a:pt x="13004" y="37668"/>
                  </a:lnTo>
                  <a:lnTo>
                    <a:pt x="10312" y="39700"/>
                  </a:lnTo>
                  <a:lnTo>
                    <a:pt x="10490" y="39700"/>
                  </a:lnTo>
                  <a:lnTo>
                    <a:pt x="10591" y="40843"/>
                  </a:lnTo>
                  <a:lnTo>
                    <a:pt x="10706" y="42113"/>
                  </a:lnTo>
                  <a:lnTo>
                    <a:pt x="10820" y="43510"/>
                  </a:lnTo>
                  <a:lnTo>
                    <a:pt x="10947" y="44907"/>
                  </a:lnTo>
                  <a:lnTo>
                    <a:pt x="7404" y="44907"/>
                  </a:lnTo>
                  <a:lnTo>
                    <a:pt x="7404" y="47066"/>
                  </a:lnTo>
                  <a:lnTo>
                    <a:pt x="4546" y="47904"/>
                  </a:lnTo>
                  <a:lnTo>
                    <a:pt x="4686" y="47955"/>
                  </a:lnTo>
                  <a:lnTo>
                    <a:pt x="5270" y="47955"/>
                  </a:lnTo>
                  <a:lnTo>
                    <a:pt x="7061" y="47955"/>
                  </a:lnTo>
                  <a:lnTo>
                    <a:pt x="7048" y="48387"/>
                  </a:lnTo>
                  <a:lnTo>
                    <a:pt x="5448" y="48145"/>
                  </a:lnTo>
                  <a:lnTo>
                    <a:pt x="5270" y="47955"/>
                  </a:lnTo>
                  <a:lnTo>
                    <a:pt x="5181" y="48107"/>
                  </a:lnTo>
                  <a:lnTo>
                    <a:pt x="4559" y="48018"/>
                  </a:lnTo>
                  <a:lnTo>
                    <a:pt x="3009" y="48729"/>
                  </a:lnTo>
                  <a:lnTo>
                    <a:pt x="3009" y="49225"/>
                  </a:lnTo>
                  <a:lnTo>
                    <a:pt x="2984" y="50888"/>
                  </a:lnTo>
                  <a:lnTo>
                    <a:pt x="2362" y="50495"/>
                  </a:lnTo>
                  <a:lnTo>
                    <a:pt x="2108" y="49225"/>
                  </a:lnTo>
                  <a:lnTo>
                    <a:pt x="3009" y="49225"/>
                  </a:lnTo>
                  <a:lnTo>
                    <a:pt x="3009" y="48729"/>
                  </a:lnTo>
                  <a:lnTo>
                    <a:pt x="2095" y="49149"/>
                  </a:lnTo>
                  <a:lnTo>
                    <a:pt x="1600" y="46558"/>
                  </a:lnTo>
                  <a:lnTo>
                    <a:pt x="3733" y="46558"/>
                  </a:lnTo>
                  <a:lnTo>
                    <a:pt x="3035" y="47066"/>
                  </a:lnTo>
                  <a:lnTo>
                    <a:pt x="4178" y="47701"/>
                  </a:lnTo>
                  <a:lnTo>
                    <a:pt x="4368" y="47066"/>
                  </a:lnTo>
                  <a:lnTo>
                    <a:pt x="4445" y="46812"/>
                  </a:lnTo>
                  <a:lnTo>
                    <a:pt x="4521" y="46558"/>
                  </a:lnTo>
                  <a:lnTo>
                    <a:pt x="5422" y="47066"/>
                  </a:lnTo>
                  <a:lnTo>
                    <a:pt x="7404" y="47066"/>
                  </a:lnTo>
                  <a:lnTo>
                    <a:pt x="7404" y="44907"/>
                  </a:lnTo>
                  <a:lnTo>
                    <a:pt x="7378" y="45796"/>
                  </a:lnTo>
                  <a:lnTo>
                    <a:pt x="1587" y="46507"/>
                  </a:lnTo>
                  <a:lnTo>
                    <a:pt x="1460" y="45796"/>
                  </a:lnTo>
                  <a:lnTo>
                    <a:pt x="5715" y="45161"/>
                  </a:lnTo>
                  <a:lnTo>
                    <a:pt x="7366" y="45161"/>
                  </a:lnTo>
                  <a:lnTo>
                    <a:pt x="6921" y="45796"/>
                  </a:lnTo>
                  <a:lnTo>
                    <a:pt x="7378" y="45796"/>
                  </a:lnTo>
                  <a:lnTo>
                    <a:pt x="7378" y="44907"/>
                  </a:lnTo>
                  <a:lnTo>
                    <a:pt x="0" y="44907"/>
                  </a:lnTo>
                  <a:lnTo>
                    <a:pt x="495" y="49225"/>
                  </a:lnTo>
                  <a:lnTo>
                    <a:pt x="546" y="49733"/>
                  </a:lnTo>
                  <a:lnTo>
                    <a:pt x="635" y="50495"/>
                  </a:lnTo>
                  <a:lnTo>
                    <a:pt x="723" y="51257"/>
                  </a:lnTo>
                  <a:lnTo>
                    <a:pt x="825" y="52146"/>
                  </a:lnTo>
                  <a:lnTo>
                    <a:pt x="901" y="52908"/>
                  </a:lnTo>
                  <a:lnTo>
                    <a:pt x="990" y="53670"/>
                  </a:lnTo>
                  <a:lnTo>
                    <a:pt x="1092" y="54559"/>
                  </a:lnTo>
                  <a:lnTo>
                    <a:pt x="5892" y="58496"/>
                  </a:lnTo>
                  <a:lnTo>
                    <a:pt x="7251" y="61290"/>
                  </a:lnTo>
                  <a:lnTo>
                    <a:pt x="7378" y="61544"/>
                  </a:lnTo>
                  <a:lnTo>
                    <a:pt x="10274" y="63576"/>
                  </a:lnTo>
                  <a:lnTo>
                    <a:pt x="12065" y="64084"/>
                  </a:lnTo>
                  <a:lnTo>
                    <a:pt x="13106" y="62560"/>
                  </a:lnTo>
                  <a:lnTo>
                    <a:pt x="10274" y="62560"/>
                  </a:lnTo>
                  <a:lnTo>
                    <a:pt x="9601" y="62052"/>
                  </a:lnTo>
                  <a:lnTo>
                    <a:pt x="9398" y="62052"/>
                  </a:lnTo>
                  <a:lnTo>
                    <a:pt x="9525" y="61544"/>
                  </a:lnTo>
                  <a:lnTo>
                    <a:pt x="9588" y="61290"/>
                  </a:lnTo>
                  <a:lnTo>
                    <a:pt x="9690" y="60909"/>
                  </a:lnTo>
                  <a:lnTo>
                    <a:pt x="7772" y="60909"/>
                  </a:lnTo>
                  <a:lnTo>
                    <a:pt x="5308" y="54940"/>
                  </a:lnTo>
                  <a:lnTo>
                    <a:pt x="3581" y="53035"/>
                  </a:lnTo>
                  <a:lnTo>
                    <a:pt x="3683" y="51765"/>
                  </a:lnTo>
                  <a:lnTo>
                    <a:pt x="3746" y="51003"/>
                  </a:lnTo>
                  <a:lnTo>
                    <a:pt x="3797" y="50495"/>
                  </a:lnTo>
                  <a:lnTo>
                    <a:pt x="4533" y="49225"/>
                  </a:lnTo>
                  <a:lnTo>
                    <a:pt x="6019" y="49225"/>
                  </a:lnTo>
                  <a:lnTo>
                    <a:pt x="5905" y="49733"/>
                  </a:lnTo>
                  <a:lnTo>
                    <a:pt x="5816" y="50495"/>
                  </a:lnTo>
                  <a:lnTo>
                    <a:pt x="5715" y="51257"/>
                  </a:lnTo>
                  <a:lnTo>
                    <a:pt x="5613" y="52146"/>
                  </a:lnTo>
                  <a:lnTo>
                    <a:pt x="5511" y="53035"/>
                  </a:lnTo>
                  <a:lnTo>
                    <a:pt x="6578" y="57353"/>
                  </a:lnTo>
                  <a:lnTo>
                    <a:pt x="6642" y="57607"/>
                  </a:lnTo>
                  <a:lnTo>
                    <a:pt x="6769" y="58115"/>
                  </a:lnTo>
                  <a:lnTo>
                    <a:pt x="6896" y="58762"/>
                  </a:lnTo>
                  <a:lnTo>
                    <a:pt x="11696" y="60401"/>
                  </a:lnTo>
                  <a:lnTo>
                    <a:pt x="11290" y="59029"/>
                  </a:lnTo>
                  <a:lnTo>
                    <a:pt x="13106" y="60020"/>
                  </a:lnTo>
                  <a:lnTo>
                    <a:pt x="14414" y="60655"/>
                  </a:lnTo>
                  <a:lnTo>
                    <a:pt x="14122" y="60655"/>
                  </a:lnTo>
                  <a:lnTo>
                    <a:pt x="14058" y="60909"/>
                  </a:lnTo>
                  <a:lnTo>
                    <a:pt x="13970" y="61290"/>
                  </a:lnTo>
                  <a:lnTo>
                    <a:pt x="13423" y="62052"/>
                  </a:lnTo>
                  <a:lnTo>
                    <a:pt x="13182" y="62433"/>
                  </a:lnTo>
                  <a:lnTo>
                    <a:pt x="13106" y="62560"/>
                  </a:lnTo>
                  <a:lnTo>
                    <a:pt x="13601" y="62433"/>
                  </a:lnTo>
                  <a:lnTo>
                    <a:pt x="14401" y="61290"/>
                  </a:lnTo>
                  <a:lnTo>
                    <a:pt x="14808" y="60655"/>
                  </a:lnTo>
                  <a:lnTo>
                    <a:pt x="17792" y="61290"/>
                  </a:lnTo>
                  <a:lnTo>
                    <a:pt x="23075" y="64465"/>
                  </a:lnTo>
                  <a:lnTo>
                    <a:pt x="25514" y="64465"/>
                  </a:lnTo>
                  <a:lnTo>
                    <a:pt x="25565" y="63957"/>
                  </a:lnTo>
                  <a:lnTo>
                    <a:pt x="25628" y="63322"/>
                  </a:lnTo>
                  <a:lnTo>
                    <a:pt x="25742" y="62052"/>
                  </a:lnTo>
                  <a:lnTo>
                    <a:pt x="24345" y="61315"/>
                  </a:lnTo>
                  <a:lnTo>
                    <a:pt x="24345" y="63322"/>
                  </a:lnTo>
                  <a:lnTo>
                    <a:pt x="24345" y="63957"/>
                  </a:lnTo>
                  <a:lnTo>
                    <a:pt x="13665" y="58496"/>
                  </a:lnTo>
                  <a:lnTo>
                    <a:pt x="12890" y="58115"/>
                  </a:lnTo>
                  <a:lnTo>
                    <a:pt x="11480" y="57429"/>
                  </a:lnTo>
                  <a:lnTo>
                    <a:pt x="11480" y="58762"/>
                  </a:lnTo>
                  <a:lnTo>
                    <a:pt x="10858" y="59004"/>
                  </a:lnTo>
                  <a:lnTo>
                    <a:pt x="10414" y="58762"/>
                  </a:lnTo>
                  <a:lnTo>
                    <a:pt x="10617" y="58496"/>
                  </a:lnTo>
                  <a:lnTo>
                    <a:pt x="11061" y="58115"/>
                  </a:lnTo>
                  <a:lnTo>
                    <a:pt x="11341" y="58496"/>
                  </a:lnTo>
                  <a:lnTo>
                    <a:pt x="11480" y="58762"/>
                  </a:lnTo>
                  <a:lnTo>
                    <a:pt x="11480" y="57429"/>
                  </a:lnTo>
                  <a:lnTo>
                    <a:pt x="11341" y="57353"/>
                  </a:lnTo>
                  <a:lnTo>
                    <a:pt x="10350" y="57353"/>
                  </a:lnTo>
                  <a:lnTo>
                    <a:pt x="10350" y="58712"/>
                  </a:lnTo>
                  <a:lnTo>
                    <a:pt x="10096" y="58496"/>
                  </a:lnTo>
                  <a:lnTo>
                    <a:pt x="8864" y="57353"/>
                  </a:lnTo>
                  <a:lnTo>
                    <a:pt x="8788" y="54559"/>
                  </a:lnTo>
                  <a:lnTo>
                    <a:pt x="8851" y="52146"/>
                  </a:lnTo>
                  <a:lnTo>
                    <a:pt x="8940" y="51765"/>
                  </a:lnTo>
                  <a:lnTo>
                    <a:pt x="9029" y="51384"/>
                  </a:lnTo>
                  <a:lnTo>
                    <a:pt x="10464" y="51384"/>
                  </a:lnTo>
                  <a:lnTo>
                    <a:pt x="12192" y="51765"/>
                  </a:lnTo>
                  <a:lnTo>
                    <a:pt x="13627" y="52146"/>
                  </a:lnTo>
                  <a:lnTo>
                    <a:pt x="13754" y="53670"/>
                  </a:lnTo>
                  <a:lnTo>
                    <a:pt x="13538" y="53670"/>
                  </a:lnTo>
                  <a:lnTo>
                    <a:pt x="14884" y="54940"/>
                  </a:lnTo>
                  <a:lnTo>
                    <a:pt x="17602" y="57353"/>
                  </a:lnTo>
                  <a:lnTo>
                    <a:pt x="20383" y="60020"/>
                  </a:lnTo>
                  <a:lnTo>
                    <a:pt x="23406" y="62433"/>
                  </a:lnTo>
                  <a:lnTo>
                    <a:pt x="24345" y="63322"/>
                  </a:lnTo>
                  <a:lnTo>
                    <a:pt x="24345" y="61315"/>
                  </a:lnTo>
                  <a:lnTo>
                    <a:pt x="20015" y="59029"/>
                  </a:lnTo>
                  <a:lnTo>
                    <a:pt x="19786" y="58762"/>
                  </a:lnTo>
                  <a:lnTo>
                    <a:pt x="18224" y="56591"/>
                  </a:lnTo>
                  <a:lnTo>
                    <a:pt x="18288" y="56337"/>
                  </a:lnTo>
                  <a:lnTo>
                    <a:pt x="18478" y="55575"/>
                  </a:lnTo>
                  <a:lnTo>
                    <a:pt x="19812" y="54432"/>
                  </a:lnTo>
                  <a:lnTo>
                    <a:pt x="19926" y="53924"/>
                  </a:lnTo>
                  <a:lnTo>
                    <a:pt x="19977" y="53670"/>
                  </a:lnTo>
                  <a:lnTo>
                    <a:pt x="20180" y="53670"/>
                  </a:lnTo>
                  <a:lnTo>
                    <a:pt x="19075" y="51765"/>
                  </a:lnTo>
                  <a:lnTo>
                    <a:pt x="18884" y="51384"/>
                  </a:lnTo>
                  <a:lnTo>
                    <a:pt x="19418" y="51003"/>
                  </a:lnTo>
                  <a:lnTo>
                    <a:pt x="16675" y="51003"/>
                  </a:lnTo>
                  <a:lnTo>
                    <a:pt x="17526" y="51257"/>
                  </a:lnTo>
                  <a:lnTo>
                    <a:pt x="19418" y="52908"/>
                  </a:lnTo>
                  <a:lnTo>
                    <a:pt x="19367" y="53670"/>
                  </a:lnTo>
                  <a:lnTo>
                    <a:pt x="17691" y="55321"/>
                  </a:lnTo>
                  <a:lnTo>
                    <a:pt x="16814" y="56337"/>
                  </a:lnTo>
                  <a:lnTo>
                    <a:pt x="15417" y="53035"/>
                  </a:lnTo>
                  <a:lnTo>
                    <a:pt x="15367" y="52908"/>
                  </a:lnTo>
                  <a:lnTo>
                    <a:pt x="17272" y="52908"/>
                  </a:lnTo>
                  <a:lnTo>
                    <a:pt x="13068" y="51384"/>
                  </a:lnTo>
                  <a:lnTo>
                    <a:pt x="12725" y="51257"/>
                  </a:lnTo>
                  <a:lnTo>
                    <a:pt x="11874" y="51003"/>
                  </a:lnTo>
                  <a:lnTo>
                    <a:pt x="12115" y="51003"/>
                  </a:lnTo>
                  <a:lnTo>
                    <a:pt x="9499" y="50495"/>
                  </a:lnTo>
                  <a:lnTo>
                    <a:pt x="7848" y="50177"/>
                  </a:lnTo>
                  <a:lnTo>
                    <a:pt x="7848" y="50495"/>
                  </a:lnTo>
                  <a:lnTo>
                    <a:pt x="7848" y="54559"/>
                  </a:lnTo>
                  <a:lnTo>
                    <a:pt x="7086" y="53924"/>
                  </a:lnTo>
                  <a:lnTo>
                    <a:pt x="6997" y="50495"/>
                  </a:lnTo>
                  <a:lnTo>
                    <a:pt x="7848" y="50495"/>
                  </a:lnTo>
                  <a:lnTo>
                    <a:pt x="7848" y="50177"/>
                  </a:lnTo>
                  <a:lnTo>
                    <a:pt x="7848" y="49225"/>
                  </a:lnTo>
                  <a:lnTo>
                    <a:pt x="7645" y="49733"/>
                  </a:lnTo>
                  <a:lnTo>
                    <a:pt x="7607" y="49860"/>
                  </a:lnTo>
                  <a:lnTo>
                    <a:pt x="7048" y="49860"/>
                  </a:lnTo>
                  <a:lnTo>
                    <a:pt x="7035" y="50025"/>
                  </a:lnTo>
                  <a:lnTo>
                    <a:pt x="6223" y="49860"/>
                  </a:lnTo>
                  <a:lnTo>
                    <a:pt x="7048" y="49860"/>
                  </a:lnTo>
                  <a:lnTo>
                    <a:pt x="7048" y="49225"/>
                  </a:lnTo>
                  <a:lnTo>
                    <a:pt x="7848" y="49225"/>
                  </a:lnTo>
                  <a:lnTo>
                    <a:pt x="12598" y="49225"/>
                  </a:lnTo>
                  <a:lnTo>
                    <a:pt x="16205" y="49225"/>
                  </a:lnTo>
                  <a:lnTo>
                    <a:pt x="15290" y="47955"/>
                  </a:lnTo>
                  <a:lnTo>
                    <a:pt x="15709" y="47955"/>
                  </a:lnTo>
                  <a:lnTo>
                    <a:pt x="17195" y="49225"/>
                  </a:lnTo>
                  <a:lnTo>
                    <a:pt x="17919" y="49860"/>
                  </a:lnTo>
                  <a:lnTo>
                    <a:pt x="18021" y="49733"/>
                  </a:lnTo>
                  <a:lnTo>
                    <a:pt x="18465" y="49733"/>
                  </a:lnTo>
                  <a:lnTo>
                    <a:pt x="18745" y="49860"/>
                  </a:lnTo>
                  <a:lnTo>
                    <a:pt x="18745" y="50495"/>
                  </a:lnTo>
                  <a:lnTo>
                    <a:pt x="20142" y="50495"/>
                  </a:lnTo>
                  <a:lnTo>
                    <a:pt x="21043" y="49860"/>
                  </a:lnTo>
                  <a:lnTo>
                    <a:pt x="21221" y="49733"/>
                  </a:lnTo>
                  <a:lnTo>
                    <a:pt x="22161" y="47955"/>
                  </a:lnTo>
                  <a:lnTo>
                    <a:pt x="21856" y="47955"/>
                  </a:lnTo>
                  <a:lnTo>
                    <a:pt x="22313" y="47688"/>
                  </a:lnTo>
                  <a:lnTo>
                    <a:pt x="22847" y="48107"/>
                  </a:lnTo>
                  <a:lnTo>
                    <a:pt x="23228" y="48107"/>
                  </a:lnTo>
                  <a:lnTo>
                    <a:pt x="22517" y="47574"/>
                  </a:lnTo>
                  <a:lnTo>
                    <a:pt x="23380" y="47066"/>
                  </a:lnTo>
                  <a:lnTo>
                    <a:pt x="23710" y="47320"/>
                  </a:lnTo>
                  <a:lnTo>
                    <a:pt x="24841" y="47320"/>
                  </a:lnTo>
                  <a:lnTo>
                    <a:pt x="24498" y="47053"/>
                  </a:lnTo>
                  <a:lnTo>
                    <a:pt x="23393" y="47053"/>
                  </a:lnTo>
                  <a:lnTo>
                    <a:pt x="24028" y="46685"/>
                  </a:lnTo>
                  <a:lnTo>
                    <a:pt x="24498" y="47053"/>
                  </a:lnTo>
                  <a:lnTo>
                    <a:pt x="24853" y="47053"/>
                  </a:lnTo>
                  <a:lnTo>
                    <a:pt x="24231" y="46570"/>
                  </a:lnTo>
                  <a:lnTo>
                    <a:pt x="28371" y="44145"/>
                  </a:lnTo>
                  <a:lnTo>
                    <a:pt x="29883" y="45796"/>
                  </a:lnTo>
                  <a:lnTo>
                    <a:pt x="30556" y="46558"/>
                  </a:lnTo>
                  <a:lnTo>
                    <a:pt x="32372" y="49225"/>
                  </a:lnTo>
                  <a:lnTo>
                    <a:pt x="32359" y="49860"/>
                  </a:lnTo>
                  <a:lnTo>
                    <a:pt x="33286" y="53670"/>
                  </a:lnTo>
                  <a:lnTo>
                    <a:pt x="33350" y="53924"/>
                  </a:lnTo>
                  <a:lnTo>
                    <a:pt x="33439" y="54305"/>
                  </a:lnTo>
                  <a:lnTo>
                    <a:pt x="34899" y="52908"/>
                  </a:lnTo>
                  <a:lnTo>
                    <a:pt x="37299" y="50622"/>
                  </a:lnTo>
                  <a:close/>
                </a:path>
                <a:path w="148589" h="64769">
                  <a:moveTo>
                    <a:pt x="38163" y="40589"/>
                  </a:moveTo>
                  <a:lnTo>
                    <a:pt x="37134" y="40081"/>
                  </a:lnTo>
                  <a:lnTo>
                    <a:pt x="32334" y="40081"/>
                  </a:lnTo>
                  <a:lnTo>
                    <a:pt x="32397" y="40589"/>
                  </a:lnTo>
                  <a:lnTo>
                    <a:pt x="38163" y="40589"/>
                  </a:lnTo>
                  <a:close/>
                </a:path>
                <a:path w="148589" h="64769">
                  <a:moveTo>
                    <a:pt x="38252" y="29692"/>
                  </a:moveTo>
                  <a:lnTo>
                    <a:pt x="37744" y="29286"/>
                  </a:lnTo>
                  <a:lnTo>
                    <a:pt x="37147" y="28778"/>
                  </a:lnTo>
                  <a:lnTo>
                    <a:pt x="34645" y="27254"/>
                  </a:lnTo>
                  <a:lnTo>
                    <a:pt x="33159" y="26708"/>
                  </a:lnTo>
                  <a:lnTo>
                    <a:pt x="38252" y="29692"/>
                  </a:lnTo>
                  <a:close/>
                </a:path>
                <a:path w="148589" h="64769">
                  <a:moveTo>
                    <a:pt x="38277" y="32080"/>
                  </a:moveTo>
                  <a:lnTo>
                    <a:pt x="37084" y="32080"/>
                  </a:lnTo>
                  <a:lnTo>
                    <a:pt x="37071" y="33096"/>
                  </a:lnTo>
                  <a:lnTo>
                    <a:pt x="37312" y="33096"/>
                  </a:lnTo>
                  <a:lnTo>
                    <a:pt x="38277" y="32080"/>
                  </a:lnTo>
                  <a:close/>
                </a:path>
                <a:path w="148589" h="64769">
                  <a:moveTo>
                    <a:pt x="38303" y="30810"/>
                  </a:moveTo>
                  <a:lnTo>
                    <a:pt x="37299" y="30175"/>
                  </a:lnTo>
                  <a:lnTo>
                    <a:pt x="37096" y="30175"/>
                  </a:lnTo>
                  <a:lnTo>
                    <a:pt x="37084" y="30810"/>
                  </a:lnTo>
                  <a:lnTo>
                    <a:pt x="38303" y="30810"/>
                  </a:lnTo>
                  <a:close/>
                </a:path>
                <a:path w="148589" h="64769">
                  <a:moveTo>
                    <a:pt x="38785" y="30175"/>
                  </a:moveTo>
                  <a:lnTo>
                    <a:pt x="38404" y="29692"/>
                  </a:lnTo>
                  <a:lnTo>
                    <a:pt x="38252" y="29692"/>
                  </a:lnTo>
                  <a:lnTo>
                    <a:pt x="38785" y="30175"/>
                  </a:lnTo>
                  <a:close/>
                </a:path>
                <a:path w="148589" h="64769">
                  <a:moveTo>
                    <a:pt x="39243" y="30810"/>
                  </a:moveTo>
                  <a:lnTo>
                    <a:pt x="38887" y="30327"/>
                  </a:lnTo>
                  <a:lnTo>
                    <a:pt x="39027" y="30810"/>
                  </a:lnTo>
                  <a:lnTo>
                    <a:pt x="39243" y="30810"/>
                  </a:lnTo>
                  <a:close/>
                </a:path>
                <a:path w="148589" h="64769">
                  <a:moveTo>
                    <a:pt x="39687" y="40589"/>
                  </a:moveTo>
                  <a:lnTo>
                    <a:pt x="38163" y="40589"/>
                  </a:lnTo>
                  <a:lnTo>
                    <a:pt x="39433" y="41224"/>
                  </a:lnTo>
                  <a:lnTo>
                    <a:pt x="39585" y="40843"/>
                  </a:lnTo>
                  <a:lnTo>
                    <a:pt x="39687" y="40589"/>
                  </a:lnTo>
                  <a:close/>
                </a:path>
                <a:path w="148589" h="64769">
                  <a:moveTo>
                    <a:pt x="40182" y="32080"/>
                  </a:moveTo>
                  <a:lnTo>
                    <a:pt x="39814" y="31572"/>
                  </a:lnTo>
                  <a:lnTo>
                    <a:pt x="39497" y="31165"/>
                  </a:lnTo>
                  <a:lnTo>
                    <a:pt x="39497" y="31572"/>
                  </a:lnTo>
                  <a:lnTo>
                    <a:pt x="39230" y="31572"/>
                  </a:lnTo>
                  <a:lnTo>
                    <a:pt x="39166" y="31369"/>
                  </a:lnTo>
                  <a:lnTo>
                    <a:pt x="39497" y="31572"/>
                  </a:lnTo>
                  <a:lnTo>
                    <a:pt x="39497" y="31165"/>
                  </a:lnTo>
                  <a:lnTo>
                    <a:pt x="39344" y="30962"/>
                  </a:lnTo>
                  <a:lnTo>
                    <a:pt x="39128" y="31191"/>
                  </a:lnTo>
                  <a:lnTo>
                    <a:pt x="39027" y="30810"/>
                  </a:lnTo>
                  <a:lnTo>
                    <a:pt x="38303" y="30810"/>
                  </a:lnTo>
                  <a:lnTo>
                    <a:pt x="39039" y="31292"/>
                  </a:lnTo>
                  <a:lnTo>
                    <a:pt x="38773" y="31572"/>
                  </a:lnTo>
                  <a:lnTo>
                    <a:pt x="38277" y="32080"/>
                  </a:lnTo>
                  <a:lnTo>
                    <a:pt x="40182" y="32080"/>
                  </a:lnTo>
                  <a:close/>
                </a:path>
                <a:path w="148589" h="64769">
                  <a:moveTo>
                    <a:pt x="40284" y="38557"/>
                  </a:moveTo>
                  <a:lnTo>
                    <a:pt x="39611" y="37668"/>
                  </a:lnTo>
                  <a:lnTo>
                    <a:pt x="37820" y="37668"/>
                  </a:lnTo>
                  <a:lnTo>
                    <a:pt x="38506" y="38557"/>
                  </a:lnTo>
                  <a:lnTo>
                    <a:pt x="40284" y="38557"/>
                  </a:lnTo>
                  <a:close/>
                </a:path>
                <a:path w="148589" h="64769">
                  <a:moveTo>
                    <a:pt x="40322" y="40589"/>
                  </a:moveTo>
                  <a:lnTo>
                    <a:pt x="40144" y="40081"/>
                  </a:lnTo>
                  <a:lnTo>
                    <a:pt x="39865" y="40081"/>
                  </a:lnTo>
                  <a:lnTo>
                    <a:pt x="39687" y="40589"/>
                  </a:lnTo>
                  <a:lnTo>
                    <a:pt x="40322" y="40589"/>
                  </a:lnTo>
                  <a:close/>
                </a:path>
                <a:path w="148589" h="64769">
                  <a:moveTo>
                    <a:pt x="41211" y="40081"/>
                  </a:moveTo>
                  <a:lnTo>
                    <a:pt x="41084" y="39700"/>
                  </a:lnTo>
                  <a:lnTo>
                    <a:pt x="41008" y="39446"/>
                  </a:lnTo>
                  <a:lnTo>
                    <a:pt x="40716" y="38557"/>
                  </a:lnTo>
                  <a:lnTo>
                    <a:pt x="35674" y="39192"/>
                  </a:lnTo>
                  <a:lnTo>
                    <a:pt x="33477" y="37668"/>
                  </a:lnTo>
                  <a:lnTo>
                    <a:pt x="37820" y="37668"/>
                  </a:lnTo>
                  <a:lnTo>
                    <a:pt x="37236" y="36906"/>
                  </a:lnTo>
                  <a:lnTo>
                    <a:pt x="33058" y="36906"/>
                  </a:lnTo>
                  <a:lnTo>
                    <a:pt x="32918" y="37287"/>
                  </a:lnTo>
                  <a:lnTo>
                    <a:pt x="32372" y="36906"/>
                  </a:lnTo>
                  <a:lnTo>
                    <a:pt x="33058" y="36906"/>
                  </a:lnTo>
                  <a:lnTo>
                    <a:pt x="33235" y="36398"/>
                  </a:lnTo>
                  <a:lnTo>
                    <a:pt x="33286" y="36271"/>
                  </a:lnTo>
                  <a:lnTo>
                    <a:pt x="33451" y="36271"/>
                  </a:lnTo>
                  <a:lnTo>
                    <a:pt x="32550" y="35382"/>
                  </a:lnTo>
                  <a:lnTo>
                    <a:pt x="31242" y="34112"/>
                  </a:lnTo>
                  <a:lnTo>
                    <a:pt x="35433" y="34582"/>
                  </a:lnTo>
                  <a:lnTo>
                    <a:pt x="35090" y="34112"/>
                  </a:lnTo>
                  <a:lnTo>
                    <a:pt x="34391" y="33604"/>
                  </a:lnTo>
                  <a:lnTo>
                    <a:pt x="32626" y="32080"/>
                  </a:lnTo>
                  <a:lnTo>
                    <a:pt x="30505" y="32080"/>
                  </a:lnTo>
                  <a:lnTo>
                    <a:pt x="33223" y="34112"/>
                  </a:lnTo>
                  <a:lnTo>
                    <a:pt x="31330" y="34112"/>
                  </a:lnTo>
                  <a:lnTo>
                    <a:pt x="28917" y="32715"/>
                  </a:lnTo>
                  <a:lnTo>
                    <a:pt x="28625" y="32080"/>
                  </a:lnTo>
                  <a:lnTo>
                    <a:pt x="24041" y="32080"/>
                  </a:lnTo>
                  <a:lnTo>
                    <a:pt x="23342" y="31826"/>
                  </a:lnTo>
                  <a:lnTo>
                    <a:pt x="23190" y="32080"/>
                  </a:lnTo>
                  <a:lnTo>
                    <a:pt x="22860" y="32600"/>
                  </a:lnTo>
                  <a:lnTo>
                    <a:pt x="22644" y="32080"/>
                  </a:lnTo>
                  <a:lnTo>
                    <a:pt x="21272" y="31572"/>
                  </a:lnTo>
                  <a:lnTo>
                    <a:pt x="21183" y="31813"/>
                  </a:lnTo>
                  <a:lnTo>
                    <a:pt x="20866" y="31572"/>
                  </a:lnTo>
                  <a:lnTo>
                    <a:pt x="20789" y="32080"/>
                  </a:lnTo>
                  <a:lnTo>
                    <a:pt x="21082" y="32080"/>
                  </a:lnTo>
                  <a:lnTo>
                    <a:pt x="21577" y="32080"/>
                  </a:lnTo>
                  <a:lnTo>
                    <a:pt x="23749" y="33604"/>
                  </a:lnTo>
                  <a:lnTo>
                    <a:pt x="26276" y="38176"/>
                  </a:lnTo>
                  <a:lnTo>
                    <a:pt x="26631" y="38557"/>
                  </a:lnTo>
                  <a:lnTo>
                    <a:pt x="26403" y="38557"/>
                  </a:lnTo>
                  <a:lnTo>
                    <a:pt x="27393" y="39446"/>
                  </a:lnTo>
                  <a:lnTo>
                    <a:pt x="27419" y="38557"/>
                  </a:lnTo>
                  <a:lnTo>
                    <a:pt x="27051" y="38557"/>
                  </a:lnTo>
                  <a:lnTo>
                    <a:pt x="26339" y="36398"/>
                  </a:lnTo>
                  <a:lnTo>
                    <a:pt x="26301" y="36271"/>
                  </a:lnTo>
                  <a:lnTo>
                    <a:pt x="25882" y="35382"/>
                  </a:lnTo>
                  <a:lnTo>
                    <a:pt x="25171" y="34112"/>
                  </a:lnTo>
                  <a:lnTo>
                    <a:pt x="28409" y="36271"/>
                  </a:lnTo>
                  <a:lnTo>
                    <a:pt x="28257" y="36271"/>
                  </a:lnTo>
                  <a:lnTo>
                    <a:pt x="30022" y="38557"/>
                  </a:lnTo>
                  <a:lnTo>
                    <a:pt x="29819" y="38557"/>
                  </a:lnTo>
                  <a:lnTo>
                    <a:pt x="30467" y="39446"/>
                  </a:lnTo>
                  <a:lnTo>
                    <a:pt x="30861" y="40081"/>
                  </a:lnTo>
                  <a:lnTo>
                    <a:pt x="31902" y="40081"/>
                  </a:lnTo>
                  <a:lnTo>
                    <a:pt x="32092" y="40081"/>
                  </a:lnTo>
                  <a:lnTo>
                    <a:pt x="32334" y="40081"/>
                  </a:lnTo>
                  <a:lnTo>
                    <a:pt x="32245" y="39446"/>
                  </a:lnTo>
                  <a:lnTo>
                    <a:pt x="32131" y="38557"/>
                  </a:lnTo>
                  <a:lnTo>
                    <a:pt x="32080" y="38176"/>
                  </a:lnTo>
                  <a:lnTo>
                    <a:pt x="31902" y="38176"/>
                  </a:lnTo>
                  <a:lnTo>
                    <a:pt x="31902" y="39954"/>
                  </a:lnTo>
                  <a:lnTo>
                    <a:pt x="31140" y="39446"/>
                  </a:lnTo>
                  <a:lnTo>
                    <a:pt x="29476" y="36398"/>
                  </a:lnTo>
                  <a:lnTo>
                    <a:pt x="29400" y="36271"/>
                  </a:lnTo>
                  <a:lnTo>
                    <a:pt x="29260" y="36271"/>
                  </a:lnTo>
                  <a:lnTo>
                    <a:pt x="29260" y="35382"/>
                  </a:lnTo>
                  <a:lnTo>
                    <a:pt x="29768" y="35382"/>
                  </a:lnTo>
                  <a:lnTo>
                    <a:pt x="30899" y="37668"/>
                  </a:lnTo>
                  <a:lnTo>
                    <a:pt x="32067" y="38125"/>
                  </a:lnTo>
                  <a:lnTo>
                    <a:pt x="32016" y="37668"/>
                  </a:lnTo>
                  <a:lnTo>
                    <a:pt x="32258" y="37668"/>
                  </a:lnTo>
                  <a:lnTo>
                    <a:pt x="35407" y="39230"/>
                  </a:lnTo>
                  <a:lnTo>
                    <a:pt x="33667" y="39446"/>
                  </a:lnTo>
                  <a:lnTo>
                    <a:pt x="35839" y="39446"/>
                  </a:lnTo>
                  <a:lnTo>
                    <a:pt x="37134" y="40081"/>
                  </a:lnTo>
                  <a:lnTo>
                    <a:pt x="39865" y="40081"/>
                  </a:lnTo>
                  <a:lnTo>
                    <a:pt x="40017" y="39700"/>
                  </a:lnTo>
                  <a:lnTo>
                    <a:pt x="40144" y="40081"/>
                  </a:lnTo>
                  <a:lnTo>
                    <a:pt x="41211" y="40081"/>
                  </a:lnTo>
                  <a:close/>
                </a:path>
                <a:path w="148589" h="64769">
                  <a:moveTo>
                    <a:pt x="42252" y="35382"/>
                  </a:moveTo>
                  <a:lnTo>
                    <a:pt x="41998" y="34874"/>
                  </a:lnTo>
                  <a:lnTo>
                    <a:pt x="37934" y="34874"/>
                  </a:lnTo>
                  <a:lnTo>
                    <a:pt x="37769" y="34721"/>
                  </a:lnTo>
                  <a:lnTo>
                    <a:pt x="37198" y="33604"/>
                  </a:lnTo>
                  <a:lnTo>
                    <a:pt x="37058" y="33350"/>
                  </a:lnTo>
                  <a:lnTo>
                    <a:pt x="37058" y="33604"/>
                  </a:lnTo>
                  <a:lnTo>
                    <a:pt x="37045" y="35902"/>
                  </a:lnTo>
                  <a:lnTo>
                    <a:pt x="35687" y="34721"/>
                  </a:lnTo>
                  <a:lnTo>
                    <a:pt x="35674" y="34874"/>
                  </a:lnTo>
                  <a:lnTo>
                    <a:pt x="37236" y="36906"/>
                  </a:lnTo>
                  <a:lnTo>
                    <a:pt x="39039" y="36906"/>
                  </a:lnTo>
                  <a:lnTo>
                    <a:pt x="38658" y="36398"/>
                  </a:lnTo>
                  <a:lnTo>
                    <a:pt x="38557" y="36271"/>
                  </a:lnTo>
                  <a:lnTo>
                    <a:pt x="37884" y="35382"/>
                  </a:lnTo>
                  <a:lnTo>
                    <a:pt x="37909" y="35026"/>
                  </a:lnTo>
                  <a:lnTo>
                    <a:pt x="38112" y="35382"/>
                  </a:lnTo>
                  <a:lnTo>
                    <a:pt x="42252" y="35382"/>
                  </a:lnTo>
                  <a:close/>
                </a:path>
                <a:path w="148589" h="64769">
                  <a:moveTo>
                    <a:pt x="42811" y="34874"/>
                  </a:moveTo>
                  <a:lnTo>
                    <a:pt x="41592" y="32715"/>
                  </a:lnTo>
                  <a:lnTo>
                    <a:pt x="41313" y="33096"/>
                  </a:lnTo>
                  <a:lnTo>
                    <a:pt x="41097" y="33604"/>
                  </a:lnTo>
                  <a:lnTo>
                    <a:pt x="41300" y="33604"/>
                  </a:lnTo>
                  <a:lnTo>
                    <a:pt x="41630" y="34112"/>
                  </a:lnTo>
                  <a:lnTo>
                    <a:pt x="41922" y="34721"/>
                  </a:lnTo>
                  <a:lnTo>
                    <a:pt x="41998" y="34874"/>
                  </a:lnTo>
                  <a:lnTo>
                    <a:pt x="42811" y="34874"/>
                  </a:lnTo>
                  <a:close/>
                </a:path>
                <a:path w="148589" h="64769">
                  <a:moveTo>
                    <a:pt x="43103" y="37668"/>
                  </a:moveTo>
                  <a:lnTo>
                    <a:pt x="42900" y="36906"/>
                  </a:lnTo>
                  <a:lnTo>
                    <a:pt x="39039" y="36906"/>
                  </a:lnTo>
                  <a:lnTo>
                    <a:pt x="39611" y="37668"/>
                  </a:lnTo>
                  <a:lnTo>
                    <a:pt x="43103" y="37668"/>
                  </a:lnTo>
                  <a:close/>
                </a:path>
                <a:path w="148589" h="64769">
                  <a:moveTo>
                    <a:pt x="43713" y="40589"/>
                  </a:moveTo>
                  <a:lnTo>
                    <a:pt x="43637" y="40081"/>
                  </a:lnTo>
                  <a:lnTo>
                    <a:pt x="41211" y="40081"/>
                  </a:lnTo>
                  <a:lnTo>
                    <a:pt x="41376" y="40589"/>
                  </a:lnTo>
                  <a:lnTo>
                    <a:pt x="43713" y="40589"/>
                  </a:lnTo>
                  <a:close/>
                </a:path>
                <a:path w="148589" h="64769">
                  <a:moveTo>
                    <a:pt x="43967" y="36906"/>
                  </a:moveTo>
                  <a:lnTo>
                    <a:pt x="43103" y="35382"/>
                  </a:lnTo>
                  <a:lnTo>
                    <a:pt x="42252" y="35382"/>
                  </a:lnTo>
                  <a:lnTo>
                    <a:pt x="42697" y="36271"/>
                  </a:lnTo>
                  <a:lnTo>
                    <a:pt x="42760" y="36398"/>
                  </a:lnTo>
                  <a:lnTo>
                    <a:pt x="42900" y="36906"/>
                  </a:lnTo>
                  <a:lnTo>
                    <a:pt x="43967" y="36906"/>
                  </a:lnTo>
                  <a:close/>
                </a:path>
                <a:path w="148589" h="64769">
                  <a:moveTo>
                    <a:pt x="44170" y="37287"/>
                  </a:moveTo>
                  <a:lnTo>
                    <a:pt x="44094" y="36906"/>
                  </a:lnTo>
                  <a:lnTo>
                    <a:pt x="43967" y="36906"/>
                  </a:lnTo>
                  <a:lnTo>
                    <a:pt x="44170" y="37287"/>
                  </a:lnTo>
                  <a:close/>
                </a:path>
                <a:path w="148589" h="64769">
                  <a:moveTo>
                    <a:pt x="44754" y="40081"/>
                  </a:moveTo>
                  <a:lnTo>
                    <a:pt x="44246" y="37668"/>
                  </a:lnTo>
                  <a:lnTo>
                    <a:pt x="43103" y="37668"/>
                  </a:lnTo>
                  <a:lnTo>
                    <a:pt x="43230" y="38176"/>
                  </a:lnTo>
                  <a:lnTo>
                    <a:pt x="43370" y="38557"/>
                  </a:lnTo>
                  <a:lnTo>
                    <a:pt x="43535" y="39446"/>
                  </a:lnTo>
                  <a:lnTo>
                    <a:pt x="43637" y="40081"/>
                  </a:lnTo>
                  <a:lnTo>
                    <a:pt x="44754" y="40081"/>
                  </a:lnTo>
                  <a:close/>
                </a:path>
                <a:path w="148589" h="64769">
                  <a:moveTo>
                    <a:pt x="45453" y="44145"/>
                  </a:moveTo>
                  <a:lnTo>
                    <a:pt x="45339" y="42875"/>
                  </a:lnTo>
                  <a:lnTo>
                    <a:pt x="45250" y="42494"/>
                  </a:lnTo>
                  <a:lnTo>
                    <a:pt x="45173" y="42113"/>
                  </a:lnTo>
                  <a:lnTo>
                    <a:pt x="45097" y="41732"/>
                  </a:lnTo>
                  <a:lnTo>
                    <a:pt x="45021" y="41351"/>
                  </a:lnTo>
                  <a:lnTo>
                    <a:pt x="44907" y="40843"/>
                  </a:lnTo>
                  <a:lnTo>
                    <a:pt x="44856" y="40589"/>
                  </a:lnTo>
                  <a:lnTo>
                    <a:pt x="43713" y="40589"/>
                  </a:lnTo>
                  <a:lnTo>
                    <a:pt x="43624" y="43764"/>
                  </a:lnTo>
                  <a:lnTo>
                    <a:pt x="43027" y="45681"/>
                  </a:lnTo>
                  <a:lnTo>
                    <a:pt x="42926" y="45161"/>
                  </a:lnTo>
                  <a:lnTo>
                    <a:pt x="42875" y="44907"/>
                  </a:lnTo>
                  <a:lnTo>
                    <a:pt x="42608" y="44145"/>
                  </a:lnTo>
                  <a:lnTo>
                    <a:pt x="42087" y="42875"/>
                  </a:lnTo>
                  <a:lnTo>
                    <a:pt x="41452" y="40843"/>
                  </a:lnTo>
                  <a:lnTo>
                    <a:pt x="41376" y="40589"/>
                  </a:lnTo>
                  <a:lnTo>
                    <a:pt x="40322" y="40589"/>
                  </a:lnTo>
                  <a:lnTo>
                    <a:pt x="40716" y="41732"/>
                  </a:lnTo>
                  <a:lnTo>
                    <a:pt x="41935" y="44907"/>
                  </a:lnTo>
                  <a:lnTo>
                    <a:pt x="42303" y="45796"/>
                  </a:lnTo>
                  <a:lnTo>
                    <a:pt x="42418" y="46558"/>
                  </a:lnTo>
                  <a:lnTo>
                    <a:pt x="42494" y="47066"/>
                  </a:lnTo>
                  <a:lnTo>
                    <a:pt x="42887" y="47066"/>
                  </a:lnTo>
                  <a:lnTo>
                    <a:pt x="44005" y="45796"/>
                  </a:lnTo>
                  <a:lnTo>
                    <a:pt x="45453" y="44145"/>
                  </a:lnTo>
                  <a:close/>
                </a:path>
                <a:path w="148589" h="64769">
                  <a:moveTo>
                    <a:pt x="52692" y="41376"/>
                  </a:moveTo>
                  <a:lnTo>
                    <a:pt x="52451" y="41376"/>
                  </a:lnTo>
                  <a:lnTo>
                    <a:pt x="52006" y="44183"/>
                  </a:lnTo>
                  <a:lnTo>
                    <a:pt x="52260" y="44183"/>
                  </a:lnTo>
                  <a:lnTo>
                    <a:pt x="52692" y="41376"/>
                  </a:lnTo>
                  <a:close/>
                </a:path>
                <a:path w="148589" h="64769">
                  <a:moveTo>
                    <a:pt x="53644" y="42113"/>
                  </a:moveTo>
                  <a:lnTo>
                    <a:pt x="53390" y="42113"/>
                  </a:lnTo>
                  <a:lnTo>
                    <a:pt x="53009" y="44450"/>
                  </a:lnTo>
                  <a:lnTo>
                    <a:pt x="53251" y="44450"/>
                  </a:lnTo>
                  <a:lnTo>
                    <a:pt x="53644" y="42113"/>
                  </a:lnTo>
                  <a:close/>
                </a:path>
                <a:path w="148589" h="64769">
                  <a:moveTo>
                    <a:pt x="54597" y="42849"/>
                  </a:moveTo>
                  <a:lnTo>
                    <a:pt x="54330" y="42849"/>
                  </a:lnTo>
                  <a:lnTo>
                    <a:pt x="53949" y="45199"/>
                  </a:lnTo>
                  <a:lnTo>
                    <a:pt x="54216" y="45199"/>
                  </a:lnTo>
                  <a:lnTo>
                    <a:pt x="54597" y="42849"/>
                  </a:lnTo>
                  <a:close/>
                </a:path>
                <a:path w="148589" h="64769">
                  <a:moveTo>
                    <a:pt x="55537" y="43586"/>
                  </a:moveTo>
                  <a:lnTo>
                    <a:pt x="55283" y="43586"/>
                  </a:lnTo>
                  <a:lnTo>
                    <a:pt x="54889" y="45948"/>
                  </a:lnTo>
                  <a:lnTo>
                    <a:pt x="55156" y="45948"/>
                  </a:lnTo>
                  <a:lnTo>
                    <a:pt x="55537" y="43586"/>
                  </a:lnTo>
                  <a:close/>
                </a:path>
                <a:path w="148589" h="64769">
                  <a:moveTo>
                    <a:pt x="56502" y="44323"/>
                  </a:moveTo>
                  <a:lnTo>
                    <a:pt x="56235" y="44323"/>
                  </a:lnTo>
                  <a:lnTo>
                    <a:pt x="55816" y="46913"/>
                  </a:lnTo>
                  <a:lnTo>
                    <a:pt x="56070" y="46913"/>
                  </a:lnTo>
                  <a:lnTo>
                    <a:pt x="56502" y="44323"/>
                  </a:lnTo>
                  <a:close/>
                </a:path>
                <a:path w="148589" h="64769">
                  <a:moveTo>
                    <a:pt x="57442" y="45059"/>
                  </a:moveTo>
                  <a:lnTo>
                    <a:pt x="57175" y="45059"/>
                  </a:lnTo>
                  <a:lnTo>
                    <a:pt x="56756" y="47675"/>
                  </a:lnTo>
                  <a:lnTo>
                    <a:pt x="57023" y="47675"/>
                  </a:lnTo>
                  <a:lnTo>
                    <a:pt x="57442" y="45059"/>
                  </a:lnTo>
                  <a:close/>
                </a:path>
                <a:path w="148589" h="64769">
                  <a:moveTo>
                    <a:pt x="58394" y="45796"/>
                  </a:moveTo>
                  <a:lnTo>
                    <a:pt x="58115" y="45796"/>
                  </a:lnTo>
                  <a:lnTo>
                    <a:pt x="57734" y="48247"/>
                  </a:lnTo>
                  <a:lnTo>
                    <a:pt x="57988" y="48247"/>
                  </a:lnTo>
                  <a:lnTo>
                    <a:pt x="58394" y="45796"/>
                  </a:lnTo>
                  <a:close/>
                </a:path>
                <a:path w="148589" h="64769">
                  <a:moveTo>
                    <a:pt x="58585" y="34366"/>
                  </a:moveTo>
                  <a:lnTo>
                    <a:pt x="56946" y="31407"/>
                  </a:lnTo>
                  <a:lnTo>
                    <a:pt x="56692" y="31534"/>
                  </a:lnTo>
                  <a:lnTo>
                    <a:pt x="58318" y="34505"/>
                  </a:lnTo>
                  <a:lnTo>
                    <a:pt x="58585" y="34366"/>
                  </a:lnTo>
                  <a:close/>
                </a:path>
                <a:path w="148589" h="64769">
                  <a:moveTo>
                    <a:pt x="59258" y="33274"/>
                  </a:moveTo>
                  <a:lnTo>
                    <a:pt x="57632" y="30327"/>
                  </a:lnTo>
                  <a:lnTo>
                    <a:pt x="57353" y="30467"/>
                  </a:lnTo>
                  <a:lnTo>
                    <a:pt x="57899" y="31445"/>
                  </a:lnTo>
                  <a:lnTo>
                    <a:pt x="58445" y="32423"/>
                  </a:lnTo>
                  <a:lnTo>
                    <a:pt x="58978" y="33401"/>
                  </a:lnTo>
                  <a:lnTo>
                    <a:pt x="59258" y="33274"/>
                  </a:lnTo>
                  <a:close/>
                </a:path>
                <a:path w="148589" h="64769">
                  <a:moveTo>
                    <a:pt x="59334" y="46520"/>
                  </a:moveTo>
                  <a:lnTo>
                    <a:pt x="59067" y="46520"/>
                  </a:lnTo>
                  <a:lnTo>
                    <a:pt x="58674" y="48996"/>
                  </a:lnTo>
                  <a:lnTo>
                    <a:pt x="58940" y="48996"/>
                  </a:lnTo>
                  <a:lnTo>
                    <a:pt x="59334" y="46520"/>
                  </a:lnTo>
                  <a:close/>
                </a:path>
                <a:path w="148589" h="64769">
                  <a:moveTo>
                    <a:pt x="59918" y="32181"/>
                  </a:moveTo>
                  <a:lnTo>
                    <a:pt x="58305" y="29260"/>
                  </a:lnTo>
                  <a:lnTo>
                    <a:pt x="58127" y="29337"/>
                  </a:lnTo>
                  <a:lnTo>
                    <a:pt x="59651" y="32296"/>
                  </a:lnTo>
                  <a:lnTo>
                    <a:pt x="59829" y="32207"/>
                  </a:lnTo>
                  <a:close/>
                </a:path>
                <a:path w="148589" h="64769">
                  <a:moveTo>
                    <a:pt x="60286" y="47256"/>
                  </a:moveTo>
                  <a:lnTo>
                    <a:pt x="60020" y="47256"/>
                  </a:lnTo>
                  <a:lnTo>
                    <a:pt x="59639" y="49644"/>
                  </a:lnTo>
                  <a:lnTo>
                    <a:pt x="59893" y="49644"/>
                  </a:lnTo>
                  <a:lnTo>
                    <a:pt x="60286" y="47256"/>
                  </a:lnTo>
                  <a:close/>
                </a:path>
                <a:path w="148589" h="64769">
                  <a:moveTo>
                    <a:pt x="60566" y="31076"/>
                  </a:moveTo>
                  <a:lnTo>
                    <a:pt x="60045" y="30111"/>
                  </a:lnTo>
                  <a:lnTo>
                    <a:pt x="59512" y="29146"/>
                  </a:lnTo>
                  <a:lnTo>
                    <a:pt x="58978" y="28181"/>
                  </a:lnTo>
                  <a:lnTo>
                    <a:pt x="58724" y="28308"/>
                  </a:lnTo>
                  <a:lnTo>
                    <a:pt x="59791" y="30226"/>
                  </a:lnTo>
                  <a:lnTo>
                    <a:pt x="60312" y="31203"/>
                  </a:lnTo>
                  <a:lnTo>
                    <a:pt x="60490" y="31102"/>
                  </a:lnTo>
                  <a:close/>
                </a:path>
                <a:path w="148589" h="64769">
                  <a:moveTo>
                    <a:pt x="61214" y="48183"/>
                  </a:moveTo>
                  <a:lnTo>
                    <a:pt x="60934" y="48183"/>
                  </a:lnTo>
                  <a:lnTo>
                    <a:pt x="60604" y="50228"/>
                  </a:lnTo>
                  <a:lnTo>
                    <a:pt x="60883" y="50228"/>
                  </a:lnTo>
                  <a:lnTo>
                    <a:pt x="61214" y="48183"/>
                  </a:lnTo>
                  <a:close/>
                </a:path>
                <a:path w="148589" h="64769">
                  <a:moveTo>
                    <a:pt x="61239" y="29972"/>
                  </a:moveTo>
                  <a:lnTo>
                    <a:pt x="59651" y="27101"/>
                  </a:lnTo>
                  <a:lnTo>
                    <a:pt x="59486" y="27190"/>
                  </a:lnTo>
                  <a:lnTo>
                    <a:pt x="60972" y="30099"/>
                  </a:lnTo>
                  <a:lnTo>
                    <a:pt x="61150" y="30022"/>
                  </a:lnTo>
                  <a:close/>
                </a:path>
                <a:path w="148589" h="64769">
                  <a:moveTo>
                    <a:pt x="61899" y="28867"/>
                  </a:moveTo>
                  <a:lnTo>
                    <a:pt x="60858" y="26974"/>
                  </a:lnTo>
                  <a:lnTo>
                    <a:pt x="60325" y="26035"/>
                  </a:lnTo>
                  <a:lnTo>
                    <a:pt x="60172" y="26111"/>
                  </a:lnTo>
                  <a:lnTo>
                    <a:pt x="60591" y="27101"/>
                  </a:lnTo>
                  <a:lnTo>
                    <a:pt x="61658" y="28994"/>
                  </a:lnTo>
                  <a:lnTo>
                    <a:pt x="61899" y="28867"/>
                  </a:lnTo>
                  <a:close/>
                </a:path>
                <a:path w="148589" h="64769">
                  <a:moveTo>
                    <a:pt x="62572" y="27774"/>
                  </a:moveTo>
                  <a:lnTo>
                    <a:pt x="61010" y="24955"/>
                  </a:lnTo>
                  <a:lnTo>
                    <a:pt x="60756" y="25082"/>
                  </a:lnTo>
                  <a:lnTo>
                    <a:pt x="62306" y="27889"/>
                  </a:lnTo>
                  <a:lnTo>
                    <a:pt x="62484" y="27800"/>
                  </a:lnTo>
                  <a:close/>
                </a:path>
                <a:path w="148589" h="64769">
                  <a:moveTo>
                    <a:pt x="63233" y="26670"/>
                  </a:moveTo>
                  <a:lnTo>
                    <a:pt x="62725" y="25742"/>
                  </a:lnTo>
                  <a:lnTo>
                    <a:pt x="61683" y="23876"/>
                  </a:lnTo>
                  <a:lnTo>
                    <a:pt x="61442" y="23990"/>
                  </a:lnTo>
                  <a:lnTo>
                    <a:pt x="62966" y="26784"/>
                  </a:lnTo>
                  <a:lnTo>
                    <a:pt x="63233" y="26670"/>
                  </a:lnTo>
                  <a:close/>
                </a:path>
                <a:path w="148589" h="64769">
                  <a:moveTo>
                    <a:pt x="63906" y="25565"/>
                  </a:moveTo>
                  <a:lnTo>
                    <a:pt x="63385" y="24650"/>
                  </a:lnTo>
                  <a:lnTo>
                    <a:pt x="62865" y="23723"/>
                  </a:lnTo>
                  <a:lnTo>
                    <a:pt x="62369" y="22796"/>
                  </a:lnTo>
                  <a:lnTo>
                    <a:pt x="62115" y="22910"/>
                  </a:lnTo>
                  <a:lnTo>
                    <a:pt x="62623" y="23837"/>
                  </a:lnTo>
                  <a:lnTo>
                    <a:pt x="63144" y="24765"/>
                  </a:lnTo>
                  <a:lnTo>
                    <a:pt x="63639" y="25692"/>
                  </a:lnTo>
                  <a:lnTo>
                    <a:pt x="63817" y="25603"/>
                  </a:lnTo>
                  <a:close/>
                </a:path>
                <a:path w="148589" h="64769">
                  <a:moveTo>
                    <a:pt x="64554" y="24460"/>
                  </a:moveTo>
                  <a:lnTo>
                    <a:pt x="64046" y="23545"/>
                  </a:lnTo>
                  <a:lnTo>
                    <a:pt x="63042" y="21717"/>
                  </a:lnTo>
                  <a:lnTo>
                    <a:pt x="62877" y="21805"/>
                  </a:lnTo>
                  <a:lnTo>
                    <a:pt x="63792" y="23672"/>
                  </a:lnTo>
                  <a:lnTo>
                    <a:pt x="64300" y="24587"/>
                  </a:lnTo>
                  <a:lnTo>
                    <a:pt x="64554" y="24460"/>
                  </a:lnTo>
                  <a:close/>
                </a:path>
                <a:path w="148589" h="64769">
                  <a:moveTo>
                    <a:pt x="65214" y="23368"/>
                  </a:moveTo>
                  <a:lnTo>
                    <a:pt x="64706" y="22466"/>
                  </a:lnTo>
                  <a:lnTo>
                    <a:pt x="63715" y="20650"/>
                  </a:lnTo>
                  <a:lnTo>
                    <a:pt x="63550" y="20726"/>
                  </a:lnTo>
                  <a:lnTo>
                    <a:pt x="64465" y="22580"/>
                  </a:lnTo>
                  <a:lnTo>
                    <a:pt x="64973" y="23482"/>
                  </a:lnTo>
                  <a:lnTo>
                    <a:pt x="65138" y="23393"/>
                  </a:lnTo>
                  <a:close/>
                </a:path>
                <a:path w="148589" h="64769">
                  <a:moveTo>
                    <a:pt x="65887" y="22263"/>
                  </a:moveTo>
                  <a:lnTo>
                    <a:pt x="64884" y="20472"/>
                  </a:lnTo>
                  <a:lnTo>
                    <a:pt x="64401" y="19570"/>
                  </a:lnTo>
                  <a:lnTo>
                    <a:pt x="64223" y="19646"/>
                  </a:lnTo>
                  <a:lnTo>
                    <a:pt x="65633" y="22377"/>
                  </a:lnTo>
                  <a:lnTo>
                    <a:pt x="65811" y="22313"/>
                  </a:lnTo>
                  <a:close/>
                </a:path>
                <a:path w="148589" h="64769">
                  <a:moveTo>
                    <a:pt x="66535" y="21158"/>
                  </a:moveTo>
                  <a:lnTo>
                    <a:pt x="65074" y="18491"/>
                  </a:lnTo>
                  <a:lnTo>
                    <a:pt x="64909" y="18580"/>
                  </a:lnTo>
                  <a:lnTo>
                    <a:pt x="65316" y="19507"/>
                  </a:lnTo>
                  <a:lnTo>
                    <a:pt x="65798" y="20396"/>
                  </a:lnTo>
                  <a:lnTo>
                    <a:pt x="66306" y="21285"/>
                  </a:lnTo>
                  <a:lnTo>
                    <a:pt x="66535" y="21158"/>
                  </a:lnTo>
                  <a:close/>
                </a:path>
                <a:path w="148589" h="64769">
                  <a:moveTo>
                    <a:pt x="67208" y="20066"/>
                  </a:moveTo>
                  <a:lnTo>
                    <a:pt x="65747" y="17424"/>
                  </a:lnTo>
                  <a:lnTo>
                    <a:pt x="65582" y="17487"/>
                  </a:lnTo>
                  <a:lnTo>
                    <a:pt x="66484" y="19291"/>
                  </a:lnTo>
                  <a:lnTo>
                    <a:pt x="66967" y="20180"/>
                  </a:lnTo>
                  <a:lnTo>
                    <a:pt x="67208" y="20066"/>
                  </a:lnTo>
                  <a:close/>
                </a:path>
                <a:path w="148589" h="64769">
                  <a:moveTo>
                    <a:pt x="67868" y="18961"/>
                  </a:moveTo>
                  <a:lnTo>
                    <a:pt x="66421" y="16344"/>
                  </a:lnTo>
                  <a:lnTo>
                    <a:pt x="66192" y="16459"/>
                  </a:lnTo>
                  <a:lnTo>
                    <a:pt x="67640" y="19075"/>
                  </a:lnTo>
                  <a:lnTo>
                    <a:pt x="67868" y="18961"/>
                  </a:lnTo>
                  <a:close/>
                </a:path>
                <a:path w="148589" h="64769">
                  <a:moveTo>
                    <a:pt x="73596" y="28371"/>
                  </a:moveTo>
                  <a:lnTo>
                    <a:pt x="71729" y="25425"/>
                  </a:lnTo>
                  <a:lnTo>
                    <a:pt x="71399" y="25425"/>
                  </a:lnTo>
                  <a:lnTo>
                    <a:pt x="73266" y="28371"/>
                  </a:lnTo>
                  <a:lnTo>
                    <a:pt x="73596" y="28371"/>
                  </a:lnTo>
                  <a:close/>
                </a:path>
                <a:path w="148589" h="64769">
                  <a:moveTo>
                    <a:pt x="74168" y="27228"/>
                  </a:moveTo>
                  <a:lnTo>
                    <a:pt x="72326" y="24345"/>
                  </a:lnTo>
                  <a:lnTo>
                    <a:pt x="71983" y="24345"/>
                  </a:lnTo>
                  <a:lnTo>
                    <a:pt x="73126" y="26136"/>
                  </a:lnTo>
                  <a:lnTo>
                    <a:pt x="73939" y="27228"/>
                  </a:lnTo>
                  <a:lnTo>
                    <a:pt x="74168" y="27228"/>
                  </a:lnTo>
                  <a:close/>
                </a:path>
                <a:path w="148589" h="64769">
                  <a:moveTo>
                    <a:pt x="74460" y="22186"/>
                  </a:moveTo>
                  <a:lnTo>
                    <a:pt x="74295" y="21932"/>
                  </a:lnTo>
                  <a:lnTo>
                    <a:pt x="73342" y="21932"/>
                  </a:lnTo>
                  <a:lnTo>
                    <a:pt x="73507" y="22186"/>
                  </a:lnTo>
                  <a:lnTo>
                    <a:pt x="74460" y="22186"/>
                  </a:lnTo>
                  <a:close/>
                </a:path>
                <a:path w="148589" h="64769">
                  <a:moveTo>
                    <a:pt x="74625" y="21932"/>
                  </a:moveTo>
                  <a:lnTo>
                    <a:pt x="74104" y="21107"/>
                  </a:lnTo>
                  <a:lnTo>
                    <a:pt x="73787" y="21107"/>
                  </a:lnTo>
                  <a:lnTo>
                    <a:pt x="74168" y="21729"/>
                  </a:lnTo>
                  <a:lnTo>
                    <a:pt x="74295" y="21932"/>
                  </a:lnTo>
                  <a:lnTo>
                    <a:pt x="74625" y="21932"/>
                  </a:lnTo>
                  <a:close/>
                </a:path>
                <a:path w="148589" h="64769">
                  <a:moveTo>
                    <a:pt x="74726" y="26136"/>
                  </a:moveTo>
                  <a:lnTo>
                    <a:pt x="72923" y="23266"/>
                  </a:lnTo>
                  <a:lnTo>
                    <a:pt x="72580" y="23266"/>
                  </a:lnTo>
                  <a:lnTo>
                    <a:pt x="73875" y="25298"/>
                  </a:lnTo>
                  <a:lnTo>
                    <a:pt x="74498" y="26136"/>
                  </a:lnTo>
                  <a:lnTo>
                    <a:pt x="74726" y="26136"/>
                  </a:lnTo>
                  <a:close/>
                </a:path>
                <a:path w="148589" h="64769">
                  <a:moveTo>
                    <a:pt x="75311" y="25031"/>
                  </a:moveTo>
                  <a:lnTo>
                    <a:pt x="73507" y="22186"/>
                  </a:lnTo>
                  <a:lnTo>
                    <a:pt x="73177" y="22186"/>
                  </a:lnTo>
                  <a:lnTo>
                    <a:pt x="74269" y="23939"/>
                  </a:lnTo>
                  <a:lnTo>
                    <a:pt x="75095" y="25031"/>
                  </a:lnTo>
                  <a:lnTo>
                    <a:pt x="75311" y="25031"/>
                  </a:lnTo>
                  <a:close/>
                </a:path>
                <a:path w="148589" h="64769">
                  <a:moveTo>
                    <a:pt x="75768" y="22186"/>
                  </a:moveTo>
                  <a:lnTo>
                    <a:pt x="75565" y="21932"/>
                  </a:lnTo>
                  <a:lnTo>
                    <a:pt x="74625" y="21932"/>
                  </a:lnTo>
                  <a:lnTo>
                    <a:pt x="74790" y="22186"/>
                  </a:lnTo>
                  <a:lnTo>
                    <a:pt x="75768" y="22186"/>
                  </a:lnTo>
                  <a:close/>
                </a:path>
                <a:path w="148589" h="64769">
                  <a:moveTo>
                    <a:pt x="75895" y="23939"/>
                  </a:moveTo>
                  <a:lnTo>
                    <a:pt x="74790" y="22186"/>
                  </a:lnTo>
                  <a:lnTo>
                    <a:pt x="74460" y="22186"/>
                  </a:lnTo>
                  <a:lnTo>
                    <a:pt x="74841" y="22834"/>
                  </a:lnTo>
                  <a:lnTo>
                    <a:pt x="75666" y="23939"/>
                  </a:lnTo>
                  <a:lnTo>
                    <a:pt x="75895" y="23939"/>
                  </a:lnTo>
                  <a:close/>
                </a:path>
                <a:path w="148589" h="64769">
                  <a:moveTo>
                    <a:pt x="75895" y="21932"/>
                  </a:moveTo>
                  <a:lnTo>
                    <a:pt x="74701" y="20040"/>
                  </a:lnTo>
                  <a:lnTo>
                    <a:pt x="74371" y="20040"/>
                  </a:lnTo>
                  <a:lnTo>
                    <a:pt x="75438" y="21729"/>
                  </a:lnTo>
                  <a:lnTo>
                    <a:pt x="75565" y="21932"/>
                  </a:lnTo>
                  <a:lnTo>
                    <a:pt x="75895" y="21932"/>
                  </a:lnTo>
                  <a:close/>
                </a:path>
                <a:path w="148589" h="64769">
                  <a:moveTo>
                    <a:pt x="76466" y="22834"/>
                  </a:moveTo>
                  <a:lnTo>
                    <a:pt x="76060" y="22186"/>
                  </a:lnTo>
                  <a:lnTo>
                    <a:pt x="75768" y="22186"/>
                  </a:lnTo>
                  <a:lnTo>
                    <a:pt x="76250" y="22834"/>
                  </a:lnTo>
                  <a:lnTo>
                    <a:pt x="76466" y="22834"/>
                  </a:lnTo>
                  <a:close/>
                </a:path>
                <a:path w="148589" h="64769">
                  <a:moveTo>
                    <a:pt x="77038" y="21729"/>
                  </a:moveTo>
                  <a:lnTo>
                    <a:pt x="75272" y="18961"/>
                  </a:lnTo>
                  <a:lnTo>
                    <a:pt x="74955" y="18961"/>
                  </a:lnTo>
                  <a:lnTo>
                    <a:pt x="76161" y="20828"/>
                  </a:lnTo>
                  <a:lnTo>
                    <a:pt x="76835" y="21729"/>
                  </a:lnTo>
                  <a:lnTo>
                    <a:pt x="77038" y="21729"/>
                  </a:lnTo>
                  <a:close/>
                </a:path>
                <a:path w="148589" h="64769">
                  <a:moveTo>
                    <a:pt x="77622" y="20624"/>
                  </a:moveTo>
                  <a:lnTo>
                    <a:pt x="75882" y="17881"/>
                  </a:lnTo>
                  <a:lnTo>
                    <a:pt x="75552" y="17881"/>
                  </a:lnTo>
                  <a:lnTo>
                    <a:pt x="76631" y="19570"/>
                  </a:lnTo>
                  <a:lnTo>
                    <a:pt x="77406" y="20624"/>
                  </a:lnTo>
                  <a:lnTo>
                    <a:pt x="77622" y="20624"/>
                  </a:lnTo>
                  <a:close/>
                </a:path>
                <a:path w="148589" h="64769">
                  <a:moveTo>
                    <a:pt x="78219" y="19570"/>
                  </a:moveTo>
                  <a:lnTo>
                    <a:pt x="76479" y="16802"/>
                  </a:lnTo>
                  <a:lnTo>
                    <a:pt x="76161" y="16802"/>
                  </a:lnTo>
                  <a:lnTo>
                    <a:pt x="77914" y="19570"/>
                  </a:lnTo>
                  <a:lnTo>
                    <a:pt x="78219" y="19570"/>
                  </a:lnTo>
                  <a:close/>
                </a:path>
                <a:path w="148589" h="64769">
                  <a:moveTo>
                    <a:pt x="78803" y="18465"/>
                  </a:moveTo>
                  <a:lnTo>
                    <a:pt x="77076" y="15722"/>
                  </a:lnTo>
                  <a:lnTo>
                    <a:pt x="76758" y="15722"/>
                  </a:lnTo>
                  <a:lnTo>
                    <a:pt x="78486" y="18465"/>
                  </a:lnTo>
                  <a:lnTo>
                    <a:pt x="78803" y="18465"/>
                  </a:lnTo>
                  <a:close/>
                </a:path>
                <a:path w="148589" h="64769">
                  <a:moveTo>
                    <a:pt x="79362" y="17335"/>
                  </a:moveTo>
                  <a:lnTo>
                    <a:pt x="77647" y="14655"/>
                  </a:lnTo>
                  <a:lnTo>
                    <a:pt x="77355" y="14655"/>
                  </a:lnTo>
                  <a:lnTo>
                    <a:pt x="78486" y="16471"/>
                  </a:lnTo>
                  <a:lnTo>
                    <a:pt x="79146" y="17335"/>
                  </a:lnTo>
                  <a:lnTo>
                    <a:pt x="79362" y="17335"/>
                  </a:lnTo>
                  <a:close/>
                </a:path>
                <a:path w="148589" h="64769">
                  <a:moveTo>
                    <a:pt x="79933" y="16230"/>
                  </a:moveTo>
                  <a:lnTo>
                    <a:pt x="78346" y="13703"/>
                  </a:lnTo>
                  <a:lnTo>
                    <a:pt x="78016" y="13703"/>
                  </a:lnTo>
                  <a:lnTo>
                    <a:pt x="79082" y="15379"/>
                  </a:lnTo>
                  <a:lnTo>
                    <a:pt x="79730" y="16230"/>
                  </a:lnTo>
                  <a:lnTo>
                    <a:pt x="79933" y="16230"/>
                  </a:lnTo>
                  <a:close/>
                </a:path>
                <a:path w="148589" h="64769">
                  <a:moveTo>
                    <a:pt x="80518" y="15138"/>
                  </a:moveTo>
                  <a:lnTo>
                    <a:pt x="79146" y="12966"/>
                  </a:lnTo>
                  <a:lnTo>
                    <a:pt x="78828" y="12966"/>
                  </a:lnTo>
                  <a:lnTo>
                    <a:pt x="79667" y="14274"/>
                  </a:lnTo>
                  <a:lnTo>
                    <a:pt x="80302" y="15138"/>
                  </a:lnTo>
                  <a:lnTo>
                    <a:pt x="80518" y="15138"/>
                  </a:lnTo>
                  <a:close/>
                </a:path>
                <a:path w="148589" h="64769">
                  <a:moveTo>
                    <a:pt x="81089" y="14033"/>
                  </a:moveTo>
                  <a:lnTo>
                    <a:pt x="79832" y="12039"/>
                  </a:lnTo>
                  <a:lnTo>
                    <a:pt x="79527" y="12039"/>
                  </a:lnTo>
                  <a:lnTo>
                    <a:pt x="80251" y="13182"/>
                  </a:lnTo>
                  <a:lnTo>
                    <a:pt x="80886" y="14033"/>
                  </a:lnTo>
                  <a:lnTo>
                    <a:pt x="81089" y="14033"/>
                  </a:lnTo>
                  <a:close/>
                </a:path>
                <a:path w="148589" h="64769">
                  <a:moveTo>
                    <a:pt x="81699" y="12966"/>
                  </a:moveTo>
                  <a:lnTo>
                    <a:pt x="80416" y="10972"/>
                  </a:lnTo>
                  <a:lnTo>
                    <a:pt x="80124" y="10972"/>
                  </a:lnTo>
                  <a:lnTo>
                    <a:pt x="81381" y="12966"/>
                  </a:lnTo>
                  <a:lnTo>
                    <a:pt x="81699" y="12966"/>
                  </a:lnTo>
                  <a:close/>
                </a:path>
                <a:path w="148589" h="64769">
                  <a:moveTo>
                    <a:pt x="85191" y="27749"/>
                  </a:moveTo>
                  <a:lnTo>
                    <a:pt x="84924" y="27724"/>
                  </a:lnTo>
                  <a:lnTo>
                    <a:pt x="84734" y="30695"/>
                  </a:lnTo>
                  <a:lnTo>
                    <a:pt x="85001" y="30708"/>
                  </a:lnTo>
                  <a:lnTo>
                    <a:pt x="85191" y="27749"/>
                  </a:lnTo>
                  <a:close/>
                </a:path>
                <a:path w="148589" h="64769">
                  <a:moveTo>
                    <a:pt x="86258" y="28448"/>
                  </a:moveTo>
                  <a:lnTo>
                    <a:pt x="86004" y="28448"/>
                  </a:lnTo>
                  <a:lnTo>
                    <a:pt x="85940" y="29438"/>
                  </a:lnTo>
                  <a:lnTo>
                    <a:pt x="85877" y="30429"/>
                  </a:lnTo>
                  <a:lnTo>
                    <a:pt x="85801" y="31445"/>
                  </a:lnTo>
                  <a:lnTo>
                    <a:pt x="86080" y="31445"/>
                  </a:lnTo>
                  <a:lnTo>
                    <a:pt x="86131" y="30441"/>
                  </a:lnTo>
                  <a:lnTo>
                    <a:pt x="86207" y="29451"/>
                  </a:lnTo>
                  <a:lnTo>
                    <a:pt x="86258" y="28448"/>
                  </a:lnTo>
                  <a:close/>
                </a:path>
                <a:path w="148589" h="64769">
                  <a:moveTo>
                    <a:pt x="87350" y="29159"/>
                  </a:moveTo>
                  <a:lnTo>
                    <a:pt x="87083" y="29146"/>
                  </a:lnTo>
                  <a:lnTo>
                    <a:pt x="87020" y="30149"/>
                  </a:lnTo>
                  <a:lnTo>
                    <a:pt x="86956" y="31165"/>
                  </a:lnTo>
                  <a:lnTo>
                    <a:pt x="86880" y="32156"/>
                  </a:lnTo>
                  <a:lnTo>
                    <a:pt x="87160" y="32181"/>
                  </a:lnTo>
                  <a:lnTo>
                    <a:pt x="87287" y="30162"/>
                  </a:lnTo>
                  <a:lnTo>
                    <a:pt x="87350" y="29159"/>
                  </a:lnTo>
                  <a:close/>
                </a:path>
                <a:path w="148589" h="64769">
                  <a:moveTo>
                    <a:pt x="88430" y="29857"/>
                  </a:moveTo>
                  <a:lnTo>
                    <a:pt x="88163" y="29857"/>
                  </a:lnTo>
                  <a:lnTo>
                    <a:pt x="87960" y="32905"/>
                  </a:lnTo>
                  <a:lnTo>
                    <a:pt x="88226" y="32905"/>
                  </a:lnTo>
                  <a:lnTo>
                    <a:pt x="88303" y="31889"/>
                  </a:lnTo>
                  <a:lnTo>
                    <a:pt x="88379" y="30873"/>
                  </a:lnTo>
                  <a:lnTo>
                    <a:pt x="88430" y="29857"/>
                  </a:lnTo>
                  <a:close/>
                </a:path>
                <a:path w="148589" h="64769">
                  <a:moveTo>
                    <a:pt x="89509" y="30556"/>
                  </a:moveTo>
                  <a:lnTo>
                    <a:pt x="89242" y="30556"/>
                  </a:lnTo>
                  <a:lnTo>
                    <a:pt x="89166" y="31584"/>
                  </a:lnTo>
                  <a:lnTo>
                    <a:pt x="89103" y="32613"/>
                  </a:lnTo>
                  <a:lnTo>
                    <a:pt x="89039" y="33642"/>
                  </a:lnTo>
                  <a:lnTo>
                    <a:pt x="89230" y="33642"/>
                  </a:lnTo>
                  <a:lnTo>
                    <a:pt x="89369" y="32626"/>
                  </a:lnTo>
                  <a:lnTo>
                    <a:pt x="89446" y="31597"/>
                  </a:lnTo>
                  <a:lnTo>
                    <a:pt x="89509" y="30556"/>
                  </a:lnTo>
                  <a:close/>
                </a:path>
                <a:path w="148589" h="64769">
                  <a:moveTo>
                    <a:pt x="90589" y="31280"/>
                  </a:moveTo>
                  <a:lnTo>
                    <a:pt x="90309" y="31267"/>
                  </a:lnTo>
                  <a:lnTo>
                    <a:pt x="90106" y="34378"/>
                  </a:lnTo>
                  <a:lnTo>
                    <a:pt x="90385" y="34378"/>
                  </a:lnTo>
                  <a:lnTo>
                    <a:pt x="90525" y="32308"/>
                  </a:lnTo>
                  <a:lnTo>
                    <a:pt x="90589" y="31280"/>
                  </a:lnTo>
                  <a:close/>
                </a:path>
                <a:path w="148589" h="64769">
                  <a:moveTo>
                    <a:pt x="91668" y="31978"/>
                  </a:moveTo>
                  <a:lnTo>
                    <a:pt x="91389" y="31978"/>
                  </a:lnTo>
                  <a:lnTo>
                    <a:pt x="91173" y="35115"/>
                  </a:lnTo>
                  <a:lnTo>
                    <a:pt x="91376" y="35115"/>
                  </a:lnTo>
                  <a:lnTo>
                    <a:pt x="91668" y="31978"/>
                  </a:lnTo>
                  <a:close/>
                </a:path>
                <a:path w="148589" h="64769">
                  <a:moveTo>
                    <a:pt x="92748" y="32689"/>
                  </a:moveTo>
                  <a:lnTo>
                    <a:pt x="92557" y="32677"/>
                  </a:lnTo>
                  <a:lnTo>
                    <a:pt x="92265" y="35852"/>
                  </a:lnTo>
                  <a:lnTo>
                    <a:pt x="92544" y="35852"/>
                  </a:lnTo>
                  <a:lnTo>
                    <a:pt x="92621" y="34798"/>
                  </a:lnTo>
                  <a:lnTo>
                    <a:pt x="92748" y="32689"/>
                  </a:lnTo>
                  <a:close/>
                </a:path>
                <a:path w="148589" h="64769">
                  <a:moveTo>
                    <a:pt x="93827" y="33401"/>
                  </a:moveTo>
                  <a:lnTo>
                    <a:pt x="93548" y="33388"/>
                  </a:lnTo>
                  <a:lnTo>
                    <a:pt x="93345" y="36576"/>
                  </a:lnTo>
                  <a:lnTo>
                    <a:pt x="93624" y="36588"/>
                  </a:lnTo>
                  <a:lnTo>
                    <a:pt x="93776" y="34467"/>
                  </a:lnTo>
                  <a:lnTo>
                    <a:pt x="93827" y="33401"/>
                  </a:lnTo>
                  <a:close/>
                </a:path>
                <a:path w="148589" h="64769">
                  <a:moveTo>
                    <a:pt x="94907" y="34099"/>
                  </a:moveTo>
                  <a:lnTo>
                    <a:pt x="94627" y="34099"/>
                  </a:lnTo>
                  <a:lnTo>
                    <a:pt x="94488" y="36233"/>
                  </a:lnTo>
                  <a:lnTo>
                    <a:pt x="94424" y="37312"/>
                  </a:lnTo>
                  <a:lnTo>
                    <a:pt x="94691" y="37312"/>
                  </a:lnTo>
                  <a:lnTo>
                    <a:pt x="94843" y="35166"/>
                  </a:lnTo>
                  <a:lnTo>
                    <a:pt x="94907" y="34099"/>
                  </a:lnTo>
                  <a:close/>
                </a:path>
                <a:path w="148589" h="64769">
                  <a:moveTo>
                    <a:pt x="95986" y="34810"/>
                  </a:moveTo>
                  <a:lnTo>
                    <a:pt x="95707" y="34798"/>
                  </a:lnTo>
                  <a:lnTo>
                    <a:pt x="95631" y="35890"/>
                  </a:lnTo>
                  <a:lnTo>
                    <a:pt x="95491" y="38036"/>
                  </a:lnTo>
                  <a:lnTo>
                    <a:pt x="95783" y="38049"/>
                  </a:lnTo>
                  <a:lnTo>
                    <a:pt x="95859" y="36982"/>
                  </a:lnTo>
                  <a:lnTo>
                    <a:pt x="95986" y="34810"/>
                  </a:lnTo>
                  <a:close/>
                </a:path>
                <a:path w="148589" h="64769">
                  <a:moveTo>
                    <a:pt x="97078" y="35521"/>
                  </a:moveTo>
                  <a:lnTo>
                    <a:pt x="96774" y="35509"/>
                  </a:lnTo>
                  <a:lnTo>
                    <a:pt x="96634" y="37693"/>
                  </a:lnTo>
                  <a:lnTo>
                    <a:pt x="96558" y="38785"/>
                  </a:lnTo>
                  <a:lnTo>
                    <a:pt x="96850" y="38785"/>
                  </a:lnTo>
                  <a:lnTo>
                    <a:pt x="96926" y="37693"/>
                  </a:lnTo>
                  <a:lnTo>
                    <a:pt x="97078" y="35521"/>
                  </a:lnTo>
                  <a:close/>
                </a:path>
                <a:path w="148589" h="64769">
                  <a:moveTo>
                    <a:pt x="98145" y="36220"/>
                  </a:moveTo>
                  <a:lnTo>
                    <a:pt x="97853" y="36220"/>
                  </a:lnTo>
                  <a:lnTo>
                    <a:pt x="97650" y="39522"/>
                  </a:lnTo>
                  <a:lnTo>
                    <a:pt x="97840" y="39522"/>
                  </a:lnTo>
                  <a:lnTo>
                    <a:pt x="98145" y="36220"/>
                  </a:lnTo>
                  <a:close/>
                </a:path>
                <a:path w="148589" h="64769">
                  <a:moveTo>
                    <a:pt x="99225" y="36931"/>
                  </a:moveTo>
                  <a:lnTo>
                    <a:pt x="98933" y="36918"/>
                  </a:lnTo>
                  <a:lnTo>
                    <a:pt x="98869" y="38023"/>
                  </a:lnTo>
                  <a:lnTo>
                    <a:pt x="98793" y="39128"/>
                  </a:lnTo>
                  <a:lnTo>
                    <a:pt x="98717" y="40259"/>
                  </a:lnTo>
                  <a:lnTo>
                    <a:pt x="99021" y="40259"/>
                  </a:lnTo>
                  <a:lnTo>
                    <a:pt x="99225" y="36931"/>
                  </a:lnTo>
                  <a:close/>
                </a:path>
                <a:path w="148589" h="64769">
                  <a:moveTo>
                    <a:pt x="100317" y="37642"/>
                  </a:moveTo>
                  <a:lnTo>
                    <a:pt x="100012" y="37617"/>
                  </a:lnTo>
                  <a:lnTo>
                    <a:pt x="99783" y="40982"/>
                  </a:lnTo>
                  <a:lnTo>
                    <a:pt x="100088" y="40995"/>
                  </a:lnTo>
                  <a:lnTo>
                    <a:pt x="100317" y="37642"/>
                  </a:lnTo>
                  <a:close/>
                </a:path>
                <a:path w="148589" h="64769">
                  <a:moveTo>
                    <a:pt x="102196" y="18338"/>
                  </a:moveTo>
                  <a:lnTo>
                    <a:pt x="101231" y="15303"/>
                  </a:lnTo>
                  <a:lnTo>
                    <a:pt x="100888" y="15303"/>
                  </a:lnTo>
                  <a:lnTo>
                    <a:pt x="101854" y="18338"/>
                  </a:lnTo>
                  <a:lnTo>
                    <a:pt x="102196" y="18338"/>
                  </a:lnTo>
                  <a:close/>
                </a:path>
                <a:path w="148589" h="64769">
                  <a:moveTo>
                    <a:pt x="103085" y="17221"/>
                  </a:moveTo>
                  <a:lnTo>
                    <a:pt x="102133" y="14262"/>
                  </a:lnTo>
                  <a:lnTo>
                    <a:pt x="101803" y="14262"/>
                  </a:lnTo>
                  <a:lnTo>
                    <a:pt x="102857" y="17221"/>
                  </a:lnTo>
                  <a:lnTo>
                    <a:pt x="103085" y="17221"/>
                  </a:lnTo>
                  <a:close/>
                </a:path>
                <a:path w="148589" h="64769">
                  <a:moveTo>
                    <a:pt x="103987" y="22656"/>
                  </a:moveTo>
                  <a:lnTo>
                    <a:pt x="103720" y="22656"/>
                  </a:lnTo>
                  <a:lnTo>
                    <a:pt x="102273" y="25552"/>
                  </a:lnTo>
                  <a:lnTo>
                    <a:pt x="102527" y="25552"/>
                  </a:lnTo>
                  <a:lnTo>
                    <a:pt x="103987" y="22656"/>
                  </a:lnTo>
                  <a:close/>
                </a:path>
                <a:path w="148589" h="64769">
                  <a:moveTo>
                    <a:pt x="104000" y="16154"/>
                  </a:moveTo>
                  <a:lnTo>
                    <a:pt x="103047" y="13220"/>
                  </a:lnTo>
                  <a:lnTo>
                    <a:pt x="102717" y="13220"/>
                  </a:lnTo>
                  <a:lnTo>
                    <a:pt x="103416" y="15303"/>
                  </a:lnTo>
                  <a:lnTo>
                    <a:pt x="103771" y="16154"/>
                  </a:lnTo>
                  <a:lnTo>
                    <a:pt x="104000" y="16154"/>
                  </a:lnTo>
                  <a:close/>
                </a:path>
                <a:path w="148589" h="64769">
                  <a:moveTo>
                    <a:pt x="104660" y="23622"/>
                  </a:moveTo>
                  <a:lnTo>
                    <a:pt x="104394" y="23622"/>
                  </a:lnTo>
                  <a:lnTo>
                    <a:pt x="102933" y="26504"/>
                  </a:lnTo>
                  <a:lnTo>
                    <a:pt x="103085" y="26504"/>
                  </a:lnTo>
                  <a:lnTo>
                    <a:pt x="103670" y="25552"/>
                  </a:lnTo>
                  <a:lnTo>
                    <a:pt x="104660" y="23622"/>
                  </a:lnTo>
                  <a:close/>
                </a:path>
                <a:path w="148589" h="64769">
                  <a:moveTo>
                    <a:pt x="104978" y="15303"/>
                  </a:moveTo>
                  <a:lnTo>
                    <a:pt x="103962" y="12179"/>
                  </a:lnTo>
                  <a:lnTo>
                    <a:pt x="103644" y="12179"/>
                  </a:lnTo>
                  <a:lnTo>
                    <a:pt x="104330" y="14262"/>
                  </a:lnTo>
                  <a:lnTo>
                    <a:pt x="104787" y="15303"/>
                  </a:lnTo>
                  <a:lnTo>
                    <a:pt x="104978" y="15303"/>
                  </a:lnTo>
                  <a:close/>
                </a:path>
                <a:path w="148589" h="64769">
                  <a:moveTo>
                    <a:pt x="105333" y="24587"/>
                  </a:moveTo>
                  <a:lnTo>
                    <a:pt x="105054" y="24587"/>
                  </a:lnTo>
                  <a:lnTo>
                    <a:pt x="103733" y="27203"/>
                  </a:lnTo>
                  <a:lnTo>
                    <a:pt x="103924" y="27203"/>
                  </a:lnTo>
                  <a:lnTo>
                    <a:pt x="104330" y="26504"/>
                  </a:lnTo>
                  <a:lnTo>
                    <a:pt x="105333" y="24587"/>
                  </a:lnTo>
                  <a:close/>
                </a:path>
                <a:path w="148589" h="64769">
                  <a:moveTo>
                    <a:pt x="105892" y="14262"/>
                  </a:moveTo>
                  <a:lnTo>
                    <a:pt x="104889" y="11125"/>
                  </a:lnTo>
                  <a:lnTo>
                    <a:pt x="104559" y="11125"/>
                  </a:lnTo>
                  <a:lnTo>
                    <a:pt x="105676" y="14262"/>
                  </a:lnTo>
                  <a:lnTo>
                    <a:pt x="105892" y="14262"/>
                  </a:lnTo>
                  <a:close/>
                </a:path>
                <a:path w="148589" h="64769">
                  <a:moveTo>
                    <a:pt x="106006" y="25552"/>
                  </a:moveTo>
                  <a:lnTo>
                    <a:pt x="105714" y="25552"/>
                  </a:lnTo>
                  <a:lnTo>
                    <a:pt x="104254" y="28448"/>
                  </a:lnTo>
                  <a:lnTo>
                    <a:pt x="104419" y="28448"/>
                  </a:lnTo>
                  <a:lnTo>
                    <a:pt x="105168" y="27203"/>
                  </a:lnTo>
                  <a:lnTo>
                    <a:pt x="106006" y="25552"/>
                  </a:lnTo>
                  <a:close/>
                </a:path>
                <a:path w="148589" h="64769">
                  <a:moveTo>
                    <a:pt x="106667" y="26504"/>
                  </a:moveTo>
                  <a:lnTo>
                    <a:pt x="106375" y="26504"/>
                  </a:lnTo>
                  <a:lnTo>
                    <a:pt x="104927" y="29400"/>
                  </a:lnTo>
                  <a:lnTo>
                    <a:pt x="105092" y="29400"/>
                  </a:lnTo>
                  <a:lnTo>
                    <a:pt x="105664" y="28448"/>
                  </a:lnTo>
                  <a:lnTo>
                    <a:pt x="106667" y="26504"/>
                  </a:lnTo>
                  <a:close/>
                </a:path>
                <a:path w="148589" h="64769">
                  <a:moveTo>
                    <a:pt x="106730" y="12928"/>
                  </a:moveTo>
                  <a:lnTo>
                    <a:pt x="105714" y="9893"/>
                  </a:lnTo>
                  <a:lnTo>
                    <a:pt x="105397" y="9893"/>
                  </a:lnTo>
                  <a:lnTo>
                    <a:pt x="106032" y="11874"/>
                  </a:lnTo>
                  <a:lnTo>
                    <a:pt x="106502" y="12928"/>
                  </a:lnTo>
                  <a:lnTo>
                    <a:pt x="106730" y="12928"/>
                  </a:lnTo>
                  <a:close/>
                </a:path>
                <a:path w="148589" h="64769">
                  <a:moveTo>
                    <a:pt x="107340" y="27470"/>
                  </a:moveTo>
                  <a:lnTo>
                    <a:pt x="107048" y="27470"/>
                  </a:lnTo>
                  <a:lnTo>
                    <a:pt x="105600" y="30365"/>
                  </a:lnTo>
                  <a:lnTo>
                    <a:pt x="105765" y="30365"/>
                  </a:lnTo>
                  <a:lnTo>
                    <a:pt x="106349" y="29400"/>
                  </a:lnTo>
                  <a:lnTo>
                    <a:pt x="107340" y="27470"/>
                  </a:lnTo>
                  <a:close/>
                </a:path>
                <a:path w="148589" h="64769">
                  <a:moveTo>
                    <a:pt x="107619" y="11874"/>
                  </a:moveTo>
                  <a:lnTo>
                    <a:pt x="106603" y="8826"/>
                  </a:lnTo>
                  <a:lnTo>
                    <a:pt x="106553" y="8661"/>
                  </a:lnTo>
                  <a:lnTo>
                    <a:pt x="106235" y="8661"/>
                  </a:lnTo>
                  <a:lnTo>
                    <a:pt x="106934" y="10807"/>
                  </a:lnTo>
                  <a:lnTo>
                    <a:pt x="107416" y="11874"/>
                  </a:lnTo>
                  <a:lnTo>
                    <a:pt x="107619" y="11874"/>
                  </a:lnTo>
                  <a:close/>
                </a:path>
                <a:path w="148589" h="64769">
                  <a:moveTo>
                    <a:pt x="108000" y="28448"/>
                  </a:moveTo>
                  <a:lnTo>
                    <a:pt x="107721" y="28448"/>
                  </a:lnTo>
                  <a:lnTo>
                    <a:pt x="106260" y="31318"/>
                  </a:lnTo>
                  <a:lnTo>
                    <a:pt x="106426" y="31318"/>
                  </a:lnTo>
                  <a:lnTo>
                    <a:pt x="107010" y="30365"/>
                  </a:lnTo>
                  <a:lnTo>
                    <a:pt x="108000" y="28448"/>
                  </a:lnTo>
                  <a:close/>
                </a:path>
                <a:path w="148589" h="64769">
                  <a:moveTo>
                    <a:pt x="108534" y="10807"/>
                  </a:moveTo>
                  <a:lnTo>
                    <a:pt x="108242" y="9893"/>
                  </a:lnTo>
                  <a:lnTo>
                    <a:pt x="107518" y="7772"/>
                  </a:lnTo>
                  <a:lnTo>
                    <a:pt x="107454" y="7594"/>
                  </a:lnTo>
                  <a:lnTo>
                    <a:pt x="107149" y="7594"/>
                  </a:lnTo>
                  <a:lnTo>
                    <a:pt x="107492" y="8661"/>
                  </a:lnTo>
                  <a:lnTo>
                    <a:pt x="107924" y="9893"/>
                  </a:lnTo>
                  <a:lnTo>
                    <a:pt x="108318" y="10807"/>
                  </a:lnTo>
                  <a:lnTo>
                    <a:pt x="108534" y="10807"/>
                  </a:lnTo>
                  <a:close/>
                </a:path>
                <a:path w="148589" h="64769">
                  <a:moveTo>
                    <a:pt x="108661" y="29400"/>
                  </a:moveTo>
                  <a:lnTo>
                    <a:pt x="108381" y="29400"/>
                  </a:lnTo>
                  <a:lnTo>
                    <a:pt x="106921" y="32296"/>
                  </a:lnTo>
                  <a:lnTo>
                    <a:pt x="107111" y="32296"/>
                  </a:lnTo>
                  <a:lnTo>
                    <a:pt x="107696" y="31318"/>
                  </a:lnTo>
                  <a:lnTo>
                    <a:pt x="108661" y="29400"/>
                  </a:lnTo>
                  <a:close/>
                </a:path>
                <a:path w="148589" h="64769">
                  <a:moveTo>
                    <a:pt x="109334" y="30365"/>
                  </a:moveTo>
                  <a:lnTo>
                    <a:pt x="109042" y="30365"/>
                  </a:lnTo>
                  <a:lnTo>
                    <a:pt x="107594" y="33261"/>
                  </a:lnTo>
                  <a:lnTo>
                    <a:pt x="107772" y="33261"/>
                  </a:lnTo>
                  <a:lnTo>
                    <a:pt x="108356" y="32296"/>
                  </a:lnTo>
                  <a:lnTo>
                    <a:pt x="109334" y="30365"/>
                  </a:lnTo>
                  <a:close/>
                </a:path>
                <a:path w="148589" h="64769">
                  <a:moveTo>
                    <a:pt x="109499" y="9893"/>
                  </a:moveTo>
                  <a:lnTo>
                    <a:pt x="108470" y="6705"/>
                  </a:lnTo>
                  <a:lnTo>
                    <a:pt x="108140" y="6705"/>
                  </a:lnTo>
                  <a:lnTo>
                    <a:pt x="108775" y="8661"/>
                  </a:lnTo>
                  <a:lnTo>
                    <a:pt x="108839" y="8826"/>
                  </a:lnTo>
                  <a:lnTo>
                    <a:pt x="109296" y="9893"/>
                  </a:lnTo>
                  <a:lnTo>
                    <a:pt x="109499" y="9893"/>
                  </a:lnTo>
                  <a:close/>
                </a:path>
                <a:path w="148589" h="64769">
                  <a:moveTo>
                    <a:pt x="110007" y="31318"/>
                  </a:moveTo>
                  <a:lnTo>
                    <a:pt x="109715" y="31318"/>
                  </a:lnTo>
                  <a:lnTo>
                    <a:pt x="108254" y="34213"/>
                  </a:lnTo>
                  <a:lnTo>
                    <a:pt x="108445" y="34213"/>
                  </a:lnTo>
                  <a:lnTo>
                    <a:pt x="109029" y="33261"/>
                  </a:lnTo>
                  <a:lnTo>
                    <a:pt x="110007" y="31318"/>
                  </a:lnTo>
                  <a:close/>
                </a:path>
                <a:path w="148589" h="64769">
                  <a:moveTo>
                    <a:pt x="110350" y="8661"/>
                  </a:moveTo>
                  <a:lnTo>
                    <a:pt x="109474" y="5969"/>
                  </a:lnTo>
                  <a:lnTo>
                    <a:pt x="109372" y="5638"/>
                  </a:lnTo>
                  <a:lnTo>
                    <a:pt x="109054" y="5638"/>
                  </a:lnTo>
                  <a:lnTo>
                    <a:pt x="109677" y="7594"/>
                  </a:lnTo>
                  <a:lnTo>
                    <a:pt x="109740" y="7772"/>
                  </a:lnTo>
                  <a:lnTo>
                    <a:pt x="110147" y="8661"/>
                  </a:lnTo>
                  <a:lnTo>
                    <a:pt x="110350" y="8661"/>
                  </a:lnTo>
                  <a:close/>
                </a:path>
                <a:path w="148589" h="64769">
                  <a:moveTo>
                    <a:pt x="110680" y="32296"/>
                  </a:moveTo>
                  <a:lnTo>
                    <a:pt x="110375" y="32296"/>
                  </a:lnTo>
                  <a:lnTo>
                    <a:pt x="108889" y="35229"/>
                  </a:lnTo>
                  <a:lnTo>
                    <a:pt x="109080" y="35229"/>
                  </a:lnTo>
                  <a:lnTo>
                    <a:pt x="109702" y="34213"/>
                  </a:lnTo>
                  <a:lnTo>
                    <a:pt x="110680" y="32296"/>
                  </a:lnTo>
                  <a:close/>
                </a:path>
                <a:path w="148589" h="64769">
                  <a:moveTo>
                    <a:pt x="111252" y="7594"/>
                  </a:moveTo>
                  <a:lnTo>
                    <a:pt x="110312" y="4584"/>
                  </a:lnTo>
                  <a:lnTo>
                    <a:pt x="110248" y="4406"/>
                  </a:lnTo>
                  <a:lnTo>
                    <a:pt x="109956" y="4406"/>
                  </a:lnTo>
                  <a:lnTo>
                    <a:pt x="110655" y="6705"/>
                  </a:lnTo>
                  <a:lnTo>
                    <a:pt x="111036" y="7594"/>
                  </a:lnTo>
                  <a:lnTo>
                    <a:pt x="111252" y="7594"/>
                  </a:lnTo>
                  <a:close/>
                </a:path>
                <a:path w="148589" h="64769">
                  <a:moveTo>
                    <a:pt x="111353" y="33261"/>
                  </a:moveTo>
                  <a:lnTo>
                    <a:pt x="111048" y="33261"/>
                  </a:lnTo>
                  <a:lnTo>
                    <a:pt x="109816" y="35725"/>
                  </a:lnTo>
                  <a:lnTo>
                    <a:pt x="110007" y="35725"/>
                  </a:lnTo>
                  <a:lnTo>
                    <a:pt x="110578" y="34810"/>
                  </a:lnTo>
                  <a:lnTo>
                    <a:pt x="111353" y="33261"/>
                  </a:lnTo>
                  <a:close/>
                </a:path>
                <a:path w="148589" h="64769">
                  <a:moveTo>
                    <a:pt x="112014" y="34213"/>
                  </a:moveTo>
                  <a:lnTo>
                    <a:pt x="111709" y="34213"/>
                  </a:lnTo>
                  <a:lnTo>
                    <a:pt x="110705" y="36195"/>
                  </a:lnTo>
                  <a:lnTo>
                    <a:pt x="110909" y="36195"/>
                  </a:lnTo>
                  <a:lnTo>
                    <a:pt x="111506" y="35229"/>
                  </a:lnTo>
                  <a:lnTo>
                    <a:pt x="112014" y="34213"/>
                  </a:lnTo>
                  <a:close/>
                </a:path>
                <a:path w="148589" h="64769">
                  <a:moveTo>
                    <a:pt x="112204" y="6705"/>
                  </a:moveTo>
                  <a:lnTo>
                    <a:pt x="111201" y="3479"/>
                  </a:lnTo>
                  <a:lnTo>
                    <a:pt x="110909" y="3479"/>
                  </a:lnTo>
                  <a:lnTo>
                    <a:pt x="111112" y="4114"/>
                  </a:lnTo>
                  <a:lnTo>
                    <a:pt x="111569" y="5638"/>
                  </a:lnTo>
                  <a:lnTo>
                    <a:pt x="112039" y="6705"/>
                  </a:lnTo>
                  <a:lnTo>
                    <a:pt x="112204" y="6705"/>
                  </a:lnTo>
                  <a:close/>
                </a:path>
                <a:path w="148589" h="64769">
                  <a:moveTo>
                    <a:pt x="112649" y="35229"/>
                  </a:moveTo>
                  <a:lnTo>
                    <a:pt x="112356" y="35229"/>
                  </a:lnTo>
                  <a:lnTo>
                    <a:pt x="111391" y="37134"/>
                  </a:lnTo>
                  <a:lnTo>
                    <a:pt x="111594" y="37134"/>
                  </a:lnTo>
                  <a:lnTo>
                    <a:pt x="112166" y="36195"/>
                  </a:lnTo>
                  <a:lnTo>
                    <a:pt x="112649" y="35229"/>
                  </a:lnTo>
                  <a:close/>
                </a:path>
                <a:path w="148589" h="64769">
                  <a:moveTo>
                    <a:pt x="112941" y="5638"/>
                  </a:moveTo>
                  <a:lnTo>
                    <a:pt x="112826" y="5067"/>
                  </a:lnTo>
                  <a:lnTo>
                    <a:pt x="112191" y="2971"/>
                  </a:lnTo>
                  <a:lnTo>
                    <a:pt x="111912" y="2971"/>
                  </a:lnTo>
                  <a:lnTo>
                    <a:pt x="112052" y="3479"/>
                  </a:lnTo>
                  <a:lnTo>
                    <a:pt x="112293" y="4114"/>
                  </a:lnTo>
                  <a:lnTo>
                    <a:pt x="112941" y="5638"/>
                  </a:lnTo>
                  <a:close/>
                </a:path>
                <a:path w="148589" h="64769">
                  <a:moveTo>
                    <a:pt x="113322" y="36195"/>
                  </a:moveTo>
                  <a:lnTo>
                    <a:pt x="113017" y="36195"/>
                  </a:lnTo>
                  <a:lnTo>
                    <a:pt x="112026" y="38176"/>
                  </a:lnTo>
                  <a:lnTo>
                    <a:pt x="112331" y="38176"/>
                  </a:lnTo>
                  <a:lnTo>
                    <a:pt x="113322" y="36195"/>
                  </a:lnTo>
                  <a:close/>
                </a:path>
                <a:path w="148589" h="64769">
                  <a:moveTo>
                    <a:pt x="113893" y="15582"/>
                  </a:moveTo>
                  <a:lnTo>
                    <a:pt x="112966" y="12611"/>
                  </a:lnTo>
                  <a:lnTo>
                    <a:pt x="112649" y="12611"/>
                  </a:lnTo>
                  <a:lnTo>
                    <a:pt x="113563" y="15582"/>
                  </a:lnTo>
                  <a:lnTo>
                    <a:pt x="113893" y="15582"/>
                  </a:lnTo>
                  <a:close/>
                </a:path>
                <a:path w="148589" h="64769">
                  <a:moveTo>
                    <a:pt x="114096" y="5067"/>
                  </a:moveTo>
                  <a:lnTo>
                    <a:pt x="113157" y="2070"/>
                  </a:lnTo>
                  <a:lnTo>
                    <a:pt x="112864" y="2070"/>
                  </a:lnTo>
                  <a:lnTo>
                    <a:pt x="113169" y="2971"/>
                  </a:lnTo>
                  <a:lnTo>
                    <a:pt x="113474" y="4114"/>
                  </a:lnTo>
                  <a:lnTo>
                    <a:pt x="113893" y="5067"/>
                  </a:lnTo>
                  <a:lnTo>
                    <a:pt x="114096" y="5067"/>
                  </a:lnTo>
                  <a:close/>
                </a:path>
                <a:path w="148589" h="64769">
                  <a:moveTo>
                    <a:pt x="114795" y="14566"/>
                  </a:moveTo>
                  <a:lnTo>
                    <a:pt x="113868" y="11595"/>
                  </a:lnTo>
                  <a:lnTo>
                    <a:pt x="113538" y="11595"/>
                  </a:lnTo>
                  <a:lnTo>
                    <a:pt x="114579" y="14566"/>
                  </a:lnTo>
                  <a:lnTo>
                    <a:pt x="114795" y="14566"/>
                  </a:lnTo>
                  <a:close/>
                </a:path>
                <a:path w="148589" h="64769">
                  <a:moveTo>
                    <a:pt x="115023" y="4114"/>
                  </a:moveTo>
                  <a:lnTo>
                    <a:pt x="114084" y="1028"/>
                  </a:lnTo>
                  <a:lnTo>
                    <a:pt x="113792" y="1028"/>
                  </a:lnTo>
                  <a:lnTo>
                    <a:pt x="114731" y="4114"/>
                  </a:lnTo>
                  <a:lnTo>
                    <a:pt x="115023" y="4114"/>
                  </a:lnTo>
                  <a:close/>
                </a:path>
                <a:path w="148589" h="64769">
                  <a:moveTo>
                    <a:pt x="115709" y="13576"/>
                  </a:moveTo>
                  <a:lnTo>
                    <a:pt x="114782" y="10617"/>
                  </a:lnTo>
                  <a:lnTo>
                    <a:pt x="114452" y="10617"/>
                  </a:lnTo>
                  <a:lnTo>
                    <a:pt x="115087" y="12611"/>
                  </a:lnTo>
                  <a:lnTo>
                    <a:pt x="115493" y="13576"/>
                  </a:lnTo>
                  <a:lnTo>
                    <a:pt x="115709" y="13576"/>
                  </a:lnTo>
                  <a:close/>
                </a:path>
                <a:path w="148589" h="64769">
                  <a:moveTo>
                    <a:pt x="116611" y="12611"/>
                  </a:moveTo>
                  <a:lnTo>
                    <a:pt x="115684" y="9639"/>
                  </a:lnTo>
                  <a:lnTo>
                    <a:pt x="115366" y="9639"/>
                  </a:lnTo>
                  <a:lnTo>
                    <a:pt x="116293" y="12611"/>
                  </a:lnTo>
                  <a:lnTo>
                    <a:pt x="116611" y="12611"/>
                  </a:lnTo>
                  <a:close/>
                </a:path>
                <a:path w="148589" h="64769">
                  <a:moveTo>
                    <a:pt x="117513" y="11595"/>
                  </a:moveTo>
                  <a:lnTo>
                    <a:pt x="116598" y="8648"/>
                  </a:lnTo>
                  <a:lnTo>
                    <a:pt x="116281" y="8648"/>
                  </a:lnTo>
                  <a:lnTo>
                    <a:pt x="116890" y="10617"/>
                  </a:lnTo>
                  <a:lnTo>
                    <a:pt x="117309" y="11595"/>
                  </a:lnTo>
                  <a:lnTo>
                    <a:pt x="117513" y="11595"/>
                  </a:lnTo>
                  <a:close/>
                </a:path>
                <a:path w="148589" h="64769">
                  <a:moveTo>
                    <a:pt x="118427" y="10617"/>
                  </a:moveTo>
                  <a:lnTo>
                    <a:pt x="117487" y="7670"/>
                  </a:lnTo>
                  <a:lnTo>
                    <a:pt x="117398" y="7391"/>
                  </a:lnTo>
                  <a:lnTo>
                    <a:pt x="117094" y="7391"/>
                  </a:lnTo>
                  <a:lnTo>
                    <a:pt x="117805" y="9639"/>
                  </a:lnTo>
                  <a:lnTo>
                    <a:pt x="118224" y="10617"/>
                  </a:lnTo>
                  <a:lnTo>
                    <a:pt x="118427" y="10617"/>
                  </a:lnTo>
                  <a:close/>
                </a:path>
                <a:path w="148589" h="64769">
                  <a:moveTo>
                    <a:pt x="119329" y="9639"/>
                  </a:moveTo>
                  <a:lnTo>
                    <a:pt x="118376" y="6667"/>
                  </a:lnTo>
                  <a:lnTo>
                    <a:pt x="118249" y="6286"/>
                  </a:lnTo>
                  <a:lnTo>
                    <a:pt x="117944" y="6286"/>
                  </a:lnTo>
                  <a:lnTo>
                    <a:pt x="118300" y="7391"/>
                  </a:lnTo>
                  <a:lnTo>
                    <a:pt x="118719" y="8648"/>
                  </a:lnTo>
                  <a:lnTo>
                    <a:pt x="119138" y="9639"/>
                  </a:lnTo>
                  <a:lnTo>
                    <a:pt x="119329" y="9639"/>
                  </a:lnTo>
                  <a:close/>
                </a:path>
                <a:path w="148589" h="64769">
                  <a:moveTo>
                    <a:pt x="120243" y="8648"/>
                  </a:moveTo>
                  <a:lnTo>
                    <a:pt x="119938" y="7670"/>
                  </a:lnTo>
                  <a:lnTo>
                    <a:pt x="119468" y="6286"/>
                  </a:lnTo>
                  <a:lnTo>
                    <a:pt x="119265" y="5651"/>
                  </a:lnTo>
                  <a:lnTo>
                    <a:pt x="119164" y="5308"/>
                  </a:lnTo>
                  <a:lnTo>
                    <a:pt x="118859" y="5308"/>
                  </a:lnTo>
                  <a:lnTo>
                    <a:pt x="119164" y="6286"/>
                  </a:lnTo>
                  <a:lnTo>
                    <a:pt x="119545" y="7391"/>
                  </a:lnTo>
                  <a:lnTo>
                    <a:pt x="119634" y="7670"/>
                  </a:lnTo>
                  <a:lnTo>
                    <a:pt x="120053" y="8648"/>
                  </a:lnTo>
                  <a:lnTo>
                    <a:pt x="120243" y="8648"/>
                  </a:lnTo>
                  <a:close/>
                </a:path>
                <a:path w="148589" h="64769">
                  <a:moveTo>
                    <a:pt x="121145" y="7670"/>
                  </a:moveTo>
                  <a:lnTo>
                    <a:pt x="120218" y="4724"/>
                  </a:lnTo>
                  <a:lnTo>
                    <a:pt x="120129" y="4406"/>
                  </a:lnTo>
                  <a:lnTo>
                    <a:pt x="119837" y="4406"/>
                  </a:lnTo>
                  <a:lnTo>
                    <a:pt x="120777" y="7391"/>
                  </a:lnTo>
                  <a:lnTo>
                    <a:pt x="120853" y="7670"/>
                  </a:lnTo>
                  <a:lnTo>
                    <a:pt x="121145" y="7670"/>
                  </a:lnTo>
                  <a:close/>
                </a:path>
                <a:path w="148589" h="64769">
                  <a:moveTo>
                    <a:pt x="122059" y="6667"/>
                  </a:moveTo>
                  <a:lnTo>
                    <a:pt x="121132" y="3733"/>
                  </a:lnTo>
                  <a:lnTo>
                    <a:pt x="121031" y="3441"/>
                  </a:lnTo>
                  <a:lnTo>
                    <a:pt x="120751" y="3441"/>
                  </a:lnTo>
                  <a:lnTo>
                    <a:pt x="121627" y="6286"/>
                  </a:lnTo>
                  <a:lnTo>
                    <a:pt x="121754" y="6667"/>
                  </a:lnTo>
                  <a:lnTo>
                    <a:pt x="122059" y="6667"/>
                  </a:lnTo>
                  <a:close/>
                </a:path>
                <a:path w="148589" h="64769">
                  <a:moveTo>
                    <a:pt x="122847" y="5308"/>
                  </a:moveTo>
                  <a:lnTo>
                    <a:pt x="122072" y="2755"/>
                  </a:lnTo>
                  <a:lnTo>
                    <a:pt x="121945" y="2362"/>
                  </a:lnTo>
                  <a:lnTo>
                    <a:pt x="121666" y="2362"/>
                  </a:lnTo>
                  <a:lnTo>
                    <a:pt x="121996" y="3441"/>
                  </a:lnTo>
                  <a:lnTo>
                    <a:pt x="122212" y="4203"/>
                  </a:lnTo>
                  <a:lnTo>
                    <a:pt x="122262" y="4406"/>
                  </a:lnTo>
                  <a:lnTo>
                    <a:pt x="122364" y="4724"/>
                  </a:lnTo>
                  <a:lnTo>
                    <a:pt x="122758" y="5651"/>
                  </a:lnTo>
                  <a:lnTo>
                    <a:pt x="122847" y="5308"/>
                  </a:lnTo>
                  <a:close/>
                </a:path>
                <a:path w="148589" h="64769">
                  <a:moveTo>
                    <a:pt x="123710" y="4203"/>
                  </a:moveTo>
                  <a:lnTo>
                    <a:pt x="123024" y="1892"/>
                  </a:lnTo>
                  <a:lnTo>
                    <a:pt x="122910" y="1524"/>
                  </a:lnTo>
                  <a:lnTo>
                    <a:pt x="122618" y="1524"/>
                  </a:lnTo>
                  <a:lnTo>
                    <a:pt x="123190" y="3441"/>
                  </a:lnTo>
                  <a:lnTo>
                    <a:pt x="123291" y="3733"/>
                  </a:lnTo>
                  <a:lnTo>
                    <a:pt x="123685" y="4724"/>
                  </a:lnTo>
                  <a:lnTo>
                    <a:pt x="123710" y="4203"/>
                  </a:lnTo>
                  <a:close/>
                </a:path>
                <a:path w="148589" h="64769">
                  <a:moveTo>
                    <a:pt x="124485" y="3441"/>
                  </a:moveTo>
                  <a:lnTo>
                    <a:pt x="124396" y="2755"/>
                  </a:lnTo>
                  <a:lnTo>
                    <a:pt x="123850" y="952"/>
                  </a:lnTo>
                  <a:lnTo>
                    <a:pt x="123558" y="952"/>
                  </a:lnTo>
                  <a:lnTo>
                    <a:pt x="123748" y="1524"/>
                  </a:lnTo>
                  <a:lnTo>
                    <a:pt x="123863" y="1892"/>
                  </a:lnTo>
                  <a:lnTo>
                    <a:pt x="124193" y="2755"/>
                  </a:lnTo>
                  <a:lnTo>
                    <a:pt x="124485" y="3441"/>
                  </a:lnTo>
                  <a:close/>
                </a:path>
                <a:path w="148589" h="64769">
                  <a:moveTo>
                    <a:pt x="125806" y="3441"/>
                  </a:moveTo>
                  <a:lnTo>
                    <a:pt x="124777" y="0"/>
                  </a:lnTo>
                  <a:lnTo>
                    <a:pt x="124472" y="0"/>
                  </a:lnTo>
                  <a:lnTo>
                    <a:pt x="125196" y="2362"/>
                  </a:lnTo>
                  <a:lnTo>
                    <a:pt x="125628" y="3441"/>
                  </a:lnTo>
                  <a:lnTo>
                    <a:pt x="125806" y="3441"/>
                  </a:lnTo>
                  <a:close/>
                </a:path>
                <a:path w="148589" h="64769">
                  <a:moveTo>
                    <a:pt x="138950" y="13322"/>
                  </a:moveTo>
                  <a:lnTo>
                    <a:pt x="138658" y="13322"/>
                  </a:lnTo>
                  <a:lnTo>
                    <a:pt x="137007" y="16649"/>
                  </a:lnTo>
                  <a:lnTo>
                    <a:pt x="137185" y="16649"/>
                  </a:lnTo>
                  <a:lnTo>
                    <a:pt x="137769" y="15709"/>
                  </a:lnTo>
                  <a:lnTo>
                    <a:pt x="138950" y="13322"/>
                  </a:lnTo>
                  <a:close/>
                </a:path>
                <a:path w="148589" h="64769">
                  <a:moveTo>
                    <a:pt x="139687" y="14249"/>
                  </a:moveTo>
                  <a:lnTo>
                    <a:pt x="139395" y="14249"/>
                  </a:lnTo>
                  <a:lnTo>
                    <a:pt x="138912" y="15189"/>
                  </a:lnTo>
                  <a:lnTo>
                    <a:pt x="138214" y="16649"/>
                  </a:lnTo>
                  <a:lnTo>
                    <a:pt x="138696" y="16078"/>
                  </a:lnTo>
                  <a:lnTo>
                    <a:pt x="139204" y="15189"/>
                  </a:lnTo>
                  <a:lnTo>
                    <a:pt x="139687" y="14249"/>
                  </a:lnTo>
                  <a:close/>
                </a:path>
                <a:path w="148589" h="64769">
                  <a:moveTo>
                    <a:pt x="140512" y="14782"/>
                  </a:moveTo>
                  <a:lnTo>
                    <a:pt x="140233" y="14782"/>
                  </a:lnTo>
                  <a:lnTo>
                    <a:pt x="138633" y="17995"/>
                  </a:lnTo>
                  <a:lnTo>
                    <a:pt x="138811" y="17995"/>
                  </a:lnTo>
                  <a:lnTo>
                    <a:pt x="139407" y="17043"/>
                  </a:lnTo>
                  <a:lnTo>
                    <a:pt x="140512" y="14782"/>
                  </a:lnTo>
                  <a:close/>
                </a:path>
                <a:path w="148589" h="64769">
                  <a:moveTo>
                    <a:pt x="141249" y="15709"/>
                  </a:moveTo>
                  <a:lnTo>
                    <a:pt x="140957" y="15709"/>
                  </a:lnTo>
                  <a:lnTo>
                    <a:pt x="139331" y="18948"/>
                  </a:lnTo>
                  <a:lnTo>
                    <a:pt x="139534" y="18948"/>
                  </a:lnTo>
                  <a:lnTo>
                    <a:pt x="140119" y="17995"/>
                  </a:lnTo>
                  <a:lnTo>
                    <a:pt x="141249" y="15709"/>
                  </a:lnTo>
                  <a:close/>
                </a:path>
                <a:path w="148589" h="64769">
                  <a:moveTo>
                    <a:pt x="142011" y="16649"/>
                  </a:moveTo>
                  <a:lnTo>
                    <a:pt x="141719" y="16649"/>
                  </a:lnTo>
                  <a:lnTo>
                    <a:pt x="139928" y="20154"/>
                  </a:lnTo>
                  <a:lnTo>
                    <a:pt x="140093" y="20154"/>
                  </a:lnTo>
                  <a:lnTo>
                    <a:pt x="140843" y="18948"/>
                  </a:lnTo>
                  <a:lnTo>
                    <a:pt x="142011" y="16649"/>
                  </a:lnTo>
                  <a:close/>
                </a:path>
                <a:path w="148589" h="64769">
                  <a:moveTo>
                    <a:pt x="142532" y="17995"/>
                  </a:moveTo>
                  <a:lnTo>
                    <a:pt x="142227" y="17995"/>
                  </a:lnTo>
                  <a:lnTo>
                    <a:pt x="140766" y="20878"/>
                  </a:lnTo>
                  <a:lnTo>
                    <a:pt x="140957" y="20878"/>
                  </a:lnTo>
                  <a:lnTo>
                    <a:pt x="141414" y="20154"/>
                  </a:lnTo>
                  <a:lnTo>
                    <a:pt x="142532" y="17995"/>
                  </a:lnTo>
                  <a:close/>
                </a:path>
                <a:path w="148589" h="64769">
                  <a:moveTo>
                    <a:pt x="143167" y="19164"/>
                  </a:moveTo>
                  <a:lnTo>
                    <a:pt x="142849" y="19164"/>
                  </a:lnTo>
                  <a:lnTo>
                    <a:pt x="141490" y="21831"/>
                  </a:lnTo>
                  <a:lnTo>
                    <a:pt x="141681" y="21831"/>
                  </a:lnTo>
                  <a:lnTo>
                    <a:pt x="142265" y="20878"/>
                  </a:lnTo>
                  <a:lnTo>
                    <a:pt x="142671" y="20154"/>
                  </a:lnTo>
                  <a:lnTo>
                    <a:pt x="143167" y="19164"/>
                  </a:lnTo>
                  <a:close/>
                </a:path>
                <a:path w="148589" h="64769">
                  <a:moveTo>
                    <a:pt x="143878" y="20154"/>
                  </a:moveTo>
                  <a:lnTo>
                    <a:pt x="143560" y="20154"/>
                  </a:lnTo>
                  <a:lnTo>
                    <a:pt x="142671" y="21831"/>
                  </a:lnTo>
                  <a:lnTo>
                    <a:pt x="142189" y="22796"/>
                  </a:lnTo>
                  <a:lnTo>
                    <a:pt x="142392" y="22796"/>
                  </a:lnTo>
                  <a:lnTo>
                    <a:pt x="143002" y="21831"/>
                  </a:lnTo>
                  <a:lnTo>
                    <a:pt x="143878" y="20154"/>
                  </a:lnTo>
                  <a:close/>
                </a:path>
                <a:path w="148589" h="64769">
                  <a:moveTo>
                    <a:pt x="144437" y="21348"/>
                  </a:moveTo>
                  <a:lnTo>
                    <a:pt x="144145" y="21348"/>
                  </a:lnTo>
                  <a:lnTo>
                    <a:pt x="142887" y="23761"/>
                  </a:lnTo>
                  <a:lnTo>
                    <a:pt x="143103" y="23761"/>
                  </a:lnTo>
                  <a:lnTo>
                    <a:pt x="143700" y="22796"/>
                  </a:lnTo>
                  <a:lnTo>
                    <a:pt x="144437" y="21348"/>
                  </a:lnTo>
                  <a:close/>
                </a:path>
                <a:path w="148589" h="64769">
                  <a:moveTo>
                    <a:pt x="145097" y="22402"/>
                  </a:moveTo>
                  <a:lnTo>
                    <a:pt x="144792" y="22402"/>
                  </a:lnTo>
                  <a:lnTo>
                    <a:pt x="143611" y="24726"/>
                  </a:lnTo>
                  <a:lnTo>
                    <a:pt x="143814" y="24726"/>
                  </a:lnTo>
                  <a:lnTo>
                    <a:pt x="144399" y="23761"/>
                  </a:lnTo>
                  <a:lnTo>
                    <a:pt x="145097" y="22402"/>
                  </a:lnTo>
                  <a:close/>
                </a:path>
                <a:path w="148589" h="64769">
                  <a:moveTo>
                    <a:pt x="145808" y="23355"/>
                  </a:moveTo>
                  <a:lnTo>
                    <a:pt x="145503" y="23355"/>
                  </a:lnTo>
                  <a:lnTo>
                    <a:pt x="144322" y="25692"/>
                  </a:lnTo>
                  <a:lnTo>
                    <a:pt x="144526" y="25692"/>
                  </a:lnTo>
                  <a:lnTo>
                    <a:pt x="145110" y="24726"/>
                  </a:lnTo>
                  <a:lnTo>
                    <a:pt x="145808" y="23355"/>
                  </a:lnTo>
                  <a:close/>
                </a:path>
                <a:path w="148589" h="64769">
                  <a:moveTo>
                    <a:pt x="146570" y="24231"/>
                  </a:moveTo>
                  <a:lnTo>
                    <a:pt x="146265" y="24231"/>
                  </a:lnTo>
                  <a:lnTo>
                    <a:pt x="145021" y="26670"/>
                  </a:lnTo>
                  <a:lnTo>
                    <a:pt x="145237" y="26670"/>
                  </a:lnTo>
                  <a:lnTo>
                    <a:pt x="145834" y="25692"/>
                  </a:lnTo>
                  <a:lnTo>
                    <a:pt x="146570" y="24231"/>
                  </a:lnTo>
                  <a:close/>
                </a:path>
                <a:path w="148589" h="64769">
                  <a:moveTo>
                    <a:pt x="147294" y="25171"/>
                  </a:moveTo>
                  <a:lnTo>
                    <a:pt x="146989" y="25171"/>
                  </a:lnTo>
                  <a:lnTo>
                    <a:pt x="145732" y="27622"/>
                  </a:lnTo>
                  <a:lnTo>
                    <a:pt x="145935" y="27622"/>
                  </a:lnTo>
                  <a:lnTo>
                    <a:pt x="146532" y="26670"/>
                  </a:lnTo>
                  <a:lnTo>
                    <a:pt x="146786" y="26212"/>
                  </a:lnTo>
                  <a:lnTo>
                    <a:pt x="147294" y="25171"/>
                  </a:lnTo>
                  <a:close/>
                </a:path>
                <a:path w="148589" h="64769">
                  <a:moveTo>
                    <a:pt x="148082" y="25996"/>
                  </a:moveTo>
                  <a:lnTo>
                    <a:pt x="147764" y="25996"/>
                  </a:lnTo>
                  <a:lnTo>
                    <a:pt x="146443" y="28625"/>
                  </a:lnTo>
                  <a:lnTo>
                    <a:pt x="146748" y="28625"/>
                  </a:lnTo>
                  <a:lnTo>
                    <a:pt x="147980" y="26212"/>
                  </a:lnTo>
                  <a:lnTo>
                    <a:pt x="148082" y="25996"/>
                  </a:lnTo>
                  <a:close/>
                </a:path>
              </a:pathLst>
            </a:custGeom>
            <a:solidFill>
              <a:srgbClr val="434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3" name="object 5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784909" y="1143425"/>
              <a:ext cx="6671" cy="13676"/>
            </a:xfrm>
            <a:prstGeom prst="rect">
              <a:avLst/>
            </a:prstGeom>
          </p:spPr>
        </p:pic>
        <p:pic>
          <p:nvPicPr>
            <p:cNvPr id="554" name="object 55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748699" y="1156821"/>
              <a:ext cx="23423" cy="18564"/>
            </a:xfrm>
            <a:prstGeom prst="rect">
              <a:avLst/>
            </a:prstGeom>
          </p:spPr>
        </p:pic>
        <p:pic>
          <p:nvPicPr>
            <p:cNvPr id="555" name="object 55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762323" y="1138818"/>
              <a:ext cx="24747" cy="25364"/>
            </a:xfrm>
            <a:prstGeom prst="rect">
              <a:avLst/>
            </a:prstGeom>
          </p:spPr>
        </p:pic>
        <p:sp>
          <p:nvSpPr>
            <p:cNvPr id="556" name="object 556"/>
            <p:cNvSpPr/>
            <p:nvPr/>
          </p:nvSpPr>
          <p:spPr>
            <a:xfrm>
              <a:off x="2746176" y="1068117"/>
              <a:ext cx="60325" cy="22225"/>
            </a:xfrm>
            <a:custGeom>
              <a:avLst/>
              <a:gdLst/>
              <a:ahLst/>
              <a:cxnLst/>
              <a:rect l="l" t="t" r="r" b="b"/>
              <a:pathLst>
                <a:path w="60325" h="22225">
                  <a:moveTo>
                    <a:pt x="22240" y="5342"/>
                  </a:moveTo>
                  <a:lnTo>
                    <a:pt x="13820" y="5342"/>
                  </a:lnTo>
                  <a:lnTo>
                    <a:pt x="17432" y="6793"/>
                  </a:lnTo>
                  <a:lnTo>
                    <a:pt x="19674" y="9424"/>
                  </a:lnTo>
                  <a:lnTo>
                    <a:pt x="16912" y="11322"/>
                  </a:lnTo>
                  <a:lnTo>
                    <a:pt x="14666" y="15126"/>
                  </a:lnTo>
                  <a:lnTo>
                    <a:pt x="14793" y="15126"/>
                  </a:lnTo>
                  <a:lnTo>
                    <a:pt x="17842" y="21113"/>
                  </a:lnTo>
                  <a:lnTo>
                    <a:pt x="21135" y="22208"/>
                  </a:lnTo>
                  <a:lnTo>
                    <a:pt x="27119" y="19875"/>
                  </a:lnTo>
                  <a:lnTo>
                    <a:pt x="28275" y="17269"/>
                  </a:lnTo>
                  <a:lnTo>
                    <a:pt x="28065" y="16563"/>
                  </a:lnTo>
                  <a:lnTo>
                    <a:pt x="22180" y="16563"/>
                  </a:lnTo>
                  <a:lnTo>
                    <a:pt x="21769" y="16282"/>
                  </a:lnTo>
                  <a:lnTo>
                    <a:pt x="21999" y="15833"/>
                  </a:lnTo>
                  <a:lnTo>
                    <a:pt x="22597" y="15433"/>
                  </a:lnTo>
                  <a:lnTo>
                    <a:pt x="27730" y="15433"/>
                  </a:lnTo>
                  <a:lnTo>
                    <a:pt x="27502" y="14665"/>
                  </a:lnTo>
                  <a:lnTo>
                    <a:pt x="52645" y="14665"/>
                  </a:lnTo>
                  <a:lnTo>
                    <a:pt x="53779" y="14120"/>
                  </a:lnTo>
                  <a:lnTo>
                    <a:pt x="59978" y="9654"/>
                  </a:lnTo>
                  <a:lnTo>
                    <a:pt x="59930" y="9424"/>
                  </a:lnTo>
                  <a:lnTo>
                    <a:pt x="59633" y="8629"/>
                  </a:lnTo>
                  <a:lnTo>
                    <a:pt x="38407" y="8629"/>
                  </a:lnTo>
                  <a:lnTo>
                    <a:pt x="38547" y="8315"/>
                  </a:lnTo>
                  <a:lnTo>
                    <a:pt x="59516" y="8315"/>
                  </a:lnTo>
                  <a:lnTo>
                    <a:pt x="59350" y="8053"/>
                  </a:lnTo>
                  <a:lnTo>
                    <a:pt x="29646" y="8053"/>
                  </a:lnTo>
                  <a:lnTo>
                    <a:pt x="28672" y="7923"/>
                  </a:lnTo>
                  <a:lnTo>
                    <a:pt x="23936" y="7923"/>
                  </a:lnTo>
                  <a:lnTo>
                    <a:pt x="22240" y="5342"/>
                  </a:lnTo>
                  <a:close/>
                </a:path>
                <a:path w="60325" h="22225">
                  <a:moveTo>
                    <a:pt x="52645" y="14665"/>
                  </a:moveTo>
                  <a:lnTo>
                    <a:pt x="29038" y="14665"/>
                  </a:lnTo>
                  <a:lnTo>
                    <a:pt x="31428" y="15126"/>
                  </a:lnTo>
                  <a:lnTo>
                    <a:pt x="32050" y="15433"/>
                  </a:lnTo>
                  <a:lnTo>
                    <a:pt x="38969" y="18559"/>
                  </a:lnTo>
                  <a:lnTo>
                    <a:pt x="46509" y="17617"/>
                  </a:lnTo>
                  <a:lnTo>
                    <a:pt x="52645" y="14665"/>
                  </a:lnTo>
                  <a:close/>
                </a:path>
                <a:path w="60325" h="22225">
                  <a:moveTo>
                    <a:pt x="27730" y="15433"/>
                  </a:moveTo>
                  <a:lnTo>
                    <a:pt x="22597" y="15433"/>
                  </a:lnTo>
                  <a:lnTo>
                    <a:pt x="22773" y="15833"/>
                  </a:lnTo>
                  <a:lnTo>
                    <a:pt x="22883" y="16282"/>
                  </a:lnTo>
                  <a:lnTo>
                    <a:pt x="22952" y="16563"/>
                  </a:lnTo>
                  <a:lnTo>
                    <a:pt x="28065" y="16563"/>
                  </a:lnTo>
                  <a:lnTo>
                    <a:pt x="27848" y="15833"/>
                  </a:lnTo>
                  <a:lnTo>
                    <a:pt x="27730" y="15433"/>
                  </a:lnTo>
                  <a:close/>
                </a:path>
                <a:path w="60325" h="22225">
                  <a:moveTo>
                    <a:pt x="10419" y="0"/>
                  </a:moveTo>
                  <a:lnTo>
                    <a:pt x="7009" y="1101"/>
                  </a:lnTo>
                  <a:lnTo>
                    <a:pt x="3379" y="3585"/>
                  </a:lnTo>
                  <a:lnTo>
                    <a:pt x="2434" y="4291"/>
                  </a:lnTo>
                  <a:lnTo>
                    <a:pt x="104" y="9424"/>
                  </a:lnTo>
                  <a:lnTo>
                    <a:pt x="0" y="9654"/>
                  </a:lnTo>
                  <a:lnTo>
                    <a:pt x="3914" y="7527"/>
                  </a:lnTo>
                  <a:lnTo>
                    <a:pt x="12438" y="7527"/>
                  </a:lnTo>
                  <a:lnTo>
                    <a:pt x="11970" y="7150"/>
                  </a:lnTo>
                  <a:lnTo>
                    <a:pt x="11753" y="7150"/>
                  </a:lnTo>
                  <a:lnTo>
                    <a:pt x="12070" y="6793"/>
                  </a:lnTo>
                  <a:lnTo>
                    <a:pt x="12367" y="6793"/>
                  </a:lnTo>
                  <a:lnTo>
                    <a:pt x="9057" y="5961"/>
                  </a:lnTo>
                  <a:lnTo>
                    <a:pt x="13820" y="5342"/>
                  </a:lnTo>
                  <a:lnTo>
                    <a:pt x="22240" y="5342"/>
                  </a:lnTo>
                  <a:lnTo>
                    <a:pt x="21085" y="3585"/>
                  </a:lnTo>
                  <a:lnTo>
                    <a:pt x="18416" y="2837"/>
                  </a:lnTo>
                  <a:lnTo>
                    <a:pt x="8531" y="2837"/>
                  </a:lnTo>
                  <a:lnTo>
                    <a:pt x="9057" y="2026"/>
                  </a:lnTo>
                  <a:lnTo>
                    <a:pt x="9170" y="1504"/>
                  </a:lnTo>
                  <a:lnTo>
                    <a:pt x="9230" y="1230"/>
                  </a:lnTo>
                  <a:lnTo>
                    <a:pt x="10419" y="0"/>
                  </a:lnTo>
                  <a:close/>
                </a:path>
                <a:path w="60325" h="22225">
                  <a:moveTo>
                    <a:pt x="12438" y="7527"/>
                  </a:moveTo>
                  <a:lnTo>
                    <a:pt x="3914" y="7527"/>
                  </a:lnTo>
                  <a:lnTo>
                    <a:pt x="7996" y="7923"/>
                  </a:lnTo>
                  <a:lnTo>
                    <a:pt x="7858" y="7923"/>
                  </a:lnTo>
                  <a:lnTo>
                    <a:pt x="13889" y="8629"/>
                  </a:lnTo>
                  <a:lnTo>
                    <a:pt x="13417" y="8315"/>
                  </a:lnTo>
                  <a:lnTo>
                    <a:pt x="12438" y="7527"/>
                  </a:lnTo>
                  <a:close/>
                </a:path>
                <a:path w="60325" h="22225">
                  <a:moveTo>
                    <a:pt x="59516" y="8315"/>
                  </a:moveTo>
                  <a:lnTo>
                    <a:pt x="38770" y="8315"/>
                  </a:lnTo>
                  <a:lnTo>
                    <a:pt x="38853" y="8629"/>
                  </a:lnTo>
                  <a:lnTo>
                    <a:pt x="59633" y="8629"/>
                  </a:lnTo>
                  <a:lnTo>
                    <a:pt x="59516" y="8315"/>
                  </a:lnTo>
                  <a:close/>
                </a:path>
                <a:path w="60325" h="22225">
                  <a:moveTo>
                    <a:pt x="38811" y="687"/>
                  </a:moveTo>
                  <a:lnTo>
                    <a:pt x="33083" y="2503"/>
                  </a:lnTo>
                  <a:lnTo>
                    <a:pt x="29727" y="7923"/>
                  </a:lnTo>
                  <a:lnTo>
                    <a:pt x="29646" y="8053"/>
                  </a:lnTo>
                  <a:lnTo>
                    <a:pt x="59350" y="8053"/>
                  </a:lnTo>
                  <a:lnTo>
                    <a:pt x="59239" y="7150"/>
                  </a:lnTo>
                  <a:lnTo>
                    <a:pt x="46689" y="7150"/>
                  </a:lnTo>
                  <a:lnTo>
                    <a:pt x="44307" y="2503"/>
                  </a:lnTo>
                  <a:lnTo>
                    <a:pt x="44220" y="2332"/>
                  </a:lnTo>
                  <a:lnTo>
                    <a:pt x="38811" y="687"/>
                  </a:lnTo>
                  <a:close/>
                </a:path>
                <a:path w="60325" h="22225">
                  <a:moveTo>
                    <a:pt x="57985" y="2332"/>
                  </a:moveTo>
                  <a:lnTo>
                    <a:pt x="53168" y="2837"/>
                  </a:lnTo>
                  <a:lnTo>
                    <a:pt x="52698" y="2837"/>
                  </a:lnTo>
                  <a:lnTo>
                    <a:pt x="51570" y="4291"/>
                  </a:lnTo>
                  <a:lnTo>
                    <a:pt x="48496" y="6278"/>
                  </a:lnTo>
                  <a:lnTo>
                    <a:pt x="46689" y="7150"/>
                  </a:lnTo>
                  <a:lnTo>
                    <a:pt x="59239" y="7150"/>
                  </a:lnTo>
                  <a:lnTo>
                    <a:pt x="59313" y="5342"/>
                  </a:lnTo>
                  <a:lnTo>
                    <a:pt x="59400" y="4615"/>
                  </a:lnTo>
                  <a:lnTo>
                    <a:pt x="58091" y="2503"/>
                  </a:lnTo>
                  <a:lnTo>
                    <a:pt x="57985" y="2332"/>
                  </a:lnTo>
                  <a:close/>
                </a:path>
                <a:path w="60325" h="22225">
                  <a:moveTo>
                    <a:pt x="13662" y="1504"/>
                  </a:moveTo>
                  <a:lnTo>
                    <a:pt x="8531" y="2837"/>
                  </a:lnTo>
                  <a:lnTo>
                    <a:pt x="18416" y="2837"/>
                  </a:lnTo>
                  <a:lnTo>
                    <a:pt x="13662" y="1504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2747238" y="1068630"/>
              <a:ext cx="60325" cy="20955"/>
            </a:xfrm>
            <a:custGeom>
              <a:avLst/>
              <a:gdLst/>
              <a:ahLst/>
              <a:cxnLst/>
              <a:rect l="l" t="t" r="r" b="b"/>
              <a:pathLst>
                <a:path w="60325" h="20955">
                  <a:moveTo>
                    <a:pt x="60198" y="2438"/>
                  </a:moveTo>
                  <a:lnTo>
                    <a:pt x="52133" y="3009"/>
                  </a:lnTo>
                  <a:lnTo>
                    <a:pt x="52133" y="9601"/>
                  </a:lnTo>
                  <a:lnTo>
                    <a:pt x="51320" y="11684"/>
                  </a:lnTo>
                  <a:lnTo>
                    <a:pt x="51206" y="11976"/>
                  </a:lnTo>
                  <a:lnTo>
                    <a:pt x="51168" y="11684"/>
                  </a:lnTo>
                  <a:lnTo>
                    <a:pt x="51054" y="10960"/>
                  </a:lnTo>
                  <a:lnTo>
                    <a:pt x="50952" y="10299"/>
                  </a:lnTo>
                  <a:lnTo>
                    <a:pt x="50838" y="9601"/>
                  </a:lnTo>
                  <a:lnTo>
                    <a:pt x="50711" y="8813"/>
                  </a:lnTo>
                  <a:lnTo>
                    <a:pt x="50673" y="8585"/>
                  </a:lnTo>
                  <a:lnTo>
                    <a:pt x="50901" y="8585"/>
                  </a:lnTo>
                  <a:lnTo>
                    <a:pt x="48831" y="7137"/>
                  </a:lnTo>
                  <a:lnTo>
                    <a:pt x="48831" y="12115"/>
                  </a:lnTo>
                  <a:lnTo>
                    <a:pt x="47574" y="13601"/>
                  </a:lnTo>
                  <a:lnTo>
                    <a:pt x="47231" y="13868"/>
                  </a:lnTo>
                  <a:lnTo>
                    <a:pt x="47536" y="12115"/>
                  </a:lnTo>
                  <a:lnTo>
                    <a:pt x="47612" y="11684"/>
                  </a:lnTo>
                  <a:lnTo>
                    <a:pt x="47332" y="10960"/>
                  </a:lnTo>
                  <a:lnTo>
                    <a:pt x="47066" y="10299"/>
                  </a:lnTo>
                  <a:lnTo>
                    <a:pt x="46761" y="10020"/>
                  </a:lnTo>
                  <a:lnTo>
                    <a:pt x="44754" y="8585"/>
                  </a:lnTo>
                  <a:lnTo>
                    <a:pt x="47345" y="8585"/>
                  </a:lnTo>
                  <a:lnTo>
                    <a:pt x="48641" y="11684"/>
                  </a:lnTo>
                  <a:lnTo>
                    <a:pt x="48768" y="11976"/>
                  </a:lnTo>
                  <a:lnTo>
                    <a:pt x="48831" y="12115"/>
                  </a:lnTo>
                  <a:lnTo>
                    <a:pt x="48831" y="7137"/>
                  </a:lnTo>
                  <a:lnTo>
                    <a:pt x="48323" y="6769"/>
                  </a:lnTo>
                  <a:lnTo>
                    <a:pt x="51066" y="6769"/>
                  </a:lnTo>
                  <a:lnTo>
                    <a:pt x="51752" y="8585"/>
                  </a:lnTo>
                  <a:lnTo>
                    <a:pt x="51828" y="8813"/>
                  </a:lnTo>
                  <a:lnTo>
                    <a:pt x="51930" y="9080"/>
                  </a:lnTo>
                  <a:lnTo>
                    <a:pt x="52006" y="9283"/>
                  </a:lnTo>
                  <a:lnTo>
                    <a:pt x="52133" y="9601"/>
                  </a:lnTo>
                  <a:lnTo>
                    <a:pt x="52133" y="3009"/>
                  </a:lnTo>
                  <a:lnTo>
                    <a:pt x="50279" y="5283"/>
                  </a:lnTo>
                  <a:lnTo>
                    <a:pt x="41287" y="10020"/>
                  </a:lnTo>
                  <a:lnTo>
                    <a:pt x="41478" y="10020"/>
                  </a:lnTo>
                  <a:lnTo>
                    <a:pt x="43726" y="10960"/>
                  </a:lnTo>
                  <a:lnTo>
                    <a:pt x="43776" y="11976"/>
                  </a:lnTo>
                  <a:lnTo>
                    <a:pt x="43903" y="14401"/>
                  </a:lnTo>
                  <a:lnTo>
                    <a:pt x="42252" y="15303"/>
                  </a:lnTo>
                  <a:lnTo>
                    <a:pt x="42392" y="14770"/>
                  </a:lnTo>
                  <a:lnTo>
                    <a:pt x="42443" y="14541"/>
                  </a:lnTo>
                  <a:lnTo>
                    <a:pt x="43561" y="13093"/>
                  </a:lnTo>
                  <a:lnTo>
                    <a:pt x="41744" y="10642"/>
                  </a:lnTo>
                  <a:lnTo>
                    <a:pt x="41287" y="10020"/>
                  </a:lnTo>
                  <a:lnTo>
                    <a:pt x="41033" y="10160"/>
                  </a:lnTo>
                  <a:lnTo>
                    <a:pt x="41033" y="13601"/>
                  </a:lnTo>
                  <a:lnTo>
                    <a:pt x="37198" y="15278"/>
                  </a:lnTo>
                  <a:lnTo>
                    <a:pt x="35839" y="14770"/>
                  </a:lnTo>
                  <a:lnTo>
                    <a:pt x="35572" y="14770"/>
                  </a:lnTo>
                  <a:lnTo>
                    <a:pt x="38023" y="13868"/>
                  </a:lnTo>
                  <a:lnTo>
                    <a:pt x="38506" y="13271"/>
                  </a:lnTo>
                  <a:lnTo>
                    <a:pt x="38811" y="12890"/>
                  </a:lnTo>
                  <a:lnTo>
                    <a:pt x="38735" y="11684"/>
                  </a:lnTo>
                  <a:lnTo>
                    <a:pt x="38620" y="10299"/>
                  </a:lnTo>
                  <a:lnTo>
                    <a:pt x="41033" y="13601"/>
                  </a:lnTo>
                  <a:lnTo>
                    <a:pt x="41033" y="10160"/>
                  </a:lnTo>
                  <a:lnTo>
                    <a:pt x="40119" y="10642"/>
                  </a:lnTo>
                  <a:lnTo>
                    <a:pt x="39573" y="10299"/>
                  </a:lnTo>
                  <a:lnTo>
                    <a:pt x="38455" y="9601"/>
                  </a:lnTo>
                  <a:lnTo>
                    <a:pt x="37096" y="8763"/>
                  </a:lnTo>
                  <a:lnTo>
                    <a:pt x="37096" y="11976"/>
                  </a:lnTo>
                  <a:lnTo>
                    <a:pt x="36918" y="11976"/>
                  </a:lnTo>
                  <a:lnTo>
                    <a:pt x="34315" y="13271"/>
                  </a:lnTo>
                  <a:lnTo>
                    <a:pt x="32143" y="11684"/>
                  </a:lnTo>
                  <a:lnTo>
                    <a:pt x="35267" y="11684"/>
                  </a:lnTo>
                  <a:lnTo>
                    <a:pt x="36652" y="10020"/>
                  </a:lnTo>
                  <a:lnTo>
                    <a:pt x="36880" y="10020"/>
                  </a:lnTo>
                  <a:lnTo>
                    <a:pt x="36982" y="10960"/>
                  </a:lnTo>
                  <a:lnTo>
                    <a:pt x="37096" y="11976"/>
                  </a:lnTo>
                  <a:lnTo>
                    <a:pt x="37096" y="8763"/>
                  </a:lnTo>
                  <a:lnTo>
                    <a:pt x="36995" y="9601"/>
                  </a:lnTo>
                  <a:lnTo>
                    <a:pt x="36855" y="9779"/>
                  </a:lnTo>
                  <a:lnTo>
                    <a:pt x="36842" y="9601"/>
                  </a:lnTo>
                  <a:lnTo>
                    <a:pt x="36995" y="9601"/>
                  </a:lnTo>
                  <a:lnTo>
                    <a:pt x="36995" y="8699"/>
                  </a:lnTo>
                  <a:lnTo>
                    <a:pt x="36817" y="8585"/>
                  </a:lnTo>
                  <a:lnTo>
                    <a:pt x="36347" y="8585"/>
                  </a:lnTo>
                  <a:lnTo>
                    <a:pt x="36550" y="7886"/>
                  </a:lnTo>
                  <a:lnTo>
                    <a:pt x="36664" y="7493"/>
                  </a:lnTo>
                  <a:lnTo>
                    <a:pt x="37528" y="6896"/>
                  </a:lnTo>
                  <a:lnTo>
                    <a:pt x="38176" y="6489"/>
                  </a:lnTo>
                  <a:lnTo>
                    <a:pt x="39458" y="8585"/>
                  </a:lnTo>
                  <a:lnTo>
                    <a:pt x="38696" y="8585"/>
                  </a:lnTo>
                  <a:lnTo>
                    <a:pt x="37744" y="8813"/>
                  </a:lnTo>
                  <a:lnTo>
                    <a:pt x="40563" y="9283"/>
                  </a:lnTo>
                  <a:lnTo>
                    <a:pt x="40944" y="9080"/>
                  </a:lnTo>
                  <a:lnTo>
                    <a:pt x="43637" y="7886"/>
                  </a:lnTo>
                  <a:lnTo>
                    <a:pt x="44157" y="7493"/>
                  </a:lnTo>
                  <a:lnTo>
                    <a:pt x="45021" y="6769"/>
                  </a:lnTo>
                  <a:lnTo>
                    <a:pt x="44970" y="6489"/>
                  </a:lnTo>
                  <a:lnTo>
                    <a:pt x="43878" y="4203"/>
                  </a:lnTo>
                  <a:lnTo>
                    <a:pt x="43878" y="4711"/>
                  </a:lnTo>
                  <a:lnTo>
                    <a:pt x="40678" y="7493"/>
                  </a:lnTo>
                  <a:lnTo>
                    <a:pt x="39954" y="6489"/>
                  </a:lnTo>
                  <a:lnTo>
                    <a:pt x="39814" y="6299"/>
                  </a:lnTo>
                  <a:lnTo>
                    <a:pt x="40627" y="6451"/>
                  </a:lnTo>
                  <a:lnTo>
                    <a:pt x="40830" y="6299"/>
                  </a:lnTo>
                  <a:lnTo>
                    <a:pt x="41376" y="5854"/>
                  </a:lnTo>
                  <a:lnTo>
                    <a:pt x="42545" y="4914"/>
                  </a:lnTo>
                  <a:lnTo>
                    <a:pt x="42799" y="4711"/>
                  </a:lnTo>
                  <a:lnTo>
                    <a:pt x="42710" y="4064"/>
                  </a:lnTo>
                  <a:lnTo>
                    <a:pt x="42633" y="3492"/>
                  </a:lnTo>
                  <a:lnTo>
                    <a:pt x="43637" y="4432"/>
                  </a:lnTo>
                  <a:lnTo>
                    <a:pt x="43878" y="4711"/>
                  </a:lnTo>
                  <a:lnTo>
                    <a:pt x="43878" y="4203"/>
                  </a:lnTo>
                  <a:lnTo>
                    <a:pt x="43611" y="3644"/>
                  </a:lnTo>
                  <a:lnTo>
                    <a:pt x="43535" y="3492"/>
                  </a:lnTo>
                  <a:lnTo>
                    <a:pt x="43040" y="2438"/>
                  </a:lnTo>
                  <a:lnTo>
                    <a:pt x="42951" y="2247"/>
                  </a:lnTo>
                  <a:lnTo>
                    <a:pt x="42837" y="2006"/>
                  </a:lnTo>
                  <a:lnTo>
                    <a:pt x="41376" y="1612"/>
                  </a:lnTo>
                  <a:lnTo>
                    <a:pt x="39293" y="1066"/>
                  </a:lnTo>
                  <a:lnTo>
                    <a:pt x="39293" y="4064"/>
                  </a:lnTo>
                  <a:lnTo>
                    <a:pt x="38430" y="4914"/>
                  </a:lnTo>
                  <a:lnTo>
                    <a:pt x="36436" y="2006"/>
                  </a:lnTo>
                  <a:lnTo>
                    <a:pt x="36055" y="2006"/>
                  </a:lnTo>
                  <a:lnTo>
                    <a:pt x="38011" y="1612"/>
                  </a:lnTo>
                  <a:lnTo>
                    <a:pt x="39293" y="4064"/>
                  </a:lnTo>
                  <a:lnTo>
                    <a:pt x="39293" y="1066"/>
                  </a:lnTo>
                  <a:lnTo>
                    <a:pt x="37490" y="571"/>
                  </a:lnTo>
                  <a:lnTo>
                    <a:pt x="35674" y="1282"/>
                  </a:lnTo>
                  <a:lnTo>
                    <a:pt x="35674" y="5651"/>
                  </a:lnTo>
                  <a:lnTo>
                    <a:pt x="35331" y="5715"/>
                  </a:lnTo>
                  <a:lnTo>
                    <a:pt x="35331" y="7886"/>
                  </a:lnTo>
                  <a:lnTo>
                    <a:pt x="35267" y="9080"/>
                  </a:lnTo>
                  <a:lnTo>
                    <a:pt x="32359" y="9893"/>
                  </a:lnTo>
                  <a:lnTo>
                    <a:pt x="31648" y="6896"/>
                  </a:lnTo>
                  <a:lnTo>
                    <a:pt x="33705" y="8585"/>
                  </a:lnTo>
                  <a:lnTo>
                    <a:pt x="35331" y="7886"/>
                  </a:lnTo>
                  <a:lnTo>
                    <a:pt x="35331" y="5715"/>
                  </a:lnTo>
                  <a:lnTo>
                    <a:pt x="34429" y="5854"/>
                  </a:lnTo>
                  <a:lnTo>
                    <a:pt x="33350" y="4711"/>
                  </a:lnTo>
                  <a:lnTo>
                    <a:pt x="33286" y="3644"/>
                  </a:lnTo>
                  <a:lnTo>
                    <a:pt x="34569" y="4432"/>
                  </a:lnTo>
                  <a:lnTo>
                    <a:pt x="34836" y="4432"/>
                  </a:lnTo>
                  <a:lnTo>
                    <a:pt x="35674" y="5651"/>
                  </a:lnTo>
                  <a:lnTo>
                    <a:pt x="35674" y="1282"/>
                  </a:lnTo>
                  <a:lnTo>
                    <a:pt x="31953" y="2717"/>
                  </a:lnTo>
                  <a:lnTo>
                    <a:pt x="29235" y="8585"/>
                  </a:lnTo>
                  <a:lnTo>
                    <a:pt x="29133" y="9283"/>
                  </a:lnTo>
                  <a:lnTo>
                    <a:pt x="29006" y="11684"/>
                  </a:lnTo>
                  <a:lnTo>
                    <a:pt x="29959" y="13487"/>
                  </a:lnTo>
                  <a:lnTo>
                    <a:pt x="29679" y="13157"/>
                  </a:lnTo>
                  <a:lnTo>
                    <a:pt x="29121" y="12534"/>
                  </a:lnTo>
                  <a:lnTo>
                    <a:pt x="28511" y="10782"/>
                  </a:lnTo>
                  <a:lnTo>
                    <a:pt x="28613" y="8826"/>
                  </a:lnTo>
                  <a:lnTo>
                    <a:pt x="28740" y="8013"/>
                  </a:lnTo>
                  <a:lnTo>
                    <a:pt x="27559" y="7848"/>
                  </a:lnTo>
                  <a:lnTo>
                    <a:pt x="27559" y="9779"/>
                  </a:lnTo>
                  <a:lnTo>
                    <a:pt x="27317" y="9779"/>
                  </a:lnTo>
                  <a:lnTo>
                    <a:pt x="27368" y="12534"/>
                  </a:lnTo>
                  <a:lnTo>
                    <a:pt x="27241" y="12534"/>
                  </a:lnTo>
                  <a:lnTo>
                    <a:pt x="25654" y="13093"/>
                  </a:lnTo>
                  <a:lnTo>
                    <a:pt x="26644" y="11480"/>
                  </a:lnTo>
                  <a:lnTo>
                    <a:pt x="26670" y="10426"/>
                  </a:lnTo>
                  <a:lnTo>
                    <a:pt x="26327" y="9779"/>
                  </a:lnTo>
                  <a:lnTo>
                    <a:pt x="26123" y="9474"/>
                  </a:lnTo>
                  <a:lnTo>
                    <a:pt x="26035" y="9334"/>
                  </a:lnTo>
                  <a:lnTo>
                    <a:pt x="25704" y="8826"/>
                  </a:lnTo>
                  <a:lnTo>
                    <a:pt x="27559" y="9779"/>
                  </a:lnTo>
                  <a:lnTo>
                    <a:pt x="27559" y="7848"/>
                  </a:lnTo>
                  <a:lnTo>
                    <a:pt x="24422" y="7378"/>
                  </a:lnTo>
                  <a:lnTo>
                    <a:pt x="24257" y="7391"/>
                  </a:lnTo>
                  <a:lnTo>
                    <a:pt x="24257" y="11861"/>
                  </a:lnTo>
                  <a:lnTo>
                    <a:pt x="22961" y="13157"/>
                  </a:lnTo>
                  <a:lnTo>
                    <a:pt x="23507" y="10782"/>
                  </a:lnTo>
                  <a:lnTo>
                    <a:pt x="23596" y="10426"/>
                  </a:lnTo>
                  <a:lnTo>
                    <a:pt x="22415" y="9779"/>
                  </a:lnTo>
                  <a:lnTo>
                    <a:pt x="22186" y="9474"/>
                  </a:lnTo>
                  <a:lnTo>
                    <a:pt x="22085" y="9334"/>
                  </a:lnTo>
                  <a:lnTo>
                    <a:pt x="23418" y="9474"/>
                  </a:lnTo>
                  <a:lnTo>
                    <a:pt x="24193" y="11480"/>
                  </a:lnTo>
                  <a:lnTo>
                    <a:pt x="24257" y="11861"/>
                  </a:lnTo>
                  <a:lnTo>
                    <a:pt x="24257" y="7391"/>
                  </a:lnTo>
                  <a:lnTo>
                    <a:pt x="22415" y="7531"/>
                  </a:lnTo>
                  <a:lnTo>
                    <a:pt x="21767" y="6489"/>
                  </a:lnTo>
                  <a:lnTo>
                    <a:pt x="21767" y="10782"/>
                  </a:lnTo>
                  <a:lnTo>
                    <a:pt x="21259" y="13093"/>
                  </a:lnTo>
                  <a:lnTo>
                    <a:pt x="21132" y="13614"/>
                  </a:lnTo>
                  <a:lnTo>
                    <a:pt x="20980" y="13157"/>
                  </a:lnTo>
                  <a:lnTo>
                    <a:pt x="21247" y="13157"/>
                  </a:lnTo>
                  <a:lnTo>
                    <a:pt x="20955" y="13081"/>
                  </a:lnTo>
                  <a:lnTo>
                    <a:pt x="20535" y="11861"/>
                  </a:lnTo>
                  <a:lnTo>
                    <a:pt x="20129" y="11645"/>
                  </a:lnTo>
                  <a:lnTo>
                    <a:pt x="20129" y="14439"/>
                  </a:lnTo>
                  <a:lnTo>
                    <a:pt x="18643" y="13652"/>
                  </a:lnTo>
                  <a:lnTo>
                    <a:pt x="18186" y="13652"/>
                  </a:lnTo>
                  <a:lnTo>
                    <a:pt x="16471" y="14452"/>
                  </a:lnTo>
                  <a:lnTo>
                    <a:pt x="17246" y="13157"/>
                  </a:lnTo>
                  <a:lnTo>
                    <a:pt x="19735" y="13157"/>
                  </a:lnTo>
                  <a:lnTo>
                    <a:pt x="20129" y="14439"/>
                  </a:lnTo>
                  <a:lnTo>
                    <a:pt x="20129" y="11645"/>
                  </a:lnTo>
                  <a:lnTo>
                    <a:pt x="19824" y="11480"/>
                  </a:lnTo>
                  <a:lnTo>
                    <a:pt x="17957" y="11480"/>
                  </a:lnTo>
                  <a:lnTo>
                    <a:pt x="18707" y="10782"/>
                  </a:lnTo>
                  <a:lnTo>
                    <a:pt x="21767" y="10782"/>
                  </a:lnTo>
                  <a:lnTo>
                    <a:pt x="21767" y="6489"/>
                  </a:lnTo>
                  <a:lnTo>
                    <a:pt x="20777" y="4889"/>
                  </a:lnTo>
                  <a:lnTo>
                    <a:pt x="20421" y="4686"/>
                  </a:lnTo>
                  <a:lnTo>
                    <a:pt x="18745" y="3721"/>
                  </a:lnTo>
                  <a:lnTo>
                    <a:pt x="17018" y="2730"/>
                  </a:lnTo>
                  <a:lnTo>
                    <a:pt x="16624" y="2514"/>
                  </a:lnTo>
                  <a:lnTo>
                    <a:pt x="16624" y="3721"/>
                  </a:lnTo>
                  <a:lnTo>
                    <a:pt x="15113" y="4597"/>
                  </a:lnTo>
                  <a:lnTo>
                    <a:pt x="14516" y="4508"/>
                  </a:lnTo>
                  <a:lnTo>
                    <a:pt x="15455" y="3721"/>
                  </a:lnTo>
                  <a:lnTo>
                    <a:pt x="16624" y="3721"/>
                  </a:lnTo>
                  <a:lnTo>
                    <a:pt x="16624" y="2514"/>
                  </a:lnTo>
                  <a:lnTo>
                    <a:pt x="13296" y="584"/>
                  </a:lnTo>
                  <a:lnTo>
                    <a:pt x="13296" y="2870"/>
                  </a:lnTo>
                  <a:lnTo>
                    <a:pt x="13004" y="2870"/>
                  </a:lnTo>
                  <a:lnTo>
                    <a:pt x="12166" y="3251"/>
                  </a:lnTo>
                  <a:lnTo>
                    <a:pt x="11925" y="3721"/>
                  </a:lnTo>
                  <a:lnTo>
                    <a:pt x="11899" y="4102"/>
                  </a:lnTo>
                  <a:lnTo>
                    <a:pt x="11747" y="4089"/>
                  </a:lnTo>
                  <a:lnTo>
                    <a:pt x="11557" y="3721"/>
                  </a:lnTo>
                  <a:lnTo>
                    <a:pt x="11379" y="3721"/>
                  </a:lnTo>
                  <a:lnTo>
                    <a:pt x="11747" y="2870"/>
                  </a:lnTo>
                  <a:lnTo>
                    <a:pt x="11811" y="2730"/>
                  </a:lnTo>
                  <a:lnTo>
                    <a:pt x="13296" y="2870"/>
                  </a:lnTo>
                  <a:lnTo>
                    <a:pt x="13296" y="584"/>
                  </a:lnTo>
                  <a:lnTo>
                    <a:pt x="12293" y="0"/>
                  </a:lnTo>
                  <a:lnTo>
                    <a:pt x="10756" y="850"/>
                  </a:lnTo>
                  <a:lnTo>
                    <a:pt x="10756" y="3721"/>
                  </a:lnTo>
                  <a:lnTo>
                    <a:pt x="10375" y="3873"/>
                  </a:lnTo>
                  <a:lnTo>
                    <a:pt x="9385" y="3721"/>
                  </a:lnTo>
                  <a:lnTo>
                    <a:pt x="10756" y="3721"/>
                  </a:lnTo>
                  <a:lnTo>
                    <a:pt x="10756" y="850"/>
                  </a:lnTo>
                  <a:lnTo>
                    <a:pt x="9118" y="1752"/>
                  </a:lnTo>
                  <a:lnTo>
                    <a:pt x="9118" y="2870"/>
                  </a:lnTo>
                  <a:lnTo>
                    <a:pt x="8750" y="3251"/>
                  </a:lnTo>
                  <a:lnTo>
                    <a:pt x="8432" y="3721"/>
                  </a:lnTo>
                  <a:lnTo>
                    <a:pt x="8737" y="4533"/>
                  </a:lnTo>
                  <a:lnTo>
                    <a:pt x="7645" y="3721"/>
                  </a:lnTo>
                  <a:lnTo>
                    <a:pt x="8001" y="3721"/>
                  </a:lnTo>
                  <a:lnTo>
                    <a:pt x="7912" y="3251"/>
                  </a:lnTo>
                  <a:lnTo>
                    <a:pt x="9118" y="2870"/>
                  </a:lnTo>
                  <a:lnTo>
                    <a:pt x="9118" y="1752"/>
                  </a:lnTo>
                  <a:lnTo>
                    <a:pt x="5524" y="3721"/>
                  </a:lnTo>
                  <a:lnTo>
                    <a:pt x="5969" y="3251"/>
                  </a:lnTo>
                  <a:lnTo>
                    <a:pt x="6985" y="1701"/>
                  </a:lnTo>
                  <a:lnTo>
                    <a:pt x="8178" y="469"/>
                  </a:lnTo>
                  <a:lnTo>
                    <a:pt x="5486" y="1701"/>
                  </a:lnTo>
                  <a:lnTo>
                    <a:pt x="977" y="6350"/>
                  </a:lnTo>
                  <a:lnTo>
                    <a:pt x="0" y="8178"/>
                  </a:lnTo>
                  <a:lnTo>
                    <a:pt x="2438" y="6692"/>
                  </a:lnTo>
                  <a:lnTo>
                    <a:pt x="7124" y="6972"/>
                  </a:lnTo>
                  <a:lnTo>
                    <a:pt x="11112" y="7429"/>
                  </a:lnTo>
                  <a:lnTo>
                    <a:pt x="9969" y="6692"/>
                  </a:lnTo>
                  <a:lnTo>
                    <a:pt x="8724" y="5892"/>
                  </a:lnTo>
                  <a:lnTo>
                    <a:pt x="5321" y="5892"/>
                  </a:lnTo>
                  <a:lnTo>
                    <a:pt x="8331" y="4686"/>
                  </a:lnTo>
                  <a:lnTo>
                    <a:pt x="14947" y="4686"/>
                  </a:lnTo>
                  <a:lnTo>
                    <a:pt x="15011" y="4889"/>
                  </a:lnTo>
                  <a:lnTo>
                    <a:pt x="15100" y="5181"/>
                  </a:lnTo>
                  <a:lnTo>
                    <a:pt x="15176" y="4889"/>
                  </a:lnTo>
                  <a:lnTo>
                    <a:pt x="15240" y="4686"/>
                  </a:lnTo>
                  <a:lnTo>
                    <a:pt x="15786" y="4686"/>
                  </a:lnTo>
                  <a:lnTo>
                    <a:pt x="17576" y="6972"/>
                  </a:lnTo>
                  <a:lnTo>
                    <a:pt x="17538" y="6692"/>
                  </a:lnTo>
                  <a:lnTo>
                    <a:pt x="17386" y="6350"/>
                  </a:lnTo>
                  <a:lnTo>
                    <a:pt x="17284" y="6096"/>
                  </a:lnTo>
                  <a:lnTo>
                    <a:pt x="17195" y="5892"/>
                  </a:lnTo>
                  <a:lnTo>
                    <a:pt x="18821" y="4889"/>
                  </a:lnTo>
                  <a:lnTo>
                    <a:pt x="20231" y="5892"/>
                  </a:lnTo>
                  <a:lnTo>
                    <a:pt x="18288" y="5892"/>
                  </a:lnTo>
                  <a:lnTo>
                    <a:pt x="17754" y="6096"/>
                  </a:lnTo>
                  <a:lnTo>
                    <a:pt x="17741" y="7175"/>
                  </a:lnTo>
                  <a:lnTo>
                    <a:pt x="18923" y="8712"/>
                  </a:lnTo>
                  <a:lnTo>
                    <a:pt x="15481" y="12534"/>
                  </a:lnTo>
                  <a:lnTo>
                    <a:pt x="17614" y="12534"/>
                  </a:lnTo>
                  <a:lnTo>
                    <a:pt x="17449" y="12814"/>
                  </a:lnTo>
                  <a:lnTo>
                    <a:pt x="15367" y="12661"/>
                  </a:lnTo>
                  <a:lnTo>
                    <a:pt x="14922" y="13157"/>
                  </a:lnTo>
                  <a:lnTo>
                    <a:pt x="15151" y="13157"/>
                  </a:lnTo>
                  <a:lnTo>
                    <a:pt x="15163" y="15786"/>
                  </a:lnTo>
                  <a:lnTo>
                    <a:pt x="17449" y="20294"/>
                  </a:lnTo>
                  <a:lnTo>
                    <a:pt x="20789" y="20955"/>
                  </a:lnTo>
                  <a:lnTo>
                    <a:pt x="24714" y="19431"/>
                  </a:lnTo>
                  <a:lnTo>
                    <a:pt x="25171" y="19265"/>
                  </a:lnTo>
                  <a:lnTo>
                    <a:pt x="25755" y="19024"/>
                  </a:lnTo>
                  <a:lnTo>
                    <a:pt x="25920" y="18808"/>
                  </a:lnTo>
                  <a:lnTo>
                    <a:pt x="26263" y="17741"/>
                  </a:lnTo>
                  <a:lnTo>
                    <a:pt x="26327" y="17538"/>
                  </a:lnTo>
                  <a:lnTo>
                    <a:pt x="26441" y="17208"/>
                  </a:lnTo>
                  <a:lnTo>
                    <a:pt x="26568" y="16840"/>
                  </a:lnTo>
                  <a:lnTo>
                    <a:pt x="26631" y="16637"/>
                  </a:lnTo>
                  <a:lnTo>
                    <a:pt x="26809" y="16090"/>
                  </a:lnTo>
                  <a:lnTo>
                    <a:pt x="26822" y="15595"/>
                  </a:lnTo>
                  <a:lnTo>
                    <a:pt x="26428" y="14909"/>
                  </a:lnTo>
                  <a:lnTo>
                    <a:pt x="26047" y="14236"/>
                  </a:lnTo>
                  <a:lnTo>
                    <a:pt x="26047" y="15595"/>
                  </a:lnTo>
                  <a:lnTo>
                    <a:pt x="25679" y="15595"/>
                  </a:lnTo>
                  <a:lnTo>
                    <a:pt x="25222" y="16637"/>
                  </a:lnTo>
                  <a:lnTo>
                    <a:pt x="25057" y="16090"/>
                  </a:lnTo>
                  <a:lnTo>
                    <a:pt x="24968" y="15786"/>
                  </a:lnTo>
                  <a:lnTo>
                    <a:pt x="23596" y="15595"/>
                  </a:lnTo>
                  <a:lnTo>
                    <a:pt x="23406" y="15722"/>
                  </a:lnTo>
                  <a:lnTo>
                    <a:pt x="23406" y="17538"/>
                  </a:lnTo>
                  <a:lnTo>
                    <a:pt x="23317" y="18224"/>
                  </a:lnTo>
                  <a:lnTo>
                    <a:pt x="23228" y="19024"/>
                  </a:lnTo>
                  <a:lnTo>
                    <a:pt x="21996" y="19265"/>
                  </a:lnTo>
                  <a:lnTo>
                    <a:pt x="22529" y="18808"/>
                  </a:lnTo>
                  <a:lnTo>
                    <a:pt x="22898" y="18224"/>
                  </a:lnTo>
                  <a:lnTo>
                    <a:pt x="22745" y="17741"/>
                  </a:lnTo>
                  <a:lnTo>
                    <a:pt x="22694" y="17538"/>
                  </a:lnTo>
                  <a:lnTo>
                    <a:pt x="22593" y="17208"/>
                  </a:lnTo>
                  <a:lnTo>
                    <a:pt x="23406" y="17538"/>
                  </a:lnTo>
                  <a:lnTo>
                    <a:pt x="23406" y="15722"/>
                  </a:lnTo>
                  <a:lnTo>
                    <a:pt x="23114" y="15786"/>
                  </a:lnTo>
                  <a:lnTo>
                    <a:pt x="23304" y="14909"/>
                  </a:lnTo>
                  <a:lnTo>
                    <a:pt x="26047" y="15595"/>
                  </a:lnTo>
                  <a:lnTo>
                    <a:pt x="26047" y="14236"/>
                  </a:lnTo>
                  <a:lnTo>
                    <a:pt x="25946" y="14046"/>
                  </a:lnTo>
                  <a:lnTo>
                    <a:pt x="23241" y="14046"/>
                  </a:lnTo>
                  <a:lnTo>
                    <a:pt x="21082" y="14528"/>
                  </a:lnTo>
                  <a:lnTo>
                    <a:pt x="22199" y="14528"/>
                  </a:lnTo>
                  <a:lnTo>
                    <a:pt x="22834" y="15595"/>
                  </a:lnTo>
                  <a:lnTo>
                    <a:pt x="22707" y="15595"/>
                  </a:lnTo>
                  <a:lnTo>
                    <a:pt x="22618" y="16090"/>
                  </a:lnTo>
                  <a:lnTo>
                    <a:pt x="22440" y="16637"/>
                  </a:lnTo>
                  <a:lnTo>
                    <a:pt x="20675" y="16840"/>
                  </a:lnTo>
                  <a:lnTo>
                    <a:pt x="20548" y="16738"/>
                  </a:lnTo>
                  <a:lnTo>
                    <a:pt x="20548" y="17538"/>
                  </a:lnTo>
                  <a:lnTo>
                    <a:pt x="20510" y="17741"/>
                  </a:lnTo>
                  <a:lnTo>
                    <a:pt x="20408" y="18224"/>
                  </a:lnTo>
                  <a:lnTo>
                    <a:pt x="20358" y="18491"/>
                  </a:lnTo>
                  <a:lnTo>
                    <a:pt x="20015" y="18808"/>
                  </a:lnTo>
                  <a:lnTo>
                    <a:pt x="19685" y="19265"/>
                  </a:lnTo>
                  <a:lnTo>
                    <a:pt x="19570" y="19431"/>
                  </a:lnTo>
                  <a:lnTo>
                    <a:pt x="19481" y="18224"/>
                  </a:lnTo>
                  <a:lnTo>
                    <a:pt x="19659" y="17741"/>
                  </a:lnTo>
                  <a:lnTo>
                    <a:pt x="19431" y="17741"/>
                  </a:lnTo>
                  <a:lnTo>
                    <a:pt x="20269" y="17538"/>
                  </a:lnTo>
                  <a:lnTo>
                    <a:pt x="20548" y="17538"/>
                  </a:lnTo>
                  <a:lnTo>
                    <a:pt x="20548" y="16738"/>
                  </a:lnTo>
                  <a:lnTo>
                    <a:pt x="19799" y="16090"/>
                  </a:lnTo>
                  <a:lnTo>
                    <a:pt x="18389" y="16090"/>
                  </a:lnTo>
                  <a:lnTo>
                    <a:pt x="17653" y="17538"/>
                  </a:lnTo>
                  <a:lnTo>
                    <a:pt x="17551" y="17741"/>
                  </a:lnTo>
                  <a:lnTo>
                    <a:pt x="17449" y="17208"/>
                  </a:lnTo>
                  <a:lnTo>
                    <a:pt x="17348" y="16637"/>
                  </a:lnTo>
                  <a:lnTo>
                    <a:pt x="17246" y="16090"/>
                  </a:lnTo>
                  <a:lnTo>
                    <a:pt x="17157" y="15595"/>
                  </a:lnTo>
                  <a:lnTo>
                    <a:pt x="19431" y="15595"/>
                  </a:lnTo>
                  <a:lnTo>
                    <a:pt x="19685" y="16090"/>
                  </a:lnTo>
                  <a:lnTo>
                    <a:pt x="19862" y="15786"/>
                  </a:lnTo>
                  <a:lnTo>
                    <a:pt x="19964" y="15595"/>
                  </a:lnTo>
                  <a:lnTo>
                    <a:pt x="20307" y="14909"/>
                  </a:lnTo>
                  <a:lnTo>
                    <a:pt x="20662" y="14528"/>
                  </a:lnTo>
                  <a:lnTo>
                    <a:pt x="22529" y="13652"/>
                  </a:lnTo>
                  <a:lnTo>
                    <a:pt x="29438" y="13652"/>
                  </a:lnTo>
                  <a:lnTo>
                    <a:pt x="30302" y="14109"/>
                  </a:lnTo>
                  <a:lnTo>
                    <a:pt x="30467" y="14401"/>
                  </a:lnTo>
                  <a:lnTo>
                    <a:pt x="30543" y="14541"/>
                  </a:lnTo>
                  <a:lnTo>
                    <a:pt x="30670" y="14770"/>
                  </a:lnTo>
                  <a:lnTo>
                    <a:pt x="34785" y="16700"/>
                  </a:lnTo>
                  <a:lnTo>
                    <a:pt x="40411" y="17538"/>
                  </a:lnTo>
                  <a:lnTo>
                    <a:pt x="46697" y="15951"/>
                  </a:lnTo>
                  <a:lnTo>
                    <a:pt x="47993" y="15303"/>
                  </a:lnTo>
                  <a:lnTo>
                    <a:pt x="50520" y="14033"/>
                  </a:lnTo>
                  <a:lnTo>
                    <a:pt x="52806" y="12890"/>
                  </a:lnTo>
                  <a:lnTo>
                    <a:pt x="54102" y="11976"/>
                  </a:lnTo>
                  <a:lnTo>
                    <a:pt x="57924" y="9283"/>
                  </a:lnTo>
                  <a:lnTo>
                    <a:pt x="57048" y="6896"/>
                  </a:lnTo>
                  <a:lnTo>
                    <a:pt x="56997" y="6769"/>
                  </a:lnTo>
                  <a:lnTo>
                    <a:pt x="56311" y="4914"/>
                  </a:lnTo>
                  <a:lnTo>
                    <a:pt x="56248" y="4711"/>
                  </a:lnTo>
                  <a:lnTo>
                    <a:pt x="56616" y="4432"/>
                  </a:lnTo>
                  <a:lnTo>
                    <a:pt x="60198" y="2438"/>
                  </a:lnTo>
                  <a:close/>
                </a:path>
              </a:pathLst>
            </a:custGeom>
            <a:solidFill>
              <a:srgbClr val="434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2794561" y="1048161"/>
              <a:ext cx="89535" cy="47625"/>
            </a:xfrm>
            <a:custGeom>
              <a:avLst/>
              <a:gdLst/>
              <a:ahLst/>
              <a:cxnLst/>
              <a:rect l="l" t="t" r="r" b="b"/>
              <a:pathLst>
                <a:path w="89535" h="47625">
                  <a:moveTo>
                    <a:pt x="79600" y="45843"/>
                  </a:moveTo>
                  <a:lnTo>
                    <a:pt x="79001" y="45843"/>
                  </a:lnTo>
                  <a:lnTo>
                    <a:pt x="79015" y="46241"/>
                  </a:lnTo>
                  <a:lnTo>
                    <a:pt x="79552" y="47189"/>
                  </a:lnTo>
                  <a:lnTo>
                    <a:pt x="79600" y="45843"/>
                  </a:lnTo>
                  <a:close/>
                </a:path>
                <a:path w="89535" h="47625">
                  <a:moveTo>
                    <a:pt x="85986" y="45119"/>
                  </a:moveTo>
                  <a:lnTo>
                    <a:pt x="85293" y="45119"/>
                  </a:lnTo>
                  <a:lnTo>
                    <a:pt x="84334" y="45843"/>
                  </a:lnTo>
                  <a:lnTo>
                    <a:pt x="85147" y="45843"/>
                  </a:lnTo>
                  <a:lnTo>
                    <a:pt x="85376" y="46241"/>
                  </a:lnTo>
                  <a:lnTo>
                    <a:pt x="85762" y="46714"/>
                  </a:lnTo>
                  <a:lnTo>
                    <a:pt x="85853" y="46241"/>
                  </a:lnTo>
                  <a:lnTo>
                    <a:pt x="85916" y="45843"/>
                  </a:lnTo>
                  <a:lnTo>
                    <a:pt x="85986" y="45119"/>
                  </a:lnTo>
                  <a:close/>
                </a:path>
                <a:path w="89535" h="47625">
                  <a:moveTo>
                    <a:pt x="70684" y="42159"/>
                  </a:moveTo>
                  <a:lnTo>
                    <a:pt x="54151" y="42159"/>
                  </a:lnTo>
                  <a:lnTo>
                    <a:pt x="58802" y="44316"/>
                  </a:lnTo>
                  <a:lnTo>
                    <a:pt x="65822" y="45843"/>
                  </a:lnTo>
                  <a:lnTo>
                    <a:pt x="70684" y="42159"/>
                  </a:lnTo>
                  <a:close/>
                </a:path>
                <a:path w="89535" h="47625">
                  <a:moveTo>
                    <a:pt x="77869" y="43280"/>
                  </a:moveTo>
                  <a:lnTo>
                    <a:pt x="77668" y="43761"/>
                  </a:lnTo>
                  <a:lnTo>
                    <a:pt x="77094" y="45843"/>
                  </a:lnTo>
                  <a:lnTo>
                    <a:pt x="79204" y="45843"/>
                  </a:lnTo>
                  <a:lnTo>
                    <a:pt x="80461" y="45119"/>
                  </a:lnTo>
                  <a:lnTo>
                    <a:pt x="78904" y="45119"/>
                  </a:lnTo>
                  <a:lnTo>
                    <a:pt x="78902" y="44895"/>
                  </a:lnTo>
                  <a:lnTo>
                    <a:pt x="78566" y="44518"/>
                  </a:lnTo>
                  <a:lnTo>
                    <a:pt x="77869" y="43280"/>
                  </a:lnTo>
                  <a:close/>
                </a:path>
                <a:path w="89535" h="47625">
                  <a:moveTo>
                    <a:pt x="84561" y="41361"/>
                  </a:moveTo>
                  <a:lnTo>
                    <a:pt x="82325" y="41361"/>
                  </a:lnTo>
                  <a:lnTo>
                    <a:pt x="82416" y="42685"/>
                  </a:lnTo>
                  <a:lnTo>
                    <a:pt x="82525" y="43938"/>
                  </a:lnTo>
                  <a:lnTo>
                    <a:pt x="84435" y="45843"/>
                  </a:lnTo>
                  <a:lnTo>
                    <a:pt x="85132" y="45843"/>
                  </a:lnTo>
                  <a:lnTo>
                    <a:pt x="84837" y="45119"/>
                  </a:lnTo>
                  <a:lnTo>
                    <a:pt x="85706" y="45119"/>
                  </a:lnTo>
                  <a:lnTo>
                    <a:pt x="85521" y="44895"/>
                  </a:lnTo>
                  <a:lnTo>
                    <a:pt x="85999" y="44518"/>
                  </a:lnTo>
                  <a:lnTo>
                    <a:pt x="86398" y="43938"/>
                  </a:lnTo>
                  <a:lnTo>
                    <a:pt x="86295" y="43761"/>
                  </a:lnTo>
                  <a:lnTo>
                    <a:pt x="84561" y="41361"/>
                  </a:lnTo>
                  <a:close/>
                </a:path>
                <a:path w="89535" h="47625">
                  <a:moveTo>
                    <a:pt x="81614" y="28235"/>
                  </a:moveTo>
                  <a:lnTo>
                    <a:pt x="78367" y="28235"/>
                  </a:lnTo>
                  <a:lnTo>
                    <a:pt x="78652" y="29215"/>
                  </a:lnTo>
                  <a:lnTo>
                    <a:pt x="78746" y="29585"/>
                  </a:lnTo>
                  <a:lnTo>
                    <a:pt x="78780" y="31756"/>
                  </a:lnTo>
                  <a:lnTo>
                    <a:pt x="78904" y="45119"/>
                  </a:lnTo>
                  <a:lnTo>
                    <a:pt x="80461" y="45119"/>
                  </a:lnTo>
                  <a:lnTo>
                    <a:pt x="81503" y="44518"/>
                  </a:lnTo>
                  <a:lnTo>
                    <a:pt x="79276" y="41361"/>
                  </a:lnTo>
                  <a:lnTo>
                    <a:pt x="84561" y="41361"/>
                  </a:lnTo>
                  <a:lnTo>
                    <a:pt x="84072" y="40684"/>
                  </a:lnTo>
                  <a:lnTo>
                    <a:pt x="83478" y="40684"/>
                  </a:lnTo>
                  <a:lnTo>
                    <a:pt x="81203" y="35989"/>
                  </a:lnTo>
                  <a:lnTo>
                    <a:pt x="81305" y="33567"/>
                  </a:lnTo>
                  <a:lnTo>
                    <a:pt x="81424" y="31518"/>
                  </a:lnTo>
                  <a:lnTo>
                    <a:pt x="81536" y="29585"/>
                  </a:lnTo>
                  <a:lnTo>
                    <a:pt x="81614" y="28235"/>
                  </a:lnTo>
                  <a:close/>
                </a:path>
                <a:path w="89535" h="47625">
                  <a:moveTo>
                    <a:pt x="59733" y="27209"/>
                  </a:moveTo>
                  <a:lnTo>
                    <a:pt x="13741" y="27209"/>
                  </a:lnTo>
                  <a:lnTo>
                    <a:pt x="13331" y="29215"/>
                  </a:lnTo>
                  <a:lnTo>
                    <a:pt x="15087" y="30463"/>
                  </a:lnTo>
                  <a:lnTo>
                    <a:pt x="18216" y="31518"/>
                  </a:lnTo>
                  <a:lnTo>
                    <a:pt x="63105" y="31518"/>
                  </a:lnTo>
                  <a:lnTo>
                    <a:pt x="63384" y="32235"/>
                  </a:lnTo>
                  <a:lnTo>
                    <a:pt x="63544" y="32580"/>
                  </a:lnTo>
                  <a:lnTo>
                    <a:pt x="64768" y="34510"/>
                  </a:lnTo>
                  <a:lnTo>
                    <a:pt x="64919" y="34510"/>
                  </a:lnTo>
                  <a:lnTo>
                    <a:pt x="65932" y="35064"/>
                  </a:lnTo>
                  <a:lnTo>
                    <a:pt x="65720" y="35064"/>
                  </a:lnTo>
                  <a:lnTo>
                    <a:pt x="65324" y="35989"/>
                  </a:lnTo>
                  <a:lnTo>
                    <a:pt x="65452" y="35989"/>
                  </a:lnTo>
                  <a:lnTo>
                    <a:pt x="64194" y="37242"/>
                  </a:lnTo>
                  <a:lnTo>
                    <a:pt x="63915" y="37242"/>
                  </a:lnTo>
                  <a:lnTo>
                    <a:pt x="62779" y="37501"/>
                  </a:lnTo>
                  <a:lnTo>
                    <a:pt x="44019" y="37501"/>
                  </a:lnTo>
                  <a:lnTo>
                    <a:pt x="44416" y="37768"/>
                  </a:lnTo>
                  <a:lnTo>
                    <a:pt x="45709" y="38037"/>
                  </a:lnTo>
                  <a:lnTo>
                    <a:pt x="46314" y="38037"/>
                  </a:lnTo>
                  <a:lnTo>
                    <a:pt x="45488" y="38235"/>
                  </a:lnTo>
                  <a:lnTo>
                    <a:pt x="45281" y="38365"/>
                  </a:lnTo>
                  <a:lnTo>
                    <a:pt x="44838" y="38693"/>
                  </a:lnTo>
                  <a:lnTo>
                    <a:pt x="44722" y="39338"/>
                  </a:lnTo>
                  <a:lnTo>
                    <a:pt x="44037" y="39338"/>
                  </a:lnTo>
                  <a:lnTo>
                    <a:pt x="42219" y="39697"/>
                  </a:lnTo>
                  <a:lnTo>
                    <a:pt x="50843" y="39697"/>
                  </a:lnTo>
                  <a:lnTo>
                    <a:pt x="51532" y="40507"/>
                  </a:lnTo>
                  <a:lnTo>
                    <a:pt x="49885" y="40507"/>
                  </a:lnTo>
                  <a:lnTo>
                    <a:pt x="47083" y="41224"/>
                  </a:lnTo>
                  <a:lnTo>
                    <a:pt x="47786" y="42685"/>
                  </a:lnTo>
                  <a:lnTo>
                    <a:pt x="47862" y="42884"/>
                  </a:lnTo>
                  <a:lnTo>
                    <a:pt x="47638" y="43280"/>
                  </a:lnTo>
                  <a:lnTo>
                    <a:pt x="47508" y="43761"/>
                  </a:lnTo>
                  <a:lnTo>
                    <a:pt x="47487" y="43938"/>
                  </a:lnTo>
                  <a:lnTo>
                    <a:pt x="47796" y="43761"/>
                  </a:lnTo>
                  <a:lnTo>
                    <a:pt x="48445" y="43280"/>
                  </a:lnTo>
                  <a:lnTo>
                    <a:pt x="51423" y="43280"/>
                  </a:lnTo>
                  <a:lnTo>
                    <a:pt x="53543" y="42685"/>
                  </a:lnTo>
                  <a:lnTo>
                    <a:pt x="54139" y="42159"/>
                  </a:lnTo>
                  <a:lnTo>
                    <a:pt x="70684" y="42159"/>
                  </a:lnTo>
                  <a:lnTo>
                    <a:pt x="73492" y="38235"/>
                  </a:lnTo>
                  <a:lnTo>
                    <a:pt x="73570" y="38037"/>
                  </a:lnTo>
                  <a:lnTo>
                    <a:pt x="73675" y="37768"/>
                  </a:lnTo>
                  <a:lnTo>
                    <a:pt x="73780" y="37501"/>
                  </a:lnTo>
                  <a:lnTo>
                    <a:pt x="73882" y="37242"/>
                  </a:lnTo>
                  <a:lnTo>
                    <a:pt x="74187" y="35989"/>
                  </a:lnTo>
                  <a:lnTo>
                    <a:pt x="74292" y="35557"/>
                  </a:lnTo>
                  <a:lnTo>
                    <a:pt x="74790" y="35064"/>
                  </a:lnTo>
                  <a:lnTo>
                    <a:pt x="75581" y="34089"/>
                  </a:lnTo>
                  <a:lnTo>
                    <a:pt x="75700" y="33942"/>
                  </a:lnTo>
                  <a:lnTo>
                    <a:pt x="76942" y="31756"/>
                  </a:lnTo>
                  <a:lnTo>
                    <a:pt x="66321" y="31756"/>
                  </a:lnTo>
                  <a:lnTo>
                    <a:pt x="64849" y="30744"/>
                  </a:lnTo>
                  <a:lnTo>
                    <a:pt x="64964" y="29585"/>
                  </a:lnTo>
                  <a:lnTo>
                    <a:pt x="64977" y="27515"/>
                  </a:lnTo>
                  <a:lnTo>
                    <a:pt x="60051" y="27515"/>
                  </a:lnTo>
                  <a:lnTo>
                    <a:pt x="59733" y="27209"/>
                  </a:lnTo>
                  <a:close/>
                </a:path>
                <a:path w="89535" h="47625">
                  <a:moveTo>
                    <a:pt x="51423" y="43280"/>
                  </a:moveTo>
                  <a:lnTo>
                    <a:pt x="48445" y="43280"/>
                  </a:lnTo>
                  <a:lnTo>
                    <a:pt x="49508" y="43761"/>
                  </a:lnTo>
                  <a:lnTo>
                    <a:pt x="49707" y="43761"/>
                  </a:lnTo>
                  <a:lnTo>
                    <a:pt x="51423" y="43280"/>
                  </a:lnTo>
                  <a:close/>
                </a:path>
                <a:path w="89535" h="47625">
                  <a:moveTo>
                    <a:pt x="76789" y="41361"/>
                  </a:moveTo>
                  <a:lnTo>
                    <a:pt x="74391" y="41361"/>
                  </a:lnTo>
                  <a:lnTo>
                    <a:pt x="72994" y="42012"/>
                  </a:lnTo>
                  <a:lnTo>
                    <a:pt x="73725" y="42012"/>
                  </a:lnTo>
                  <a:lnTo>
                    <a:pt x="73646" y="42685"/>
                  </a:lnTo>
                  <a:lnTo>
                    <a:pt x="73520" y="43761"/>
                  </a:lnTo>
                  <a:lnTo>
                    <a:pt x="72905" y="43761"/>
                  </a:lnTo>
                  <a:lnTo>
                    <a:pt x="77238" y="42159"/>
                  </a:lnTo>
                  <a:lnTo>
                    <a:pt x="76789" y="41361"/>
                  </a:lnTo>
                  <a:close/>
                </a:path>
                <a:path w="89535" h="47625">
                  <a:moveTo>
                    <a:pt x="77760" y="42012"/>
                  </a:moveTo>
                  <a:lnTo>
                    <a:pt x="77238" y="42159"/>
                  </a:lnTo>
                  <a:lnTo>
                    <a:pt x="77869" y="43280"/>
                  </a:lnTo>
                  <a:lnTo>
                    <a:pt x="77760" y="42012"/>
                  </a:lnTo>
                  <a:close/>
                </a:path>
                <a:path w="89535" h="47625">
                  <a:moveTo>
                    <a:pt x="75102" y="38365"/>
                  </a:moveTo>
                  <a:lnTo>
                    <a:pt x="74168" y="40507"/>
                  </a:lnTo>
                  <a:lnTo>
                    <a:pt x="74091" y="40684"/>
                  </a:lnTo>
                  <a:lnTo>
                    <a:pt x="74487" y="40684"/>
                  </a:lnTo>
                  <a:lnTo>
                    <a:pt x="72441" y="41224"/>
                  </a:lnTo>
                  <a:lnTo>
                    <a:pt x="72899" y="41224"/>
                  </a:lnTo>
                  <a:lnTo>
                    <a:pt x="72427" y="42012"/>
                  </a:lnTo>
                  <a:lnTo>
                    <a:pt x="73725" y="42012"/>
                  </a:lnTo>
                  <a:lnTo>
                    <a:pt x="73801" y="41361"/>
                  </a:lnTo>
                  <a:lnTo>
                    <a:pt x="76789" y="41361"/>
                  </a:lnTo>
                  <a:lnTo>
                    <a:pt x="75102" y="38365"/>
                  </a:lnTo>
                  <a:close/>
                </a:path>
                <a:path w="89535" h="47625">
                  <a:moveTo>
                    <a:pt x="88917" y="40507"/>
                  </a:moveTo>
                  <a:lnTo>
                    <a:pt x="84953" y="40507"/>
                  </a:lnTo>
                  <a:lnTo>
                    <a:pt x="87811" y="42012"/>
                  </a:lnTo>
                  <a:lnTo>
                    <a:pt x="87961" y="41361"/>
                  </a:lnTo>
                  <a:lnTo>
                    <a:pt x="87993" y="41224"/>
                  </a:lnTo>
                  <a:lnTo>
                    <a:pt x="88117" y="40684"/>
                  </a:lnTo>
                  <a:lnTo>
                    <a:pt x="88951" y="40684"/>
                  </a:lnTo>
                  <a:lnTo>
                    <a:pt x="88917" y="40507"/>
                  </a:lnTo>
                  <a:close/>
                </a:path>
                <a:path w="89535" h="47625">
                  <a:moveTo>
                    <a:pt x="49622" y="39697"/>
                  </a:moveTo>
                  <a:lnTo>
                    <a:pt x="44670" y="39697"/>
                  </a:lnTo>
                  <a:lnTo>
                    <a:pt x="44846" y="40507"/>
                  </a:lnTo>
                  <a:lnTo>
                    <a:pt x="44884" y="40684"/>
                  </a:lnTo>
                  <a:lnTo>
                    <a:pt x="45001" y="41224"/>
                  </a:lnTo>
                  <a:lnTo>
                    <a:pt x="44754" y="41224"/>
                  </a:lnTo>
                  <a:lnTo>
                    <a:pt x="49622" y="39697"/>
                  </a:lnTo>
                  <a:close/>
                </a:path>
                <a:path w="89535" h="47625">
                  <a:moveTo>
                    <a:pt x="74091" y="40684"/>
                  </a:moveTo>
                  <a:lnTo>
                    <a:pt x="72537" y="40684"/>
                  </a:lnTo>
                  <a:lnTo>
                    <a:pt x="74785" y="41224"/>
                  </a:lnTo>
                  <a:lnTo>
                    <a:pt x="73856" y="41224"/>
                  </a:lnTo>
                  <a:lnTo>
                    <a:pt x="74091" y="40684"/>
                  </a:lnTo>
                  <a:close/>
                </a:path>
                <a:path w="89535" h="47625">
                  <a:moveTo>
                    <a:pt x="88951" y="40684"/>
                  </a:moveTo>
                  <a:lnTo>
                    <a:pt x="88286" y="40684"/>
                  </a:lnTo>
                  <a:lnTo>
                    <a:pt x="88954" y="41224"/>
                  </a:lnTo>
                  <a:lnTo>
                    <a:pt x="88951" y="40684"/>
                  </a:lnTo>
                  <a:close/>
                </a:path>
                <a:path w="89535" h="47625">
                  <a:moveTo>
                    <a:pt x="44620" y="39697"/>
                  </a:moveTo>
                  <a:lnTo>
                    <a:pt x="43026" y="39697"/>
                  </a:lnTo>
                  <a:lnTo>
                    <a:pt x="43254" y="40507"/>
                  </a:lnTo>
                  <a:lnTo>
                    <a:pt x="43303" y="40684"/>
                  </a:lnTo>
                  <a:lnTo>
                    <a:pt x="43420" y="40507"/>
                  </a:lnTo>
                  <a:lnTo>
                    <a:pt x="44620" y="39697"/>
                  </a:lnTo>
                  <a:close/>
                </a:path>
                <a:path w="89535" h="47625">
                  <a:moveTo>
                    <a:pt x="86961" y="36925"/>
                  </a:moveTo>
                  <a:lnTo>
                    <a:pt x="83462" y="40684"/>
                  </a:lnTo>
                  <a:lnTo>
                    <a:pt x="84072" y="40684"/>
                  </a:lnTo>
                  <a:lnTo>
                    <a:pt x="83945" y="40507"/>
                  </a:lnTo>
                  <a:lnTo>
                    <a:pt x="89217" y="40507"/>
                  </a:lnTo>
                  <a:lnTo>
                    <a:pt x="88301" y="39697"/>
                  </a:lnTo>
                  <a:lnTo>
                    <a:pt x="87916" y="39697"/>
                  </a:lnTo>
                  <a:lnTo>
                    <a:pt x="87570" y="38693"/>
                  </a:lnTo>
                  <a:lnTo>
                    <a:pt x="87457" y="38365"/>
                  </a:lnTo>
                  <a:lnTo>
                    <a:pt x="87344" y="38037"/>
                  </a:lnTo>
                  <a:lnTo>
                    <a:pt x="87252" y="37768"/>
                  </a:lnTo>
                  <a:lnTo>
                    <a:pt x="87160" y="37501"/>
                  </a:lnTo>
                  <a:lnTo>
                    <a:pt x="87071" y="37242"/>
                  </a:lnTo>
                  <a:lnTo>
                    <a:pt x="86961" y="36925"/>
                  </a:lnTo>
                  <a:close/>
                </a:path>
                <a:path w="89535" h="47625">
                  <a:moveTo>
                    <a:pt x="83415" y="39697"/>
                  </a:moveTo>
                  <a:lnTo>
                    <a:pt x="83945" y="40507"/>
                  </a:lnTo>
                  <a:lnTo>
                    <a:pt x="84953" y="40507"/>
                  </a:lnTo>
                  <a:lnTo>
                    <a:pt x="83415" y="39697"/>
                  </a:lnTo>
                  <a:close/>
                </a:path>
                <a:path w="89535" h="47625">
                  <a:moveTo>
                    <a:pt x="62952" y="31518"/>
                  </a:moveTo>
                  <a:lnTo>
                    <a:pt x="47015" y="31518"/>
                  </a:lnTo>
                  <a:lnTo>
                    <a:pt x="47692" y="32235"/>
                  </a:lnTo>
                  <a:lnTo>
                    <a:pt x="48207" y="33016"/>
                  </a:lnTo>
                  <a:lnTo>
                    <a:pt x="48718" y="35064"/>
                  </a:lnTo>
                  <a:lnTo>
                    <a:pt x="48818" y="35413"/>
                  </a:lnTo>
                  <a:lnTo>
                    <a:pt x="48849" y="35557"/>
                  </a:lnTo>
                  <a:lnTo>
                    <a:pt x="49179" y="36511"/>
                  </a:lnTo>
                  <a:lnTo>
                    <a:pt x="43402" y="36511"/>
                  </a:lnTo>
                  <a:lnTo>
                    <a:pt x="43230" y="36925"/>
                  </a:lnTo>
                  <a:lnTo>
                    <a:pt x="43119" y="37501"/>
                  </a:lnTo>
                  <a:lnTo>
                    <a:pt x="43015" y="38037"/>
                  </a:lnTo>
                  <a:lnTo>
                    <a:pt x="43410" y="37768"/>
                  </a:lnTo>
                  <a:lnTo>
                    <a:pt x="43900" y="37501"/>
                  </a:lnTo>
                  <a:lnTo>
                    <a:pt x="62313" y="37501"/>
                  </a:lnTo>
                  <a:lnTo>
                    <a:pt x="61714" y="35989"/>
                  </a:lnTo>
                  <a:lnTo>
                    <a:pt x="61824" y="35557"/>
                  </a:lnTo>
                  <a:lnTo>
                    <a:pt x="61861" y="35413"/>
                  </a:lnTo>
                  <a:lnTo>
                    <a:pt x="64473" y="35413"/>
                  </a:lnTo>
                  <a:lnTo>
                    <a:pt x="64919" y="34510"/>
                  </a:lnTo>
                  <a:lnTo>
                    <a:pt x="66408" y="34510"/>
                  </a:lnTo>
                  <a:lnTo>
                    <a:pt x="63403" y="34089"/>
                  </a:lnTo>
                  <a:lnTo>
                    <a:pt x="62297" y="33016"/>
                  </a:lnTo>
                  <a:lnTo>
                    <a:pt x="62542" y="32580"/>
                  </a:lnTo>
                  <a:lnTo>
                    <a:pt x="62860" y="31756"/>
                  </a:lnTo>
                  <a:lnTo>
                    <a:pt x="62952" y="31518"/>
                  </a:lnTo>
                  <a:close/>
                </a:path>
                <a:path w="89535" h="47625">
                  <a:moveTo>
                    <a:pt x="45900" y="35064"/>
                  </a:moveTo>
                  <a:lnTo>
                    <a:pt x="45133" y="35064"/>
                  </a:lnTo>
                  <a:lnTo>
                    <a:pt x="43853" y="36511"/>
                  </a:lnTo>
                  <a:lnTo>
                    <a:pt x="49179" y="36511"/>
                  </a:lnTo>
                  <a:lnTo>
                    <a:pt x="47239" y="35557"/>
                  </a:lnTo>
                  <a:lnTo>
                    <a:pt x="46789" y="35413"/>
                  </a:lnTo>
                  <a:lnTo>
                    <a:pt x="45900" y="35064"/>
                  </a:lnTo>
                  <a:close/>
                </a:path>
                <a:path w="89535" h="47625">
                  <a:moveTo>
                    <a:pt x="64473" y="35413"/>
                  </a:moveTo>
                  <a:lnTo>
                    <a:pt x="61861" y="35413"/>
                  </a:lnTo>
                  <a:lnTo>
                    <a:pt x="63492" y="35989"/>
                  </a:lnTo>
                  <a:lnTo>
                    <a:pt x="64189" y="35989"/>
                  </a:lnTo>
                  <a:lnTo>
                    <a:pt x="64402" y="35557"/>
                  </a:lnTo>
                  <a:lnTo>
                    <a:pt x="64473" y="35413"/>
                  </a:lnTo>
                  <a:close/>
                </a:path>
                <a:path w="89535" h="47625">
                  <a:moveTo>
                    <a:pt x="47015" y="31518"/>
                  </a:moveTo>
                  <a:lnTo>
                    <a:pt x="18361" y="31518"/>
                  </a:lnTo>
                  <a:lnTo>
                    <a:pt x="22841" y="32580"/>
                  </a:lnTo>
                  <a:lnTo>
                    <a:pt x="24806" y="33016"/>
                  </a:lnTo>
                  <a:lnTo>
                    <a:pt x="28151" y="33567"/>
                  </a:lnTo>
                  <a:lnTo>
                    <a:pt x="34331" y="34510"/>
                  </a:lnTo>
                  <a:lnTo>
                    <a:pt x="34038" y="34510"/>
                  </a:lnTo>
                  <a:lnTo>
                    <a:pt x="40997" y="32580"/>
                  </a:lnTo>
                  <a:lnTo>
                    <a:pt x="40612" y="32580"/>
                  </a:lnTo>
                  <a:lnTo>
                    <a:pt x="47015" y="31518"/>
                  </a:lnTo>
                  <a:close/>
                </a:path>
                <a:path w="89535" h="47625">
                  <a:moveTo>
                    <a:pt x="74584" y="26485"/>
                  </a:moveTo>
                  <a:lnTo>
                    <a:pt x="64802" y="26485"/>
                  </a:lnTo>
                  <a:lnTo>
                    <a:pt x="65006" y="26777"/>
                  </a:lnTo>
                  <a:lnTo>
                    <a:pt x="65120" y="26974"/>
                  </a:lnTo>
                  <a:lnTo>
                    <a:pt x="66301" y="31756"/>
                  </a:lnTo>
                  <a:lnTo>
                    <a:pt x="76942" y="31756"/>
                  </a:lnTo>
                  <a:lnTo>
                    <a:pt x="78062" y="29585"/>
                  </a:lnTo>
                  <a:lnTo>
                    <a:pt x="78315" y="28477"/>
                  </a:lnTo>
                  <a:lnTo>
                    <a:pt x="78367" y="28235"/>
                  </a:lnTo>
                  <a:lnTo>
                    <a:pt x="81614" y="28235"/>
                  </a:lnTo>
                  <a:lnTo>
                    <a:pt x="81623" y="28087"/>
                  </a:lnTo>
                  <a:lnTo>
                    <a:pt x="74790" y="28087"/>
                  </a:lnTo>
                  <a:lnTo>
                    <a:pt x="74677" y="27209"/>
                  </a:lnTo>
                  <a:lnTo>
                    <a:pt x="74584" y="26485"/>
                  </a:lnTo>
                  <a:close/>
                </a:path>
                <a:path w="89535" h="47625">
                  <a:moveTo>
                    <a:pt x="72097" y="20163"/>
                  </a:moveTo>
                  <a:lnTo>
                    <a:pt x="8060" y="20163"/>
                  </a:lnTo>
                  <a:lnTo>
                    <a:pt x="4860" y="23267"/>
                  </a:lnTo>
                  <a:lnTo>
                    <a:pt x="13179" y="29585"/>
                  </a:lnTo>
                  <a:lnTo>
                    <a:pt x="13668" y="27515"/>
                  </a:lnTo>
                  <a:lnTo>
                    <a:pt x="13741" y="27209"/>
                  </a:lnTo>
                  <a:lnTo>
                    <a:pt x="59733" y="27209"/>
                  </a:lnTo>
                  <a:lnTo>
                    <a:pt x="59489" y="26974"/>
                  </a:lnTo>
                  <a:lnTo>
                    <a:pt x="58680" y="26777"/>
                  </a:lnTo>
                  <a:lnTo>
                    <a:pt x="57471" y="26777"/>
                  </a:lnTo>
                  <a:lnTo>
                    <a:pt x="57113" y="26236"/>
                  </a:lnTo>
                  <a:lnTo>
                    <a:pt x="56928" y="25758"/>
                  </a:lnTo>
                  <a:lnTo>
                    <a:pt x="56765" y="25081"/>
                  </a:lnTo>
                  <a:lnTo>
                    <a:pt x="56998" y="24869"/>
                  </a:lnTo>
                  <a:lnTo>
                    <a:pt x="58719" y="23642"/>
                  </a:lnTo>
                  <a:lnTo>
                    <a:pt x="73958" y="23642"/>
                  </a:lnTo>
                  <a:lnTo>
                    <a:pt x="73039" y="21384"/>
                  </a:lnTo>
                  <a:lnTo>
                    <a:pt x="72985" y="21250"/>
                  </a:lnTo>
                  <a:lnTo>
                    <a:pt x="72097" y="20163"/>
                  </a:lnTo>
                  <a:close/>
                </a:path>
                <a:path w="89535" h="47625">
                  <a:moveTo>
                    <a:pt x="80575" y="18831"/>
                  </a:moveTo>
                  <a:lnTo>
                    <a:pt x="77668" y="21250"/>
                  </a:lnTo>
                  <a:lnTo>
                    <a:pt x="77947" y="22108"/>
                  </a:lnTo>
                  <a:lnTo>
                    <a:pt x="77339" y="24246"/>
                  </a:lnTo>
                  <a:lnTo>
                    <a:pt x="76362" y="26236"/>
                  </a:lnTo>
                  <a:lnTo>
                    <a:pt x="74790" y="28087"/>
                  </a:lnTo>
                  <a:lnTo>
                    <a:pt x="81623" y="28087"/>
                  </a:lnTo>
                  <a:lnTo>
                    <a:pt x="81730" y="26236"/>
                  </a:lnTo>
                  <a:lnTo>
                    <a:pt x="81845" y="24246"/>
                  </a:lnTo>
                  <a:lnTo>
                    <a:pt x="81936" y="21250"/>
                  </a:lnTo>
                  <a:lnTo>
                    <a:pt x="80897" y="19404"/>
                  </a:lnTo>
                  <a:lnTo>
                    <a:pt x="80791" y="19216"/>
                  </a:lnTo>
                  <a:lnTo>
                    <a:pt x="80686" y="19029"/>
                  </a:lnTo>
                  <a:lnTo>
                    <a:pt x="80575" y="18831"/>
                  </a:lnTo>
                  <a:close/>
                </a:path>
                <a:path w="89535" h="47625">
                  <a:moveTo>
                    <a:pt x="73958" y="23642"/>
                  </a:moveTo>
                  <a:lnTo>
                    <a:pt x="60897" y="23642"/>
                  </a:lnTo>
                  <a:lnTo>
                    <a:pt x="63208" y="24869"/>
                  </a:lnTo>
                  <a:lnTo>
                    <a:pt x="60940" y="24869"/>
                  </a:lnTo>
                  <a:lnTo>
                    <a:pt x="60393" y="25758"/>
                  </a:lnTo>
                  <a:lnTo>
                    <a:pt x="60300" y="26236"/>
                  </a:lnTo>
                  <a:lnTo>
                    <a:pt x="60252" y="26485"/>
                  </a:lnTo>
                  <a:lnTo>
                    <a:pt x="60156" y="26974"/>
                  </a:lnTo>
                  <a:lnTo>
                    <a:pt x="60051" y="27515"/>
                  </a:lnTo>
                  <a:lnTo>
                    <a:pt x="64977" y="27515"/>
                  </a:lnTo>
                  <a:lnTo>
                    <a:pt x="64852" y="26777"/>
                  </a:lnTo>
                  <a:lnTo>
                    <a:pt x="64802" y="26485"/>
                  </a:lnTo>
                  <a:lnTo>
                    <a:pt x="74584" y="26485"/>
                  </a:lnTo>
                  <a:lnTo>
                    <a:pt x="74490" y="25758"/>
                  </a:lnTo>
                  <a:lnTo>
                    <a:pt x="74376" y="24869"/>
                  </a:lnTo>
                  <a:lnTo>
                    <a:pt x="74204" y="24246"/>
                  </a:lnTo>
                  <a:lnTo>
                    <a:pt x="73958" y="23642"/>
                  </a:lnTo>
                  <a:close/>
                </a:path>
                <a:path w="89535" h="47625">
                  <a:moveTo>
                    <a:pt x="32936" y="0"/>
                  </a:moveTo>
                  <a:lnTo>
                    <a:pt x="32349" y="0"/>
                  </a:lnTo>
                  <a:lnTo>
                    <a:pt x="25952" y="2952"/>
                  </a:lnTo>
                  <a:lnTo>
                    <a:pt x="24983" y="3333"/>
                  </a:lnTo>
                  <a:lnTo>
                    <a:pt x="24440" y="3953"/>
                  </a:lnTo>
                  <a:lnTo>
                    <a:pt x="26376" y="3953"/>
                  </a:lnTo>
                  <a:lnTo>
                    <a:pt x="27657" y="5231"/>
                  </a:lnTo>
                  <a:lnTo>
                    <a:pt x="27748" y="6635"/>
                  </a:lnTo>
                  <a:lnTo>
                    <a:pt x="25768" y="7618"/>
                  </a:lnTo>
                  <a:lnTo>
                    <a:pt x="20577" y="10368"/>
                  </a:lnTo>
                  <a:lnTo>
                    <a:pt x="13038" y="14547"/>
                  </a:lnTo>
                  <a:lnTo>
                    <a:pt x="5851" y="17720"/>
                  </a:lnTo>
                  <a:lnTo>
                    <a:pt x="5279" y="17920"/>
                  </a:lnTo>
                  <a:lnTo>
                    <a:pt x="0" y="19216"/>
                  </a:lnTo>
                  <a:lnTo>
                    <a:pt x="1699" y="19404"/>
                  </a:lnTo>
                  <a:lnTo>
                    <a:pt x="4862" y="20567"/>
                  </a:lnTo>
                  <a:lnTo>
                    <a:pt x="8060" y="20163"/>
                  </a:lnTo>
                  <a:lnTo>
                    <a:pt x="72097" y="20163"/>
                  </a:lnTo>
                  <a:lnTo>
                    <a:pt x="70854" y="18641"/>
                  </a:lnTo>
                  <a:lnTo>
                    <a:pt x="74515" y="18479"/>
                  </a:lnTo>
                  <a:lnTo>
                    <a:pt x="73944" y="15714"/>
                  </a:lnTo>
                  <a:lnTo>
                    <a:pt x="78916" y="15714"/>
                  </a:lnTo>
                  <a:lnTo>
                    <a:pt x="76538" y="9691"/>
                  </a:lnTo>
                  <a:lnTo>
                    <a:pt x="66758" y="4748"/>
                  </a:lnTo>
                  <a:lnTo>
                    <a:pt x="59129" y="3463"/>
                  </a:lnTo>
                  <a:lnTo>
                    <a:pt x="59247" y="1918"/>
                  </a:lnTo>
                  <a:lnTo>
                    <a:pt x="40584" y="1918"/>
                  </a:lnTo>
                  <a:lnTo>
                    <a:pt x="37669" y="1422"/>
                  </a:lnTo>
                  <a:lnTo>
                    <a:pt x="32936" y="0"/>
                  </a:lnTo>
                  <a:close/>
                </a:path>
                <a:path w="89535" h="47625">
                  <a:moveTo>
                    <a:pt x="78916" y="15714"/>
                  </a:moveTo>
                  <a:lnTo>
                    <a:pt x="73944" y="15714"/>
                  </a:lnTo>
                  <a:lnTo>
                    <a:pt x="79660" y="17920"/>
                  </a:lnTo>
                  <a:lnTo>
                    <a:pt x="79707" y="17720"/>
                  </a:lnTo>
                  <a:lnTo>
                    <a:pt x="78916" y="15714"/>
                  </a:lnTo>
                  <a:close/>
                </a:path>
                <a:path w="89535" h="47625">
                  <a:moveTo>
                    <a:pt x="49668" y="464"/>
                  </a:moveTo>
                  <a:lnTo>
                    <a:pt x="44985" y="817"/>
                  </a:lnTo>
                  <a:lnTo>
                    <a:pt x="40327" y="1918"/>
                  </a:lnTo>
                  <a:lnTo>
                    <a:pt x="58694" y="1918"/>
                  </a:lnTo>
                  <a:lnTo>
                    <a:pt x="55958" y="1422"/>
                  </a:lnTo>
                  <a:lnTo>
                    <a:pt x="49668" y="464"/>
                  </a:lnTo>
                  <a:close/>
                </a:path>
                <a:path w="89535" h="47625">
                  <a:moveTo>
                    <a:pt x="59000" y="0"/>
                  </a:moveTo>
                  <a:lnTo>
                    <a:pt x="58926" y="464"/>
                  </a:lnTo>
                  <a:lnTo>
                    <a:pt x="58869" y="817"/>
                  </a:lnTo>
                  <a:lnTo>
                    <a:pt x="58773" y="1422"/>
                  </a:lnTo>
                  <a:lnTo>
                    <a:pt x="58694" y="1918"/>
                  </a:lnTo>
                  <a:lnTo>
                    <a:pt x="59247" y="1918"/>
                  </a:lnTo>
                  <a:lnTo>
                    <a:pt x="59147" y="464"/>
                  </a:lnTo>
                  <a:lnTo>
                    <a:pt x="59000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2795944" y="1049339"/>
              <a:ext cx="78105" cy="44450"/>
            </a:xfrm>
            <a:custGeom>
              <a:avLst/>
              <a:gdLst/>
              <a:ahLst/>
              <a:cxnLst/>
              <a:rect l="l" t="t" r="r" b="b"/>
              <a:pathLst>
                <a:path w="78105" h="44450">
                  <a:moveTo>
                    <a:pt x="68387" y="41148"/>
                  </a:moveTo>
                  <a:lnTo>
                    <a:pt x="57014" y="41148"/>
                  </a:lnTo>
                  <a:lnTo>
                    <a:pt x="57340" y="42652"/>
                  </a:lnTo>
                  <a:lnTo>
                    <a:pt x="57412" y="42988"/>
                  </a:lnTo>
                  <a:lnTo>
                    <a:pt x="64201" y="44450"/>
                  </a:lnTo>
                  <a:lnTo>
                    <a:pt x="68387" y="41148"/>
                  </a:lnTo>
                  <a:close/>
                </a:path>
                <a:path w="78105" h="44450">
                  <a:moveTo>
                    <a:pt x="56634" y="42652"/>
                  </a:moveTo>
                  <a:lnTo>
                    <a:pt x="57646" y="44069"/>
                  </a:lnTo>
                  <a:lnTo>
                    <a:pt x="57412" y="42988"/>
                  </a:lnTo>
                  <a:lnTo>
                    <a:pt x="57236" y="42988"/>
                  </a:lnTo>
                  <a:lnTo>
                    <a:pt x="56634" y="42652"/>
                  </a:lnTo>
                  <a:close/>
                </a:path>
                <a:path w="78105" h="44450">
                  <a:moveTo>
                    <a:pt x="55558" y="41148"/>
                  </a:moveTo>
                  <a:lnTo>
                    <a:pt x="53930" y="41148"/>
                  </a:lnTo>
                  <a:lnTo>
                    <a:pt x="56634" y="42652"/>
                  </a:lnTo>
                  <a:lnTo>
                    <a:pt x="55558" y="41148"/>
                  </a:lnTo>
                  <a:close/>
                </a:path>
                <a:path w="78105" h="44450">
                  <a:moveTo>
                    <a:pt x="51681" y="41148"/>
                  </a:moveTo>
                  <a:lnTo>
                    <a:pt x="48181" y="41148"/>
                  </a:lnTo>
                  <a:lnTo>
                    <a:pt x="48002" y="41528"/>
                  </a:lnTo>
                  <a:lnTo>
                    <a:pt x="48987" y="42037"/>
                  </a:lnTo>
                  <a:lnTo>
                    <a:pt x="49140" y="42037"/>
                  </a:lnTo>
                  <a:lnTo>
                    <a:pt x="51681" y="41148"/>
                  </a:lnTo>
                  <a:close/>
                </a:path>
                <a:path w="78105" h="44450">
                  <a:moveTo>
                    <a:pt x="56456" y="41148"/>
                  </a:moveTo>
                  <a:lnTo>
                    <a:pt x="55897" y="41148"/>
                  </a:lnTo>
                  <a:lnTo>
                    <a:pt x="56122" y="41528"/>
                  </a:lnTo>
                  <a:lnTo>
                    <a:pt x="56578" y="41528"/>
                  </a:lnTo>
                  <a:lnTo>
                    <a:pt x="56456" y="41148"/>
                  </a:lnTo>
                  <a:close/>
                </a:path>
                <a:path w="78105" h="44450">
                  <a:moveTo>
                    <a:pt x="50466" y="39624"/>
                  </a:moveTo>
                  <a:lnTo>
                    <a:pt x="50010" y="39624"/>
                  </a:lnTo>
                  <a:lnTo>
                    <a:pt x="49070" y="40004"/>
                  </a:lnTo>
                  <a:lnTo>
                    <a:pt x="47130" y="40259"/>
                  </a:lnTo>
                  <a:lnTo>
                    <a:pt x="47068" y="41148"/>
                  </a:lnTo>
                  <a:lnTo>
                    <a:pt x="52884" y="41148"/>
                  </a:lnTo>
                  <a:lnTo>
                    <a:pt x="51829" y="40639"/>
                  </a:lnTo>
                  <a:lnTo>
                    <a:pt x="51231" y="40259"/>
                  </a:lnTo>
                  <a:lnTo>
                    <a:pt x="50896" y="40004"/>
                  </a:lnTo>
                  <a:lnTo>
                    <a:pt x="50466" y="39624"/>
                  </a:lnTo>
                  <a:close/>
                </a:path>
                <a:path w="78105" h="44450">
                  <a:moveTo>
                    <a:pt x="53018" y="40639"/>
                  </a:moveTo>
                  <a:lnTo>
                    <a:pt x="51732" y="41148"/>
                  </a:lnTo>
                  <a:lnTo>
                    <a:pt x="53930" y="41148"/>
                  </a:lnTo>
                  <a:lnTo>
                    <a:pt x="53018" y="40639"/>
                  </a:lnTo>
                  <a:close/>
                </a:path>
                <a:path w="78105" h="44450">
                  <a:moveTo>
                    <a:pt x="55598" y="40639"/>
                  </a:moveTo>
                  <a:lnTo>
                    <a:pt x="55194" y="40639"/>
                  </a:lnTo>
                  <a:lnTo>
                    <a:pt x="55558" y="41148"/>
                  </a:lnTo>
                  <a:lnTo>
                    <a:pt x="55897" y="41148"/>
                  </a:lnTo>
                  <a:lnTo>
                    <a:pt x="55598" y="40639"/>
                  </a:lnTo>
                  <a:close/>
                </a:path>
                <a:path w="78105" h="44450">
                  <a:moveTo>
                    <a:pt x="56904" y="40639"/>
                  </a:moveTo>
                  <a:lnTo>
                    <a:pt x="56294" y="40639"/>
                  </a:lnTo>
                  <a:lnTo>
                    <a:pt x="56456" y="41148"/>
                  </a:lnTo>
                  <a:lnTo>
                    <a:pt x="57014" y="41148"/>
                  </a:lnTo>
                  <a:lnTo>
                    <a:pt x="56904" y="40639"/>
                  </a:lnTo>
                  <a:close/>
                </a:path>
                <a:path w="78105" h="44450">
                  <a:moveTo>
                    <a:pt x="50148" y="37211"/>
                  </a:moveTo>
                  <a:lnTo>
                    <a:pt x="49018" y="37211"/>
                  </a:lnTo>
                  <a:lnTo>
                    <a:pt x="49596" y="38735"/>
                  </a:lnTo>
                  <a:lnTo>
                    <a:pt x="53018" y="40639"/>
                  </a:lnTo>
                  <a:lnTo>
                    <a:pt x="55194" y="40639"/>
                  </a:lnTo>
                  <a:lnTo>
                    <a:pt x="53560" y="38353"/>
                  </a:lnTo>
                  <a:lnTo>
                    <a:pt x="53454" y="37846"/>
                  </a:lnTo>
                  <a:lnTo>
                    <a:pt x="50280" y="37846"/>
                  </a:lnTo>
                  <a:lnTo>
                    <a:pt x="50227" y="37591"/>
                  </a:lnTo>
                  <a:lnTo>
                    <a:pt x="50148" y="37211"/>
                  </a:lnTo>
                  <a:close/>
                </a:path>
                <a:path w="78105" h="44450">
                  <a:moveTo>
                    <a:pt x="55289" y="37211"/>
                  </a:moveTo>
                  <a:lnTo>
                    <a:pt x="53886" y="37211"/>
                  </a:lnTo>
                  <a:lnTo>
                    <a:pt x="53646" y="37591"/>
                  </a:lnTo>
                  <a:lnTo>
                    <a:pt x="53800" y="37591"/>
                  </a:lnTo>
                  <a:lnTo>
                    <a:pt x="55598" y="40639"/>
                  </a:lnTo>
                  <a:lnTo>
                    <a:pt x="56294" y="40639"/>
                  </a:lnTo>
                  <a:lnTo>
                    <a:pt x="56172" y="40259"/>
                  </a:lnTo>
                  <a:lnTo>
                    <a:pt x="56090" y="40004"/>
                  </a:lnTo>
                  <a:lnTo>
                    <a:pt x="55968" y="39624"/>
                  </a:lnTo>
                  <a:lnTo>
                    <a:pt x="56513" y="38735"/>
                  </a:lnTo>
                  <a:lnTo>
                    <a:pt x="55484" y="38735"/>
                  </a:lnTo>
                  <a:lnTo>
                    <a:pt x="55370" y="37846"/>
                  </a:lnTo>
                  <a:lnTo>
                    <a:pt x="55289" y="37211"/>
                  </a:lnTo>
                  <a:close/>
                </a:path>
                <a:path w="78105" h="44450">
                  <a:moveTo>
                    <a:pt x="59234" y="37211"/>
                  </a:moveTo>
                  <a:lnTo>
                    <a:pt x="58106" y="37211"/>
                  </a:lnTo>
                  <a:lnTo>
                    <a:pt x="56174" y="37591"/>
                  </a:lnTo>
                  <a:lnTo>
                    <a:pt x="57024" y="37591"/>
                  </a:lnTo>
                  <a:lnTo>
                    <a:pt x="56904" y="40639"/>
                  </a:lnTo>
                  <a:lnTo>
                    <a:pt x="69031" y="40639"/>
                  </a:lnTo>
                  <a:lnTo>
                    <a:pt x="69514" y="40259"/>
                  </a:lnTo>
                  <a:lnTo>
                    <a:pt x="70374" y="39115"/>
                  </a:lnTo>
                  <a:lnTo>
                    <a:pt x="70586" y="38735"/>
                  </a:lnTo>
                  <a:lnTo>
                    <a:pt x="70760" y="38353"/>
                  </a:lnTo>
                  <a:lnTo>
                    <a:pt x="62391" y="38353"/>
                  </a:lnTo>
                  <a:lnTo>
                    <a:pt x="59234" y="37211"/>
                  </a:lnTo>
                  <a:close/>
                </a:path>
                <a:path w="78105" h="44450">
                  <a:moveTo>
                    <a:pt x="46435" y="38353"/>
                  </a:moveTo>
                  <a:lnTo>
                    <a:pt x="44693" y="38353"/>
                  </a:lnTo>
                  <a:lnTo>
                    <a:pt x="44062" y="38735"/>
                  </a:lnTo>
                  <a:lnTo>
                    <a:pt x="45143" y="39115"/>
                  </a:lnTo>
                  <a:lnTo>
                    <a:pt x="46435" y="38353"/>
                  </a:lnTo>
                  <a:close/>
                </a:path>
                <a:path w="78105" h="44450">
                  <a:moveTo>
                    <a:pt x="57143" y="37211"/>
                  </a:moveTo>
                  <a:lnTo>
                    <a:pt x="56134" y="37211"/>
                  </a:lnTo>
                  <a:lnTo>
                    <a:pt x="55822" y="38353"/>
                  </a:lnTo>
                  <a:lnTo>
                    <a:pt x="55718" y="38735"/>
                  </a:lnTo>
                  <a:lnTo>
                    <a:pt x="56513" y="38735"/>
                  </a:lnTo>
                  <a:lnTo>
                    <a:pt x="56747" y="38353"/>
                  </a:lnTo>
                  <a:lnTo>
                    <a:pt x="56821" y="37591"/>
                  </a:lnTo>
                  <a:lnTo>
                    <a:pt x="57024" y="37591"/>
                  </a:lnTo>
                  <a:lnTo>
                    <a:pt x="57143" y="37211"/>
                  </a:lnTo>
                  <a:close/>
                </a:path>
                <a:path w="78105" h="44450">
                  <a:moveTo>
                    <a:pt x="48029" y="36067"/>
                  </a:moveTo>
                  <a:lnTo>
                    <a:pt x="43969" y="36067"/>
                  </a:lnTo>
                  <a:lnTo>
                    <a:pt x="44488" y="36195"/>
                  </a:lnTo>
                  <a:lnTo>
                    <a:pt x="45064" y="36195"/>
                  </a:lnTo>
                  <a:lnTo>
                    <a:pt x="50392" y="37211"/>
                  </a:lnTo>
                  <a:lnTo>
                    <a:pt x="44416" y="37211"/>
                  </a:lnTo>
                  <a:lnTo>
                    <a:pt x="44059" y="38353"/>
                  </a:lnTo>
                  <a:lnTo>
                    <a:pt x="49279" y="38353"/>
                  </a:lnTo>
                  <a:lnTo>
                    <a:pt x="48742" y="37591"/>
                  </a:lnTo>
                  <a:lnTo>
                    <a:pt x="48066" y="36195"/>
                  </a:lnTo>
                  <a:lnTo>
                    <a:pt x="48029" y="36067"/>
                  </a:lnTo>
                  <a:close/>
                </a:path>
                <a:path w="78105" h="44450">
                  <a:moveTo>
                    <a:pt x="70216" y="34416"/>
                  </a:moveTo>
                  <a:lnTo>
                    <a:pt x="68004" y="34416"/>
                  </a:lnTo>
                  <a:lnTo>
                    <a:pt x="69513" y="36067"/>
                  </a:lnTo>
                  <a:lnTo>
                    <a:pt x="69059" y="36067"/>
                  </a:lnTo>
                  <a:lnTo>
                    <a:pt x="68743" y="37211"/>
                  </a:lnTo>
                  <a:lnTo>
                    <a:pt x="61351" y="37211"/>
                  </a:lnTo>
                  <a:lnTo>
                    <a:pt x="62391" y="38353"/>
                  </a:lnTo>
                  <a:lnTo>
                    <a:pt x="70760" y="38353"/>
                  </a:lnTo>
                  <a:lnTo>
                    <a:pt x="72156" y="35305"/>
                  </a:lnTo>
                  <a:lnTo>
                    <a:pt x="72272" y="35051"/>
                  </a:lnTo>
                  <a:lnTo>
                    <a:pt x="70725" y="35051"/>
                  </a:lnTo>
                  <a:lnTo>
                    <a:pt x="70640" y="34810"/>
                  </a:lnTo>
                  <a:lnTo>
                    <a:pt x="70216" y="34416"/>
                  </a:lnTo>
                  <a:close/>
                </a:path>
                <a:path w="78105" h="44450">
                  <a:moveTo>
                    <a:pt x="53430" y="37211"/>
                  </a:moveTo>
                  <a:lnTo>
                    <a:pt x="52402" y="37211"/>
                  </a:lnTo>
                  <a:lnTo>
                    <a:pt x="50280" y="37846"/>
                  </a:lnTo>
                  <a:lnTo>
                    <a:pt x="53454" y="37846"/>
                  </a:lnTo>
                  <a:lnTo>
                    <a:pt x="53430" y="37211"/>
                  </a:lnTo>
                  <a:close/>
                </a:path>
                <a:path w="78105" h="44450">
                  <a:moveTo>
                    <a:pt x="50764" y="36195"/>
                  </a:moveTo>
                  <a:lnTo>
                    <a:pt x="49936" y="36195"/>
                  </a:lnTo>
                  <a:lnTo>
                    <a:pt x="50148" y="37211"/>
                  </a:lnTo>
                  <a:lnTo>
                    <a:pt x="52424" y="37211"/>
                  </a:lnTo>
                  <a:lnTo>
                    <a:pt x="50764" y="36195"/>
                  </a:lnTo>
                  <a:close/>
                </a:path>
                <a:path w="78105" h="44450">
                  <a:moveTo>
                    <a:pt x="54526" y="36195"/>
                  </a:moveTo>
                  <a:lnTo>
                    <a:pt x="53391" y="36195"/>
                  </a:lnTo>
                  <a:lnTo>
                    <a:pt x="53430" y="37211"/>
                  </a:lnTo>
                  <a:lnTo>
                    <a:pt x="53886" y="37211"/>
                  </a:lnTo>
                  <a:lnTo>
                    <a:pt x="54526" y="36195"/>
                  </a:lnTo>
                  <a:close/>
                </a:path>
                <a:path w="78105" h="44450">
                  <a:moveTo>
                    <a:pt x="56412" y="36195"/>
                  </a:moveTo>
                  <a:lnTo>
                    <a:pt x="55159" y="36195"/>
                  </a:lnTo>
                  <a:lnTo>
                    <a:pt x="55289" y="37211"/>
                  </a:lnTo>
                  <a:lnTo>
                    <a:pt x="56134" y="37211"/>
                  </a:lnTo>
                  <a:lnTo>
                    <a:pt x="56412" y="36195"/>
                  </a:lnTo>
                  <a:close/>
                </a:path>
                <a:path w="78105" h="44450">
                  <a:moveTo>
                    <a:pt x="57971" y="36195"/>
                  </a:moveTo>
                  <a:lnTo>
                    <a:pt x="57462" y="36195"/>
                  </a:lnTo>
                  <a:lnTo>
                    <a:pt x="57143" y="37211"/>
                  </a:lnTo>
                  <a:lnTo>
                    <a:pt x="58106" y="37211"/>
                  </a:lnTo>
                  <a:lnTo>
                    <a:pt x="57971" y="36195"/>
                  </a:lnTo>
                  <a:close/>
                </a:path>
                <a:path w="78105" h="44450">
                  <a:moveTo>
                    <a:pt x="58144" y="36067"/>
                  </a:moveTo>
                  <a:lnTo>
                    <a:pt x="57954" y="36067"/>
                  </a:lnTo>
                  <a:lnTo>
                    <a:pt x="58014" y="36195"/>
                  </a:lnTo>
                  <a:lnTo>
                    <a:pt x="59234" y="37211"/>
                  </a:lnTo>
                  <a:lnTo>
                    <a:pt x="59644" y="37211"/>
                  </a:lnTo>
                  <a:lnTo>
                    <a:pt x="58573" y="36195"/>
                  </a:lnTo>
                  <a:lnTo>
                    <a:pt x="58203" y="36195"/>
                  </a:lnTo>
                  <a:lnTo>
                    <a:pt x="58144" y="36067"/>
                  </a:lnTo>
                  <a:close/>
                </a:path>
                <a:path w="78105" h="44450">
                  <a:moveTo>
                    <a:pt x="66229" y="34810"/>
                  </a:moveTo>
                  <a:lnTo>
                    <a:pt x="66106" y="36067"/>
                  </a:lnTo>
                  <a:lnTo>
                    <a:pt x="65995" y="37211"/>
                  </a:lnTo>
                  <a:lnTo>
                    <a:pt x="68924" y="37211"/>
                  </a:lnTo>
                  <a:lnTo>
                    <a:pt x="68094" y="35305"/>
                  </a:lnTo>
                  <a:lnTo>
                    <a:pt x="67535" y="35305"/>
                  </a:lnTo>
                  <a:lnTo>
                    <a:pt x="66229" y="34810"/>
                  </a:lnTo>
                  <a:close/>
                </a:path>
                <a:path w="78105" h="44450">
                  <a:moveTo>
                    <a:pt x="46451" y="28066"/>
                  </a:moveTo>
                  <a:lnTo>
                    <a:pt x="46974" y="29717"/>
                  </a:lnTo>
                  <a:lnTo>
                    <a:pt x="48658" y="36067"/>
                  </a:lnTo>
                  <a:lnTo>
                    <a:pt x="48691" y="36195"/>
                  </a:lnTo>
                  <a:lnTo>
                    <a:pt x="49936" y="36195"/>
                  </a:lnTo>
                  <a:lnTo>
                    <a:pt x="49408" y="33654"/>
                  </a:lnTo>
                  <a:lnTo>
                    <a:pt x="49349" y="32892"/>
                  </a:lnTo>
                  <a:lnTo>
                    <a:pt x="49190" y="32512"/>
                  </a:lnTo>
                  <a:lnTo>
                    <a:pt x="48835" y="31241"/>
                  </a:lnTo>
                  <a:lnTo>
                    <a:pt x="48214" y="30479"/>
                  </a:lnTo>
                  <a:lnTo>
                    <a:pt x="48431" y="30479"/>
                  </a:lnTo>
                  <a:lnTo>
                    <a:pt x="47215" y="29717"/>
                  </a:lnTo>
                  <a:lnTo>
                    <a:pt x="47348" y="29717"/>
                  </a:lnTo>
                  <a:lnTo>
                    <a:pt x="46451" y="28066"/>
                  </a:lnTo>
                  <a:close/>
                </a:path>
                <a:path w="78105" h="44450">
                  <a:moveTo>
                    <a:pt x="53404" y="28066"/>
                  </a:moveTo>
                  <a:lnTo>
                    <a:pt x="51098" y="28066"/>
                  </a:lnTo>
                  <a:lnTo>
                    <a:pt x="46805" y="29717"/>
                  </a:lnTo>
                  <a:lnTo>
                    <a:pt x="50777" y="29717"/>
                  </a:lnTo>
                  <a:lnTo>
                    <a:pt x="50283" y="30479"/>
                  </a:lnTo>
                  <a:lnTo>
                    <a:pt x="49863" y="32130"/>
                  </a:lnTo>
                  <a:lnTo>
                    <a:pt x="49766" y="32512"/>
                  </a:lnTo>
                  <a:lnTo>
                    <a:pt x="49721" y="33654"/>
                  </a:lnTo>
                  <a:lnTo>
                    <a:pt x="50384" y="36067"/>
                  </a:lnTo>
                  <a:lnTo>
                    <a:pt x="50556" y="36067"/>
                  </a:lnTo>
                  <a:lnTo>
                    <a:pt x="50764" y="36195"/>
                  </a:lnTo>
                  <a:lnTo>
                    <a:pt x="53391" y="36195"/>
                  </a:lnTo>
                  <a:lnTo>
                    <a:pt x="53338" y="34810"/>
                  </a:lnTo>
                  <a:lnTo>
                    <a:pt x="52830" y="34810"/>
                  </a:lnTo>
                  <a:lnTo>
                    <a:pt x="56995" y="33654"/>
                  </a:lnTo>
                  <a:lnTo>
                    <a:pt x="54236" y="33654"/>
                  </a:lnTo>
                  <a:lnTo>
                    <a:pt x="53994" y="32892"/>
                  </a:lnTo>
                  <a:lnTo>
                    <a:pt x="54335" y="32892"/>
                  </a:lnTo>
                  <a:lnTo>
                    <a:pt x="55115" y="32130"/>
                  </a:lnTo>
                  <a:lnTo>
                    <a:pt x="55661" y="31241"/>
                  </a:lnTo>
                  <a:lnTo>
                    <a:pt x="54865" y="31241"/>
                  </a:lnTo>
                  <a:lnTo>
                    <a:pt x="52861" y="30479"/>
                  </a:lnTo>
                  <a:lnTo>
                    <a:pt x="53404" y="28066"/>
                  </a:lnTo>
                  <a:close/>
                </a:path>
                <a:path w="78105" h="44450">
                  <a:moveTo>
                    <a:pt x="56126" y="34416"/>
                  </a:moveTo>
                  <a:lnTo>
                    <a:pt x="55647" y="34416"/>
                  </a:lnTo>
                  <a:lnTo>
                    <a:pt x="54606" y="36067"/>
                  </a:lnTo>
                  <a:lnTo>
                    <a:pt x="54526" y="36195"/>
                  </a:lnTo>
                  <a:lnTo>
                    <a:pt x="55159" y="36195"/>
                  </a:lnTo>
                  <a:lnTo>
                    <a:pt x="55143" y="36067"/>
                  </a:lnTo>
                  <a:lnTo>
                    <a:pt x="56126" y="34416"/>
                  </a:lnTo>
                  <a:close/>
                </a:path>
                <a:path w="78105" h="44450">
                  <a:moveTo>
                    <a:pt x="56812" y="34810"/>
                  </a:moveTo>
                  <a:lnTo>
                    <a:pt x="56724" y="35051"/>
                  </a:lnTo>
                  <a:lnTo>
                    <a:pt x="56447" y="36067"/>
                  </a:lnTo>
                  <a:lnTo>
                    <a:pt x="56412" y="36195"/>
                  </a:lnTo>
                  <a:lnTo>
                    <a:pt x="57462" y="36195"/>
                  </a:lnTo>
                  <a:lnTo>
                    <a:pt x="57502" y="36067"/>
                  </a:lnTo>
                  <a:lnTo>
                    <a:pt x="57776" y="36067"/>
                  </a:lnTo>
                  <a:lnTo>
                    <a:pt x="56812" y="34810"/>
                  </a:lnTo>
                  <a:close/>
                </a:path>
                <a:path w="78105" h="44450">
                  <a:moveTo>
                    <a:pt x="57852" y="35305"/>
                  </a:moveTo>
                  <a:lnTo>
                    <a:pt x="57635" y="35305"/>
                  </a:lnTo>
                  <a:lnTo>
                    <a:pt x="58573" y="36195"/>
                  </a:lnTo>
                  <a:lnTo>
                    <a:pt x="59846" y="36195"/>
                  </a:lnTo>
                  <a:lnTo>
                    <a:pt x="59771" y="36067"/>
                  </a:lnTo>
                  <a:lnTo>
                    <a:pt x="57954" y="36067"/>
                  </a:lnTo>
                  <a:lnTo>
                    <a:pt x="57852" y="35305"/>
                  </a:lnTo>
                  <a:close/>
                </a:path>
                <a:path w="78105" h="44450">
                  <a:moveTo>
                    <a:pt x="45226" y="34810"/>
                  </a:moveTo>
                  <a:lnTo>
                    <a:pt x="44216" y="34810"/>
                  </a:lnTo>
                  <a:lnTo>
                    <a:pt x="43866" y="35051"/>
                  </a:lnTo>
                  <a:lnTo>
                    <a:pt x="43406" y="35305"/>
                  </a:lnTo>
                  <a:lnTo>
                    <a:pt x="45051" y="36067"/>
                  </a:lnTo>
                  <a:lnTo>
                    <a:pt x="49769" y="36067"/>
                  </a:lnTo>
                  <a:lnTo>
                    <a:pt x="46062" y="35305"/>
                  </a:lnTo>
                  <a:lnTo>
                    <a:pt x="46383" y="35305"/>
                  </a:lnTo>
                  <a:lnTo>
                    <a:pt x="45226" y="34810"/>
                  </a:lnTo>
                  <a:close/>
                </a:path>
                <a:path w="78105" h="44450">
                  <a:moveTo>
                    <a:pt x="57196" y="33654"/>
                  </a:moveTo>
                  <a:lnTo>
                    <a:pt x="56998" y="33654"/>
                  </a:lnTo>
                  <a:lnTo>
                    <a:pt x="57502" y="34810"/>
                  </a:lnTo>
                  <a:lnTo>
                    <a:pt x="57608" y="35051"/>
                  </a:lnTo>
                  <a:lnTo>
                    <a:pt x="57795" y="35305"/>
                  </a:lnTo>
                  <a:lnTo>
                    <a:pt x="58144" y="36067"/>
                  </a:lnTo>
                  <a:lnTo>
                    <a:pt x="59771" y="36067"/>
                  </a:lnTo>
                  <a:lnTo>
                    <a:pt x="58791" y="34416"/>
                  </a:lnTo>
                  <a:lnTo>
                    <a:pt x="56934" y="34416"/>
                  </a:lnTo>
                  <a:lnTo>
                    <a:pt x="57196" y="33654"/>
                  </a:lnTo>
                  <a:close/>
                </a:path>
                <a:path w="78105" h="44450">
                  <a:moveTo>
                    <a:pt x="59104" y="33654"/>
                  </a:moveTo>
                  <a:lnTo>
                    <a:pt x="59513" y="34810"/>
                  </a:lnTo>
                  <a:lnTo>
                    <a:pt x="59599" y="35051"/>
                  </a:lnTo>
                  <a:lnTo>
                    <a:pt x="59828" y="34810"/>
                  </a:lnTo>
                  <a:lnTo>
                    <a:pt x="60022" y="34416"/>
                  </a:lnTo>
                  <a:lnTo>
                    <a:pt x="60384" y="34416"/>
                  </a:lnTo>
                  <a:lnTo>
                    <a:pt x="59104" y="33654"/>
                  </a:lnTo>
                  <a:close/>
                </a:path>
                <a:path w="78105" h="44450">
                  <a:moveTo>
                    <a:pt x="72912" y="33654"/>
                  </a:moveTo>
                  <a:lnTo>
                    <a:pt x="70237" y="33654"/>
                  </a:lnTo>
                  <a:lnTo>
                    <a:pt x="70503" y="34416"/>
                  </a:lnTo>
                  <a:lnTo>
                    <a:pt x="70531" y="34810"/>
                  </a:lnTo>
                  <a:lnTo>
                    <a:pt x="70725" y="35051"/>
                  </a:lnTo>
                  <a:lnTo>
                    <a:pt x="72272" y="35051"/>
                  </a:lnTo>
                  <a:lnTo>
                    <a:pt x="72912" y="33654"/>
                  </a:lnTo>
                  <a:close/>
                </a:path>
                <a:path w="78105" h="44450">
                  <a:moveTo>
                    <a:pt x="44788" y="34416"/>
                  </a:moveTo>
                  <a:lnTo>
                    <a:pt x="44307" y="34416"/>
                  </a:lnTo>
                  <a:lnTo>
                    <a:pt x="45226" y="34810"/>
                  </a:lnTo>
                  <a:lnTo>
                    <a:pt x="44216" y="34810"/>
                  </a:lnTo>
                  <a:lnTo>
                    <a:pt x="44788" y="34416"/>
                  </a:lnTo>
                  <a:close/>
                </a:path>
                <a:path w="78105" h="44450">
                  <a:moveTo>
                    <a:pt x="68833" y="33654"/>
                  </a:moveTo>
                  <a:lnTo>
                    <a:pt x="66341" y="33654"/>
                  </a:lnTo>
                  <a:lnTo>
                    <a:pt x="66229" y="34810"/>
                  </a:lnTo>
                  <a:lnTo>
                    <a:pt x="67141" y="34416"/>
                  </a:lnTo>
                  <a:lnTo>
                    <a:pt x="70988" y="34416"/>
                  </a:lnTo>
                  <a:lnTo>
                    <a:pt x="68833" y="33654"/>
                  </a:lnTo>
                  <a:close/>
                </a:path>
                <a:path w="78105" h="44450">
                  <a:moveTo>
                    <a:pt x="59025" y="27304"/>
                  </a:moveTo>
                  <a:lnTo>
                    <a:pt x="56571" y="27304"/>
                  </a:lnTo>
                  <a:lnTo>
                    <a:pt x="58486" y="30479"/>
                  </a:lnTo>
                  <a:lnTo>
                    <a:pt x="58241" y="30479"/>
                  </a:lnTo>
                  <a:lnTo>
                    <a:pt x="54022" y="33654"/>
                  </a:lnTo>
                  <a:lnTo>
                    <a:pt x="57393" y="33654"/>
                  </a:lnTo>
                  <a:lnTo>
                    <a:pt x="56540" y="34416"/>
                  </a:lnTo>
                  <a:lnTo>
                    <a:pt x="58827" y="34416"/>
                  </a:lnTo>
                  <a:lnTo>
                    <a:pt x="58351" y="32892"/>
                  </a:lnTo>
                  <a:lnTo>
                    <a:pt x="58423" y="32512"/>
                  </a:lnTo>
                  <a:lnTo>
                    <a:pt x="59697" y="32512"/>
                  </a:lnTo>
                  <a:lnTo>
                    <a:pt x="59124" y="28066"/>
                  </a:lnTo>
                  <a:lnTo>
                    <a:pt x="59025" y="27304"/>
                  </a:lnTo>
                  <a:close/>
                </a:path>
                <a:path w="78105" h="44450">
                  <a:moveTo>
                    <a:pt x="59697" y="32512"/>
                  </a:moveTo>
                  <a:lnTo>
                    <a:pt x="58423" y="32512"/>
                  </a:lnTo>
                  <a:lnTo>
                    <a:pt x="60176" y="33654"/>
                  </a:lnTo>
                  <a:lnTo>
                    <a:pt x="61460" y="34416"/>
                  </a:lnTo>
                  <a:lnTo>
                    <a:pt x="61803" y="34416"/>
                  </a:lnTo>
                  <a:lnTo>
                    <a:pt x="62575" y="33654"/>
                  </a:lnTo>
                  <a:lnTo>
                    <a:pt x="63009" y="33654"/>
                  </a:lnTo>
                  <a:lnTo>
                    <a:pt x="61174" y="32892"/>
                  </a:lnTo>
                  <a:lnTo>
                    <a:pt x="59697" y="32512"/>
                  </a:lnTo>
                  <a:close/>
                </a:path>
                <a:path w="78105" h="44450">
                  <a:moveTo>
                    <a:pt x="63870" y="32892"/>
                  </a:moveTo>
                  <a:lnTo>
                    <a:pt x="62151" y="32892"/>
                  </a:lnTo>
                  <a:lnTo>
                    <a:pt x="71097" y="33654"/>
                  </a:lnTo>
                  <a:lnTo>
                    <a:pt x="64918" y="33654"/>
                  </a:lnTo>
                  <a:lnTo>
                    <a:pt x="63870" y="32892"/>
                  </a:lnTo>
                  <a:close/>
                </a:path>
                <a:path w="78105" h="44450">
                  <a:moveTo>
                    <a:pt x="66415" y="32892"/>
                  </a:moveTo>
                  <a:lnTo>
                    <a:pt x="64727" y="32892"/>
                  </a:lnTo>
                  <a:lnTo>
                    <a:pt x="64490" y="33654"/>
                  </a:lnTo>
                  <a:lnTo>
                    <a:pt x="66341" y="33654"/>
                  </a:lnTo>
                  <a:lnTo>
                    <a:pt x="66415" y="32892"/>
                  </a:lnTo>
                  <a:close/>
                </a:path>
                <a:path w="78105" h="44450">
                  <a:moveTo>
                    <a:pt x="67927" y="32892"/>
                  </a:moveTo>
                  <a:lnTo>
                    <a:pt x="65321" y="33654"/>
                  </a:lnTo>
                  <a:lnTo>
                    <a:pt x="71259" y="33654"/>
                  </a:lnTo>
                  <a:lnTo>
                    <a:pt x="67927" y="32892"/>
                  </a:lnTo>
                  <a:close/>
                </a:path>
                <a:path w="78105" h="44450">
                  <a:moveTo>
                    <a:pt x="63472" y="30479"/>
                  </a:moveTo>
                  <a:lnTo>
                    <a:pt x="62275" y="30479"/>
                  </a:lnTo>
                  <a:lnTo>
                    <a:pt x="62383" y="31241"/>
                  </a:lnTo>
                  <a:lnTo>
                    <a:pt x="62509" y="32130"/>
                  </a:lnTo>
                  <a:lnTo>
                    <a:pt x="62823" y="32130"/>
                  </a:lnTo>
                  <a:lnTo>
                    <a:pt x="63870" y="32892"/>
                  </a:lnTo>
                  <a:lnTo>
                    <a:pt x="64745" y="32892"/>
                  </a:lnTo>
                  <a:lnTo>
                    <a:pt x="64811" y="32512"/>
                  </a:lnTo>
                  <a:lnTo>
                    <a:pt x="64907" y="31241"/>
                  </a:lnTo>
                  <a:lnTo>
                    <a:pt x="64698" y="31241"/>
                  </a:lnTo>
                  <a:lnTo>
                    <a:pt x="63472" y="30479"/>
                  </a:lnTo>
                  <a:close/>
                </a:path>
                <a:path w="78105" h="44450">
                  <a:moveTo>
                    <a:pt x="67408" y="31241"/>
                  </a:moveTo>
                  <a:lnTo>
                    <a:pt x="66576" y="31241"/>
                  </a:lnTo>
                  <a:lnTo>
                    <a:pt x="66490" y="32130"/>
                  </a:lnTo>
                  <a:lnTo>
                    <a:pt x="66415" y="32892"/>
                  </a:lnTo>
                  <a:lnTo>
                    <a:pt x="71812" y="32892"/>
                  </a:lnTo>
                  <a:lnTo>
                    <a:pt x="71056" y="32130"/>
                  </a:lnTo>
                  <a:lnTo>
                    <a:pt x="66780" y="32130"/>
                  </a:lnTo>
                  <a:lnTo>
                    <a:pt x="67408" y="31241"/>
                  </a:lnTo>
                  <a:close/>
                </a:path>
                <a:path w="78105" h="44450">
                  <a:moveTo>
                    <a:pt x="68156" y="28066"/>
                  </a:moveTo>
                  <a:lnTo>
                    <a:pt x="66885" y="28066"/>
                  </a:lnTo>
                  <a:lnTo>
                    <a:pt x="66725" y="29717"/>
                  </a:lnTo>
                  <a:lnTo>
                    <a:pt x="74464" y="29717"/>
                  </a:lnTo>
                  <a:lnTo>
                    <a:pt x="74618" y="30479"/>
                  </a:lnTo>
                  <a:lnTo>
                    <a:pt x="72248" y="30479"/>
                  </a:lnTo>
                  <a:lnTo>
                    <a:pt x="71970" y="31241"/>
                  </a:lnTo>
                  <a:lnTo>
                    <a:pt x="71300" y="31241"/>
                  </a:lnTo>
                  <a:lnTo>
                    <a:pt x="71575" y="32130"/>
                  </a:lnTo>
                  <a:lnTo>
                    <a:pt x="71694" y="32512"/>
                  </a:lnTo>
                  <a:lnTo>
                    <a:pt x="71812" y="32892"/>
                  </a:lnTo>
                  <a:lnTo>
                    <a:pt x="73261" y="32892"/>
                  </a:lnTo>
                  <a:lnTo>
                    <a:pt x="74715" y="29717"/>
                  </a:lnTo>
                  <a:lnTo>
                    <a:pt x="68156" y="28066"/>
                  </a:lnTo>
                  <a:close/>
                </a:path>
                <a:path w="78105" h="44450">
                  <a:moveTo>
                    <a:pt x="37349" y="31241"/>
                  </a:moveTo>
                  <a:lnTo>
                    <a:pt x="25690" y="31241"/>
                  </a:lnTo>
                  <a:lnTo>
                    <a:pt x="29018" y="32512"/>
                  </a:lnTo>
                  <a:lnTo>
                    <a:pt x="37349" y="31241"/>
                  </a:lnTo>
                  <a:close/>
                </a:path>
                <a:path w="78105" h="44450">
                  <a:moveTo>
                    <a:pt x="70174" y="31241"/>
                  </a:moveTo>
                  <a:lnTo>
                    <a:pt x="68371" y="31241"/>
                  </a:lnTo>
                  <a:lnTo>
                    <a:pt x="66058" y="32130"/>
                  </a:lnTo>
                  <a:lnTo>
                    <a:pt x="71056" y="32130"/>
                  </a:lnTo>
                  <a:lnTo>
                    <a:pt x="70174" y="31241"/>
                  </a:lnTo>
                  <a:close/>
                </a:path>
                <a:path w="78105" h="44450">
                  <a:moveTo>
                    <a:pt x="26528" y="30479"/>
                  </a:moveTo>
                  <a:lnTo>
                    <a:pt x="18832" y="30479"/>
                  </a:lnTo>
                  <a:lnTo>
                    <a:pt x="24070" y="31241"/>
                  </a:lnTo>
                  <a:lnTo>
                    <a:pt x="27456" y="31241"/>
                  </a:lnTo>
                  <a:lnTo>
                    <a:pt x="26528" y="30479"/>
                  </a:lnTo>
                  <a:close/>
                </a:path>
                <a:path w="78105" h="44450">
                  <a:moveTo>
                    <a:pt x="31325" y="24891"/>
                  </a:moveTo>
                  <a:lnTo>
                    <a:pt x="28079" y="24891"/>
                  </a:lnTo>
                  <a:lnTo>
                    <a:pt x="28126" y="29717"/>
                  </a:lnTo>
                  <a:lnTo>
                    <a:pt x="27456" y="31241"/>
                  </a:lnTo>
                  <a:lnTo>
                    <a:pt x="30171" y="31241"/>
                  </a:lnTo>
                  <a:lnTo>
                    <a:pt x="30277" y="28066"/>
                  </a:lnTo>
                  <a:lnTo>
                    <a:pt x="30303" y="27304"/>
                  </a:lnTo>
                  <a:lnTo>
                    <a:pt x="31160" y="27304"/>
                  </a:lnTo>
                  <a:lnTo>
                    <a:pt x="31264" y="25780"/>
                  </a:lnTo>
                  <a:lnTo>
                    <a:pt x="31325" y="24891"/>
                  </a:lnTo>
                  <a:close/>
                </a:path>
                <a:path w="78105" h="44450">
                  <a:moveTo>
                    <a:pt x="34473" y="24891"/>
                  </a:moveTo>
                  <a:lnTo>
                    <a:pt x="31380" y="24891"/>
                  </a:lnTo>
                  <a:lnTo>
                    <a:pt x="31449" y="25780"/>
                  </a:lnTo>
                  <a:lnTo>
                    <a:pt x="31566" y="28066"/>
                  </a:lnTo>
                  <a:lnTo>
                    <a:pt x="31299" y="29717"/>
                  </a:lnTo>
                  <a:lnTo>
                    <a:pt x="31475" y="29717"/>
                  </a:lnTo>
                  <a:lnTo>
                    <a:pt x="30171" y="31241"/>
                  </a:lnTo>
                  <a:lnTo>
                    <a:pt x="32294" y="31241"/>
                  </a:lnTo>
                  <a:lnTo>
                    <a:pt x="34360" y="28066"/>
                  </a:lnTo>
                  <a:lnTo>
                    <a:pt x="34051" y="28066"/>
                  </a:lnTo>
                  <a:lnTo>
                    <a:pt x="33929" y="27304"/>
                  </a:lnTo>
                  <a:lnTo>
                    <a:pt x="34473" y="24891"/>
                  </a:lnTo>
                  <a:close/>
                </a:path>
                <a:path w="78105" h="44450">
                  <a:moveTo>
                    <a:pt x="39780" y="24129"/>
                  </a:moveTo>
                  <a:lnTo>
                    <a:pt x="34606" y="24129"/>
                  </a:lnTo>
                  <a:lnTo>
                    <a:pt x="34667" y="24891"/>
                  </a:lnTo>
                  <a:lnTo>
                    <a:pt x="34738" y="25780"/>
                  </a:lnTo>
                  <a:lnTo>
                    <a:pt x="34860" y="27304"/>
                  </a:lnTo>
                  <a:lnTo>
                    <a:pt x="34913" y="28066"/>
                  </a:lnTo>
                  <a:lnTo>
                    <a:pt x="35029" y="29717"/>
                  </a:lnTo>
                  <a:lnTo>
                    <a:pt x="34415" y="29717"/>
                  </a:lnTo>
                  <a:lnTo>
                    <a:pt x="32068" y="31241"/>
                  </a:lnTo>
                  <a:lnTo>
                    <a:pt x="35048" y="31241"/>
                  </a:lnTo>
                  <a:lnTo>
                    <a:pt x="37733" y="27304"/>
                  </a:lnTo>
                  <a:lnTo>
                    <a:pt x="38056" y="26035"/>
                  </a:lnTo>
                  <a:lnTo>
                    <a:pt x="38293" y="24891"/>
                  </a:lnTo>
                  <a:lnTo>
                    <a:pt x="39377" y="24891"/>
                  </a:lnTo>
                  <a:lnTo>
                    <a:pt x="39780" y="24129"/>
                  </a:lnTo>
                  <a:close/>
                </a:path>
                <a:path w="78105" h="44450">
                  <a:moveTo>
                    <a:pt x="43033" y="30479"/>
                  </a:moveTo>
                  <a:lnTo>
                    <a:pt x="38006" y="30479"/>
                  </a:lnTo>
                  <a:lnTo>
                    <a:pt x="33830" y="31241"/>
                  </a:lnTo>
                  <a:lnTo>
                    <a:pt x="37006" y="31241"/>
                  </a:lnTo>
                  <a:lnTo>
                    <a:pt x="43033" y="30479"/>
                  </a:lnTo>
                  <a:close/>
                </a:path>
                <a:path w="78105" h="44450">
                  <a:moveTo>
                    <a:pt x="40517" y="24891"/>
                  </a:moveTo>
                  <a:lnTo>
                    <a:pt x="40378" y="24891"/>
                  </a:lnTo>
                  <a:lnTo>
                    <a:pt x="45339" y="27304"/>
                  </a:lnTo>
                  <a:lnTo>
                    <a:pt x="45107" y="27304"/>
                  </a:lnTo>
                  <a:lnTo>
                    <a:pt x="45280" y="28066"/>
                  </a:lnTo>
                  <a:lnTo>
                    <a:pt x="46557" y="28066"/>
                  </a:lnTo>
                  <a:lnTo>
                    <a:pt x="48784" y="31241"/>
                  </a:lnTo>
                  <a:lnTo>
                    <a:pt x="49783" y="31241"/>
                  </a:lnTo>
                  <a:lnTo>
                    <a:pt x="50107" y="30479"/>
                  </a:lnTo>
                  <a:lnTo>
                    <a:pt x="48707" y="30479"/>
                  </a:lnTo>
                  <a:lnTo>
                    <a:pt x="47402" y="28066"/>
                  </a:lnTo>
                  <a:lnTo>
                    <a:pt x="46566" y="27304"/>
                  </a:lnTo>
                  <a:lnTo>
                    <a:pt x="44182" y="25780"/>
                  </a:lnTo>
                  <a:lnTo>
                    <a:pt x="40320" y="25780"/>
                  </a:lnTo>
                  <a:lnTo>
                    <a:pt x="40517" y="24891"/>
                  </a:lnTo>
                  <a:close/>
                </a:path>
                <a:path w="78105" h="44450">
                  <a:moveTo>
                    <a:pt x="54947" y="29717"/>
                  </a:moveTo>
                  <a:lnTo>
                    <a:pt x="54029" y="29717"/>
                  </a:lnTo>
                  <a:lnTo>
                    <a:pt x="55357" y="31241"/>
                  </a:lnTo>
                  <a:lnTo>
                    <a:pt x="55707" y="31241"/>
                  </a:lnTo>
                  <a:lnTo>
                    <a:pt x="56094" y="30479"/>
                  </a:lnTo>
                  <a:lnTo>
                    <a:pt x="54411" y="30479"/>
                  </a:lnTo>
                  <a:lnTo>
                    <a:pt x="54947" y="29717"/>
                  </a:lnTo>
                  <a:close/>
                </a:path>
                <a:path w="78105" h="44450">
                  <a:moveTo>
                    <a:pt x="60969" y="30479"/>
                  </a:moveTo>
                  <a:lnTo>
                    <a:pt x="59949" y="30479"/>
                  </a:lnTo>
                  <a:lnTo>
                    <a:pt x="60352" y="31241"/>
                  </a:lnTo>
                  <a:lnTo>
                    <a:pt x="60768" y="31241"/>
                  </a:lnTo>
                  <a:lnTo>
                    <a:pt x="60969" y="30479"/>
                  </a:lnTo>
                  <a:close/>
                </a:path>
                <a:path w="78105" h="44450">
                  <a:moveTo>
                    <a:pt x="66725" y="29717"/>
                  </a:moveTo>
                  <a:lnTo>
                    <a:pt x="63451" y="29717"/>
                  </a:lnTo>
                  <a:lnTo>
                    <a:pt x="63644" y="30479"/>
                  </a:lnTo>
                  <a:lnTo>
                    <a:pt x="66193" y="30479"/>
                  </a:lnTo>
                  <a:lnTo>
                    <a:pt x="76171" y="31241"/>
                  </a:lnTo>
                  <a:lnTo>
                    <a:pt x="66576" y="31241"/>
                  </a:lnTo>
                  <a:lnTo>
                    <a:pt x="66650" y="30479"/>
                  </a:lnTo>
                  <a:lnTo>
                    <a:pt x="66725" y="29717"/>
                  </a:lnTo>
                  <a:close/>
                </a:path>
                <a:path w="78105" h="44450">
                  <a:moveTo>
                    <a:pt x="71873" y="30479"/>
                  </a:moveTo>
                  <a:lnTo>
                    <a:pt x="67945" y="30479"/>
                  </a:lnTo>
                  <a:lnTo>
                    <a:pt x="67408" y="31241"/>
                  </a:lnTo>
                  <a:lnTo>
                    <a:pt x="72045" y="31241"/>
                  </a:lnTo>
                  <a:lnTo>
                    <a:pt x="71873" y="30479"/>
                  </a:lnTo>
                  <a:close/>
                </a:path>
                <a:path w="78105" h="44450">
                  <a:moveTo>
                    <a:pt x="19615" y="29717"/>
                  </a:moveTo>
                  <a:lnTo>
                    <a:pt x="16666" y="29717"/>
                  </a:lnTo>
                  <a:lnTo>
                    <a:pt x="18217" y="30479"/>
                  </a:lnTo>
                  <a:lnTo>
                    <a:pt x="22613" y="30479"/>
                  </a:lnTo>
                  <a:lnTo>
                    <a:pt x="19615" y="29717"/>
                  </a:lnTo>
                  <a:close/>
                </a:path>
                <a:path w="78105" h="44450">
                  <a:moveTo>
                    <a:pt x="24184" y="24129"/>
                  </a:moveTo>
                  <a:lnTo>
                    <a:pt x="20798" y="24129"/>
                  </a:lnTo>
                  <a:lnTo>
                    <a:pt x="20105" y="27304"/>
                  </a:lnTo>
                  <a:lnTo>
                    <a:pt x="21334" y="29717"/>
                  </a:lnTo>
                  <a:lnTo>
                    <a:pt x="21753" y="30479"/>
                  </a:lnTo>
                  <a:lnTo>
                    <a:pt x="24182" y="30479"/>
                  </a:lnTo>
                  <a:lnTo>
                    <a:pt x="23139" y="29717"/>
                  </a:lnTo>
                  <a:lnTo>
                    <a:pt x="23301" y="29717"/>
                  </a:lnTo>
                  <a:lnTo>
                    <a:pt x="23147" y="28066"/>
                  </a:lnTo>
                  <a:lnTo>
                    <a:pt x="23033" y="25780"/>
                  </a:lnTo>
                  <a:lnTo>
                    <a:pt x="24184" y="24129"/>
                  </a:lnTo>
                  <a:close/>
                </a:path>
                <a:path w="78105" h="44450">
                  <a:moveTo>
                    <a:pt x="34645" y="24129"/>
                  </a:moveTo>
                  <a:lnTo>
                    <a:pt x="24184" y="24129"/>
                  </a:lnTo>
                  <a:lnTo>
                    <a:pt x="24088" y="24891"/>
                  </a:lnTo>
                  <a:lnTo>
                    <a:pt x="23976" y="25780"/>
                  </a:lnTo>
                  <a:lnTo>
                    <a:pt x="23944" y="26035"/>
                  </a:lnTo>
                  <a:lnTo>
                    <a:pt x="23789" y="26035"/>
                  </a:lnTo>
                  <a:lnTo>
                    <a:pt x="24155" y="28066"/>
                  </a:lnTo>
                  <a:lnTo>
                    <a:pt x="24396" y="29717"/>
                  </a:lnTo>
                  <a:lnTo>
                    <a:pt x="24508" y="30479"/>
                  </a:lnTo>
                  <a:lnTo>
                    <a:pt x="26842" y="30479"/>
                  </a:lnTo>
                  <a:lnTo>
                    <a:pt x="26892" y="28066"/>
                  </a:lnTo>
                  <a:lnTo>
                    <a:pt x="27243" y="27304"/>
                  </a:lnTo>
                  <a:lnTo>
                    <a:pt x="28002" y="24891"/>
                  </a:lnTo>
                  <a:lnTo>
                    <a:pt x="34473" y="24891"/>
                  </a:lnTo>
                  <a:lnTo>
                    <a:pt x="34645" y="24129"/>
                  </a:lnTo>
                  <a:close/>
                </a:path>
                <a:path w="78105" h="44450">
                  <a:moveTo>
                    <a:pt x="39377" y="24891"/>
                  </a:moveTo>
                  <a:lnTo>
                    <a:pt x="38293" y="24891"/>
                  </a:lnTo>
                  <a:lnTo>
                    <a:pt x="38258" y="25780"/>
                  </a:lnTo>
                  <a:lnTo>
                    <a:pt x="38132" y="28066"/>
                  </a:lnTo>
                  <a:lnTo>
                    <a:pt x="37351" y="30479"/>
                  </a:lnTo>
                  <a:lnTo>
                    <a:pt x="38595" y="30479"/>
                  </a:lnTo>
                  <a:lnTo>
                    <a:pt x="39900" y="28066"/>
                  </a:lnTo>
                  <a:lnTo>
                    <a:pt x="39982" y="27304"/>
                  </a:lnTo>
                  <a:lnTo>
                    <a:pt x="42163" y="27304"/>
                  </a:lnTo>
                  <a:lnTo>
                    <a:pt x="38907" y="25780"/>
                  </a:lnTo>
                  <a:lnTo>
                    <a:pt x="39377" y="24891"/>
                  </a:lnTo>
                  <a:close/>
                </a:path>
                <a:path w="78105" h="44450">
                  <a:moveTo>
                    <a:pt x="43230" y="28066"/>
                  </a:moveTo>
                  <a:lnTo>
                    <a:pt x="40667" y="28066"/>
                  </a:lnTo>
                  <a:lnTo>
                    <a:pt x="40408" y="29717"/>
                  </a:lnTo>
                  <a:lnTo>
                    <a:pt x="40288" y="30479"/>
                  </a:lnTo>
                  <a:lnTo>
                    <a:pt x="42662" y="30479"/>
                  </a:lnTo>
                  <a:lnTo>
                    <a:pt x="46463" y="29717"/>
                  </a:lnTo>
                  <a:lnTo>
                    <a:pt x="44934" y="29717"/>
                  </a:lnTo>
                  <a:lnTo>
                    <a:pt x="43230" y="28066"/>
                  </a:lnTo>
                  <a:close/>
                </a:path>
                <a:path w="78105" h="44450">
                  <a:moveTo>
                    <a:pt x="50342" y="28066"/>
                  </a:moveTo>
                  <a:lnTo>
                    <a:pt x="49660" y="28066"/>
                  </a:lnTo>
                  <a:lnTo>
                    <a:pt x="49696" y="29717"/>
                  </a:lnTo>
                  <a:lnTo>
                    <a:pt x="48426" y="30479"/>
                  </a:lnTo>
                  <a:lnTo>
                    <a:pt x="50107" y="30479"/>
                  </a:lnTo>
                  <a:lnTo>
                    <a:pt x="50431" y="29717"/>
                  </a:lnTo>
                  <a:lnTo>
                    <a:pt x="50342" y="28066"/>
                  </a:lnTo>
                  <a:close/>
                </a:path>
                <a:path w="78105" h="44450">
                  <a:moveTo>
                    <a:pt x="62167" y="29717"/>
                  </a:moveTo>
                  <a:lnTo>
                    <a:pt x="61170" y="29717"/>
                  </a:lnTo>
                  <a:lnTo>
                    <a:pt x="60969" y="30479"/>
                  </a:lnTo>
                  <a:lnTo>
                    <a:pt x="62275" y="30479"/>
                  </a:lnTo>
                  <a:lnTo>
                    <a:pt x="62167" y="29717"/>
                  </a:lnTo>
                  <a:close/>
                </a:path>
                <a:path w="78105" h="44450">
                  <a:moveTo>
                    <a:pt x="72526" y="29717"/>
                  </a:moveTo>
                  <a:lnTo>
                    <a:pt x="71702" y="29717"/>
                  </a:lnTo>
                  <a:lnTo>
                    <a:pt x="71873" y="30479"/>
                  </a:lnTo>
                  <a:lnTo>
                    <a:pt x="72248" y="30479"/>
                  </a:lnTo>
                  <a:lnTo>
                    <a:pt x="72526" y="29717"/>
                  </a:lnTo>
                  <a:close/>
                </a:path>
                <a:path w="78105" h="44450">
                  <a:moveTo>
                    <a:pt x="13913" y="27304"/>
                  </a:moveTo>
                  <a:lnTo>
                    <a:pt x="12510" y="27304"/>
                  </a:lnTo>
                  <a:lnTo>
                    <a:pt x="14396" y="29717"/>
                  </a:lnTo>
                  <a:lnTo>
                    <a:pt x="14641" y="29717"/>
                  </a:lnTo>
                  <a:lnTo>
                    <a:pt x="13913" y="27304"/>
                  </a:lnTo>
                  <a:close/>
                </a:path>
                <a:path w="78105" h="44450">
                  <a:moveTo>
                    <a:pt x="15924" y="26035"/>
                  </a:moveTo>
                  <a:lnTo>
                    <a:pt x="14773" y="26035"/>
                  </a:lnTo>
                  <a:lnTo>
                    <a:pt x="14600" y="27304"/>
                  </a:lnTo>
                  <a:lnTo>
                    <a:pt x="14497" y="28066"/>
                  </a:lnTo>
                  <a:lnTo>
                    <a:pt x="14986" y="28066"/>
                  </a:lnTo>
                  <a:lnTo>
                    <a:pt x="16419" y="29717"/>
                  </a:lnTo>
                  <a:lnTo>
                    <a:pt x="16954" y="29717"/>
                  </a:lnTo>
                  <a:lnTo>
                    <a:pt x="15924" y="26035"/>
                  </a:lnTo>
                  <a:close/>
                </a:path>
                <a:path w="78105" h="44450">
                  <a:moveTo>
                    <a:pt x="19503" y="26035"/>
                  </a:moveTo>
                  <a:lnTo>
                    <a:pt x="17450" y="26035"/>
                  </a:lnTo>
                  <a:lnTo>
                    <a:pt x="17289" y="27304"/>
                  </a:lnTo>
                  <a:lnTo>
                    <a:pt x="17193" y="28066"/>
                  </a:lnTo>
                  <a:lnTo>
                    <a:pt x="19106" y="29717"/>
                  </a:lnTo>
                  <a:lnTo>
                    <a:pt x="20095" y="29717"/>
                  </a:lnTo>
                  <a:lnTo>
                    <a:pt x="19503" y="26035"/>
                  </a:lnTo>
                  <a:close/>
                </a:path>
                <a:path w="78105" h="44450">
                  <a:moveTo>
                    <a:pt x="47377" y="27304"/>
                  </a:moveTo>
                  <a:lnTo>
                    <a:pt x="47248" y="27304"/>
                  </a:lnTo>
                  <a:lnTo>
                    <a:pt x="47766" y="28066"/>
                  </a:lnTo>
                  <a:lnTo>
                    <a:pt x="48638" y="29717"/>
                  </a:lnTo>
                  <a:lnTo>
                    <a:pt x="49437" y="29717"/>
                  </a:lnTo>
                  <a:lnTo>
                    <a:pt x="47377" y="27304"/>
                  </a:lnTo>
                  <a:close/>
                </a:path>
                <a:path w="78105" h="44450">
                  <a:moveTo>
                    <a:pt x="50923" y="28066"/>
                  </a:moveTo>
                  <a:lnTo>
                    <a:pt x="50735" y="28066"/>
                  </a:lnTo>
                  <a:lnTo>
                    <a:pt x="50704" y="29717"/>
                  </a:lnTo>
                  <a:lnTo>
                    <a:pt x="50403" y="29717"/>
                  </a:lnTo>
                  <a:lnTo>
                    <a:pt x="50923" y="28066"/>
                  </a:lnTo>
                  <a:close/>
                </a:path>
                <a:path w="78105" h="44450">
                  <a:moveTo>
                    <a:pt x="56581" y="28066"/>
                  </a:moveTo>
                  <a:lnTo>
                    <a:pt x="55703" y="28066"/>
                  </a:lnTo>
                  <a:lnTo>
                    <a:pt x="56355" y="29717"/>
                  </a:lnTo>
                  <a:lnTo>
                    <a:pt x="53749" y="29717"/>
                  </a:lnTo>
                  <a:lnTo>
                    <a:pt x="56581" y="28066"/>
                  </a:lnTo>
                  <a:close/>
                </a:path>
                <a:path w="78105" h="44450">
                  <a:moveTo>
                    <a:pt x="62520" y="24129"/>
                  </a:moveTo>
                  <a:lnTo>
                    <a:pt x="59989" y="24129"/>
                  </a:lnTo>
                  <a:lnTo>
                    <a:pt x="59017" y="26035"/>
                  </a:lnTo>
                  <a:lnTo>
                    <a:pt x="58861" y="26035"/>
                  </a:lnTo>
                  <a:lnTo>
                    <a:pt x="59025" y="27304"/>
                  </a:lnTo>
                  <a:lnTo>
                    <a:pt x="59405" y="27304"/>
                  </a:lnTo>
                  <a:lnTo>
                    <a:pt x="59656" y="28066"/>
                  </a:lnTo>
                  <a:lnTo>
                    <a:pt x="59915" y="29717"/>
                  </a:lnTo>
                  <a:lnTo>
                    <a:pt x="61088" y="29717"/>
                  </a:lnTo>
                  <a:lnTo>
                    <a:pt x="61789" y="28066"/>
                  </a:lnTo>
                  <a:lnTo>
                    <a:pt x="63034" y="28066"/>
                  </a:lnTo>
                  <a:lnTo>
                    <a:pt x="62842" y="27304"/>
                  </a:lnTo>
                  <a:lnTo>
                    <a:pt x="62637" y="26035"/>
                  </a:lnTo>
                  <a:lnTo>
                    <a:pt x="62520" y="24129"/>
                  </a:lnTo>
                  <a:close/>
                </a:path>
                <a:path w="78105" h="44450">
                  <a:moveTo>
                    <a:pt x="63034" y="28066"/>
                  </a:moveTo>
                  <a:lnTo>
                    <a:pt x="61933" y="28066"/>
                  </a:lnTo>
                  <a:lnTo>
                    <a:pt x="62167" y="29717"/>
                  </a:lnTo>
                  <a:lnTo>
                    <a:pt x="63451" y="29717"/>
                  </a:lnTo>
                  <a:lnTo>
                    <a:pt x="63034" y="28066"/>
                  </a:lnTo>
                  <a:close/>
                </a:path>
                <a:path w="78105" h="44450">
                  <a:moveTo>
                    <a:pt x="73977" y="27304"/>
                  </a:moveTo>
                  <a:lnTo>
                    <a:pt x="65859" y="27304"/>
                  </a:lnTo>
                  <a:lnTo>
                    <a:pt x="66445" y="28066"/>
                  </a:lnTo>
                  <a:lnTo>
                    <a:pt x="68779" y="28066"/>
                  </a:lnTo>
                  <a:lnTo>
                    <a:pt x="67256" y="29717"/>
                  </a:lnTo>
                  <a:lnTo>
                    <a:pt x="74464" y="29717"/>
                  </a:lnTo>
                  <a:lnTo>
                    <a:pt x="73977" y="27304"/>
                  </a:lnTo>
                  <a:close/>
                </a:path>
                <a:path w="78105" h="44450">
                  <a:moveTo>
                    <a:pt x="40787" y="27304"/>
                  </a:moveTo>
                  <a:lnTo>
                    <a:pt x="40224" y="27304"/>
                  </a:lnTo>
                  <a:lnTo>
                    <a:pt x="40052" y="28066"/>
                  </a:lnTo>
                  <a:lnTo>
                    <a:pt x="40667" y="28066"/>
                  </a:lnTo>
                  <a:lnTo>
                    <a:pt x="40787" y="27304"/>
                  </a:lnTo>
                  <a:close/>
                </a:path>
                <a:path w="78105" h="44450">
                  <a:moveTo>
                    <a:pt x="44805" y="27304"/>
                  </a:moveTo>
                  <a:lnTo>
                    <a:pt x="42444" y="27304"/>
                  </a:lnTo>
                  <a:lnTo>
                    <a:pt x="43230" y="28066"/>
                  </a:lnTo>
                  <a:lnTo>
                    <a:pt x="45280" y="28066"/>
                  </a:lnTo>
                  <a:lnTo>
                    <a:pt x="44805" y="27304"/>
                  </a:lnTo>
                  <a:close/>
                </a:path>
                <a:path w="78105" h="44450">
                  <a:moveTo>
                    <a:pt x="49690" y="27304"/>
                  </a:moveTo>
                  <a:lnTo>
                    <a:pt x="48817" y="27304"/>
                  </a:lnTo>
                  <a:lnTo>
                    <a:pt x="48459" y="28066"/>
                  </a:lnTo>
                  <a:lnTo>
                    <a:pt x="49660" y="28066"/>
                  </a:lnTo>
                  <a:lnTo>
                    <a:pt x="49690" y="27304"/>
                  </a:lnTo>
                  <a:close/>
                </a:path>
                <a:path w="78105" h="44450">
                  <a:moveTo>
                    <a:pt x="52637" y="15366"/>
                  </a:moveTo>
                  <a:lnTo>
                    <a:pt x="52314" y="15748"/>
                  </a:lnTo>
                  <a:lnTo>
                    <a:pt x="51442" y="17017"/>
                  </a:lnTo>
                  <a:lnTo>
                    <a:pt x="50859" y="17779"/>
                  </a:lnTo>
                  <a:lnTo>
                    <a:pt x="50693" y="18541"/>
                  </a:lnTo>
                  <a:lnTo>
                    <a:pt x="50618" y="18889"/>
                  </a:lnTo>
                  <a:lnTo>
                    <a:pt x="50500" y="19430"/>
                  </a:lnTo>
                  <a:lnTo>
                    <a:pt x="50400" y="21716"/>
                  </a:lnTo>
                  <a:lnTo>
                    <a:pt x="50712" y="21716"/>
                  </a:lnTo>
                  <a:lnTo>
                    <a:pt x="47796" y="22605"/>
                  </a:lnTo>
                  <a:lnTo>
                    <a:pt x="50392" y="22605"/>
                  </a:lnTo>
                  <a:lnTo>
                    <a:pt x="50342" y="28066"/>
                  </a:lnTo>
                  <a:lnTo>
                    <a:pt x="57038" y="28066"/>
                  </a:lnTo>
                  <a:lnTo>
                    <a:pt x="52199" y="27304"/>
                  </a:lnTo>
                  <a:lnTo>
                    <a:pt x="56571" y="27304"/>
                  </a:lnTo>
                  <a:lnTo>
                    <a:pt x="55805" y="26035"/>
                  </a:lnTo>
                  <a:lnTo>
                    <a:pt x="56861" y="26035"/>
                  </a:lnTo>
                  <a:lnTo>
                    <a:pt x="55843" y="25780"/>
                  </a:lnTo>
                  <a:lnTo>
                    <a:pt x="53714" y="25780"/>
                  </a:lnTo>
                  <a:lnTo>
                    <a:pt x="52620" y="23367"/>
                  </a:lnTo>
                  <a:lnTo>
                    <a:pt x="52536" y="21716"/>
                  </a:lnTo>
                  <a:lnTo>
                    <a:pt x="52415" y="20192"/>
                  </a:lnTo>
                  <a:lnTo>
                    <a:pt x="52311" y="18889"/>
                  </a:lnTo>
                  <a:lnTo>
                    <a:pt x="52452" y="18541"/>
                  </a:lnTo>
                  <a:lnTo>
                    <a:pt x="53270" y="17145"/>
                  </a:lnTo>
                  <a:lnTo>
                    <a:pt x="53345" y="17017"/>
                  </a:lnTo>
                  <a:lnTo>
                    <a:pt x="53049" y="17017"/>
                  </a:lnTo>
                  <a:lnTo>
                    <a:pt x="52683" y="16128"/>
                  </a:lnTo>
                  <a:lnTo>
                    <a:pt x="52637" y="15366"/>
                  </a:lnTo>
                  <a:close/>
                </a:path>
                <a:path w="78105" h="44450">
                  <a:moveTo>
                    <a:pt x="14968" y="24129"/>
                  </a:moveTo>
                  <a:lnTo>
                    <a:pt x="8409" y="24129"/>
                  </a:lnTo>
                  <a:lnTo>
                    <a:pt x="7092" y="27304"/>
                  </a:lnTo>
                  <a:lnTo>
                    <a:pt x="11488" y="27304"/>
                  </a:lnTo>
                  <a:lnTo>
                    <a:pt x="12933" y="25780"/>
                  </a:lnTo>
                  <a:lnTo>
                    <a:pt x="12792" y="25780"/>
                  </a:lnTo>
                  <a:lnTo>
                    <a:pt x="14968" y="24129"/>
                  </a:lnTo>
                  <a:close/>
                </a:path>
                <a:path w="78105" h="44450">
                  <a:moveTo>
                    <a:pt x="41442" y="2921"/>
                  </a:moveTo>
                  <a:lnTo>
                    <a:pt x="40537" y="2921"/>
                  </a:lnTo>
                  <a:lnTo>
                    <a:pt x="37892" y="3428"/>
                  </a:lnTo>
                  <a:lnTo>
                    <a:pt x="34523" y="4572"/>
                  </a:lnTo>
                  <a:lnTo>
                    <a:pt x="31243" y="5969"/>
                  </a:lnTo>
                  <a:lnTo>
                    <a:pt x="26203" y="10160"/>
                  </a:lnTo>
                  <a:lnTo>
                    <a:pt x="17625" y="15748"/>
                  </a:lnTo>
                  <a:lnTo>
                    <a:pt x="17133" y="18541"/>
                  </a:lnTo>
                  <a:lnTo>
                    <a:pt x="17072" y="18889"/>
                  </a:lnTo>
                  <a:lnTo>
                    <a:pt x="16977" y="19430"/>
                  </a:lnTo>
                  <a:lnTo>
                    <a:pt x="16883" y="19963"/>
                  </a:lnTo>
                  <a:lnTo>
                    <a:pt x="16776" y="20574"/>
                  </a:lnTo>
                  <a:lnTo>
                    <a:pt x="16709" y="20954"/>
                  </a:lnTo>
                  <a:lnTo>
                    <a:pt x="16530" y="21716"/>
                  </a:lnTo>
                  <a:lnTo>
                    <a:pt x="16455" y="22605"/>
                  </a:lnTo>
                  <a:lnTo>
                    <a:pt x="15861" y="23367"/>
                  </a:lnTo>
                  <a:lnTo>
                    <a:pt x="15716" y="23367"/>
                  </a:lnTo>
                  <a:lnTo>
                    <a:pt x="12076" y="27304"/>
                  </a:lnTo>
                  <a:lnTo>
                    <a:pt x="13380" y="27304"/>
                  </a:lnTo>
                  <a:lnTo>
                    <a:pt x="14773" y="26035"/>
                  </a:lnTo>
                  <a:lnTo>
                    <a:pt x="16287" y="26035"/>
                  </a:lnTo>
                  <a:lnTo>
                    <a:pt x="16844" y="24129"/>
                  </a:lnTo>
                  <a:lnTo>
                    <a:pt x="25861" y="24129"/>
                  </a:lnTo>
                  <a:lnTo>
                    <a:pt x="25867" y="21716"/>
                  </a:lnTo>
                  <a:lnTo>
                    <a:pt x="16385" y="21716"/>
                  </a:lnTo>
                  <a:lnTo>
                    <a:pt x="18290" y="18889"/>
                  </a:lnTo>
                  <a:lnTo>
                    <a:pt x="18637" y="18889"/>
                  </a:lnTo>
                  <a:lnTo>
                    <a:pt x="18873" y="18541"/>
                  </a:lnTo>
                  <a:lnTo>
                    <a:pt x="19435" y="18541"/>
                  </a:lnTo>
                  <a:lnTo>
                    <a:pt x="21314" y="17779"/>
                  </a:lnTo>
                  <a:lnTo>
                    <a:pt x="39693" y="17779"/>
                  </a:lnTo>
                  <a:lnTo>
                    <a:pt x="21979" y="17145"/>
                  </a:lnTo>
                  <a:lnTo>
                    <a:pt x="22880" y="17145"/>
                  </a:lnTo>
                  <a:lnTo>
                    <a:pt x="23193" y="17017"/>
                  </a:lnTo>
                  <a:lnTo>
                    <a:pt x="24578" y="17017"/>
                  </a:lnTo>
                  <a:lnTo>
                    <a:pt x="24346" y="16128"/>
                  </a:lnTo>
                  <a:lnTo>
                    <a:pt x="28630" y="16128"/>
                  </a:lnTo>
                  <a:lnTo>
                    <a:pt x="31301" y="12064"/>
                  </a:lnTo>
                  <a:lnTo>
                    <a:pt x="35217" y="7400"/>
                  </a:lnTo>
                  <a:lnTo>
                    <a:pt x="38816" y="4572"/>
                  </a:lnTo>
                  <a:lnTo>
                    <a:pt x="39768" y="3936"/>
                  </a:lnTo>
                  <a:lnTo>
                    <a:pt x="41442" y="2921"/>
                  </a:lnTo>
                  <a:close/>
                </a:path>
                <a:path w="78105" h="44450">
                  <a:moveTo>
                    <a:pt x="17238" y="26035"/>
                  </a:moveTo>
                  <a:lnTo>
                    <a:pt x="16287" y="26035"/>
                  </a:lnTo>
                  <a:lnTo>
                    <a:pt x="15916" y="27304"/>
                  </a:lnTo>
                  <a:lnTo>
                    <a:pt x="17501" y="27304"/>
                  </a:lnTo>
                  <a:lnTo>
                    <a:pt x="17238" y="26035"/>
                  </a:lnTo>
                  <a:close/>
                </a:path>
                <a:path w="78105" h="44450">
                  <a:moveTo>
                    <a:pt x="41068" y="25780"/>
                  </a:moveTo>
                  <a:lnTo>
                    <a:pt x="40320" y="25780"/>
                  </a:lnTo>
                  <a:lnTo>
                    <a:pt x="39982" y="27304"/>
                  </a:lnTo>
                  <a:lnTo>
                    <a:pt x="40224" y="27304"/>
                  </a:lnTo>
                  <a:lnTo>
                    <a:pt x="40509" y="26035"/>
                  </a:lnTo>
                  <a:lnTo>
                    <a:pt x="41057" y="26035"/>
                  </a:lnTo>
                  <a:lnTo>
                    <a:pt x="41068" y="25780"/>
                  </a:lnTo>
                  <a:close/>
                </a:path>
                <a:path w="78105" h="44450">
                  <a:moveTo>
                    <a:pt x="41057" y="26035"/>
                  </a:moveTo>
                  <a:lnTo>
                    <a:pt x="40561" y="26035"/>
                  </a:lnTo>
                  <a:lnTo>
                    <a:pt x="40787" y="27304"/>
                  </a:lnTo>
                  <a:lnTo>
                    <a:pt x="46774" y="27304"/>
                  </a:lnTo>
                  <a:lnTo>
                    <a:pt x="41057" y="26035"/>
                  </a:lnTo>
                  <a:close/>
                </a:path>
                <a:path w="78105" h="44450">
                  <a:moveTo>
                    <a:pt x="46222" y="24129"/>
                  </a:moveTo>
                  <a:lnTo>
                    <a:pt x="46029" y="24129"/>
                  </a:lnTo>
                  <a:lnTo>
                    <a:pt x="45950" y="24891"/>
                  </a:lnTo>
                  <a:lnTo>
                    <a:pt x="45821" y="24891"/>
                  </a:lnTo>
                  <a:lnTo>
                    <a:pt x="46182" y="25780"/>
                  </a:lnTo>
                  <a:lnTo>
                    <a:pt x="45841" y="25780"/>
                  </a:lnTo>
                  <a:lnTo>
                    <a:pt x="47837" y="27304"/>
                  </a:lnTo>
                  <a:lnTo>
                    <a:pt x="47248" y="27304"/>
                  </a:lnTo>
                  <a:lnTo>
                    <a:pt x="46271" y="25780"/>
                  </a:lnTo>
                  <a:lnTo>
                    <a:pt x="46222" y="24129"/>
                  </a:lnTo>
                  <a:close/>
                </a:path>
                <a:path w="78105" h="44450">
                  <a:moveTo>
                    <a:pt x="48356" y="24891"/>
                  </a:moveTo>
                  <a:lnTo>
                    <a:pt x="47480" y="24891"/>
                  </a:lnTo>
                  <a:lnTo>
                    <a:pt x="47415" y="26035"/>
                  </a:lnTo>
                  <a:lnTo>
                    <a:pt x="46991" y="26035"/>
                  </a:lnTo>
                  <a:lnTo>
                    <a:pt x="48333" y="27304"/>
                  </a:lnTo>
                  <a:lnTo>
                    <a:pt x="47813" y="27304"/>
                  </a:lnTo>
                  <a:lnTo>
                    <a:pt x="48320" y="26035"/>
                  </a:lnTo>
                  <a:lnTo>
                    <a:pt x="48421" y="25780"/>
                  </a:lnTo>
                  <a:lnTo>
                    <a:pt x="49595" y="25780"/>
                  </a:lnTo>
                  <a:lnTo>
                    <a:pt x="48356" y="24891"/>
                  </a:lnTo>
                  <a:close/>
                </a:path>
                <a:path w="78105" h="44450">
                  <a:moveTo>
                    <a:pt x="49414" y="26035"/>
                  </a:moveTo>
                  <a:lnTo>
                    <a:pt x="46714" y="27304"/>
                  </a:lnTo>
                  <a:lnTo>
                    <a:pt x="48817" y="27304"/>
                  </a:lnTo>
                  <a:lnTo>
                    <a:pt x="49414" y="26035"/>
                  </a:lnTo>
                  <a:close/>
                </a:path>
                <a:path w="78105" h="44450">
                  <a:moveTo>
                    <a:pt x="58270" y="26035"/>
                  </a:moveTo>
                  <a:lnTo>
                    <a:pt x="57885" y="26035"/>
                  </a:lnTo>
                  <a:lnTo>
                    <a:pt x="54491" y="27304"/>
                  </a:lnTo>
                  <a:lnTo>
                    <a:pt x="59489" y="27304"/>
                  </a:lnTo>
                  <a:lnTo>
                    <a:pt x="58270" y="26035"/>
                  </a:lnTo>
                  <a:close/>
                </a:path>
                <a:path w="78105" h="44450">
                  <a:moveTo>
                    <a:pt x="64882" y="26035"/>
                  </a:moveTo>
                  <a:lnTo>
                    <a:pt x="62521" y="26035"/>
                  </a:lnTo>
                  <a:lnTo>
                    <a:pt x="62842" y="27304"/>
                  </a:lnTo>
                  <a:lnTo>
                    <a:pt x="65859" y="27304"/>
                  </a:lnTo>
                  <a:lnTo>
                    <a:pt x="64882" y="26035"/>
                  </a:lnTo>
                  <a:close/>
                </a:path>
                <a:path w="78105" h="44450">
                  <a:moveTo>
                    <a:pt x="20847" y="24129"/>
                  </a:moveTo>
                  <a:lnTo>
                    <a:pt x="16844" y="24129"/>
                  </a:lnTo>
                  <a:lnTo>
                    <a:pt x="17185" y="25780"/>
                  </a:lnTo>
                  <a:lnTo>
                    <a:pt x="17238" y="26035"/>
                  </a:lnTo>
                  <a:lnTo>
                    <a:pt x="19697" y="26035"/>
                  </a:lnTo>
                  <a:lnTo>
                    <a:pt x="20847" y="24129"/>
                  </a:lnTo>
                  <a:close/>
                </a:path>
                <a:path w="78105" h="44450">
                  <a:moveTo>
                    <a:pt x="49595" y="25780"/>
                  </a:moveTo>
                  <a:lnTo>
                    <a:pt x="48931" y="25780"/>
                  </a:lnTo>
                  <a:lnTo>
                    <a:pt x="48954" y="26035"/>
                  </a:lnTo>
                  <a:lnTo>
                    <a:pt x="49949" y="26035"/>
                  </a:lnTo>
                  <a:lnTo>
                    <a:pt x="49595" y="25780"/>
                  </a:lnTo>
                  <a:close/>
                </a:path>
                <a:path w="78105" h="44450">
                  <a:moveTo>
                    <a:pt x="72849" y="21716"/>
                  </a:moveTo>
                  <a:lnTo>
                    <a:pt x="66466" y="21716"/>
                  </a:lnTo>
                  <a:lnTo>
                    <a:pt x="68633" y="22605"/>
                  </a:lnTo>
                  <a:lnTo>
                    <a:pt x="64810" y="22605"/>
                  </a:lnTo>
                  <a:lnTo>
                    <a:pt x="63783" y="24129"/>
                  </a:lnTo>
                  <a:lnTo>
                    <a:pt x="63416" y="24129"/>
                  </a:lnTo>
                  <a:lnTo>
                    <a:pt x="64882" y="26035"/>
                  </a:lnTo>
                  <a:lnTo>
                    <a:pt x="73720" y="26035"/>
                  </a:lnTo>
                  <a:lnTo>
                    <a:pt x="72849" y="21716"/>
                  </a:lnTo>
                  <a:close/>
                </a:path>
                <a:path w="78105" h="44450">
                  <a:moveTo>
                    <a:pt x="41620" y="24129"/>
                  </a:moveTo>
                  <a:lnTo>
                    <a:pt x="41142" y="24129"/>
                  </a:lnTo>
                  <a:lnTo>
                    <a:pt x="41068" y="25780"/>
                  </a:lnTo>
                  <a:lnTo>
                    <a:pt x="44182" y="25780"/>
                  </a:lnTo>
                  <a:lnTo>
                    <a:pt x="41620" y="24129"/>
                  </a:lnTo>
                  <a:close/>
                </a:path>
                <a:path w="78105" h="44450">
                  <a:moveTo>
                    <a:pt x="43679" y="24129"/>
                  </a:moveTo>
                  <a:lnTo>
                    <a:pt x="42680" y="24129"/>
                  </a:lnTo>
                  <a:lnTo>
                    <a:pt x="43171" y="24891"/>
                  </a:lnTo>
                  <a:lnTo>
                    <a:pt x="44119" y="24891"/>
                  </a:lnTo>
                  <a:lnTo>
                    <a:pt x="46904" y="25780"/>
                  </a:lnTo>
                  <a:lnTo>
                    <a:pt x="45841" y="25780"/>
                  </a:lnTo>
                  <a:lnTo>
                    <a:pt x="43679" y="24129"/>
                  </a:lnTo>
                  <a:close/>
                </a:path>
                <a:path w="78105" h="44450">
                  <a:moveTo>
                    <a:pt x="48853" y="24891"/>
                  </a:moveTo>
                  <a:lnTo>
                    <a:pt x="48421" y="25780"/>
                  </a:lnTo>
                  <a:lnTo>
                    <a:pt x="48931" y="25780"/>
                  </a:lnTo>
                  <a:lnTo>
                    <a:pt x="48853" y="24891"/>
                  </a:lnTo>
                  <a:close/>
                </a:path>
                <a:path w="78105" h="44450">
                  <a:moveTo>
                    <a:pt x="49768" y="23367"/>
                  </a:moveTo>
                  <a:lnTo>
                    <a:pt x="47029" y="23367"/>
                  </a:lnTo>
                  <a:lnTo>
                    <a:pt x="49208" y="24891"/>
                  </a:lnTo>
                  <a:lnTo>
                    <a:pt x="50222" y="25780"/>
                  </a:lnTo>
                  <a:lnTo>
                    <a:pt x="49791" y="25780"/>
                  </a:lnTo>
                  <a:lnTo>
                    <a:pt x="49768" y="23367"/>
                  </a:lnTo>
                  <a:close/>
                </a:path>
                <a:path w="78105" h="44450">
                  <a:moveTo>
                    <a:pt x="53360" y="23367"/>
                  </a:moveTo>
                  <a:lnTo>
                    <a:pt x="53446" y="24129"/>
                  </a:lnTo>
                  <a:lnTo>
                    <a:pt x="53529" y="24891"/>
                  </a:lnTo>
                  <a:lnTo>
                    <a:pt x="53626" y="25780"/>
                  </a:lnTo>
                  <a:lnTo>
                    <a:pt x="55828" y="25780"/>
                  </a:lnTo>
                  <a:lnTo>
                    <a:pt x="53360" y="23367"/>
                  </a:lnTo>
                  <a:close/>
                </a:path>
                <a:path w="78105" h="44450">
                  <a:moveTo>
                    <a:pt x="41135" y="24129"/>
                  </a:moveTo>
                  <a:lnTo>
                    <a:pt x="40686" y="24129"/>
                  </a:lnTo>
                  <a:lnTo>
                    <a:pt x="40517" y="24891"/>
                  </a:lnTo>
                  <a:lnTo>
                    <a:pt x="41104" y="24891"/>
                  </a:lnTo>
                  <a:lnTo>
                    <a:pt x="41135" y="24129"/>
                  </a:lnTo>
                  <a:close/>
                </a:path>
                <a:path w="78105" h="44450">
                  <a:moveTo>
                    <a:pt x="45400" y="24129"/>
                  </a:moveTo>
                  <a:lnTo>
                    <a:pt x="44742" y="24129"/>
                  </a:lnTo>
                  <a:lnTo>
                    <a:pt x="44644" y="24891"/>
                  </a:lnTo>
                  <a:lnTo>
                    <a:pt x="45052" y="24891"/>
                  </a:lnTo>
                  <a:lnTo>
                    <a:pt x="45400" y="24129"/>
                  </a:lnTo>
                  <a:close/>
                </a:path>
                <a:path w="78105" h="44450">
                  <a:moveTo>
                    <a:pt x="8247" y="20954"/>
                  </a:moveTo>
                  <a:lnTo>
                    <a:pt x="5560" y="20954"/>
                  </a:lnTo>
                  <a:lnTo>
                    <a:pt x="8977" y="24129"/>
                  </a:lnTo>
                  <a:lnTo>
                    <a:pt x="8409" y="24129"/>
                  </a:lnTo>
                  <a:lnTo>
                    <a:pt x="8725" y="23367"/>
                  </a:lnTo>
                  <a:lnTo>
                    <a:pt x="12528" y="23367"/>
                  </a:lnTo>
                  <a:lnTo>
                    <a:pt x="11869" y="21716"/>
                  </a:lnTo>
                  <a:lnTo>
                    <a:pt x="12532" y="21716"/>
                  </a:lnTo>
                  <a:lnTo>
                    <a:pt x="8247" y="20954"/>
                  </a:lnTo>
                  <a:close/>
                </a:path>
                <a:path w="78105" h="44450">
                  <a:moveTo>
                    <a:pt x="15524" y="23367"/>
                  </a:moveTo>
                  <a:lnTo>
                    <a:pt x="15159" y="23367"/>
                  </a:lnTo>
                  <a:lnTo>
                    <a:pt x="14832" y="24129"/>
                  </a:lnTo>
                  <a:lnTo>
                    <a:pt x="15204" y="24129"/>
                  </a:lnTo>
                  <a:lnTo>
                    <a:pt x="15524" y="23367"/>
                  </a:lnTo>
                  <a:close/>
                </a:path>
                <a:path w="78105" h="44450">
                  <a:moveTo>
                    <a:pt x="41023" y="22605"/>
                  </a:moveTo>
                  <a:lnTo>
                    <a:pt x="40813" y="22605"/>
                  </a:lnTo>
                  <a:lnTo>
                    <a:pt x="41276" y="23367"/>
                  </a:lnTo>
                  <a:lnTo>
                    <a:pt x="40183" y="23367"/>
                  </a:lnTo>
                  <a:lnTo>
                    <a:pt x="39780" y="24129"/>
                  </a:lnTo>
                  <a:lnTo>
                    <a:pt x="40686" y="24129"/>
                  </a:lnTo>
                  <a:lnTo>
                    <a:pt x="41023" y="22605"/>
                  </a:lnTo>
                  <a:close/>
                </a:path>
                <a:path w="78105" h="44450">
                  <a:moveTo>
                    <a:pt x="42189" y="23367"/>
                  </a:moveTo>
                  <a:lnTo>
                    <a:pt x="41276" y="23367"/>
                  </a:lnTo>
                  <a:lnTo>
                    <a:pt x="41740" y="24129"/>
                  </a:lnTo>
                  <a:lnTo>
                    <a:pt x="42680" y="24129"/>
                  </a:lnTo>
                  <a:lnTo>
                    <a:pt x="42189" y="23367"/>
                  </a:lnTo>
                  <a:close/>
                </a:path>
                <a:path w="78105" h="44450">
                  <a:moveTo>
                    <a:pt x="43411" y="23367"/>
                  </a:moveTo>
                  <a:lnTo>
                    <a:pt x="42682" y="23367"/>
                  </a:lnTo>
                  <a:lnTo>
                    <a:pt x="43679" y="24129"/>
                  </a:lnTo>
                  <a:lnTo>
                    <a:pt x="44211" y="24129"/>
                  </a:lnTo>
                  <a:lnTo>
                    <a:pt x="43411" y="23367"/>
                  </a:lnTo>
                  <a:close/>
                </a:path>
                <a:path w="78105" h="44450">
                  <a:moveTo>
                    <a:pt x="44840" y="23367"/>
                  </a:moveTo>
                  <a:lnTo>
                    <a:pt x="44236" y="23367"/>
                  </a:lnTo>
                  <a:lnTo>
                    <a:pt x="43798" y="24129"/>
                  </a:lnTo>
                  <a:lnTo>
                    <a:pt x="44742" y="24129"/>
                  </a:lnTo>
                  <a:lnTo>
                    <a:pt x="44840" y="23367"/>
                  </a:lnTo>
                  <a:close/>
                </a:path>
                <a:path w="78105" h="44450">
                  <a:moveTo>
                    <a:pt x="46171" y="23367"/>
                  </a:moveTo>
                  <a:lnTo>
                    <a:pt x="45748" y="23367"/>
                  </a:lnTo>
                  <a:lnTo>
                    <a:pt x="45400" y="24129"/>
                  </a:lnTo>
                  <a:lnTo>
                    <a:pt x="46045" y="24129"/>
                  </a:lnTo>
                  <a:lnTo>
                    <a:pt x="46171" y="23367"/>
                  </a:lnTo>
                  <a:close/>
                </a:path>
                <a:path w="78105" h="44450">
                  <a:moveTo>
                    <a:pt x="47075" y="23367"/>
                  </a:moveTo>
                  <a:lnTo>
                    <a:pt x="46085" y="23367"/>
                  </a:lnTo>
                  <a:lnTo>
                    <a:pt x="46222" y="24129"/>
                  </a:lnTo>
                  <a:lnTo>
                    <a:pt x="48092" y="24129"/>
                  </a:lnTo>
                  <a:lnTo>
                    <a:pt x="47075" y="23367"/>
                  </a:lnTo>
                  <a:close/>
                </a:path>
                <a:path w="78105" h="44450">
                  <a:moveTo>
                    <a:pt x="62715" y="21716"/>
                  </a:moveTo>
                  <a:lnTo>
                    <a:pt x="61920" y="21716"/>
                  </a:lnTo>
                  <a:lnTo>
                    <a:pt x="62359" y="23367"/>
                  </a:lnTo>
                  <a:lnTo>
                    <a:pt x="63609" y="24129"/>
                  </a:lnTo>
                  <a:lnTo>
                    <a:pt x="63034" y="24129"/>
                  </a:lnTo>
                  <a:lnTo>
                    <a:pt x="62934" y="23367"/>
                  </a:lnTo>
                  <a:lnTo>
                    <a:pt x="62833" y="22605"/>
                  </a:lnTo>
                  <a:lnTo>
                    <a:pt x="62715" y="21716"/>
                  </a:lnTo>
                  <a:close/>
                </a:path>
                <a:path w="78105" h="44450">
                  <a:moveTo>
                    <a:pt x="63378" y="23367"/>
                  </a:moveTo>
                  <a:lnTo>
                    <a:pt x="63251" y="23367"/>
                  </a:lnTo>
                  <a:lnTo>
                    <a:pt x="63044" y="24129"/>
                  </a:lnTo>
                  <a:lnTo>
                    <a:pt x="63464" y="24129"/>
                  </a:lnTo>
                  <a:lnTo>
                    <a:pt x="63378" y="23367"/>
                  </a:lnTo>
                  <a:close/>
                </a:path>
                <a:path w="78105" h="44450">
                  <a:moveTo>
                    <a:pt x="15867" y="21716"/>
                  </a:moveTo>
                  <a:lnTo>
                    <a:pt x="12457" y="21716"/>
                  </a:lnTo>
                  <a:lnTo>
                    <a:pt x="12421" y="23367"/>
                  </a:lnTo>
                  <a:lnTo>
                    <a:pt x="15159" y="23367"/>
                  </a:lnTo>
                  <a:lnTo>
                    <a:pt x="15867" y="21716"/>
                  </a:lnTo>
                  <a:close/>
                </a:path>
                <a:path w="78105" h="44450">
                  <a:moveTo>
                    <a:pt x="16173" y="21716"/>
                  </a:moveTo>
                  <a:lnTo>
                    <a:pt x="15843" y="22605"/>
                  </a:lnTo>
                  <a:lnTo>
                    <a:pt x="15524" y="23367"/>
                  </a:lnTo>
                  <a:lnTo>
                    <a:pt x="16038" y="23367"/>
                  </a:lnTo>
                  <a:lnTo>
                    <a:pt x="16100" y="22605"/>
                  </a:lnTo>
                  <a:lnTo>
                    <a:pt x="16173" y="21716"/>
                  </a:lnTo>
                  <a:close/>
                </a:path>
                <a:path w="78105" h="44450">
                  <a:moveTo>
                    <a:pt x="31934" y="18541"/>
                  </a:moveTo>
                  <a:lnTo>
                    <a:pt x="30773" y="18541"/>
                  </a:lnTo>
                  <a:lnTo>
                    <a:pt x="28674" y="19430"/>
                  </a:lnTo>
                  <a:lnTo>
                    <a:pt x="27538" y="19963"/>
                  </a:lnTo>
                  <a:lnTo>
                    <a:pt x="25990" y="23367"/>
                  </a:lnTo>
                  <a:lnTo>
                    <a:pt x="35716" y="23367"/>
                  </a:lnTo>
                  <a:lnTo>
                    <a:pt x="35831" y="20574"/>
                  </a:lnTo>
                  <a:lnTo>
                    <a:pt x="35889" y="20192"/>
                  </a:lnTo>
                  <a:lnTo>
                    <a:pt x="35588" y="20192"/>
                  </a:lnTo>
                  <a:lnTo>
                    <a:pt x="31934" y="18541"/>
                  </a:lnTo>
                  <a:close/>
                </a:path>
                <a:path w="78105" h="44450">
                  <a:moveTo>
                    <a:pt x="40996" y="17779"/>
                  </a:moveTo>
                  <a:lnTo>
                    <a:pt x="38852" y="17779"/>
                  </a:lnTo>
                  <a:lnTo>
                    <a:pt x="37167" y="19963"/>
                  </a:lnTo>
                  <a:lnTo>
                    <a:pt x="36949" y="20192"/>
                  </a:lnTo>
                  <a:lnTo>
                    <a:pt x="35869" y="22605"/>
                  </a:lnTo>
                  <a:lnTo>
                    <a:pt x="35626" y="23367"/>
                  </a:lnTo>
                  <a:lnTo>
                    <a:pt x="40183" y="23367"/>
                  </a:lnTo>
                  <a:lnTo>
                    <a:pt x="40585" y="22605"/>
                  </a:lnTo>
                  <a:lnTo>
                    <a:pt x="46809" y="22605"/>
                  </a:lnTo>
                  <a:lnTo>
                    <a:pt x="41057" y="21716"/>
                  </a:lnTo>
                  <a:lnTo>
                    <a:pt x="39498" y="21716"/>
                  </a:lnTo>
                  <a:lnTo>
                    <a:pt x="40671" y="18541"/>
                  </a:lnTo>
                  <a:lnTo>
                    <a:pt x="40996" y="17779"/>
                  </a:lnTo>
                  <a:close/>
                </a:path>
                <a:path w="78105" h="44450">
                  <a:moveTo>
                    <a:pt x="42429" y="22605"/>
                  </a:moveTo>
                  <a:lnTo>
                    <a:pt x="41698" y="22605"/>
                  </a:lnTo>
                  <a:lnTo>
                    <a:pt x="42189" y="23367"/>
                  </a:lnTo>
                  <a:lnTo>
                    <a:pt x="42429" y="22605"/>
                  </a:lnTo>
                  <a:close/>
                </a:path>
                <a:path w="78105" h="44450">
                  <a:moveTo>
                    <a:pt x="43585" y="22605"/>
                  </a:moveTo>
                  <a:lnTo>
                    <a:pt x="43543" y="23367"/>
                  </a:lnTo>
                  <a:lnTo>
                    <a:pt x="45269" y="23367"/>
                  </a:lnTo>
                  <a:lnTo>
                    <a:pt x="43585" y="22605"/>
                  </a:lnTo>
                  <a:close/>
                </a:path>
                <a:path w="78105" h="44450">
                  <a:moveTo>
                    <a:pt x="54189" y="7885"/>
                  </a:moveTo>
                  <a:lnTo>
                    <a:pt x="52100" y="8319"/>
                  </a:lnTo>
                  <a:lnTo>
                    <a:pt x="50403" y="8964"/>
                  </a:lnTo>
                  <a:lnTo>
                    <a:pt x="46774" y="15748"/>
                  </a:lnTo>
                  <a:lnTo>
                    <a:pt x="46479" y="16128"/>
                  </a:lnTo>
                  <a:lnTo>
                    <a:pt x="46323" y="17017"/>
                  </a:lnTo>
                  <a:lnTo>
                    <a:pt x="46301" y="17145"/>
                  </a:lnTo>
                  <a:lnTo>
                    <a:pt x="46190" y="17779"/>
                  </a:lnTo>
                  <a:lnTo>
                    <a:pt x="46012" y="18541"/>
                  </a:lnTo>
                  <a:lnTo>
                    <a:pt x="45518" y="19963"/>
                  </a:lnTo>
                  <a:lnTo>
                    <a:pt x="45439" y="20192"/>
                  </a:lnTo>
                  <a:lnTo>
                    <a:pt x="45214" y="20192"/>
                  </a:lnTo>
                  <a:lnTo>
                    <a:pt x="46299" y="20954"/>
                  </a:lnTo>
                  <a:lnTo>
                    <a:pt x="47029" y="21716"/>
                  </a:lnTo>
                  <a:lnTo>
                    <a:pt x="47137" y="22605"/>
                  </a:lnTo>
                  <a:lnTo>
                    <a:pt x="47229" y="23367"/>
                  </a:lnTo>
                  <a:lnTo>
                    <a:pt x="49971" y="23367"/>
                  </a:lnTo>
                  <a:lnTo>
                    <a:pt x="49354" y="22605"/>
                  </a:lnTo>
                  <a:lnTo>
                    <a:pt x="50392" y="22605"/>
                  </a:lnTo>
                  <a:lnTo>
                    <a:pt x="50400" y="21716"/>
                  </a:lnTo>
                  <a:lnTo>
                    <a:pt x="49903" y="21716"/>
                  </a:lnTo>
                  <a:lnTo>
                    <a:pt x="48477" y="20574"/>
                  </a:lnTo>
                  <a:lnTo>
                    <a:pt x="49114" y="19963"/>
                  </a:lnTo>
                  <a:lnTo>
                    <a:pt x="49341" y="19963"/>
                  </a:lnTo>
                  <a:lnTo>
                    <a:pt x="50044" y="19430"/>
                  </a:lnTo>
                  <a:lnTo>
                    <a:pt x="49786" y="19430"/>
                  </a:lnTo>
                  <a:lnTo>
                    <a:pt x="49154" y="18541"/>
                  </a:lnTo>
                  <a:lnTo>
                    <a:pt x="50234" y="18541"/>
                  </a:lnTo>
                  <a:lnTo>
                    <a:pt x="50190" y="17779"/>
                  </a:lnTo>
                  <a:lnTo>
                    <a:pt x="49753" y="17145"/>
                  </a:lnTo>
                  <a:lnTo>
                    <a:pt x="49679" y="17017"/>
                  </a:lnTo>
                  <a:lnTo>
                    <a:pt x="50850" y="17017"/>
                  </a:lnTo>
                  <a:lnTo>
                    <a:pt x="50859" y="16128"/>
                  </a:lnTo>
                  <a:lnTo>
                    <a:pt x="48615" y="16128"/>
                  </a:lnTo>
                  <a:lnTo>
                    <a:pt x="48794" y="15748"/>
                  </a:lnTo>
                  <a:lnTo>
                    <a:pt x="48857" y="15366"/>
                  </a:lnTo>
                  <a:lnTo>
                    <a:pt x="49039" y="14732"/>
                  </a:lnTo>
                  <a:lnTo>
                    <a:pt x="49112" y="14477"/>
                  </a:lnTo>
                  <a:lnTo>
                    <a:pt x="49185" y="14224"/>
                  </a:lnTo>
                  <a:lnTo>
                    <a:pt x="49294" y="13842"/>
                  </a:lnTo>
                  <a:lnTo>
                    <a:pt x="51460" y="8964"/>
                  </a:lnTo>
                  <a:lnTo>
                    <a:pt x="51294" y="8964"/>
                  </a:lnTo>
                  <a:lnTo>
                    <a:pt x="54189" y="7885"/>
                  </a:lnTo>
                  <a:close/>
                </a:path>
                <a:path w="78105" h="44450">
                  <a:moveTo>
                    <a:pt x="54103" y="16128"/>
                  </a:moveTo>
                  <a:lnTo>
                    <a:pt x="53865" y="16128"/>
                  </a:lnTo>
                  <a:lnTo>
                    <a:pt x="53314" y="18541"/>
                  </a:lnTo>
                  <a:lnTo>
                    <a:pt x="53234" y="18889"/>
                  </a:lnTo>
                  <a:lnTo>
                    <a:pt x="53034" y="19430"/>
                  </a:lnTo>
                  <a:lnTo>
                    <a:pt x="53072" y="19963"/>
                  </a:lnTo>
                  <a:lnTo>
                    <a:pt x="53184" y="21716"/>
                  </a:lnTo>
                  <a:lnTo>
                    <a:pt x="53281" y="22605"/>
                  </a:lnTo>
                  <a:lnTo>
                    <a:pt x="53363" y="23367"/>
                  </a:lnTo>
                  <a:lnTo>
                    <a:pt x="53676" y="23367"/>
                  </a:lnTo>
                  <a:lnTo>
                    <a:pt x="54913" y="17779"/>
                  </a:lnTo>
                  <a:lnTo>
                    <a:pt x="54574" y="17779"/>
                  </a:lnTo>
                  <a:lnTo>
                    <a:pt x="54215" y="17145"/>
                  </a:lnTo>
                  <a:lnTo>
                    <a:pt x="54103" y="16128"/>
                  </a:lnTo>
                  <a:close/>
                </a:path>
                <a:path w="78105" h="44450">
                  <a:moveTo>
                    <a:pt x="63192" y="12826"/>
                  </a:moveTo>
                  <a:lnTo>
                    <a:pt x="53380" y="12826"/>
                  </a:lnTo>
                  <a:lnTo>
                    <a:pt x="53797" y="13588"/>
                  </a:lnTo>
                  <a:lnTo>
                    <a:pt x="55360" y="14477"/>
                  </a:lnTo>
                  <a:lnTo>
                    <a:pt x="55860" y="14732"/>
                  </a:lnTo>
                  <a:lnTo>
                    <a:pt x="56441" y="14732"/>
                  </a:lnTo>
                  <a:lnTo>
                    <a:pt x="55718" y="17017"/>
                  </a:lnTo>
                  <a:lnTo>
                    <a:pt x="55505" y="17779"/>
                  </a:lnTo>
                  <a:lnTo>
                    <a:pt x="55428" y="18541"/>
                  </a:lnTo>
                  <a:lnTo>
                    <a:pt x="55348" y="19430"/>
                  </a:lnTo>
                  <a:lnTo>
                    <a:pt x="55243" y="20192"/>
                  </a:lnTo>
                  <a:lnTo>
                    <a:pt x="55138" y="20954"/>
                  </a:lnTo>
                  <a:lnTo>
                    <a:pt x="55032" y="21716"/>
                  </a:lnTo>
                  <a:lnTo>
                    <a:pt x="55160" y="22605"/>
                  </a:lnTo>
                  <a:lnTo>
                    <a:pt x="55269" y="23367"/>
                  </a:lnTo>
                  <a:lnTo>
                    <a:pt x="57223" y="21716"/>
                  </a:lnTo>
                  <a:lnTo>
                    <a:pt x="61568" y="21716"/>
                  </a:lnTo>
                  <a:lnTo>
                    <a:pt x="61877" y="20954"/>
                  </a:lnTo>
                  <a:lnTo>
                    <a:pt x="62209" y="20574"/>
                  </a:lnTo>
                  <a:lnTo>
                    <a:pt x="63104" y="20574"/>
                  </a:lnTo>
                  <a:lnTo>
                    <a:pt x="63285" y="20192"/>
                  </a:lnTo>
                  <a:lnTo>
                    <a:pt x="63394" y="19963"/>
                  </a:lnTo>
                  <a:lnTo>
                    <a:pt x="62511" y="19963"/>
                  </a:lnTo>
                  <a:lnTo>
                    <a:pt x="65868" y="19430"/>
                  </a:lnTo>
                  <a:lnTo>
                    <a:pt x="71227" y="19430"/>
                  </a:lnTo>
                  <a:lnTo>
                    <a:pt x="63192" y="12826"/>
                  </a:lnTo>
                  <a:close/>
                </a:path>
                <a:path w="78105" h="44450">
                  <a:moveTo>
                    <a:pt x="61568" y="21716"/>
                  </a:moveTo>
                  <a:lnTo>
                    <a:pt x="58900" y="21716"/>
                  </a:lnTo>
                  <a:lnTo>
                    <a:pt x="62558" y="23367"/>
                  </a:lnTo>
                  <a:lnTo>
                    <a:pt x="61956" y="23367"/>
                  </a:lnTo>
                  <a:lnTo>
                    <a:pt x="61472" y="22605"/>
                  </a:lnTo>
                  <a:lnTo>
                    <a:pt x="61207" y="22605"/>
                  </a:lnTo>
                  <a:lnTo>
                    <a:pt x="61568" y="21716"/>
                  </a:lnTo>
                  <a:close/>
                </a:path>
                <a:path w="78105" h="44450">
                  <a:moveTo>
                    <a:pt x="63458" y="22605"/>
                  </a:moveTo>
                  <a:lnTo>
                    <a:pt x="63378" y="23367"/>
                  </a:lnTo>
                  <a:lnTo>
                    <a:pt x="63251" y="23367"/>
                  </a:lnTo>
                  <a:lnTo>
                    <a:pt x="63458" y="22605"/>
                  </a:lnTo>
                  <a:close/>
                </a:path>
                <a:path w="78105" h="44450">
                  <a:moveTo>
                    <a:pt x="27545" y="17779"/>
                  </a:moveTo>
                  <a:lnTo>
                    <a:pt x="24777" y="17779"/>
                  </a:lnTo>
                  <a:lnTo>
                    <a:pt x="24976" y="18541"/>
                  </a:lnTo>
                  <a:lnTo>
                    <a:pt x="25875" y="18541"/>
                  </a:lnTo>
                  <a:lnTo>
                    <a:pt x="25805" y="21716"/>
                  </a:lnTo>
                  <a:lnTo>
                    <a:pt x="26037" y="22605"/>
                  </a:lnTo>
                  <a:lnTo>
                    <a:pt x="26350" y="20954"/>
                  </a:lnTo>
                  <a:lnTo>
                    <a:pt x="26422" y="20574"/>
                  </a:lnTo>
                  <a:lnTo>
                    <a:pt x="26537" y="19963"/>
                  </a:lnTo>
                  <a:lnTo>
                    <a:pt x="26638" y="19430"/>
                  </a:lnTo>
                  <a:lnTo>
                    <a:pt x="26740" y="18889"/>
                  </a:lnTo>
                  <a:lnTo>
                    <a:pt x="27044" y="18541"/>
                  </a:lnTo>
                  <a:lnTo>
                    <a:pt x="27545" y="17779"/>
                  </a:lnTo>
                  <a:close/>
                </a:path>
                <a:path w="78105" h="44450">
                  <a:moveTo>
                    <a:pt x="44956" y="21716"/>
                  </a:moveTo>
                  <a:lnTo>
                    <a:pt x="41285" y="21716"/>
                  </a:lnTo>
                  <a:lnTo>
                    <a:pt x="40413" y="22605"/>
                  </a:lnTo>
                  <a:lnTo>
                    <a:pt x="44993" y="22605"/>
                  </a:lnTo>
                  <a:lnTo>
                    <a:pt x="44956" y="21716"/>
                  </a:lnTo>
                  <a:close/>
                </a:path>
                <a:path w="78105" h="44450">
                  <a:moveTo>
                    <a:pt x="45111" y="20954"/>
                  </a:moveTo>
                  <a:lnTo>
                    <a:pt x="43631" y="20954"/>
                  </a:lnTo>
                  <a:lnTo>
                    <a:pt x="43069" y="21716"/>
                  </a:lnTo>
                  <a:lnTo>
                    <a:pt x="45118" y="21716"/>
                  </a:lnTo>
                  <a:lnTo>
                    <a:pt x="44588" y="22605"/>
                  </a:lnTo>
                  <a:lnTo>
                    <a:pt x="45803" y="22605"/>
                  </a:lnTo>
                  <a:lnTo>
                    <a:pt x="45111" y="20954"/>
                  </a:lnTo>
                  <a:close/>
                </a:path>
                <a:path w="78105" h="44450">
                  <a:moveTo>
                    <a:pt x="71227" y="19430"/>
                  </a:moveTo>
                  <a:lnTo>
                    <a:pt x="67226" y="19430"/>
                  </a:lnTo>
                  <a:lnTo>
                    <a:pt x="63939" y="20574"/>
                  </a:lnTo>
                  <a:lnTo>
                    <a:pt x="63906" y="20954"/>
                  </a:lnTo>
                  <a:lnTo>
                    <a:pt x="63458" y="22605"/>
                  </a:lnTo>
                  <a:lnTo>
                    <a:pt x="62527" y="22605"/>
                  </a:lnTo>
                  <a:lnTo>
                    <a:pt x="65109" y="21716"/>
                  </a:lnTo>
                  <a:lnTo>
                    <a:pt x="72849" y="21716"/>
                  </a:lnTo>
                  <a:lnTo>
                    <a:pt x="72695" y="20954"/>
                  </a:lnTo>
                  <a:lnTo>
                    <a:pt x="72618" y="20574"/>
                  </a:lnTo>
                  <a:lnTo>
                    <a:pt x="71227" y="19430"/>
                  </a:lnTo>
                  <a:close/>
                </a:path>
                <a:path w="78105" h="44450">
                  <a:moveTo>
                    <a:pt x="13112" y="20192"/>
                  </a:moveTo>
                  <a:lnTo>
                    <a:pt x="10241" y="20192"/>
                  </a:lnTo>
                  <a:lnTo>
                    <a:pt x="13207" y="21716"/>
                  </a:lnTo>
                  <a:lnTo>
                    <a:pt x="16065" y="21716"/>
                  </a:lnTo>
                  <a:lnTo>
                    <a:pt x="15798" y="20954"/>
                  </a:lnTo>
                  <a:lnTo>
                    <a:pt x="14048" y="20954"/>
                  </a:lnTo>
                  <a:lnTo>
                    <a:pt x="13112" y="20192"/>
                  </a:lnTo>
                  <a:close/>
                </a:path>
                <a:path w="78105" h="44450">
                  <a:moveTo>
                    <a:pt x="24976" y="18541"/>
                  </a:moveTo>
                  <a:lnTo>
                    <a:pt x="19435" y="18541"/>
                  </a:lnTo>
                  <a:lnTo>
                    <a:pt x="18637" y="18889"/>
                  </a:lnTo>
                  <a:lnTo>
                    <a:pt x="16720" y="21716"/>
                  </a:lnTo>
                  <a:lnTo>
                    <a:pt x="25805" y="21716"/>
                  </a:lnTo>
                  <a:lnTo>
                    <a:pt x="25067" y="18889"/>
                  </a:lnTo>
                  <a:lnTo>
                    <a:pt x="24976" y="18541"/>
                  </a:lnTo>
                  <a:close/>
                </a:path>
                <a:path w="78105" h="44450">
                  <a:moveTo>
                    <a:pt x="49811" y="1533"/>
                  </a:moveTo>
                  <a:lnTo>
                    <a:pt x="49283" y="1533"/>
                  </a:lnTo>
                  <a:lnTo>
                    <a:pt x="32747" y="2921"/>
                  </a:lnTo>
                  <a:lnTo>
                    <a:pt x="42039" y="2921"/>
                  </a:lnTo>
                  <a:lnTo>
                    <a:pt x="38584" y="6273"/>
                  </a:lnTo>
                  <a:lnTo>
                    <a:pt x="36642" y="6273"/>
                  </a:lnTo>
                  <a:lnTo>
                    <a:pt x="30581" y="14732"/>
                  </a:lnTo>
                  <a:lnTo>
                    <a:pt x="28746" y="17017"/>
                  </a:lnTo>
                  <a:lnTo>
                    <a:pt x="28644" y="17145"/>
                  </a:lnTo>
                  <a:lnTo>
                    <a:pt x="29220" y="17145"/>
                  </a:lnTo>
                  <a:lnTo>
                    <a:pt x="28831" y="17779"/>
                  </a:lnTo>
                  <a:lnTo>
                    <a:pt x="36146" y="17779"/>
                  </a:lnTo>
                  <a:lnTo>
                    <a:pt x="36119" y="18541"/>
                  </a:lnTo>
                  <a:lnTo>
                    <a:pt x="36007" y="21716"/>
                  </a:lnTo>
                  <a:lnTo>
                    <a:pt x="38305" y="14732"/>
                  </a:lnTo>
                  <a:lnTo>
                    <a:pt x="38389" y="14477"/>
                  </a:lnTo>
                  <a:lnTo>
                    <a:pt x="38472" y="14224"/>
                  </a:lnTo>
                  <a:lnTo>
                    <a:pt x="38598" y="13842"/>
                  </a:lnTo>
                  <a:lnTo>
                    <a:pt x="38681" y="13588"/>
                  </a:lnTo>
                  <a:lnTo>
                    <a:pt x="43398" y="7885"/>
                  </a:lnTo>
                  <a:lnTo>
                    <a:pt x="43512" y="7747"/>
                  </a:lnTo>
                  <a:lnTo>
                    <a:pt x="49811" y="1533"/>
                  </a:lnTo>
                  <a:close/>
                </a:path>
                <a:path w="78105" h="44450">
                  <a:moveTo>
                    <a:pt x="44748" y="18541"/>
                  </a:moveTo>
                  <a:lnTo>
                    <a:pt x="40995" y="18541"/>
                  </a:lnTo>
                  <a:lnTo>
                    <a:pt x="41504" y="19963"/>
                  </a:lnTo>
                  <a:lnTo>
                    <a:pt x="43842" y="19963"/>
                  </a:lnTo>
                  <a:lnTo>
                    <a:pt x="39209" y="21716"/>
                  </a:lnTo>
                  <a:lnTo>
                    <a:pt x="43489" y="21716"/>
                  </a:lnTo>
                  <a:lnTo>
                    <a:pt x="43421" y="20954"/>
                  </a:lnTo>
                  <a:lnTo>
                    <a:pt x="45111" y="20954"/>
                  </a:lnTo>
                  <a:lnTo>
                    <a:pt x="44791" y="20192"/>
                  </a:lnTo>
                  <a:lnTo>
                    <a:pt x="42857" y="19430"/>
                  </a:lnTo>
                  <a:lnTo>
                    <a:pt x="45159" y="19430"/>
                  </a:lnTo>
                  <a:lnTo>
                    <a:pt x="44748" y="18541"/>
                  </a:lnTo>
                  <a:close/>
                </a:path>
                <a:path w="78105" h="44450">
                  <a:moveTo>
                    <a:pt x="63104" y="20574"/>
                  </a:moveTo>
                  <a:lnTo>
                    <a:pt x="62316" y="20574"/>
                  </a:lnTo>
                  <a:lnTo>
                    <a:pt x="62423" y="21716"/>
                  </a:lnTo>
                  <a:lnTo>
                    <a:pt x="62561" y="21716"/>
                  </a:lnTo>
                  <a:lnTo>
                    <a:pt x="63104" y="20574"/>
                  </a:lnTo>
                  <a:close/>
                </a:path>
                <a:path w="78105" h="44450">
                  <a:moveTo>
                    <a:pt x="11445" y="18889"/>
                  </a:moveTo>
                  <a:lnTo>
                    <a:pt x="7619" y="18889"/>
                  </a:lnTo>
                  <a:lnTo>
                    <a:pt x="5280" y="20954"/>
                  </a:lnTo>
                  <a:lnTo>
                    <a:pt x="8402" y="20954"/>
                  </a:lnTo>
                  <a:lnTo>
                    <a:pt x="10241" y="20192"/>
                  </a:lnTo>
                  <a:lnTo>
                    <a:pt x="13112" y="20192"/>
                  </a:lnTo>
                  <a:lnTo>
                    <a:pt x="12830" y="19963"/>
                  </a:lnTo>
                  <a:lnTo>
                    <a:pt x="10534" y="19430"/>
                  </a:lnTo>
                  <a:lnTo>
                    <a:pt x="10106" y="19430"/>
                  </a:lnTo>
                  <a:lnTo>
                    <a:pt x="11445" y="18889"/>
                  </a:lnTo>
                  <a:close/>
                </a:path>
                <a:path w="78105" h="44450">
                  <a:moveTo>
                    <a:pt x="14372" y="18541"/>
                  </a:moveTo>
                  <a:lnTo>
                    <a:pt x="10835" y="18541"/>
                  </a:lnTo>
                  <a:lnTo>
                    <a:pt x="6575" y="18889"/>
                  </a:lnTo>
                  <a:lnTo>
                    <a:pt x="11905" y="18889"/>
                  </a:lnTo>
                  <a:lnTo>
                    <a:pt x="13219" y="19430"/>
                  </a:lnTo>
                  <a:lnTo>
                    <a:pt x="13471" y="19430"/>
                  </a:lnTo>
                  <a:lnTo>
                    <a:pt x="14148" y="20954"/>
                  </a:lnTo>
                  <a:lnTo>
                    <a:pt x="15798" y="20954"/>
                  </a:lnTo>
                  <a:lnTo>
                    <a:pt x="15075" y="18889"/>
                  </a:lnTo>
                  <a:lnTo>
                    <a:pt x="14372" y="18541"/>
                  </a:lnTo>
                  <a:close/>
                </a:path>
                <a:path w="78105" h="44450">
                  <a:moveTo>
                    <a:pt x="16899" y="17779"/>
                  </a:moveTo>
                  <a:lnTo>
                    <a:pt x="14686" y="17779"/>
                  </a:lnTo>
                  <a:lnTo>
                    <a:pt x="14953" y="18541"/>
                  </a:lnTo>
                  <a:lnTo>
                    <a:pt x="15075" y="18889"/>
                  </a:lnTo>
                  <a:lnTo>
                    <a:pt x="16168" y="19430"/>
                  </a:lnTo>
                  <a:lnTo>
                    <a:pt x="15849" y="19430"/>
                  </a:lnTo>
                  <a:lnTo>
                    <a:pt x="16244" y="19963"/>
                  </a:lnTo>
                  <a:lnTo>
                    <a:pt x="16300" y="20192"/>
                  </a:lnTo>
                  <a:lnTo>
                    <a:pt x="16393" y="20574"/>
                  </a:lnTo>
                  <a:lnTo>
                    <a:pt x="16548" y="20192"/>
                  </a:lnTo>
                  <a:lnTo>
                    <a:pt x="16659" y="19430"/>
                  </a:lnTo>
                  <a:lnTo>
                    <a:pt x="16738" y="18889"/>
                  </a:lnTo>
                  <a:lnTo>
                    <a:pt x="16788" y="18541"/>
                  </a:lnTo>
                  <a:lnTo>
                    <a:pt x="16899" y="17779"/>
                  </a:lnTo>
                  <a:close/>
                </a:path>
                <a:path w="78105" h="44450">
                  <a:moveTo>
                    <a:pt x="28831" y="17779"/>
                  </a:moveTo>
                  <a:lnTo>
                    <a:pt x="28183" y="17779"/>
                  </a:lnTo>
                  <a:lnTo>
                    <a:pt x="26998" y="20574"/>
                  </a:lnTo>
                  <a:lnTo>
                    <a:pt x="27352" y="20192"/>
                  </a:lnTo>
                  <a:lnTo>
                    <a:pt x="28831" y="17779"/>
                  </a:lnTo>
                  <a:close/>
                </a:path>
                <a:path w="78105" h="44450">
                  <a:moveTo>
                    <a:pt x="45066" y="19430"/>
                  </a:moveTo>
                  <a:lnTo>
                    <a:pt x="44471" y="19430"/>
                  </a:lnTo>
                  <a:lnTo>
                    <a:pt x="44695" y="19963"/>
                  </a:lnTo>
                  <a:lnTo>
                    <a:pt x="44791" y="20192"/>
                  </a:lnTo>
                  <a:lnTo>
                    <a:pt x="45138" y="20192"/>
                  </a:lnTo>
                  <a:lnTo>
                    <a:pt x="45066" y="19430"/>
                  </a:lnTo>
                  <a:close/>
                </a:path>
                <a:path w="78105" h="44450">
                  <a:moveTo>
                    <a:pt x="45529" y="19430"/>
                  </a:moveTo>
                  <a:lnTo>
                    <a:pt x="45249" y="19430"/>
                  </a:lnTo>
                  <a:lnTo>
                    <a:pt x="43842" y="19963"/>
                  </a:lnTo>
                  <a:lnTo>
                    <a:pt x="41300" y="19963"/>
                  </a:lnTo>
                  <a:lnTo>
                    <a:pt x="45529" y="19430"/>
                  </a:lnTo>
                  <a:close/>
                </a:path>
                <a:path w="78105" h="44450">
                  <a:moveTo>
                    <a:pt x="52118" y="1533"/>
                  </a:moveTo>
                  <a:lnTo>
                    <a:pt x="50112" y="1533"/>
                  </a:lnTo>
                  <a:lnTo>
                    <a:pt x="48429" y="3936"/>
                  </a:lnTo>
                  <a:lnTo>
                    <a:pt x="47909" y="4572"/>
                  </a:lnTo>
                  <a:lnTo>
                    <a:pt x="45129" y="6730"/>
                  </a:lnTo>
                  <a:lnTo>
                    <a:pt x="40657" y="13080"/>
                  </a:lnTo>
                  <a:lnTo>
                    <a:pt x="39088" y="15748"/>
                  </a:lnTo>
                  <a:lnTo>
                    <a:pt x="37501" y="18889"/>
                  </a:lnTo>
                  <a:lnTo>
                    <a:pt x="37829" y="18541"/>
                  </a:lnTo>
                  <a:lnTo>
                    <a:pt x="38397" y="17779"/>
                  </a:lnTo>
                  <a:lnTo>
                    <a:pt x="39650" y="17017"/>
                  </a:lnTo>
                  <a:lnTo>
                    <a:pt x="45555" y="17017"/>
                  </a:lnTo>
                  <a:lnTo>
                    <a:pt x="45651" y="16128"/>
                  </a:lnTo>
                  <a:lnTo>
                    <a:pt x="45733" y="15366"/>
                  </a:lnTo>
                  <a:lnTo>
                    <a:pt x="45856" y="14224"/>
                  </a:lnTo>
                  <a:lnTo>
                    <a:pt x="45979" y="13080"/>
                  </a:lnTo>
                  <a:lnTo>
                    <a:pt x="46088" y="12064"/>
                  </a:lnTo>
                  <a:lnTo>
                    <a:pt x="46197" y="11049"/>
                  </a:lnTo>
                  <a:lnTo>
                    <a:pt x="46252" y="10540"/>
                  </a:lnTo>
                  <a:lnTo>
                    <a:pt x="50403" y="8964"/>
                  </a:lnTo>
                  <a:lnTo>
                    <a:pt x="50748" y="8319"/>
                  </a:lnTo>
                  <a:lnTo>
                    <a:pt x="52100" y="8319"/>
                  </a:lnTo>
                  <a:lnTo>
                    <a:pt x="54521" y="7400"/>
                  </a:lnTo>
                  <a:lnTo>
                    <a:pt x="54774" y="6985"/>
                  </a:lnTo>
                  <a:lnTo>
                    <a:pt x="56511" y="2921"/>
                  </a:lnTo>
                  <a:lnTo>
                    <a:pt x="57191" y="2921"/>
                  </a:lnTo>
                  <a:lnTo>
                    <a:pt x="52118" y="1533"/>
                  </a:lnTo>
                  <a:close/>
                </a:path>
                <a:path w="78105" h="44450">
                  <a:moveTo>
                    <a:pt x="45392" y="18541"/>
                  </a:moveTo>
                  <a:lnTo>
                    <a:pt x="45171" y="18541"/>
                  </a:lnTo>
                  <a:lnTo>
                    <a:pt x="45254" y="18889"/>
                  </a:lnTo>
                  <a:lnTo>
                    <a:pt x="45392" y="18541"/>
                  </a:lnTo>
                  <a:close/>
                </a:path>
                <a:path w="78105" h="44450">
                  <a:moveTo>
                    <a:pt x="38201" y="2921"/>
                  </a:moveTo>
                  <a:lnTo>
                    <a:pt x="34380" y="2921"/>
                  </a:lnTo>
                  <a:lnTo>
                    <a:pt x="27147" y="5969"/>
                  </a:lnTo>
                  <a:lnTo>
                    <a:pt x="26326" y="6273"/>
                  </a:lnTo>
                  <a:lnTo>
                    <a:pt x="17307" y="11049"/>
                  </a:lnTo>
                  <a:lnTo>
                    <a:pt x="6976" y="17017"/>
                  </a:lnTo>
                  <a:lnTo>
                    <a:pt x="0" y="17779"/>
                  </a:lnTo>
                  <a:lnTo>
                    <a:pt x="2686" y="17779"/>
                  </a:lnTo>
                  <a:lnTo>
                    <a:pt x="3769" y="18541"/>
                  </a:lnTo>
                  <a:lnTo>
                    <a:pt x="3149" y="18541"/>
                  </a:lnTo>
                  <a:lnTo>
                    <a:pt x="7987" y="17145"/>
                  </a:lnTo>
                  <a:lnTo>
                    <a:pt x="10599" y="16128"/>
                  </a:lnTo>
                  <a:lnTo>
                    <a:pt x="11407" y="15748"/>
                  </a:lnTo>
                  <a:lnTo>
                    <a:pt x="15019" y="13842"/>
                  </a:lnTo>
                  <a:lnTo>
                    <a:pt x="23821" y="8964"/>
                  </a:lnTo>
                  <a:lnTo>
                    <a:pt x="31858" y="4825"/>
                  </a:lnTo>
                  <a:lnTo>
                    <a:pt x="38201" y="2921"/>
                  </a:lnTo>
                  <a:close/>
                </a:path>
                <a:path w="78105" h="44450">
                  <a:moveTo>
                    <a:pt x="29632" y="6730"/>
                  </a:moveTo>
                  <a:lnTo>
                    <a:pt x="29031" y="6985"/>
                  </a:lnTo>
                  <a:lnTo>
                    <a:pt x="26274" y="8319"/>
                  </a:lnTo>
                  <a:lnTo>
                    <a:pt x="25023" y="8964"/>
                  </a:lnTo>
                  <a:lnTo>
                    <a:pt x="20919" y="11429"/>
                  </a:lnTo>
                  <a:lnTo>
                    <a:pt x="12419" y="15748"/>
                  </a:lnTo>
                  <a:lnTo>
                    <a:pt x="11582" y="16128"/>
                  </a:lnTo>
                  <a:lnTo>
                    <a:pt x="8901" y="17779"/>
                  </a:lnTo>
                  <a:lnTo>
                    <a:pt x="5340" y="18541"/>
                  </a:lnTo>
                  <a:lnTo>
                    <a:pt x="7656" y="18541"/>
                  </a:lnTo>
                  <a:lnTo>
                    <a:pt x="11292" y="17017"/>
                  </a:lnTo>
                  <a:lnTo>
                    <a:pt x="17011" y="17017"/>
                  </a:lnTo>
                  <a:lnTo>
                    <a:pt x="17140" y="16128"/>
                  </a:lnTo>
                  <a:lnTo>
                    <a:pt x="17196" y="15748"/>
                  </a:lnTo>
                  <a:lnTo>
                    <a:pt x="17042" y="15748"/>
                  </a:lnTo>
                  <a:lnTo>
                    <a:pt x="24604" y="10160"/>
                  </a:lnTo>
                  <a:lnTo>
                    <a:pt x="29632" y="6730"/>
                  </a:lnTo>
                  <a:close/>
                </a:path>
                <a:path w="78105" h="44450">
                  <a:moveTo>
                    <a:pt x="17011" y="17017"/>
                  </a:moveTo>
                  <a:lnTo>
                    <a:pt x="11292" y="17017"/>
                  </a:lnTo>
                  <a:lnTo>
                    <a:pt x="14372" y="18541"/>
                  </a:lnTo>
                  <a:lnTo>
                    <a:pt x="10835" y="18541"/>
                  </a:lnTo>
                  <a:lnTo>
                    <a:pt x="13656" y="17779"/>
                  </a:lnTo>
                  <a:lnTo>
                    <a:pt x="16899" y="17779"/>
                  </a:lnTo>
                  <a:lnTo>
                    <a:pt x="17011" y="17017"/>
                  </a:lnTo>
                  <a:close/>
                </a:path>
                <a:path w="78105" h="44450">
                  <a:moveTo>
                    <a:pt x="43331" y="17779"/>
                  </a:moveTo>
                  <a:lnTo>
                    <a:pt x="43036" y="17779"/>
                  </a:lnTo>
                  <a:lnTo>
                    <a:pt x="45429" y="18541"/>
                  </a:lnTo>
                  <a:lnTo>
                    <a:pt x="42218" y="18541"/>
                  </a:lnTo>
                  <a:lnTo>
                    <a:pt x="43331" y="17779"/>
                  </a:lnTo>
                  <a:close/>
                </a:path>
                <a:path w="78105" h="44450">
                  <a:moveTo>
                    <a:pt x="45555" y="17017"/>
                  </a:moveTo>
                  <a:lnTo>
                    <a:pt x="42774" y="17017"/>
                  </a:lnTo>
                  <a:lnTo>
                    <a:pt x="44839" y="17779"/>
                  </a:lnTo>
                  <a:lnTo>
                    <a:pt x="44618" y="17779"/>
                  </a:lnTo>
                  <a:lnTo>
                    <a:pt x="45356" y="18541"/>
                  </a:lnTo>
                  <a:lnTo>
                    <a:pt x="45473" y="17779"/>
                  </a:lnTo>
                  <a:lnTo>
                    <a:pt x="45555" y="17017"/>
                  </a:lnTo>
                  <a:close/>
                </a:path>
                <a:path w="78105" h="44450">
                  <a:moveTo>
                    <a:pt x="24611" y="17145"/>
                  </a:moveTo>
                  <a:lnTo>
                    <a:pt x="22880" y="17145"/>
                  </a:lnTo>
                  <a:lnTo>
                    <a:pt x="21314" y="17779"/>
                  </a:lnTo>
                  <a:lnTo>
                    <a:pt x="24777" y="17779"/>
                  </a:lnTo>
                  <a:lnTo>
                    <a:pt x="24611" y="17145"/>
                  </a:lnTo>
                  <a:close/>
                </a:path>
                <a:path w="78105" h="44450">
                  <a:moveTo>
                    <a:pt x="28644" y="17145"/>
                  </a:moveTo>
                  <a:lnTo>
                    <a:pt x="27962" y="17145"/>
                  </a:lnTo>
                  <a:lnTo>
                    <a:pt x="27545" y="17779"/>
                  </a:lnTo>
                  <a:lnTo>
                    <a:pt x="28135" y="17779"/>
                  </a:lnTo>
                  <a:lnTo>
                    <a:pt x="28644" y="17145"/>
                  </a:lnTo>
                  <a:close/>
                </a:path>
                <a:path w="78105" h="44450">
                  <a:moveTo>
                    <a:pt x="55081" y="17017"/>
                  </a:moveTo>
                  <a:lnTo>
                    <a:pt x="54871" y="17017"/>
                  </a:lnTo>
                  <a:lnTo>
                    <a:pt x="54210" y="17779"/>
                  </a:lnTo>
                  <a:lnTo>
                    <a:pt x="54913" y="17779"/>
                  </a:lnTo>
                  <a:lnTo>
                    <a:pt x="55053" y="17145"/>
                  </a:lnTo>
                  <a:lnTo>
                    <a:pt x="55081" y="17017"/>
                  </a:lnTo>
                  <a:close/>
                </a:path>
                <a:path w="78105" h="44450">
                  <a:moveTo>
                    <a:pt x="28630" y="16128"/>
                  </a:moveTo>
                  <a:lnTo>
                    <a:pt x="25385" y="16128"/>
                  </a:lnTo>
                  <a:lnTo>
                    <a:pt x="23193" y="17017"/>
                  </a:lnTo>
                  <a:lnTo>
                    <a:pt x="24578" y="17017"/>
                  </a:lnTo>
                  <a:lnTo>
                    <a:pt x="24611" y="17145"/>
                  </a:lnTo>
                  <a:lnTo>
                    <a:pt x="27962" y="17145"/>
                  </a:lnTo>
                  <a:lnTo>
                    <a:pt x="28630" y="16128"/>
                  </a:lnTo>
                  <a:close/>
                </a:path>
                <a:path w="78105" h="44450">
                  <a:moveTo>
                    <a:pt x="53834" y="14224"/>
                  </a:moveTo>
                  <a:lnTo>
                    <a:pt x="53360" y="14224"/>
                  </a:lnTo>
                  <a:lnTo>
                    <a:pt x="52575" y="15366"/>
                  </a:lnTo>
                  <a:lnTo>
                    <a:pt x="53587" y="15366"/>
                  </a:lnTo>
                  <a:lnTo>
                    <a:pt x="53517" y="15748"/>
                  </a:lnTo>
                  <a:lnTo>
                    <a:pt x="53447" y="16128"/>
                  </a:lnTo>
                  <a:lnTo>
                    <a:pt x="52743" y="17017"/>
                  </a:lnTo>
                  <a:lnTo>
                    <a:pt x="53345" y="17017"/>
                  </a:lnTo>
                  <a:lnTo>
                    <a:pt x="53865" y="16128"/>
                  </a:lnTo>
                  <a:lnTo>
                    <a:pt x="55278" y="16128"/>
                  </a:lnTo>
                  <a:lnTo>
                    <a:pt x="55362" y="15748"/>
                  </a:lnTo>
                  <a:lnTo>
                    <a:pt x="55446" y="15366"/>
                  </a:lnTo>
                  <a:lnTo>
                    <a:pt x="53834" y="14224"/>
                  </a:lnTo>
                  <a:close/>
                </a:path>
                <a:path w="78105" h="44450">
                  <a:moveTo>
                    <a:pt x="55278" y="16128"/>
                  </a:moveTo>
                  <a:lnTo>
                    <a:pt x="54982" y="16128"/>
                  </a:lnTo>
                  <a:lnTo>
                    <a:pt x="55119" y="17017"/>
                  </a:lnTo>
                  <a:lnTo>
                    <a:pt x="55278" y="16128"/>
                  </a:lnTo>
                  <a:close/>
                </a:path>
                <a:path w="78105" h="44450">
                  <a:moveTo>
                    <a:pt x="75892" y="11049"/>
                  </a:moveTo>
                  <a:lnTo>
                    <a:pt x="56559" y="11049"/>
                  </a:lnTo>
                  <a:lnTo>
                    <a:pt x="61948" y="12064"/>
                  </a:lnTo>
                  <a:lnTo>
                    <a:pt x="62265" y="12064"/>
                  </a:lnTo>
                  <a:lnTo>
                    <a:pt x="63245" y="12826"/>
                  </a:lnTo>
                  <a:lnTo>
                    <a:pt x="66055" y="14477"/>
                  </a:lnTo>
                  <a:lnTo>
                    <a:pt x="66606" y="14732"/>
                  </a:lnTo>
                  <a:lnTo>
                    <a:pt x="67391" y="15366"/>
                  </a:lnTo>
                  <a:lnTo>
                    <a:pt x="67825" y="15748"/>
                  </a:lnTo>
                  <a:lnTo>
                    <a:pt x="68165" y="16128"/>
                  </a:lnTo>
                  <a:lnTo>
                    <a:pt x="69082" y="17017"/>
                  </a:lnTo>
                  <a:lnTo>
                    <a:pt x="69842" y="17017"/>
                  </a:lnTo>
                  <a:lnTo>
                    <a:pt x="73413" y="15366"/>
                  </a:lnTo>
                  <a:lnTo>
                    <a:pt x="77319" y="15366"/>
                  </a:lnTo>
                  <a:lnTo>
                    <a:pt x="76018" y="11429"/>
                  </a:lnTo>
                  <a:lnTo>
                    <a:pt x="75892" y="11049"/>
                  </a:lnTo>
                  <a:close/>
                </a:path>
                <a:path w="78105" h="44450">
                  <a:moveTo>
                    <a:pt x="61948" y="12064"/>
                  </a:moveTo>
                  <a:lnTo>
                    <a:pt x="55511" y="12064"/>
                  </a:lnTo>
                  <a:lnTo>
                    <a:pt x="50121" y="13208"/>
                  </a:lnTo>
                  <a:lnTo>
                    <a:pt x="49508" y="14224"/>
                  </a:lnTo>
                  <a:lnTo>
                    <a:pt x="48972" y="15366"/>
                  </a:lnTo>
                  <a:lnTo>
                    <a:pt x="48748" y="15748"/>
                  </a:lnTo>
                  <a:lnTo>
                    <a:pt x="48638" y="16128"/>
                  </a:lnTo>
                  <a:lnTo>
                    <a:pt x="50859" y="16128"/>
                  </a:lnTo>
                  <a:lnTo>
                    <a:pt x="50466" y="15366"/>
                  </a:lnTo>
                  <a:lnTo>
                    <a:pt x="51656" y="15366"/>
                  </a:lnTo>
                  <a:lnTo>
                    <a:pt x="53380" y="12826"/>
                  </a:lnTo>
                  <a:lnTo>
                    <a:pt x="63245" y="12826"/>
                  </a:lnTo>
                  <a:lnTo>
                    <a:pt x="61948" y="12064"/>
                  </a:lnTo>
                  <a:close/>
                </a:path>
                <a:path w="78105" h="44450">
                  <a:moveTo>
                    <a:pt x="77319" y="15366"/>
                  </a:moveTo>
                  <a:lnTo>
                    <a:pt x="76308" y="15366"/>
                  </a:lnTo>
                  <a:lnTo>
                    <a:pt x="77571" y="16128"/>
                  </a:lnTo>
                  <a:lnTo>
                    <a:pt x="77445" y="15748"/>
                  </a:lnTo>
                  <a:lnTo>
                    <a:pt x="77319" y="15366"/>
                  </a:lnTo>
                  <a:close/>
                </a:path>
                <a:path w="78105" h="44450">
                  <a:moveTo>
                    <a:pt x="57534" y="2921"/>
                  </a:moveTo>
                  <a:lnTo>
                    <a:pt x="57071" y="4572"/>
                  </a:lnTo>
                  <a:lnTo>
                    <a:pt x="57000" y="4825"/>
                  </a:lnTo>
                  <a:lnTo>
                    <a:pt x="56883" y="5079"/>
                  </a:lnTo>
                  <a:lnTo>
                    <a:pt x="56833" y="5423"/>
                  </a:lnTo>
                  <a:lnTo>
                    <a:pt x="56709" y="6273"/>
                  </a:lnTo>
                  <a:lnTo>
                    <a:pt x="56605" y="6985"/>
                  </a:lnTo>
                  <a:lnTo>
                    <a:pt x="55531" y="7400"/>
                  </a:lnTo>
                  <a:lnTo>
                    <a:pt x="55426" y="7747"/>
                  </a:lnTo>
                  <a:lnTo>
                    <a:pt x="55097" y="7747"/>
                  </a:lnTo>
                  <a:lnTo>
                    <a:pt x="53225" y="9398"/>
                  </a:lnTo>
                  <a:lnTo>
                    <a:pt x="50859" y="12319"/>
                  </a:lnTo>
                  <a:lnTo>
                    <a:pt x="56559" y="11049"/>
                  </a:lnTo>
                  <a:lnTo>
                    <a:pt x="75892" y="11049"/>
                  </a:lnTo>
                  <a:lnTo>
                    <a:pt x="75430" y="9651"/>
                  </a:lnTo>
                  <a:lnTo>
                    <a:pt x="64112" y="3936"/>
                  </a:lnTo>
                  <a:lnTo>
                    <a:pt x="57534" y="2921"/>
                  </a:lnTo>
                  <a:close/>
                </a:path>
                <a:path w="78105" h="44450">
                  <a:moveTo>
                    <a:pt x="55491" y="7400"/>
                  </a:moveTo>
                  <a:lnTo>
                    <a:pt x="54189" y="7885"/>
                  </a:lnTo>
                  <a:lnTo>
                    <a:pt x="54853" y="7747"/>
                  </a:lnTo>
                  <a:lnTo>
                    <a:pt x="55097" y="7747"/>
                  </a:lnTo>
                  <a:lnTo>
                    <a:pt x="55491" y="7400"/>
                  </a:lnTo>
                  <a:close/>
                </a:path>
                <a:path w="78105" h="44450">
                  <a:moveTo>
                    <a:pt x="57401" y="1533"/>
                  </a:moveTo>
                  <a:lnTo>
                    <a:pt x="56882" y="2921"/>
                  </a:lnTo>
                  <a:lnTo>
                    <a:pt x="55732" y="6730"/>
                  </a:lnTo>
                  <a:lnTo>
                    <a:pt x="55656" y="6985"/>
                  </a:lnTo>
                  <a:lnTo>
                    <a:pt x="55531" y="7400"/>
                  </a:lnTo>
                  <a:lnTo>
                    <a:pt x="55961" y="6985"/>
                  </a:lnTo>
                  <a:lnTo>
                    <a:pt x="56768" y="6273"/>
                  </a:lnTo>
                  <a:lnTo>
                    <a:pt x="56680" y="5969"/>
                  </a:lnTo>
                  <a:lnTo>
                    <a:pt x="56833" y="5423"/>
                  </a:lnTo>
                  <a:lnTo>
                    <a:pt x="57401" y="1533"/>
                  </a:lnTo>
                  <a:close/>
                </a:path>
                <a:path w="78105" h="44450">
                  <a:moveTo>
                    <a:pt x="30106" y="761"/>
                  </a:moveTo>
                  <a:lnTo>
                    <a:pt x="26444" y="1397"/>
                  </a:lnTo>
                  <a:lnTo>
                    <a:pt x="27227" y="1397"/>
                  </a:lnTo>
                  <a:lnTo>
                    <a:pt x="26981" y="1533"/>
                  </a:lnTo>
                  <a:lnTo>
                    <a:pt x="22569" y="2921"/>
                  </a:lnTo>
                  <a:lnTo>
                    <a:pt x="26073" y="2921"/>
                  </a:lnTo>
                  <a:lnTo>
                    <a:pt x="27338" y="3936"/>
                  </a:lnTo>
                  <a:lnTo>
                    <a:pt x="27316" y="5079"/>
                  </a:lnTo>
                  <a:lnTo>
                    <a:pt x="29620" y="3936"/>
                  </a:lnTo>
                  <a:lnTo>
                    <a:pt x="35917" y="1533"/>
                  </a:lnTo>
                  <a:lnTo>
                    <a:pt x="32180" y="1533"/>
                  </a:lnTo>
                  <a:lnTo>
                    <a:pt x="30106" y="761"/>
                  </a:lnTo>
                  <a:close/>
                </a:path>
                <a:path w="78105" h="44450">
                  <a:moveTo>
                    <a:pt x="57452" y="0"/>
                  </a:moveTo>
                  <a:lnTo>
                    <a:pt x="56812" y="761"/>
                  </a:lnTo>
                  <a:lnTo>
                    <a:pt x="43234" y="761"/>
                  </a:lnTo>
                  <a:lnTo>
                    <a:pt x="34147" y="2921"/>
                  </a:lnTo>
                  <a:lnTo>
                    <a:pt x="40300" y="2921"/>
                  </a:lnTo>
                  <a:lnTo>
                    <a:pt x="48061" y="1533"/>
                  </a:lnTo>
                  <a:lnTo>
                    <a:pt x="49283" y="1533"/>
                  </a:lnTo>
                  <a:lnTo>
                    <a:pt x="50910" y="1397"/>
                  </a:lnTo>
                  <a:lnTo>
                    <a:pt x="57135" y="1397"/>
                  </a:lnTo>
                  <a:lnTo>
                    <a:pt x="57452" y="0"/>
                  </a:lnTo>
                  <a:close/>
                </a:path>
                <a:path w="78105" h="44450">
                  <a:moveTo>
                    <a:pt x="57118" y="1397"/>
                  </a:moveTo>
                  <a:lnTo>
                    <a:pt x="54556" y="1397"/>
                  </a:lnTo>
                  <a:lnTo>
                    <a:pt x="57024" y="2921"/>
                  </a:lnTo>
                  <a:lnTo>
                    <a:pt x="55304" y="2921"/>
                  </a:lnTo>
                  <a:lnTo>
                    <a:pt x="57104" y="1533"/>
                  </a:lnTo>
                  <a:lnTo>
                    <a:pt x="57118" y="1397"/>
                  </a:lnTo>
                  <a:close/>
                </a:path>
                <a:path w="78105" h="44450">
                  <a:moveTo>
                    <a:pt x="57104" y="1533"/>
                  </a:moveTo>
                  <a:lnTo>
                    <a:pt x="56520" y="2921"/>
                  </a:lnTo>
                  <a:lnTo>
                    <a:pt x="56789" y="2921"/>
                  </a:lnTo>
                  <a:lnTo>
                    <a:pt x="57104" y="1533"/>
                  </a:lnTo>
                  <a:close/>
                </a:path>
                <a:path w="78105" h="44450">
                  <a:moveTo>
                    <a:pt x="39545" y="761"/>
                  </a:moveTo>
                  <a:lnTo>
                    <a:pt x="31394" y="761"/>
                  </a:lnTo>
                  <a:lnTo>
                    <a:pt x="33201" y="1397"/>
                  </a:lnTo>
                  <a:lnTo>
                    <a:pt x="33520" y="1533"/>
                  </a:lnTo>
                  <a:lnTo>
                    <a:pt x="36272" y="1533"/>
                  </a:lnTo>
                  <a:lnTo>
                    <a:pt x="36707" y="1397"/>
                  </a:lnTo>
                  <a:lnTo>
                    <a:pt x="36503" y="1397"/>
                  </a:lnTo>
                  <a:lnTo>
                    <a:pt x="39545" y="761"/>
                  </a:lnTo>
                  <a:close/>
                </a:path>
              </a:pathLst>
            </a:custGeom>
            <a:solidFill>
              <a:srgbClr val="434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2848546" y="1053059"/>
              <a:ext cx="22860" cy="13335"/>
            </a:xfrm>
            <a:custGeom>
              <a:avLst/>
              <a:gdLst/>
              <a:ahLst/>
              <a:cxnLst/>
              <a:rect l="l" t="t" r="r" b="b"/>
              <a:pathLst>
                <a:path w="22860" h="13334">
                  <a:moveTo>
                    <a:pt x="8674" y="76"/>
                  </a:moveTo>
                  <a:lnTo>
                    <a:pt x="8420" y="0"/>
                  </a:lnTo>
                  <a:lnTo>
                    <a:pt x="6540" y="2273"/>
                  </a:lnTo>
                  <a:lnTo>
                    <a:pt x="1371" y="5842"/>
                  </a:lnTo>
                  <a:lnTo>
                    <a:pt x="0" y="8420"/>
                  </a:lnTo>
                  <a:lnTo>
                    <a:pt x="292" y="8420"/>
                  </a:lnTo>
                  <a:lnTo>
                    <a:pt x="1727" y="5791"/>
                  </a:lnTo>
                  <a:lnTo>
                    <a:pt x="6756" y="2413"/>
                  </a:lnTo>
                  <a:lnTo>
                    <a:pt x="8674" y="76"/>
                  </a:lnTo>
                  <a:close/>
                </a:path>
                <a:path w="22860" h="13334">
                  <a:moveTo>
                    <a:pt x="12293" y="1600"/>
                  </a:moveTo>
                  <a:lnTo>
                    <a:pt x="12052" y="1485"/>
                  </a:lnTo>
                  <a:lnTo>
                    <a:pt x="10160" y="3505"/>
                  </a:lnTo>
                  <a:lnTo>
                    <a:pt x="5600" y="6172"/>
                  </a:lnTo>
                  <a:lnTo>
                    <a:pt x="3975" y="8305"/>
                  </a:lnTo>
                  <a:lnTo>
                    <a:pt x="4292" y="8331"/>
                  </a:lnTo>
                  <a:lnTo>
                    <a:pt x="5956" y="6223"/>
                  </a:lnTo>
                  <a:lnTo>
                    <a:pt x="10337" y="3695"/>
                  </a:lnTo>
                  <a:lnTo>
                    <a:pt x="12293" y="1600"/>
                  </a:lnTo>
                  <a:close/>
                </a:path>
                <a:path w="22860" h="13334">
                  <a:moveTo>
                    <a:pt x="15760" y="3594"/>
                  </a:moveTo>
                  <a:lnTo>
                    <a:pt x="15532" y="3454"/>
                  </a:lnTo>
                  <a:lnTo>
                    <a:pt x="13449" y="5334"/>
                  </a:lnTo>
                  <a:lnTo>
                    <a:pt x="9791" y="6883"/>
                  </a:lnTo>
                  <a:lnTo>
                    <a:pt x="7975" y="9004"/>
                  </a:lnTo>
                  <a:lnTo>
                    <a:pt x="8204" y="9131"/>
                  </a:lnTo>
                  <a:lnTo>
                    <a:pt x="10033" y="7010"/>
                  </a:lnTo>
                  <a:lnTo>
                    <a:pt x="13677" y="5461"/>
                  </a:lnTo>
                  <a:lnTo>
                    <a:pt x="15760" y="3594"/>
                  </a:lnTo>
                  <a:close/>
                </a:path>
                <a:path w="22860" h="13334">
                  <a:moveTo>
                    <a:pt x="18973" y="5854"/>
                  </a:moveTo>
                  <a:lnTo>
                    <a:pt x="18757" y="5689"/>
                  </a:lnTo>
                  <a:lnTo>
                    <a:pt x="15925" y="7150"/>
                  </a:lnTo>
                  <a:lnTo>
                    <a:pt x="13398" y="8382"/>
                  </a:lnTo>
                  <a:lnTo>
                    <a:pt x="11049" y="10147"/>
                  </a:lnTo>
                  <a:lnTo>
                    <a:pt x="11264" y="10325"/>
                  </a:lnTo>
                  <a:lnTo>
                    <a:pt x="13601" y="8521"/>
                  </a:lnTo>
                  <a:lnTo>
                    <a:pt x="16129" y="7315"/>
                  </a:lnTo>
                  <a:lnTo>
                    <a:pt x="18973" y="5854"/>
                  </a:lnTo>
                  <a:close/>
                </a:path>
                <a:path w="22860" h="13334">
                  <a:moveTo>
                    <a:pt x="22364" y="9461"/>
                  </a:moveTo>
                  <a:lnTo>
                    <a:pt x="22148" y="9207"/>
                  </a:lnTo>
                  <a:lnTo>
                    <a:pt x="19837" y="9347"/>
                  </a:lnTo>
                  <a:lnTo>
                    <a:pt x="15024" y="12204"/>
                  </a:lnTo>
                  <a:lnTo>
                    <a:pt x="13881" y="12649"/>
                  </a:lnTo>
                  <a:lnTo>
                    <a:pt x="14084" y="12865"/>
                  </a:lnTo>
                  <a:lnTo>
                    <a:pt x="15189" y="12407"/>
                  </a:lnTo>
                  <a:lnTo>
                    <a:pt x="16090" y="11874"/>
                  </a:lnTo>
                  <a:lnTo>
                    <a:pt x="19977" y="9563"/>
                  </a:lnTo>
                  <a:lnTo>
                    <a:pt x="22364" y="9461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2868850" y="1066932"/>
              <a:ext cx="13335" cy="26670"/>
            </a:xfrm>
            <a:custGeom>
              <a:avLst/>
              <a:gdLst/>
              <a:ahLst/>
              <a:cxnLst/>
              <a:rect l="l" t="t" r="r" b="b"/>
              <a:pathLst>
                <a:path w="13335" h="26669">
                  <a:moveTo>
                    <a:pt x="4125" y="24785"/>
                  </a:moveTo>
                  <a:lnTo>
                    <a:pt x="4222" y="25546"/>
                  </a:lnTo>
                  <a:lnTo>
                    <a:pt x="4569" y="26356"/>
                  </a:lnTo>
                  <a:lnTo>
                    <a:pt x="4773" y="26356"/>
                  </a:lnTo>
                  <a:lnTo>
                    <a:pt x="4714" y="25546"/>
                  </a:lnTo>
                  <a:lnTo>
                    <a:pt x="4125" y="24785"/>
                  </a:lnTo>
                  <a:close/>
                </a:path>
                <a:path w="13335" h="26669">
                  <a:moveTo>
                    <a:pt x="4861" y="25736"/>
                  </a:moveTo>
                  <a:lnTo>
                    <a:pt x="4684" y="25736"/>
                  </a:lnTo>
                  <a:lnTo>
                    <a:pt x="4959" y="26356"/>
                  </a:lnTo>
                  <a:lnTo>
                    <a:pt x="5341" y="26356"/>
                  </a:lnTo>
                  <a:lnTo>
                    <a:pt x="4861" y="25736"/>
                  </a:lnTo>
                  <a:close/>
                </a:path>
                <a:path w="13335" h="26669">
                  <a:moveTo>
                    <a:pt x="6494" y="20833"/>
                  </a:moveTo>
                  <a:lnTo>
                    <a:pt x="5934" y="20833"/>
                  </a:lnTo>
                  <a:lnTo>
                    <a:pt x="8251" y="21676"/>
                  </a:lnTo>
                  <a:lnTo>
                    <a:pt x="9808" y="26356"/>
                  </a:lnTo>
                  <a:lnTo>
                    <a:pt x="10023" y="26356"/>
                  </a:lnTo>
                  <a:lnTo>
                    <a:pt x="10753" y="25736"/>
                  </a:lnTo>
                  <a:lnTo>
                    <a:pt x="10333" y="25736"/>
                  </a:lnTo>
                  <a:lnTo>
                    <a:pt x="10253" y="25546"/>
                  </a:lnTo>
                  <a:lnTo>
                    <a:pt x="10738" y="25546"/>
                  </a:lnTo>
                  <a:lnTo>
                    <a:pt x="10824" y="25361"/>
                  </a:lnTo>
                  <a:lnTo>
                    <a:pt x="10926" y="24494"/>
                  </a:lnTo>
                  <a:lnTo>
                    <a:pt x="9658" y="22795"/>
                  </a:lnTo>
                  <a:lnTo>
                    <a:pt x="9548" y="22647"/>
                  </a:lnTo>
                  <a:lnTo>
                    <a:pt x="9451" y="22518"/>
                  </a:lnTo>
                  <a:lnTo>
                    <a:pt x="9349" y="22381"/>
                  </a:lnTo>
                  <a:lnTo>
                    <a:pt x="8808" y="22381"/>
                  </a:lnTo>
                  <a:lnTo>
                    <a:pt x="8335" y="21395"/>
                  </a:lnTo>
                  <a:lnTo>
                    <a:pt x="8010" y="21395"/>
                  </a:lnTo>
                  <a:lnTo>
                    <a:pt x="6494" y="20833"/>
                  </a:lnTo>
                  <a:close/>
                </a:path>
                <a:path w="13335" h="26669">
                  <a:moveTo>
                    <a:pt x="10738" y="25546"/>
                  </a:moveTo>
                  <a:lnTo>
                    <a:pt x="10253" y="25546"/>
                  </a:lnTo>
                  <a:lnTo>
                    <a:pt x="10649" y="25736"/>
                  </a:lnTo>
                  <a:lnTo>
                    <a:pt x="10738" y="25546"/>
                  </a:lnTo>
                  <a:close/>
                </a:path>
                <a:path w="13335" h="26669">
                  <a:moveTo>
                    <a:pt x="4016" y="19626"/>
                  </a:moveTo>
                  <a:lnTo>
                    <a:pt x="2619" y="19626"/>
                  </a:lnTo>
                  <a:lnTo>
                    <a:pt x="5934" y="20833"/>
                  </a:lnTo>
                  <a:lnTo>
                    <a:pt x="3821" y="20833"/>
                  </a:lnTo>
                  <a:lnTo>
                    <a:pt x="2610" y="21990"/>
                  </a:lnTo>
                  <a:lnTo>
                    <a:pt x="2263" y="22381"/>
                  </a:lnTo>
                  <a:lnTo>
                    <a:pt x="4125" y="24785"/>
                  </a:lnTo>
                  <a:lnTo>
                    <a:pt x="4232" y="21395"/>
                  </a:lnTo>
                  <a:lnTo>
                    <a:pt x="4263" y="20833"/>
                  </a:lnTo>
                  <a:lnTo>
                    <a:pt x="4016" y="19626"/>
                  </a:lnTo>
                  <a:close/>
                </a:path>
                <a:path w="13335" h="26669">
                  <a:moveTo>
                    <a:pt x="1064" y="20833"/>
                  </a:moveTo>
                  <a:lnTo>
                    <a:pt x="917" y="21008"/>
                  </a:lnTo>
                  <a:lnTo>
                    <a:pt x="220" y="22381"/>
                  </a:lnTo>
                  <a:lnTo>
                    <a:pt x="493" y="22518"/>
                  </a:lnTo>
                  <a:lnTo>
                    <a:pt x="464" y="22647"/>
                  </a:lnTo>
                  <a:lnTo>
                    <a:pt x="108" y="22795"/>
                  </a:lnTo>
                  <a:lnTo>
                    <a:pt x="0" y="24494"/>
                  </a:lnTo>
                  <a:lnTo>
                    <a:pt x="2201" y="22381"/>
                  </a:lnTo>
                  <a:lnTo>
                    <a:pt x="1961" y="21990"/>
                  </a:lnTo>
                  <a:lnTo>
                    <a:pt x="1064" y="20833"/>
                  </a:lnTo>
                  <a:close/>
                </a:path>
                <a:path w="13335" h="26669">
                  <a:moveTo>
                    <a:pt x="5100" y="20833"/>
                  </a:moveTo>
                  <a:lnTo>
                    <a:pt x="4314" y="20833"/>
                  </a:lnTo>
                  <a:lnTo>
                    <a:pt x="5068" y="23882"/>
                  </a:lnTo>
                  <a:lnTo>
                    <a:pt x="5141" y="21676"/>
                  </a:lnTo>
                  <a:lnTo>
                    <a:pt x="4902" y="21676"/>
                  </a:lnTo>
                  <a:lnTo>
                    <a:pt x="4968" y="21395"/>
                  </a:lnTo>
                  <a:lnTo>
                    <a:pt x="5059" y="21008"/>
                  </a:lnTo>
                  <a:lnTo>
                    <a:pt x="5100" y="20833"/>
                  </a:lnTo>
                  <a:close/>
                </a:path>
                <a:path w="13335" h="26669">
                  <a:moveTo>
                    <a:pt x="9057" y="21990"/>
                  </a:moveTo>
                  <a:lnTo>
                    <a:pt x="8582" y="22381"/>
                  </a:lnTo>
                  <a:lnTo>
                    <a:pt x="9349" y="22381"/>
                  </a:lnTo>
                  <a:lnTo>
                    <a:pt x="9057" y="21990"/>
                  </a:lnTo>
                  <a:close/>
                </a:path>
                <a:path w="13335" h="26669">
                  <a:moveTo>
                    <a:pt x="12409" y="19239"/>
                  </a:moveTo>
                  <a:lnTo>
                    <a:pt x="10254" y="21008"/>
                  </a:lnTo>
                  <a:lnTo>
                    <a:pt x="13005" y="22381"/>
                  </a:lnTo>
                  <a:lnTo>
                    <a:pt x="13120" y="21676"/>
                  </a:lnTo>
                  <a:lnTo>
                    <a:pt x="13339" y="21676"/>
                  </a:lnTo>
                  <a:lnTo>
                    <a:pt x="12840" y="21395"/>
                  </a:lnTo>
                  <a:lnTo>
                    <a:pt x="13152" y="21395"/>
                  </a:lnTo>
                  <a:lnTo>
                    <a:pt x="12543" y="19626"/>
                  </a:lnTo>
                  <a:lnTo>
                    <a:pt x="12490" y="19472"/>
                  </a:lnTo>
                  <a:lnTo>
                    <a:pt x="12409" y="19239"/>
                  </a:lnTo>
                  <a:close/>
                </a:path>
                <a:path w="13335" h="26669">
                  <a:moveTo>
                    <a:pt x="7486" y="19626"/>
                  </a:moveTo>
                  <a:lnTo>
                    <a:pt x="8065" y="20833"/>
                  </a:lnTo>
                  <a:lnTo>
                    <a:pt x="8193" y="20833"/>
                  </a:lnTo>
                  <a:lnTo>
                    <a:pt x="9057" y="21990"/>
                  </a:lnTo>
                  <a:lnTo>
                    <a:pt x="10254" y="21008"/>
                  </a:lnTo>
                  <a:lnTo>
                    <a:pt x="7486" y="19626"/>
                  </a:lnTo>
                  <a:close/>
                </a:path>
                <a:path w="13335" h="26669">
                  <a:moveTo>
                    <a:pt x="5134" y="21395"/>
                  </a:moveTo>
                  <a:lnTo>
                    <a:pt x="4799" y="21676"/>
                  </a:lnTo>
                  <a:lnTo>
                    <a:pt x="5141" y="21676"/>
                  </a:lnTo>
                  <a:lnTo>
                    <a:pt x="5134" y="21395"/>
                  </a:lnTo>
                  <a:close/>
                </a:path>
                <a:path w="13335" h="26669">
                  <a:moveTo>
                    <a:pt x="5367" y="8064"/>
                  </a:moveTo>
                  <a:lnTo>
                    <a:pt x="4705" y="8064"/>
                  </a:lnTo>
                  <a:lnTo>
                    <a:pt x="4739" y="8859"/>
                  </a:lnTo>
                  <a:lnTo>
                    <a:pt x="4863" y="11765"/>
                  </a:lnTo>
                  <a:lnTo>
                    <a:pt x="4949" y="13806"/>
                  </a:lnTo>
                  <a:lnTo>
                    <a:pt x="5017" y="16592"/>
                  </a:lnTo>
                  <a:lnTo>
                    <a:pt x="5134" y="21395"/>
                  </a:lnTo>
                  <a:lnTo>
                    <a:pt x="5803" y="20833"/>
                  </a:lnTo>
                  <a:lnTo>
                    <a:pt x="7396" y="20833"/>
                  </a:lnTo>
                  <a:lnTo>
                    <a:pt x="6465" y="19626"/>
                  </a:lnTo>
                  <a:lnTo>
                    <a:pt x="7293" y="19626"/>
                  </a:lnTo>
                  <a:lnTo>
                    <a:pt x="7300" y="19239"/>
                  </a:lnTo>
                  <a:lnTo>
                    <a:pt x="6030" y="16592"/>
                  </a:lnTo>
                  <a:lnTo>
                    <a:pt x="6681" y="12226"/>
                  </a:lnTo>
                  <a:lnTo>
                    <a:pt x="6750" y="11765"/>
                  </a:lnTo>
                  <a:lnTo>
                    <a:pt x="5838" y="11765"/>
                  </a:lnTo>
                  <a:lnTo>
                    <a:pt x="5723" y="10354"/>
                  </a:lnTo>
                  <a:lnTo>
                    <a:pt x="5601" y="8859"/>
                  </a:lnTo>
                  <a:lnTo>
                    <a:pt x="5367" y="8064"/>
                  </a:lnTo>
                  <a:close/>
                </a:path>
                <a:path w="13335" h="26669">
                  <a:moveTo>
                    <a:pt x="7486" y="19626"/>
                  </a:moveTo>
                  <a:lnTo>
                    <a:pt x="7293" y="19626"/>
                  </a:lnTo>
                  <a:lnTo>
                    <a:pt x="8193" y="20833"/>
                  </a:lnTo>
                  <a:lnTo>
                    <a:pt x="7396" y="20833"/>
                  </a:lnTo>
                  <a:lnTo>
                    <a:pt x="7829" y="21395"/>
                  </a:lnTo>
                  <a:lnTo>
                    <a:pt x="8335" y="21395"/>
                  </a:lnTo>
                  <a:lnTo>
                    <a:pt x="7486" y="19626"/>
                  </a:lnTo>
                  <a:close/>
                </a:path>
                <a:path w="13335" h="26669">
                  <a:moveTo>
                    <a:pt x="7412" y="19472"/>
                  </a:moveTo>
                  <a:lnTo>
                    <a:pt x="7178" y="19472"/>
                  </a:lnTo>
                  <a:lnTo>
                    <a:pt x="7486" y="19626"/>
                  </a:lnTo>
                  <a:lnTo>
                    <a:pt x="7412" y="19472"/>
                  </a:lnTo>
                  <a:close/>
                </a:path>
                <a:path w="13335" h="26669">
                  <a:moveTo>
                    <a:pt x="4254" y="3564"/>
                  </a:moveTo>
                  <a:lnTo>
                    <a:pt x="4061" y="3564"/>
                  </a:lnTo>
                  <a:lnTo>
                    <a:pt x="3128" y="5980"/>
                  </a:lnTo>
                  <a:lnTo>
                    <a:pt x="2600" y="7679"/>
                  </a:lnTo>
                  <a:lnTo>
                    <a:pt x="2480" y="8064"/>
                  </a:lnTo>
                  <a:lnTo>
                    <a:pt x="2268" y="8625"/>
                  </a:lnTo>
                  <a:lnTo>
                    <a:pt x="457" y="10354"/>
                  </a:lnTo>
                  <a:lnTo>
                    <a:pt x="699" y="11765"/>
                  </a:lnTo>
                  <a:lnTo>
                    <a:pt x="696" y="13806"/>
                  </a:lnTo>
                  <a:lnTo>
                    <a:pt x="258" y="15483"/>
                  </a:lnTo>
                  <a:lnTo>
                    <a:pt x="216" y="15646"/>
                  </a:lnTo>
                  <a:lnTo>
                    <a:pt x="799" y="15483"/>
                  </a:lnTo>
                  <a:lnTo>
                    <a:pt x="3858" y="9338"/>
                  </a:lnTo>
                  <a:lnTo>
                    <a:pt x="3837" y="8625"/>
                  </a:lnTo>
                  <a:lnTo>
                    <a:pt x="4705" y="8064"/>
                  </a:lnTo>
                  <a:lnTo>
                    <a:pt x="5309" y="8064"/>
                  </a:lnTo>
                  <a:lnTo>
                    <a:pt x="5337" y="7679"/>
                  </a:lnTo>
                  <a:lnTo>
                    <a:pt x="5464" y="5980"/>
                  </a:lnTo>
                  <a:lnTo>
                    <a:pt x="5536" y="5007"/>
                  </a:lnTo>
                  <a:lnTo>
                    <a:pt x="7132" y="5007"/>
                  </a:lnTo>
                  <a:lnTo>
                    <a:pt x="7061" y="4175"/>
                  </a:lnTo>
                  <a:lnTo>
                    <a:pt x="4794" y="4175"/>
                  </a:lnTo>
                  <a:lnTo>
                    <a:pt x="4363" y="3827"/>
                  </a:lnTo>
                  <a:lnTo>
                    <a:pt x="4254" y="3564"/>
                  </a:lnTo>
                  <a:close/>
                </a:path>
                <a:path w="13335" h="26669">
                  <a:moveTo>
                    <a:pt x="7132" y="5007"/>
                  </a:moveTo>
                  <a:lnTo>
                    <a:pt x="5536" y="5007"/>
                  </a:lnTo>
                  <a:lnTo>
                    <a:pt x="5902" y="7679"/>
                  </a:lnTo>
                  <a:lnTo>
                    <a:pt x="5984" y="10354"/>
                  </a:lnTo>
                  <a:lnTo>
                    <a:pt x="5838" y="11765"/>
                  </a:lnTo>
                  <a:lnTo>
                    <a:pt x="6750" y="11765"/>
                  </a:lnTo>
                  <a:lnTo>
                    <a:pt x="7111" y="9338"/>
                  </a:lnTo>
                  <a:lnTo>
                    <a:pt x="7218" y="8625"/>
                  </a:lnTo>
                  <a:lnTo>
                    <a:pt x="7301" y="8064"/>
                  </a:lnTo>
                  <a:lnTo>
                    <a:pt x="7359" y="7679"/>
                  </a:lnTo>
                  <a:lnTo>
                    <a:pt x="7214" y="5980"/>
                  </a:lnTo>
                  <a:lnTo>
                    <a:pt x="7132" y="5007"/>
                  </a:lnTo>
                  <a:close/>
                </a:path>
                <a:path w="13335" h="26669">
                  <a:moveTo>
                    <a:pt x="6707" y="0"/>
                  </a:moveTo>
                  <a:lnTo>
                    <a:pt x="1911" y="3157"/>
                  </a:lnTo>
                  <a:lnTo>
                    <a:pt x="5771" y="3827"/>
                  </a:lnTo>
                  <a:lnTo>
                    <a:pt x="4794" y="4175"/>
                  </a:lnTo>
                  <a:lnTo>
                    <a:pt x="7061" y="4175"/>
                  </a:lnTo>
                  <a:lnTo>
                    <a:pt x="7009" y="3564"/>
                  </a:lnTo>
                  <a:lnTo>
                    <a:pt x="4061" y="3564"/>
                  </a:lnTo>
                  <a:lnTo>
                    <a:pt x="4154" y="3323"/>
                  </a:lnTo>
                  <a:lnTo>
                    <a:pt x="6989" y="3323"/>
                  </a:lnTo>
                  <a:lnTo>
                    <a:pt x="6707" y="0"/>
                  </a:lnTo>
                  <a:close/>
                </a:path>
                <a:path w="13335" h="26669">
                  <a:moveTo>
                    <a:pt x="6989" y="3323"/>
                  </a:moveTo>
                  <a:lnTo>
                    <a:pt x="4154" y="3323"/>
                  </a:lnTo>
                  <a:lnTo>
                    <a:pt x="4254" y="3564"/>
                  </a:lnTo>
                  <a:lnTo>
                    <a:pt x="7009" y="3564"/>
                  </a:lnTo>
                  <a:lnTo>
                    <a:pt x="6989" y="3323"/>
                  </a:lnTo>
                  <a:close/>
                </a:path>
              </a:pathLst>
            </a:custGeom>
            <a:solidFill>
              <a:srgbClr val="434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2828315" y="104860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4">
                  <a:moveTo>
                    <a:pt x="0" y="0"/>
                  </a:moveTo>
                  <a:lnTo>
                    <a:pt x="669" y="36"/>
                  </a:lnTo>
                  <a:lnTo>
                    <a:pt x="449" y="21"/>
                  </a:lnTo>
                  <a:lnTo>
                    <a:pt x="222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25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2805112" y="1049605"/>
              <a:ext cx="46990" cy="26034"/>
            </a:xfrm>
            <a:custGeom>
              <a:avLst/>
              <a:gdLst/>
              <a:ahLst/>
              <a:cxnLst/>
              <a:rect l="l" t="t" r="r" b="b"/>
              <a:pathLst>
                <a:path w="46989" h="26034">
                  <a:moveTo>
                    <a:pt x="8750" y="17373"/>
                  </a:moveTo>
                  <a:lnTo>
                    <a:pt x="3848" y="14909"/>
                  </a:lnTo>
                  <a:lnTo>
                    <a:pt x="3543" y="15062"/>
                  </a:lnTo>
                  <a:lnTo>
                    <a:pt x="4660" y="15138"/>
                  </a:lnTo>
                  <a:lnTo>
                    <a:pt x="5664" y="15341"/>
                  </a:lnTo>
                  <a:lnTo>
                    <a:pt x="6489" y="15659"/>
                  </a:lnTo>
                  <a:lnTo>
                    <a:pt x="7581" y="16090"/>
                  </a:lnTo>
                  <a:lnTo>
                    <a:pt x="8369" y="16725"/>
                  </a:lnTo>
                  <a:lnTo>
                    <a:pt x="8623" y="17564"/>
                  </a:lnTo>
                  <a:lnTo>
                    <a:pt x="8750" y="17373"/>
                  </a:lnTo>
                  <a:close/>
                </a:path>
                <a:path w="46989" h="26034">
                  <a:moveTo>
                    <a:pt x="10553" y="14782"/>
                  </a:moveTo>
                  <a:lnTo>
                    <a:pt x="10312" y="13804"/>
                  </a:lnTo>
                  <a:lnTo>
                    <a:pt x="9486" y="13081"/>
                  </a:lnTo>
                  <a:lnTo>
                    <a:pt x="8267" y="12611"/>
                  </a:lnTo>
                  <a:lnTo>
                    <a:pt x="7937" y="12674"/>
                  </a:lnTo>
                  <a:lnTo>
                    <a:pt x="8128" y="12750"/>
                  </a:lnTo>
                  <a:lnTo>
                    <a:pt x="9372" y="13233"/>
                  </a:lnTo>
                  <a:lnTo>
                    <a:pt x="10160" y="13906"/>
                  </a:lnTo>
                  <a:lnTo>
                    <a:pt x="10375" y="14820"/>
                  </a:lnTo>
                  <a:lnTo>
                    <a:pt x="10553" y="14782"/>
                  </a:lnTo>
                  <a:close/>
                </a:path>
                <a:path w="46989" h="26034">
                  <a:moveTo>
                    <a:pt x="12877" y="12661"/>
                  </a:moveTo>
                  <a:lnTo>
                    <a:pt x="12611" y="11899"/>
                  </a:lnTo>
                  <a:lnTo>
                    <a:pt x="12001" y="11315"/>
                  </a:lnTo>
                  <a:lnTo>
                    <a:pt x="11112" y="10871"/>
                  </a:lnTo>
                  <a:lnTo>
                    <a:pt x="10934" y="10985"/>
                  </a:lnTo>
                  <a:lnTo>
                    <a:pt x="11874" y="11417"/>
                  </a:lnTo>
                  <a:lnTo>
                    <a:pt x="12509" y="12014"/>
                  </a:lnTo>
                  <a:lnTo>
                    <a:pt x="12725" y="12788"/>
                  </a:lnTo>
                  <a:lnTo>
                    <a:pt x="12877" y="12661"/>
                  </a:lnTo>
                  <a:close/>
                </a:path>
                <a:path w="46989" h="26034">
                  <a:moveTo>
                    <a:pt x="14008" y="11633"/>
                  </a:moveTo>
                  <a:lnTo>
                    <a:pt x="13779" y="10985"/>
                  </a:lnTo>
                  <a:lnTo>
                    <a:pt x="13258" y="10452"/>
                  </a:lnTo>
                  <a:lnTo>
                    <a:pt x="12522" y="10045"/>
                  </a:lnTo>
                  <a:lnTo>
                    <a:pt x="12357" y="10147"/>
                  </a:lnTo>
                  <a:lnTo>
                    <a:pt x="13119" y="10566"/>
                  </a:lnTo>
                  <a:lnTo>
                    <a:pt x="13652" y="11099"/>
                  </a:lnTo>
                  <a:lnTo>
                    <a:pt x="13881" y="11772"/>
                  </a:lnTo>
                  <a:lnTo>
                    <a:pt x="14008" y="11633"/>
                  </a:lnTo>
                  <a:close/>
                </a:path>
                <a:path w="46989" h="26034">
                  <a:moveTo>
                    <a:pt x="15163" y="10617"/>
                  </a:moveTo>
                  <a:lnTo>
                    <a:pt x="14960" y="10083"/>
                  </a:lnTo>
                  <a:lnTo>
                    <a:pt x="14541" y="9639"/>
                  </a:lnTo>
                  <a:lnTo>
                    <a:pt x="14008" y="9283"/>
                  </a:lnTo>
                  <a:lnTo>
                    <a:pt x="13817" y="9372"/>
                  </a:lnTo>
                  <a:lnTo>
                    <a:pt x="14401" y="9728"/>
                  </a:lnTo>
                  <a:lnTo>
                    <a:pt x="14808" y="10198"/>
                  </a:lnTo>
                  <a:lnTo>
                    <a:pt x="15011" y="10744"/>
                  </a:lnTo>
                  <a:lnTo>
                    <a:pt x="15163" y="10617"/>
                  </a:lnTo>
                  <a:close/>
                </a:path>
                <a:path w="46989" h="26034">
                  <a:moveTo>
                    <a:pt x="16319" y="9664"/>
                  </a:moveTo>
                  <a:lnTo>
                    <a:pt x="16154" y="9232"/>
                  </a:lnTo>
                  <a:lnTo>
                    <a:pt x="15849" y="8839"/>
                  </a:lnTo>
                  <a:lnTo>
                    <a:pt x="15455" y="8521"/>
                  </a:lnTo>
                  <a:lnTo>
                    <a:pt x="15278" y="8623"/>
                  </a:lnTo>
                  <a:lnTo>
                    <a:pt x="15697" y="8940"/>
                  </a:lnTo>
                  <a:lnTo>
                    <a:pt x="16002" y="9309"/>
                  </a:lnTo>
                  <a:lnTo>
                    <a:pt x="16167" y="9740"/>
                  </a:lnTo>
                  <a:lnTo>
                    <a:pt x="16319" y="9664"/>
                  </a:lnTo>
                  <a:close/>
                </a:path>
                <a:path w="46989" h="26034">
                  <a:moveTo>
                    <a:pt x="17564" y="20561"/>
                  </a:moveTo>
                  <a:lnTo>
                    <a:pt x="13906" y="16941"/>
                  </a:lnTo>
                  <a:lnTo>
                    <a:pt x="13233" y="16776"/>
                  </a:lnTo>
                  <a:lnTo>
                    <a:pt x="12509" y="16776"/>
                  </a:lnTo>
                  <a:lnTo>
                    <a:pt x="10439" y="17106"/>
                  </a:lnTo>
                  <a:lnTo>
                    <a:pt x="9067" y="17767"/>
                  </a:lnTo>
                  <a:lnTo>
                    <a:pt x="7975" y="18770"/>
                  </a:lnTo>
                  <a:lnTo>
                    <a:pt x="7645" y="18021"/>
                  </a:lnTo>
                  <a:lnTo>
                    <a:pt x="6858" y="17399"/>
                  </a:lnTo>
                  <a:lnTo>
                    <a:pt x="4483" y="16471"/>
                  </a:lnTo>
                  <a:lnTo>
                    <a:pt x="2794" y="16256"/>
                  </a:lnTo>
                  <a:lnTo>
                    <a:pt x="622" y="16370"/>
                  </a:lnTo>
                  <a:lnTo>
                    <a:pt x="0" y="16637"/>
                  </a:lnTo>
                  <a:lnTo>
                    <a:pt x="609" y="16535"/>
                  </a:lnTo>
                  <a:lnTo>
                    <a:pt x="2755" y="16446"/>
                  </a:lnTo>
                  <a:lnTo>
                    <a:pt x="4457" y="16649"/>
                  </a:lnTo>
                  <a:lnTo>
                    <a:pt x="6832" y="17564"/>
                  </a:lnTo>
                  <a:lnTo>
                    <a:pt x="7620" y="18237"/>
                  </a:lnTo>
                  <a:lnTo>
                    <a:pt x="7835" y="19088"/>
                  </a:lnTo>
                  <a:lnTo>
                    <a:pt x="8915" y="18046"/>
                  </a:lnTo>
                  <a:lnTo>
                    <a:pt x="10350" y="17310"/>
                  </a:lnTo>
                  <a:lnTo>
                    <a:pt x="12509" y="16967"/>
                  </a:lnTo>
                  <a:lnTo>
                    <a:pt x="13220" y="16967"/>
                  </a:lnTo>
                  <a:lnTo>
                    <a:pt x="17449" y="20878"/>
                  </a:lnTo>
                  <a:lnTo>
                    <a:pt x="17564" y="20561"/>
                  </a:lnTo>
                  <a:close/>
                </a:path>
                <a:path w="46989" h="26034">
                  <a:moveTo>
                    <a:pt x="17576" y="8928"/>
                  </a:moveTo>
                  <a:lnTo>
                    <a:pt x="17449" y="8509"/>
                  </a:lnTo>
                  <a:lnTo>
                    <a:pt x="17221" y="8128"/>
                  </a:lnTo>
                  <a:lnTo>
                    <a:pt x="16891" y="7810"/>
                  </a:lnTo>
                  <a:lnTo>
                    <a:pt x="16713" y="7886"/>
                  </a:lnTo>
                  <a:lnTo>
                    <a:pt x="17056" y="8216"/>
                  </a:lnTo>
                  <a:lnTo>
                    <a:pt x="17297" y="8597"/>
                  </a:lnTo>
                  <a:lnTo>
                    <a:pt x="17411" y="9017"/>
                  </a:lnTo>
                  <a:lnTo>
                    <a:pt x="17576" y="8928"/>
                  </a:lnTo>
                  <a:close/>
                </a:path>
                <a:path w="46989" h="26034">
                  <a:moveTo>
                    <a:pt x="18694" y="7835"/>
                  </a:moveTo>
                  <a:lnTo>
                    <a:pt x="18605" y="7581"/>
                  </a:lnTo>
                  <a:lnTo>
                    <a:pt x="18478" y="7340"/>
                  </a:lnTo>
                  <a:lnTo>
                    <a:pt x="18300" y="7137"/>
                  </a:lnTo>
                  <a:lnTo>
                    <a:pt x="18148" y="7200"/>
                  </a:lnTo>
                  <a:lnTo>
                    <a:pt x="18326" y="7442"/>
                  </a:lnTo>
                  <a:lnTo>
                    <a:pt x="18465" y="7696"/>
                  </a:lnTo>
                  <a:lnTo>
                    <a:pt x="18554" y="7962"/>
                  </a:lnTo>
                  <a:lnTo>
                    <a:pt x="18694" y="7835"/>
                  </a:lnTo>
                  <a:close/>
                </a:path>
                <a:path w="46989" h="26034">
                  <a:moveTo>
                    <a:pt x="21780" y="15417"/>
                  </a:moveTo>
                  <a:lnTo>
                    <a:pt x="21132" y="15417"/>
                  </a:lnTo>
                  <a:lnTo>
                    <a:pt x="19786" y="16154"/>
                  </a:lnTo>
                  <a:lnTo>
                    <a:pt x="19913" y="16154"/>
                  </a:lnTo>
                  <a:lnTo>
                    <a:pt x="19748" y="16433"/>
                  </a:lnTo>
                  <a:lnTo>
                    <a:pt x="20129" y="16154"/>
                  </a:lnTo>
                  <a:lnTo>
                    <a:pt x="21780" y="15417"/>
                  </a:lnTo>
                  <a:close/>
                </a:path>
                <a:path w="46989" h="26034">
                  <a:moveTo>
                    <a:pt x="26263" y="7658"/>
                  </a:moveTo>
                  <a:lnTo>
                    <a:pt x="25895" y="6718"/>
                  </a:lnTo>
                  <a:lnTo>
                    <a:pt x="25374" y="6032"/>
                  </a:lnTo>
                  <a:lnTo>
                    <a:pt x="24714" y="5549"/>
                  </a:lnTo>
                  <a:lnTo>
                    <a:pt x="24282" y="5194"/>
                  </a:lnTo>
                  <a:lnTo>
                    <a:pt x="23774" y="4965"/>
                  </a:lnTo>
                  <a:lnTo>
                    <a:pt x="23215" y="4813"/>
                  </a:lnTo>
                  <a:lnTo>
                    <a:pt x="22961" y="4940"/>
                  </a:lnTo>
                  <a:lnTo>
                    <a:pt x="23558" y="5054"/>
                  </a:lnTo>
                  <a:lnTo>
                    <a:pt x="24130" y="5308"/>
                  </a:lnTo>
                  <a:lnTo>
                    <a:pt x="25260" y="6172"/>
                  </a:lnTo>
                  <a:lnTo>
                    <a:pt x="25781" y="6870"/>
                  </a:lnTo>
                  <a:lnTo>
                    <a:pt x="26123" y="7785"/>
                  </a:lnTo>
                  <a:lnTo>
                    <a:pt x="26263" y="7658"/>
                  </a:lnTo>
                  <a:close/>
                </a:path>
                <a:path w="46989" h="26034">
                  <a:moveTo>
                    <a:pt x="27279" y="16624"/>
                  </a:moveTo>
                  <a:lnTo>
                    <a:pt x="27114" y="16433"/>
                  </a:lnTo>
                  <a:lnTo>
                    <a:pt x="25463" y="15417"/>
                  </a:lnTo>
                  <a:lnTo>
                    <a:pt x="25107" y="15417"/>
                  </a:lnTo>
                  <a:lnTo>
                    <a:pt x="27038" y="16624"/>
                  </a:lnTo>
                  <a:lnTo>
                    <a:pt x="27279" y="16624"/>
                  </a:lnTo>
                  <a:close/>
                </a:path>
                <a:path w="46989" h="26034">
                  <a:moveTo>
                    <a:pt x="27330" y="6718"/>
                  </a:moveTo>
                  <a:lnTo>
                    <a:pt x="24752" y="4152"/>
                  </a:lnTo>
                  <a:lnTo>
                    <a:pt x="24498" y="4254"/>
                  </a:lnTo>
                  <a:lnTo>
                    <a:pt x="24968" y="4394"/>
                  </a:lnTo>
                  <a:lnTo>
                    <a:pt x="25387" y="4622"/>
                  </a:lnTo>
                  <a:lnTo>
                    <a:pt x="25755" y="4902"/>
                  </a:lnTo>
                  <a:lnTo>
                    <a:pt x="26365" y="5359"/>
                  </a:lnTo>
                  <a:lnTo>
                    <a:pt x="26860" y="5994"/>
                  </a:lnTo>
                  <a:lnTo>
                    <a:pt x="27203" y="6832"/>
                  </a:lnTo>
                  <a:lnTo>
                    <a:pt x="27330" y="6718"/>
                  </a:lnTo>
                  <a:close/>
                </a:path>
                <a:path w="46989" h="26034">
                  <a:moveTo>
                    <a:pt x="28308" y="18288"/>
                  </a:moveTo>
                  <a:lnTo>
                    <a:pt x="27914" y="17437"/>
                  </a:lnTo>
                  <a:lnTo>
                    <a:pt x="27825" y="17233"/>
                  </a:lnTo>
                  <a:lnTo>
                    <a:pt x="27635" y="17018"/>
                  </a:lnTo>
                  <a:lnTo>
                    <a:pt x="27305" y="16662"/>
                  </a:lnTo>
                  <a:lnTo>
                    <a:pt x="27076" y="16675"/>
                  </a:lnTo>
                  <a:lnTo>
                    <a:pt x="24879" y="16624"/>
                  </a:lnTo>
                  <a:lnTo>
                    <a:pt x="24587" y="15024"/>
                  </a:lnTo>
                  <a:lnTo>
                    <a:pt x="24333" y="13550"/>
                  </a:lnTo>
                  <a:lnTo>
                    <a:pt x="26797" y="14262"/>
                  </a:lnTo>
                  <a:lnTo>
                    <a:pt x="25450" y="13423"/>
                  </a:lnTo>
                  <a:lnTo>
                    <a:pt x="24307" y="13423"/>
                  </a:lnTo>
                  <a:lnTo>
                    <a:pt x="23850" y="10896"/>
                  </a:lnTo>
                  <a:lnTo>
                    <a:pt x="24231" y="10731"/>
                  </a:lnTo>
                  <a:lnTo>
                    <a:pt x="23825" y="10731"/>
                  </a:lnTo>
                  <a:lnTo>
                    <a:pt x="23596" y="9436"/>
                  </a:lnTo>
                  <a:lnTo>
                    <a:pt x="21907" y="0"/>
                  </a:lnTo>
                  <a:lnTo>
                    <a:pt x="20523" y="266"/>
                  </a:lnTo>
                  <a:lnTo>
                    <a:pt x="19799" y="482"/>
                  </a:lnTo>
                  <a:lnTo>
                    <a:pt x="22186" y="13855"/>
                  </a:lnTo>
                  <a:lnTo>
                    <a:pt x="20878" y="14376"/>
                  </a:lnTo>
                  <a:lnTo>
                    <a:pt x="21031" y="14376"/>
                  </a:lnTo>
                  <a:lnTo>
                    <a:pt x="20840" y="14668"/>
                  </a:lnTo>
                  <a:lnTo>
                    <a:pt x="21374" y="14376"/>
                  </a:lnTo>
                  <a:lnTo>
                    <a:pt x="22212" y="14033"/>
                  </a:lnTo>
                  <a:lnTo>
                    <a:pt x="22707" y="16802"/>
                  </a:lnTo>
                  <a:lnTo>
                    <a:pt x="19164" y="16903"/>
                  </a:lnTo>
                  <a:lnTo>
                    <a:pt x="18948" y="15798"/>
                  </a:lnTo>
                  <a:lnTo>
                    <a:pt x="18275" y="14770"/>
                  </a:lnTo>
                  <a:lnTo>
                    <a:pt x="16840" y="13677"/>
                  </a:lnTo>
                  <a:lnTo>
                    <a:pt x="16179" y="13411"/>
                  </a:lnTo>
                  <a:lnTo>
                    <a:pt x="14820" y="13119"/>
                  </a:lnTo>
                  <a:lnTo>
                    <a:pt x="14097" y="13106"/>
                  </a:lnTo>
                  <a:lnTo>
                    <a:pt x="12852" y="13309"/>
                  </a:lnTo>
                  <a:lnTo>
                    <a:pt x="12319" y="13462"/>
                  </a:lnTo>
                  <a:lnTo>
                    <a:pt x="11811" y="13665"/>
                  </a:lnTo>
                  <a:lnTo>
                    <a:pt x="11506" y="12941"/>
                  </a:lnTo>
                  <a:lnTo>
                    <a:pt x="11353" y="12941"/>
                  </a:lnTo>
                  <a:lnTo>
                    <a:pt x="11582" y="13817"/>
                  </a:lnTo>
                  <a:lnTo>
                    <a:pt x="11480" y="14008"/>
                  </a:lnTo>
                  <a:lnTo>
                    <a:pt x="12103" y="13716"/>
                  </a:lnTo>
                  <a:lnTo>
                    <a:pt x="12750" y="13525"/>
                  </a:lnTo>
                  <a:lnTo>
                    <a:pt x="14097" y="13284"/>
                  </a:lnTo>
                  <a:lnTo>
                    <a:pt x="14808" y="13296"/>
                  </a:lnTo>
                  <a:lnTo>
                    <a:pt x="18986" y="16916"/>
                  </a:lnTo>
                  <a:lnTo>
                    <a:pt x="17437" y="16954"/>
                  </a:lnTo>
                  <a:lnTo>
                    <a:pt x="17233" y="16637"/>
                  </a:lnTo>
                  <a:lnTo>
                    <a:pt x="15773" y="15519"/>
                  </a:lnTo>
                  <a:lnTo>
                    <a:pt x="15138" y="15265"/>
                  </a:lnTo>
                  <a:lnTo>
                    <a:pt x="13766" y="14973"/>
                  </a:lnTo>
                  <a:lnTo>
                    <a:pt x="13030" y="14973"/>
                  </a:lnTo>
                  <a:lnTo>
                    <a:pt x="11366" y="15240"/>
                  </a:lnTo>
                  <a:lnTo>
                    <a:pt x="10401" y="15608"/>
                  </a:lnTo>
                  <a:lnTo>
                    <a:pt x="9601" y="16129"/>
                  </a:lnTo>
                  <a:lnTo>
                    <a:pt x="6197" y="13677"/>
                  </a:lnTo>
                  <a:lnTo>
                    <a:pt x="5956" y="13804"/>
                  </a:lnTo>
                  <a:lnTo>
                    <a:pt x="6426" y="13906"/>
                  </a:lnTo>
                  <a:lnTo>
                    <a:pt x="6883" y="14033"/>
                  </a:lnTo>
                  <a:lnTo>
                    <a:pt x="7289" y="14198"/>
                  </a:lnTo>
                  <a:lnTo>
                    <a:pt x="8445" y="14643"/>
                  </a:lnTo>
                  <a:lnTo>
                    <a:pt x="9232" y="15328"/>
                  </a:lnTo>
                  <a:lnTo>
                    <a:pt x="9461" y="16243"/>
                  </a:lnTo>
                  <a:lnTo>
                    <a:pt x="9131" y="16675"/>
                  </a:lnTo>
                  <a:lnTo>
                    <a:pt x="10109" y="15925"/>
                  </a:lnTo>
                  <a:lnTo>
                    <a:pt x="11214" y="15443"/>
                  </a:lnTo>
                  <a:lnTo>
                    <a:pt x="13042" y="15151"/>
                  </a:lnTo>
                  <a:lnTo>
                    <a:pt x="13766" y="15151"/>
                  </a:lnTo>
                  <a:lnTo>
                    <a:pt x="15074" y="15430"/>
                  </a:lnTo>
                  <a:lnTo>
                    <a:pt x="15684" y="15697"/>
                  </a:lnTo>
                  <a:lnTo>
                    <a:pt x="17132" y="16776"/>
                  </a:lnTo>
                  <a:lnTo>
                    <a:pt x="17233" y="16967"/>
                  </a:lnTo>
                  <a:lnTo>
                    <a:pt x="15113" y="17018"/>
                  </a:lnTo>
                  <a:lnTo>
                    <a:pt x="17272" y="17018"/>
                  </a:lnTo>
                  <a:lnTo>
                    <a:pt x="17805" y="17856"/>
                  </a:lnTo>
                  <a:lnTo>
                    <a:pt x="18046" y="19367"/>
                  </a:lnTo>
                  <a:lnTo>
                    <a:pt x="18186" y="19113"/>
                  </a:lnTo>
                  <a:lnTo>
                    <a:pt x="17907" y="17665"/>
                  </a:lnTo>
                  <a:lnTo>
                    <a:pt x="17475" y="17018"/>
                  </a:lnTo>
                  <a:lnTo>
                    <a:pt x="19011" y="17018"/>
                  </a:lnTo>
                  <a:lnTo>
                    <a:pt x="19088" y="17462"/>
                  </a:lnTo>
                  <a:lnTo>
                    <a:pt x="19240" y="17246"/>
                  </a:lnTo>
                  <a:lnTo>
                    <a:pt x="19189" y="17018"/>
                  </a:lnTo>
                  <a:lnTo>
                    <a:pt x="20751" y="17018"/>
                  </a:lnTo>
                  <a:lnTo>
                    <a:pt x="19735" y="17437"/>
                  </a:lnTo>
                  <a:lnTo>
                    <a:pt x="19227" y="17729"/>
                  </a:lnTo>
                  <a:lnTo>
                    <a:pt x="18503" y="18288"/>
                  </a:lnTo>
                  <a:lnTo>
                    <a:pt x="18643" y="18288"/>
                  </a:lnTo>
                  <a:lnTo>
                    <a:pt x="19558" y="17729"/>
                  </a:lnTo>
                  <a:lnTo>
                    <a:pt x="20193" y="17437"/>
                  </a:lnTo>
                  <a:lnTo>
                    <a:pt x="21209" y="17018"/>
                  </a:lnTo>
                  <a:lnTo>
                    <a:pt x="22745" y="17018"/>
                  </a:lnTo>
                  <a:lnTo>
                    <a:pt x="22936" y="18034"/>
                  </a:lnTo>
                  <a:lnTo>
                    <a:pt x="22644" y="21488"/>
                  </a:lnTo>
                  <a:lnTo>
                    <a:pt x="25514" y="25514"/>
                  </a:lnTo>
                  <a:lnTo>
                    <a:pt x="26492" y="20726"/>
                  </a:lnTo>
                  <a:lnTo>
                    <a:pt x="25069" y="17640"/>
                  </a:lnTo>
                  <a:lnTo>
                    <a:pt x="25006" y="17310"/>
                  </a:lnTo>
                  <a:lnTo>
                    <a:pt x="25704" y="17729"/>
                  </a:lnTo>
                  <a:lnTo>
                    <a:pt x="26517" y="18288"/>
                  </a:lnTo>
                  <a:lnTo>
                    <a:pt x="27114" y="18923"/>
                  </a:lnTo>
                  <a:lnTo>
                    <a:pt x="27470" y="19710"/>
                  </a:lnTo>
                  <a:lnTo>
                    <a:pt x="27571" y="19926"/>
                  </a:lnTo>
                  <a:lnTo>
                    <a:pt x="27660" y="19710"/>
                  </a:lnTo>
                  <a:lnTo>
                    <a:pt x="27266" y="18923"/>
                  </a:lnTo>
                  <a:lnTo>
                    <a:pt x="27178" y="18732"/>
                  </a:lnTo>
                  <a:lnTo>
                    <a:pt x="26250" y="17729"/>
                  </a:lnTo>
                  <a:lnTo>
                    <a:pt x="26060" y="17729"/>
                  </a:lnTo>
                  <a:lnTo>
                    <a:pt x="24955" y="17068"/>
                  </a:lnTo>
                  <a:lnTo>
                    <a:pt x="27393" y="17018"/>
                  </a:lnTo>
                  <a:lnTo>
                    <a:pt x="27762" y="17437"/>
                  </a:lnTo>
                  <a:lnTo>
                    <a:pt x="28117" y="18288"/>
                  </a:lnTo>
                  <a:lnTo>
                    <a:pt x="28206" y="18503"/>
                  </a:lnTo>
                  <a:lnTo>
                    <a:pt x="28308" y="18288"/>
                  </a:lnTo>
                  <a:close/>
                </a:path>
                <a:path w="46989" h="26034">
                  <a:moveTo>
                    <a:pt x="28359" y="15417"/>
                  </a:moveTo>
                  <a:lnTo>
                    <a:pt x="28117" y="15189"/>
                  </a:lnTo>
                  <a:lnTo>
                    <a:pt x="27940" y="14998"/>
                  </a:lnTo>
                  <a:lnTo>
                    <a:pt x="27622" y="14668"/>
                  </a:lnTo>
                  <a:lnTo>
                    <a:pt x="27470" y="14668"/>
                  </a:lnTo>
                  <a:lnTo>
                    <a:pt x="26987" y="14376"/>
                  </a:lnTo>
                  <a:lnTo>
                    <a:pt x="26631" y="14376"/>
                  </a:lnTo>
                  <a:lnTo>
                    <a:pt x="27660" y="14998"/>
                  </a:lnTo>
                  <a:lnTo>
                    <a:pt x="27952" y="15176"/>
                  </a:lnTo>
                  <a:lnTo>
                    <a:pt x="28359" y="15417"/>
                  </a:lnTo>
                  <a:close/>
                </a:path>
                <a:path w="46989" h="26034">
                  <a:moveTo>
                    <a:pt x="28422" y="5816"/>
                  </a:moveTo>
                  <a:lnTo>
                    <a:pt x="26301" y="3619"/>
                  </a:lnTo>
                  <a:lnTo>
                    <a:pt x="26047" y="3695"/>
                  </a:lnTo>
                  <a:lnTo>
                    <a:pt x="26377" y="3835"/>
                  </a:lnTo>
                  <a:lnTo>
                    <a:pt x="26657" y="4000"/>
                  </a:lnTo>
                  <a:lnTo>
                    <a:pt x="26936" y="4216"/>
                  </a:lnTo>
                  <a:lnTo>
                    <a:pt x="27495" y="4622"/>
                  </a:lnTo>
                  <a:lnTo>
                    <a:pt x="27965" y="5194"/>
                  </a:lnTo>
                  <a:lnTo>
                    <a:pt x="28295" y="5930"/>
                  </a:lnTo>
                  <a:lnTo>
                    <a:pt x="28422" y="5816"/>
                  </a:lnTo>
                  <a:close/>
                </a:path>
                <a:path w="46989" h="26034">
                  <a:moveTo>
                    <a:pt x="28740" y="16154"/>
                  </a:moveTo>
                  <a:lnTo>
                    <a:pt x="28422" y="15417"/>
                  </a:lnTo>
                  <a:lnTo>
                    <a:pt x="28079" y="15417"/>
                  </a:lnTo>
                  <a:lnTo>
                    <a:pt x="28740" y="16154"/>
                  </a:lnTo>
                  <a:close/>
                </a:path>
                <a:path w="46989" h="26034">
                  <a:moveTo>
                    <a:pt x="29997" y="14668"/>
                  </a:moveTo>
                  <a:lnTo>
                    <a:pt x="29667" y="14668"/>
                  </a:lnTo>
                  <a:lnTo>
                    <a:pt x="29527" y="14376"/>
                  </a:lnTo>
                  <a:lnTo>
                    <a:pt x="29730" y="14376"/>
                  </a:lnTo>
                  <a:lnTo>
                    <a:pt x="28638" y="13271"/>
                  </a:lnTo>
                  <a:lnTo>
                    <a:pt x="27051" y="12280"/>
                  </a:lnTo>
                  <a:lnTo>
                    <a:pt x="26695" y="12280"/>
                  </a:lnTo>
                  <a:lnTo>
                    <a:pt x="28562" y="13423"/>
                  </a:lnTo>
                  <a:lnTo>
                    <a:pt x="29337" y="14376"/>
                  </a:lnTo>
                  <a:lnTo>
                    <a:pt x="29616" y="14998"/>
                  </a:lnTo>
                  <a:lnTo>
                    <a:pt x="29705" y="15163"/>
                  </a:lnTo>
                  <a:lnTo>
                    <a:pt x="29794" y="14998"/>
                  </a:lnTo>
                  <a:lnTo>
                    <a:pt x="29997" y="14668"/>
                  </a:lnTo>
                  <a:close/>
                </a:path>
                <a:path w="46989" h="26034">
                  <a:moveTo>
                    <a:pt x="30048" y="16052"/>
                  </a:moveTo>
                  <a:lnTo>
                    <a:pt x="29794" y="16052"/>
                  </a:lnTo>
                  <a:lnTo>
                    <a:pt x="29095" y="16497"/>
                  </a:lnTo>
                  <a:lnTo>
                    <a:pt x="28956" y="16751"/>
                  </a:lnTo>
                  <a:lnTo>
                    <a:pt x="28917" y="16433"/>
                  </a:lnTo>
                  <a:lnTo>
                    <a:pt x="28778" y="16154"/>
                  </a:lnTo>
                  <a:lnTo>
                    <a:pt x="28587" y="16154"/>
                  </a:lnTo>
                  <a:lnTo>
                    <a:pt x="28905" y="16840"/>
                  </a:lnTo>
                  <a:lnTo>
                    <a:pt x="28994" y="17018"/>
                  </a:lnTo>
                  <a:lnTo>
                    <a:pt x="28956" y="16802"/>
                  </a:lnTo>
                  <a:lnTo>
                    <a:pt x="30048" y="16052"/>
                  </a:lnTo>
                  <a:close/>
                </a:path>
                <a:path w="46989" h="26034">
                  <a:moveTo>
                    <a:pt x="30619" y="13271"/>
                  </a:moveTo>
                  <a:lnTo>
                    <a:pt x="30137" y="12280"/>
                  </a:lnTo>
                  <a:lnTo>
                    <a:pt x="29527" y="11709"/>
                  </a:lnTo>
                  <a:lnTo>
                    <a:pt x="27914" y="10731"/>
                  </a:lnTo>
                  <a:lnTo>
                    <a:pt x="27254" y="10731"/>
                  </a:lnTo>
                  <a:lnTo>
                    <a:pt x="27876" y="10909"/>
                  </a:lnTo>
                  <a:lnTo>
                    <a:pt x="28638" y="11366"/>
                  </a:lnTo>
                  <a:lnTo>
                    <a:pt x="30492" y="13423"/>
                  </a:lnTo>
                  <a:lnTo>
                    <a:pt x="30619" y="13271"/>
                  </a:lnTo>
                  <a:close/>
                </a:path>
                <a:path w="46989" h="26034">
                  <a:moveTo>
                    <a:pt x="30657" y="10325"/>
                  </a:moveTo>
                  <a:lnTo>
                    <a:pt x="30505" y="10172"/>
                  </a:lnTo>
                  <a:lnTo>
                    <a:pt x="29311" y="9436"/>
                  </a:lnTo>
                  <a:lnTo>
                    <a:pt x="29781" y="9436"/>
                  </a:lnTo>
                  <a:lnTo>
                    <a:pt x="27546" y="8813"/>
                  </a:lnTo>
                  <a:lnTo>
                    <a:pt x="27127" y="8877"/>
                  </a:lnTo>
                  <a:lnTo>
                    <a:pt x="26873" y="8801"/>
                  </a:lnTo>
                  <a:lnTo>
                    <a:pt x="26047" y="8801"/>
                  </a:lnTo>
                  <a:lnTo>
                    <a:pt x="24409" y="9309"/>
                  </a:lnTo>
                  <a:lnTo>
                    <a:pt x="23596" y="9436"/>
                  </a:lnTo>
                  <a:lnTo>
                    <a:pt x="23977" y="9436"/>
                  </a:lnTo>
                  <a:lnTo>
                    <a:pt x="28968" y="9436"/>
                  </a:lnTo>
                  <a:lnTo>
                    <a:pt x="30416" y="10325"/>
                  </a:lnTo>
                  <a:lnTo>
                    <a:pt x="30657" y="10325"/>
                  </a:lnTo>
                  <a:close/>
                </a:path>
                <a:path w="46989" h="26034">
                  <a:moveTo>
                    <a:pt x="30746" y="4051"/>
                  </a:moveTo>
                  <a:lnTo>
                    <a:pt x="30441" y="3517"/>
                  </a:lnTo>
                  <a:lnTo>
                    <a:pt x="30060" y="3098"/>
                  </a:lnTo>
                  <a:lnTo>
                    <a:pt x="29616" y="2781"/>
                  </a:lnTo>
                  <a:lnTo>
                    <a:pt x="29286" y="2755"/>
                  </a:lnTo>
                  <a:lnTo>
                    <a:pt x="29451" y="2857"/>
                  </a:lnTo>
                  <a:lnTo>
                    <a:pt x="29933" y="3251"/>
                  </a:lnTo>
                  <a:lnTo>
                    <a:pt x="30302" y="3644"/>
                  </a:lnTo>
                  <a:lnTo>
                    <a:pt x="30607" y="4152"/>
                  </a:lnTo>
                  <a:lnTo>
                    <a:pt x="30746" y="4051"/>
                  </a:lnTo>
                  <a:close/>
                </a:path>
                <a:path w="46989" h="26034">
                  <a:moveTo>
                    <a:pt x="30784" y="10731"/>
                  </a:moveTo>
                  <a:lnTo>
                    <a:pt x="30416" y="10325"/>
                  </a:lnTo>
                  <a:lnTo>
                    <a:pt x="26530" y="10325"/>
                  </a:lnTo>
                  <a:lnTo>
                    <a:pt x="27914" y="10731"/>
                  </a:lnTo>
                  <a:lnTo>
                    <a:pt x="30784" y="10731"/>
                  </a:lnTo>
                  <a:close/>
                </a:path>
                <a:path w="46989" h="26034">
                  <a:moveTo>
                    <a:pt x="31750" y="14211"/>
                  </a:moveTo>
                  <a:lnTo>
                    <a:pt x="31140" y="14211"/>
                  </a:lnTo>
                  <a:lnTo>
                    <a:pt x="30822" y="14363"/>
                  </a:lnTo>
                  <a:lnTo>
                    <a:pt x="30111" y="14782"/>
                  </a:lnTo>
                  <a:lnTo>
                    <a:pt x="29984" y="14998"/>
                  </a:lnTo>
                  <a:lnTo>
                    <a:pt x="31089" y="14363"/>
                  </a:lnTo>
                  <a:lnTo>
                    <a:pt x="31750" y="14211"/>
                  </a:lnTo>
                  <a:close/>
                </a:path>
                <a:path w="46989" h="26034">
                  <a:moveTo>
                    <a:pt x="32448" y="12928"/>
                  </a:moveTo>
                  <a:lnTo>
                    <a:pt x="31788" y="12928"/>
                  </a:lnTo>
                  <a:lnTo>
                    <a:pt x="30937" y="13347"/>
                  </a:lnTo>
                  <a:lnTo>
                    <a:pt x="30861" y="13474"/>
                  </a:lnTo>
                  <a:lnTo>
                    <a:pt x="30772" y="13639"/>
                  </a:lnTo>
                  <a:lnTo>
                    <a:pt x="31838" y="13068"/>
                  </a:lnTo>
                  <a:lnTo>
                    <a:pt x="32448" y="12928"/>
                  </a:lnTo>
                  <a:close/>
                </a:path>
                <a:path w="46989" h="26034">
                  <a:moveTo>
                    <a:pt x="32639" y="11582"/>
                  </a:moveTo>
                  <a:lnTo>
                    <a:pt x="32296" y="11582"/>
                  </a:lnTo>
                  <a:lnTo>
                    <a:pt x="31711" y="11874"/>
                  </a:lnTo>
                  <a:lnTo>
                    <a:pt x="31826" y="11709"/>
                  </a:lnTo>
                  <a:lnTo>
                    <a:pt x="31584" y="11709"/>
                  </a:lnTo>
                  <a:lnTo>
                    <a:pt x="31419" y="11366"/>
                  </a:lnTo>
                  <a:lnTo>
                    <a:pt x="31318" y="11163"/>
                  </a:lnTo>
                  <a:lnTo>
                    <a:pt x="31203" y="10909"/>
                  </a:lnTo>
                  <a:lnTo>
                    <a:pt x="31026" y="10731"/>
                  </a:lnTo>
                  <a:lnTo>
                    <a:pt x="30784" y="10731"/>
                  </a:lnTo>
                  <a:lnTo>
                    <a:pt x="31140" y="11163"/>
                  </a:lnTo>
                  <a:lnTo>
                    <a:pt x="31546" y="12103"/>
                  </a:lnTo>
                  <a:lnTo>
                    <a:pt x="31673" y="11912"/>
                  </a:lnTo>
                  <a:lnTo>
                    <a:pt x="31737" y="12065"/>
                  </a:lnTo>
                  <a:lnTo>
                    <a:pt x="32639" y="11582"/>
                  </a:lnTo>
                  <a:close/>
                </a:path>
                <a:path w="46989" h="26034">
                  <a:moveTo>
                    <a:pt x="32753" y="10325"/>
                  </a:moveTo>
                  <a:lnTo>
                    <a:pt x="32600" y="10325"/>
                  </a:lnTo>
                  <a:lnTo>
                    <a:pt x="32258" y="9575"/>
                  </a:lnTo>
                  <a:lnTo>
                    <a:pt x="32194" y="9436"/>
                  </a:lnTo>
                  <a:lnTo>
                    <a:pt x="31470" y="8648"/>
                  </a:lnTo>
                  <a:lnTo>
                    <a:pt x="29895" y="7658"/>
                  </a:lnTo>
                  <a:lnTo>
                    <a:pt x="28321" y="7200"/>
                  </a:lnTo>
                  <a:lnTo>
                    <a:pt x="26809" y="7200"/>
                  </a:lnTo>
                  <a:lnTo>
                    <a:pt x="26352" y="7658"/>
                  </a:lnTo>
                  <a:lnTo>
                    <a:pt x="29273" y="7658"/>
                  </a:lnTo>
                  <a:lnTo>
                    <a:pt x="29768" y="7797"/>
                  </a:lnTo>
                  <a:lnTo>
                    <a:pt x="31381" y="8801"/>
                  </a:lnTo>
                  <a:lnTo>
                    <a:pt x="31953" y="9436"/>
                  </a:lnTo>
                  <a:lnTo>
                    <a:pt x="32080" y="9575"/>
                  </a:lnTo>
                  <a:lnTo>
                    <a:pt x="32397" y="10325"/>
                  </a:lnTo>
                  <a:lnTo>
                    <a:pt x="30657" y="10325"/>
                  </a:lnTo>
                  <a:lnTo>
                    <a:pt x="31026" y="10731"/>
                  </a:lnTo>
                  <a:lnTo>
                    <a:pt x="32588" y="10731"/>
                  </a:lnTo>
                  <a:lnTo>
                    <a:pt x="32753" y="10325"/>
                  </a:lnTo>
                  <a:close/>
                </a:path>
                <a:path w="46989" h="26034">
                  <a:moveTo>
                    <a:pt x="33655" y="9436"/>
                  </a:moveTo>
                  <a:lnTo>
                    <a:pt x="33578" y="9296"/>
                  </a:lnTo>
                  <a:lnTo>
                    <a:pt x="33350" y="8801"/>
                  </a:lnTo>
                  <a:lnTo>
                    <a:pt x="33274" y="8648"/>
                  </a:lnTo>
                  <a:lnTo>
                    <a:pt x="33172" y="8420"/>
                  </a:lnTo>
                  <a:lnTo>
                    <a:pt x="33096" y="8280"/>
                  </a:lnTo>
                  <a:lnTo>
                    <a:pt x="32537" y="7658"/>
                  </a:lnTo>
                  <a:lnTo>
                    <a:pt x="31889" y="7200"/>
                  </a:lnTo>
                  <a:lnTo>
                    <a:pt x="30772" y="6515"/>
                  </a:lnTo>
                  <a:lnTo>
                    <a:pt x="30137" y="6515"/>
                  </a:lnTo>
                  <a:lnTo>
                    <a:pt x="31038" y="6781"/>
                  </a:lnTo>
                  <a:lnTo>
                    <a:pt x="30861" y="6781"/>
                  </a:lnTo>
                  <a:lnTo>
                    <a:pt x="32283" y="7658"/>
                  </a:lnTo>
                  <a:lnTo>
                    <a:pt x="32854" y="8280"/>
                  </a:lnTo>
                  <a:lnTo>
                    <a:pt x="32994" y="8420"/>
                  </a:lnTo>
                  <a:lnTo>
                    <a:pt x="33362" y="9258"/>
                  </a:lnTo>
                  <a:lnTo>
                    <a:pt x="33451" y="9436"/>
                  </a:lnTo>
                  <a:lnTo>
                    <a:pt x="33655" y="9436"/>
                  </a:lnTo>
                  <a:close/>
                </a:path>
                <a:path w="46989" h="26034">
                  <a:moveTo>
                    <a:pt x="33756" y="9994"/>
                  </a:moveTo>
                  <a:lnTo>
                    <a:pt x="33096" y="9994"/>
                  </a:lnTo>
                  <a:lnTo>
                    <a:pt x="32766" y="10490"/>
                  </a:lnTo>
                  <a:lnTo>
                    <a:pt x="33756" y="9994"/>
                  </a:lnTo>
                  <a:close/>
                </a:path>
                <a:path w="46989" h="26034">
                  <a:moveTo>
                    <a:pt x="34467" y="8255"/>
                  </a:moveTo>
                  <a:lnTo>
                    <a:pt x="34378" y="7658"/>
                  </a:lnTo>
                  <a:lnTo>
                    <a:pt x="34150" y="7200"/>
                  </a:lnTo>
                  <a:lnTo>
                    <a:pt x="34074" y="7048"/>
                  </a:lnTo>
                  <a:lnTo>
                    <a:pt x="33553" y="6515"/>
                  </a:lnTo>
                  <a:lnTo>
                    <a:pt x="32639" y="5867"/>
                  </a:lnTo>
                  <a:lnTo>
                    <a:pt x="32181" y="5588"/>
                  </a:lnTo>
                  <a:lnTo>
                    <a:pt x="32626" y="5588"/>
                  </a:lnTo>
                  <a:lnTo>
                    <a:pt x="29794" y="4787"/>
                  </a:lnTo>
                  <a:lnTo>
                    <a:pt x="29476" y="5016"/>
                  </a:lnTo>
                  <a:lnTo>
                    <a:pt x="27838" y="3098"/>
                  </a:lnTo>
                  <a:lnTo>
                    <a:pt x="27597" y="3187"/>
                  </a:lnTo>
                  <a:lnTo>
                    <a:pt x="27813" y="3289"/>
                  </a:lnTo>
                  <a:lnTo>
                    <a:pt x="28003" y="3416"/>
                  </a:lnTo>
                  <a:lnTo>
                    <a:pt x="28676" y="3924"/>
                  </a:lnTo>
                  <a:lnTo>
                    <a:pt x="29095" y="4419"/>
                  </a:lnTo>
                  <a:lnTo>
                    <a:pt x="29413" y="5054"/>
                  </a:lnTo>
                  <a:lnTo>
                    <a:pt x="28638" y="5588"/>
                  </a:lnTo>
                  <a:lnTo>
                    <a:pt x="31838" y="5588"/>
                  </a:lnTo>
                  <a:lnTo>
                    <a:pt x="33312" y="6515"/>
                  </a:lnTo>
                  <a:lnTo>
                    <a:pt x="33972" y="7200"/>
                  </a:lnTo>
                  <a:lnTo>
                    <a:pt x="34188" y="7658"/>
                  </a:lnTo>
                  <a:lnTo>
                    <a:pt x="34251" y="7797"/>
                  </a:lnTo>
                  <a:lnTo>
                    <a:pt x="34353" y="8013"/>
                  </a:lnTo>
                  <a:lnTo>
                    <a:pt x="34467" y="8255"/>
                  </a:lnTo>
                  <a:close/>
                </a:path>
                <a:path w="46989" h="26034">
                  <a:moveTo>
                    <a:pt x="35445" y="7505"/>
                  </a:moveTo>
                  <a:lnTo>
                    <a:pt x="35013" y="7505"/>
                  </a:lnTo>
                  <a:lnTo>
                    <a:pt x="34798" y="7797"/>
                  </a:lnTo>
                  <a:lnTo>
                    <a:pt x="35445" y="7505"/>
                  </a:lnTo>
                  <a:close/>
                </a:path>
                <a:path w="46989" h="26034">
                  <a:moveTo>
                    <a:pt x="35737" y="6781"/>
                  </a:moveTo>
                  <a:lnTo>
                    <a:pt x="35255" y="5867"/>
                  </a:lnTo>
                  <a:lnTo>
                    <a:pt x="35191" y="5727"/>
                  </a:lnTo>
                  <a:lnTo>
                    <a:pt x="35052" y="5588"/>
                  </a:lnTo>
                  <a:lnTo>
                    <a:pt x="34810" y="5588"/>
                  </a:lnTo>
                  <a:lnTo>
                    <a:pt x="35077" y="5867"/>
                  </a:lnTo>
                  <a:lnTo>
                    <a:pt x="35547" y="6781"/>
                  </a:lnTo>
                  <a:lnTo>
                    <a:pt x="35737" y="6781"/>
                  </a:lnTo>
                  <a:close/>
                </a:path>
                <a:path w="46989" h="26034">
                  <a:moveTo>
                    <a:pt x="36563" y="6273"/>
                  </a:moveTo>
                  <a:lnTo>
                    <a:pt x="36068" y="6273"/>
                  </a:lnTo>
                  <a:lnTo>
                    <a:pt x="35826" y="6540"/>
                  </a:lnTo>
                  <a:lnTo>
                    <a:pt x="36563" y="6273"/>
                  </a:lnTo>
                  <a:close/>
                </a:path>
                <a:path w="46989" h="26034">
                  <a:moveTo>
                    <a:pt x="37833" y="14363"/>
                  </a:moveTo>
                  <a:lnTo>
                    <a:pt x="36715" y="13347"/>
                  </a:lnTo>
                  <a:lnTo>
                    <a:pt x="35775" y="12928"/>
                  </a:lnTo>
                  <a:lnTo>
                    <a:pt x="35344" y="12928"/>
                  </a:lnTo>
                  <a:lnTo>
                    <a:pt x="36614" y="13474"/>
                  </a:lnTo>
                  <a:lnTo>
                    <a:pt x="37566" y="14363"/>
                  </a:lnTo>
                  <a:lnTo>
                    <a:pt x="37833" y="14363"/>
                  </a:lnTo>
                  <a:close/>
                </a:path>
                <a:path w="46989" h="26034">
                  <a:moveTo>
                    <a:pt x="38277" y="4318"/>
                  </a:moveTo>
                  <a:lnTo>
                    <a:pt x="37896" y="4318"/>
                  </a:lnTo>
                  <a:lnTo>
                    <a:pt x="37604" y="4610"/>
                  </a:lnTo>
                  <a:lnTo>
                    <a:pt x="38277" y="4318"/>
                  </a:lnTo>
                  <a:close/>
                </a:path>
                <a:path w="46989" h="26034">
                  <a:moveTo>
                    <a:pt x="38912" y="12928"/>
                  </a:moveTo>
                  <a:lnTo>
                    <a:pt x="37426" y="11582"/>
                  </a:lnTo>
                  <a:lnTo>
                    <a:pt x="36779" y="11582"/>
                  </a:lnTo>
                  <a:lnTo>
                    <a:pt x="37503" y="11887"/>
                  </a:lnTo>
                  <a:lnTo>
                    <a:pt x="38646" y="12928"/>
                  </a:lnTo>
                  <a:lnTo>
                    <a:pt x="38912" y="12928"/>
                  </a:lnTo>
                  <a:close/>
                </a:path>
                <a:path w="46989" h="26034">
                  <a:moveTo>
                    <a:pt x="39204" y="15709"/>
                  </a:moveTo>
                  <a:lnTo>
                    <a:pt x="37147" y="15621"/>
                  </a:lnTo>
                  <a:lnTo>
                    <a:pt x="36271" y="14782"/>
                  </a:lnTo>
                  <a:lnTo>
                    <a:pt x="36499" y="14782"/>
                  </a:lnTo>
                  <a:lnTo>
                    <a:pt x="35153" y="14211"/>
                  </a:lnTo>
                  <a:lnTo>
                    <a:pt x="34709" y="14211"/>
                  </a:lnTo>
                  <a:lnTo>
                    <a:pt x="36029" y="14782"/>
                  </a:lnTo>
                  <a:lnTo>
                    <a:pt x="36868" y="15608"/>
                  </a:lnTo>
                  <a:lnTo>
                    <a:pt x="31648" y="15354"/>
                  </a:lnTo>
                  <a:lnTo>
                    <a:pt x="30340" y="15709"/>
                  </a:lnTo>
                  <a:lnTo>
                    <a:pt x="29794" y="16052"/>
                  </a:lnTo>
                  <a:lnTo>
                    <a:pt x="30962" y="15709"/>
                  </a:lnTo>
                  <a:lnTo>
                    <a:pt x="34353" y="15709"/>
                  </a:lnTo>
                  <a:lnTo>
                    <a:pt x="35585" y="16256"/>
                  </a:lnTo>
                  <a:lnTo>
                    <a:pt x="36741" y="17360"/>
                  </a:lnTo>
                  <a:lnTo>
                    <a:pt x="36779" y="17157"/>
                  </a:lnTo>
                  <a:lnTo>
                    <a:pt x="35623" y="16052"/>
                  </a:lnTo>
                  <a:lnTo>
                    <a:pt x="34823" y="15709"/>
                  </a:lnTo>
                  <a:lnTo>
                    <a:pt x="36982" y="15709"/>
                  </a:lnTo>
                  <a:lnTo>
                    <a:pt x="37172" y="15900"/>
                  </a:lnTo>
                  <a:lnTo>
                    <a:pt x="37261" y="15709"/>
                  </a:lnTo>
                  <a:lnTo>
                    <a:pt x="39204" y="15709"/>
                  </a:lnTo>
                  <a:close/>
                </a:path>
                <a:path w="46989" h="26034">
                  <a:moveTo>
                    <a:pt x="39751" y="11582"/>
                  </a:moveTo>
                  <a:lnTo>
                    <a:pt x="38595" y="10490"/>
                  </a:lnTo>
                  <a:lnTo>
                    <a:pt x="38811" y="10490"/>
                  </a:lnTo>
                  <a:lnTo>
                    <a:pt x="37680" y="9994"/>
                  </a:lnTo>
                  <a:lnTo>
                    <a:pt x="37198" y="9994"/>
                  </a:lnTo>
                  <a:lnTo>
                    <a:pt x="38328" y="10490"/>
                  </a:lnTo>
                  <a:lnTo>
                    <a:pt x="39497" y="11582"/>
                  </a:lnTo>
                  <a:lnTo>
                    <a:pt x="39751" y="11582"/>
                  </a:lnTo>
                  <a:close/>
                </a:path>
                <a:path w="46989" h="26034">
                  <a:moveTo>
                    <a:pt x="39928" y="2387"/>
                  </a:moveTo>
                  <a:lnTo>
                    <a:pt x="39370" y="1714"/>
                  </a:lnTo>
                  <a:lnTo>
                    <a:pt x="38938" y="1384"/>
                  </a:lnTo>
                  <a:lnTo>
                    <a:pt x="38633" y="1384"/>
                  </a:lnTo>
                  <a:lnTo>
                    <a:pt x="39141" y="1714"/>
                  </a:lnTo>
                  <a:lnTo>
                    <a:pt x="39687" y="2387"/>
                  </a:lnTo>
                  <a:lnTo>
                    <a:pt x="39928" y="2387"/>
                  </a:lnTo>
                  <a:close/>
                </a:path>
                <a:path w="46989" h="26034">
                  <a:moveTo>
                    <a:pt x="40678" y="1752"/>
                  </a:moveTo>
                  <a:lnTo>
                    <a:pt x="40259" y="1752"/>
                  </a:lnTo>
                  <a:lnTo>
                    <a:pt x="40017" y="2057"/>
                  </a:lnTo>
                  <a:lnTo>
                    <a:pt x="40678" y="1752"/>
                  </a:lnTo>
                  <a:close/>
                </a:path>
                <a:path w="46989" h="26034">
                  <a:moveTo>
                    <a:pt x="40703" y="3721"/>
                  </a:moveTo>
                  <a:lnTo>
                    <a:pt x="39408" y="3721"/>
                  </a:lnTo>
                  <a:lnTo>
                    <a:pt x="37858" y="4318"/>
                  </a:lnTo>
                  <a:lnTo>
                    <a:pt x="40703" y="3721"/>
                  </a:lnTo>
                  <a:close/>
                </a:path>
                <a:path w="46989" h="26034">
                  <a:moveTo>
                    <a:pt x="40754" y="9994"/>
                  </a:moveTo>
                  <a:lnTo>
                    <a:pt x="40347" y="9994"/>
                  </a:lnTo>
                  <a:lnTo>
                    <a:pt x="39649" y="9321"/>
                  </a:lnTo>
                  <a:lnTo>
                    <a:pt x="39408" y="9321"/>
                  </a:lnTo>
                  <a:lnTo>
                    <a:pt x="40449" y="10363"/>
                  </a:lnTo>
                  <a:lnTo>
                    <a:pt x="40754" y="9994"/>
                  </a:lnTo>
                  <a:close/>
                </a:path>
                <a:path w="46989" h="26034">
                  <a:moveTo>
                    <a:pt x="41859" y="8788"/>
                  </a:moveTo>
                  <a:lnTo>
                    <a:pt x="41173" y="8763"/>
                  </a:lnTo>
                  <a:lnTo>
                    <a:pt x="40347" y="7886"/>
                  </a:lnTo>
                  <a:lnTo>
                    <a:pt x="39547" y="7505"/>
                  </a:lnTo>
                  <a:lnTo>
                    <a:pt x="39128" y="7505"/>
                  </a:lnTo>
                  <a:lnTo>
                    <a:pt x="40259" y="8051"/>
                  </a:lnTo>
                  <a:lnTo>
                    <a:pt x="40906" y="8750"/>
                  </a:lnTo>
                  <a:lnTo>
                    <a:pt x="38417" y="8623"/>
                  </a:lnTo>
                  <a:lnTo>
                    <a:pt x="37668" y="8280"/>
                  </a:lnTo>
                  <a:lnTo>
                    <a:pt x="36652" y="8280"/>
                  </a:lnTo>
                  <a:lnTo>
                    <a:pt x="35306" y="8280"/>
                  </a:lnTo>
                  <a:lnTo>
                    <a:pt x="34874" y="8458"/>
                  </a:lnTo>
                  <a:lnTo>
                    <a:pt x="33997" y="8788"/>
                  </a:lnTo>
                  <a:lnTo>
                    <a:pt x="33756" y="9080"/>
                  </a:lnTo>
                  <a:lnTo>
                    <a:pt x="34417" y="8788"/>
                  </a:lnTo>
                  <a:lnTo>
                    <a:pt x="38354" y="8788"/>
                  </a:lnTo>
                  <a:lnTo>
                    <a:pt x="39573" y="9321"/>
                  </a:lnTo>
                  <a:lnTo>
                    <a:pt x="39103" y="8788"/>
                  </a:lnTo>
                  <a:lnTo>
                    <a:pt x="40957" y="8788"/>
                  </a:lnTo>
                  <a:lnTo>
                    <a:pt x="41465" y="9321"/>
                  </a:lnTo>
                  <a:lnTo>
                    <a:pt x="41719" y="9321"/>
                  </a:lnTo>
                  <a:lnTo>
                    <a:pt x="41198" y="8788"/>
                  </a:lnTo>
                  <a:lnTo>
                    <a:pt x="41859" y="8788"/>
                  </a:lnTo>
                  <a:close/>
                </a:path>
                <a:path w="46989" h="26034">
                  <a:moveTo>
                    <a:pt x="42570" y="8280"/>
                  </a:moveTo>
                  <a:lnTo>
                    <a:pt x="41287" y="6832"/>
                  </a:lnTo>
                  <a:lnTo>
                    <a:pt x="40170" y="6273"/>
                  </a:lnTo>
                  <a:lnTo>
                    <a:pt x="39725" y="6273"/>
                  </a:lnTo>
                  <a:lnTo>
                    <a:pt x="40855" y="6832"/>
                  </a:lnTo>
                  <a:lnTo>
                    <a:pt x="41033" y="6832"/>
                  </a:lnTo>
                  <a:lnTo>
                    <a:pt x="42329" y="8280"/>
                  </a:lnTo>
                  <a:lnTo>
                    <a:pt x="42570" y="8280"/>
                  </a:lnTo>
                  <a:close/>
                </a:path>
                <a:path w="46989" h="26034">
                  <a:moveTo>
                    <a:pt x="44881" y="5854"/>
                  </a:moveTo>
                  <a:lnTo>
                    <a:pt x="44615" y="5854"/>
                  </a:lnTo>
                  <a:lnTo>
                    <a:pt x="44107" y="5308"/>
                  </a:lnTo>
                  <a:lnTo>
                    <a:pt x="44704" y="5308"/>
                  </a:lnTo>
                  <a:lnTo>
                    <a:pt x="44081" y="5283"/>
                  </a:lnTo>
                  <a:lnTo>
                    <a:pt x="43497" y="4648"/>
                  </a:lnTo>
                  <a:lnTo>
                    <a:pt x="42811" y="4318"/>
                  </a:lnTo>
                  <a:lnTo>
                    <a:pt x="42379" y="4318"/>
                  </a:lnTo>
                  <a:lnTo>
                    <a:pt x="43395" y="4800"/>
                  </a:lnTo>
                  <a:lnTo>
                    <a:pt x="43827" y="5270"/>
                  </a:lnTo>
                  <a:lnTo>
                    <a:pt x="41351" y="5156"/>
                  </a:lnTo>
                  <a:lnTo>
                    <a:pt x="40614" y="4800"/>
                  </a:lnTo>
                  <a:lnTo>
                    <a:pt x="39700" y="4800"/>
                  </a:lnTo>
                  <a:lnTo>
                    <a:pt x="38277" y="4800"/>
                  </a:lnTo>
                  <a:lnTo>
                    <a:pt x="37757" y="5003"/>
                  </a:lnTo>
                  <a:lnTo>
                    <a:pt x="36918" y="5308"/>
                  </a:lnTo>
                  <a:lnTo>
                    <a:pt x="36766" y="5473"/>
                  </a:lnTo>
                  <a:lnTo>
                    <a:pt x="36449" y="4940"/>
                  </a:lnTo>
                  <a:lnTo>
                    <a:pt x="36372" y="4800"/>
                  </a:lnTo>
                  <a:lnTo>
                    <a:pt x="36283" y="4622"/>
                  </a:lnTo>
                  <a:lnTo>
                    <a:pt x="35902" y="4241"/>
                  </a:lnTo>
                  <a:lnTo>
                    <a:pt x="36029" y="4241"/>
                  </a:lnTo>
                  <a:lnTo>
                    <a:pt x="37388" y="4241"/>
                  </a:lnTo>
                  <a:lnTo>
                    <a:pt x="37503" y="4432"/>
                  </a:lnTo>
                  <a:lnTo>
                    <a:pt x="37604" y="4610"/>
                  </a:lnTo>
                  <a:lnTo>
                    <a:pt x="37592" y="4241"/>
                  </a:lnTo>
                  <a:lnTo>
                    <a:pt x="37045" y="3352"/>
                  </a:lnTo>
                  <a:lnTo>
                    <a:pt x="35458" y="2387"/>
                  </a:lnTo>
                  <a:lnTo>
                    <a:pt x="35725" y="2387"/>
                  </a:lnTo>
                  <a:lnTo>
                    <a:pt x="33489" y="1714"/>
                  </a:lnTo>
                  <a:lnTo>
                    <a:pt x="32981" y="2387"/>
                  </a:lnTo>
                  <a:lnTo>
                    <a:pt x="35140" y="2387"/>
                  </a:lnTo>
                  <a:lnTo>
                    <a:pt x="36639" y="3352"/>
                  </a:lnTo>
                  <a:lnTo>
                    <a:pt x="35064" y="3352"/>
                  </a:lnTo>
                  <a:lnTo>
                    <a:pt x="33261" y="2832"/>
                  </a:lnTo>
                  <a:lnTo>
                    <a:pt x="32600" y="2832"/>
                  </a:lnTo>
                  <a:lnTo>
                    <a:pt x="34429" y="3352"/>
                  </a:lnTo>
                  <a:lnTo>
                    <a:pt x="34264" y="3352"/>
                  </a:lnTo>
                  <a:lnTo>
                    <a:pt x="31648" y="3352"/>
                  </a:lnTo>
                  <a:lnTo>
                    <a:pt x="31508" y="2933"/>
                  </a:lnTo>
                  <a:lnTo>
                    <a:pt x="31242" y="2628"/>
                  </a:lnTo>
                  <a:lnTo>
                    <a:pt x="30949" y="2387"/>
                  </a:lnTo>
                  <a:lnTo>
                    <a:pt x="30734" y="2438"/>
                  </a:lnTo>
                  <a:lnTo>
                    <a:pt x="31051" y="2692"/>
                  </a:lnTo>
                  <a:lnTo>
                    <a:pt x="31343" y="3009"/>
                  </a:lnTo>
                  <a:lnTo>
                    <a:pt x="31572" y="3352"/>
                  </a:lnTo>
                  <a:lnTo>
                    <a:pt x="31445" y="3352"/>
                  </a:lnTo>
                  <a:lnTo>
                    <a:pt x="30683" y="4241"/>
                  </a:lnTo>
                  <a:lnTo>
                    <a:pt x="32893" y="4241"/>
                  </a:lnTo>
                  <a:lnTo>
                    <a:pt x="33782" y="4800"/>
                  </a:lnTo>
                  <a:lnTo>
                    <a:pt x="35052" y="5588"/>
                  </a:lnTo>
                  <a:lnTo>
                    <a:pt x="34302" y="4838"/>
                  </a:lnTo>
                  <a:lnTo>
                    <a:pt x="34099" y="4787"/>
                  </a:lnTo>
                  <a:lnTo>
                    <a:pt x="33223" y="4241"/>
                  </a:lnTo>
                  <a:lnTo>
                    <a:pt x="35648" y="4241"/>
                  </a:lnTo>
                  <a:lnTo>
                    <a:pt x="36182" y="4787"/>
                  </a:lnTo>
                  <a:lnTo>
                    <a:pt x="36258" y="4927"/>
                  </a:lnTo>
                  <a:lnTo>
                    <a:pt x="36639" y="5588"/>
                  </a:lnTo>
                  <a:lnTo>
                    <a:pt x="36766" y="5588"/>
                  </a:lnTo>
                  <a:lnTo>
                    <a:pt x="37325" y="5308"/>
                  </a:lnTo>
                  <a:lnTo>
                    <a:pt x="41287" y="5308"/>
                  </a:lnTo>
                  <a:lnTo>
                    <a:pt x="42379" y="5854"/>
                  </a:lnTo>
                  <a:lnTo>
                    <a:pt x="43129" y="6540"/>
                  </a:lnTo>
                  <a:lnTo>
                    <a:pt x="43002" y="6273"/>
                  </a:lnTo>
                  <a:lnTo>
                    <a:pt x="42481" y="5689"/>
                  </a:lnTo>
                  <a:lnTo>
                    <a:pt x="41681" y="5308"/>
                  </a:lnTo>
                  <a:lnTo>
                    <a:pt x="43865" y="5308"/>
                  </a:lnTo>
                  <a:lnTo>
                    <a:pt x="44627" y="6134"/>
                  </a:lnTo>
                  <a:lnTo>
                    <a:pt x="44881" y="5854"/>
                  </a:lnTo>
                  <a:close/>
                </a:path>
                <a:path w="46989" h="26034">
                  <a:moveTo>
                    <a:pt x="45275" y="3314"/>
                  </a:moveTo>
                  <a:lnTo>
                    <a:pt x="44767" y="2768"/>
                  </a:lnTo>
                  <a:lnTo>
                    <a:pt x="44564" y="2768"/>
                  </a:lnTo>
                  <a:lnTo>
                    <a:pt x="44005" y="2489"/>
                  </a:lnTo>
                  <a:lnTo>
                    <a:pt x="43116" y="2057"/>
                  </a:lnTo>
                  <a:lnTo>
                    <a:pt x="40932" y="2057"/>
                  </a:lnTo>
                  <a:lnTo>
                    <a:pt x="39662" y="2489"/>
                  </a:lnTo>
                  <a:lnTo>
                    <a:pt x="39433" y="2768"/>
                  </a:lnTo>
                  <a:lnTo>
                    <a:pt x="40132" y="2489"/>
                  </a:lnTo>
                  <a:lnTo>
                    <a:pt x="43599" y="2489"/>
                  </a:lnTo>
                  <a:lnTo>
                    <a:pt x="45275" y="3314"/>
                  </a:lnTo>
                  <a:close/>
                </a:path>
                <a:path w="46989" h="26034">
                  <a:moveTo>
                    <a:pt x="45745" y="5308"/>
                  </a:moveTo>
                  <a:lnTo>
                    <a:pt x="44272" y="3721"/>
                  </a:lnTo>
                  <a:lnTo>
                    <a:pt x="42316" y="2768"/>
                  </a:lnTo>
                  <a:lnTo>
                    <a:pt x="40424" y="2768"/>
                  </a:lnTo>
                  <a:lnTo>
                    <a:pt x="38950" y="3276"/>
                  </a:lnTo>
                  <a:lnTo>
                    <a:pt x="38544" y="2832"/>
                  </a:lnTo>
                  <a:lnTo>
                    <a:pt x="38125" y="2387"/>
                  </a:lnTo>
                  <a:lnTo>
                    <a:pt x="37122" y="1714"/>
                  </a:lnTo>
                  <a:lnTo>
                    <a:pt x="36804" y="1714"/>
                  </a:lnTo>
                  <a:lnTo>
                    <a:pt x="37858" y="2387"/>
                  </a:lnTo>
                  <a:lnTo>
                    <a:pt x="38341" y="2832"/>
                  </a:lnTo>
                  <a:lnTo>
                    <a:pt x="38722" y="3352"/>
                  </a:lnTo>
                  <a:lnTo>
                    <a:pt x="38900" y="3352"/>
                  </a:lnTo>
                  <a:lnTo>
                    <a:pt x="38709" y="3543"/>
                  </a:lnTo>
                  <a:lnTo>
                    <a:pt x="39268" y="3314"/>
                  </a:lnTo>
                  <a:lnTo>
                    <a:pt x="43027" y="3314"/>
                  </a:lnTo>
                  <a:lnTo>
                    <a:pt x="43878" y="3721"/>
                  </a:lnTo>
                  <a:lnTo>
                    <a:pt x="44043" y="3721"/>
                  </a:lnTo>
                  <a:lnTo>
                    <a:pt x="45504" y="5308"/>
                  </a:lnTo>
                  <a:lnTo>
                    <a:pt x="45745" y="5308"/>
                  </a:lnTo>
                  <a:close/>
                </a:path>
                <a:path w="46989" h="26034">
                  <a:moveTo>
                    <a:pt x="46228" y="4318"/>
                  </a:moveTo>
                  <a:lnTo>
                    <a:pt x="45288" y="3314"/>
                  </a:lnTo>
                  <a:lnTo>
                    <a:pt x="45046" y="3314"/>
                  </a:lnTo>
                  <a:lnTo>
                    <a:pt x="46101" y="4457"/>
                  </a:lnTo>
                  <a:lnTo>
                    <a:pt x="46228" y="4318"/>
                  </a:lnTo>
                  <a:close/>
                </a:path>
                <a:path w="46989" h="26034">
                  <a:moveTo>
                    <a:pt x="46901" y="3314"/>
                  </a:moveTo>
                  <a:lnTo>
                    <a:pt x="45681" y="2057"/>
                  </a:lnTo>
                  <a:lnTo>
                    <a:pt x="45008" y="1752"/>
                  </a:lnTo>
                  <a:lnTo>
                    <a:pt x="44602" y="1752"/>
                  </a:lnTo>
                  <a:lnTo>
                    <a:pt x="45250" y="2057"/>
                  </a:lnTo>
                  <a:lnTo>
                    <a:pt x="45440" y="2057"/>
                  </a:lnTo>
                  <a:lnTo>
                    <a:pt x="46875" y="3543"/>
                  </a:lnTo>
                  <a:lnTo>
                    <a:pt x="46901" y="3314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2763130" y="962449"/>
              <a:ext cx="102870" cy="120014"/>
            </a:xfrm>
            <a:custGeom>
              <a:avLst/>
              <a:gdLst/>
              <a:ahLst/>
              <a:cxnLst/>
              <a:rect l="l" t="t" r="r" b="b"/>
              <a:pathLst>
                <a:path w="102869" h="120015">
                  <a:moveTo>
                    <a:pt x="42379" y="112141"/>
                  </a:moveTo>
                  <a:lnTo>
                    <a:pt x="38879" y="112141"/>
                  </a:lnTo>
                  <a:lnTo>
                    <a:pt x="39649" y="114935"/>
                  </a:lnTo>
                  <a:lnTo>
                    <a:pt x="39617" y="115316"/>
                  </a:lnTo>
                  <a:lnTo>
                    <a:pt x="40866" y="118872"/>
                  </a:lnTo>
                  <a:lnTo>
                    <a:pt x="46583" y="119888"/>
                  </a:lnTo>
                  <a:lnTo>
                    <a:pt x="47669" y="115316"/>
                  </a:lnTo>
                  <a:lnTo>
                    <a:pt x="47967" y="115316"/>
                  </a:lnTo>
                  <a:lnTo>
                    <a:pt x="42612" y="112776"/>
                  </a:lnTo>
                  <a:lnTo>
                    <a:pt x="42379" y="112141"/>
                  </a:lnTo>
                  <a:close/>
                </a:path>
                <a:path w="102869" h="120015">
                  <a:moveTo>
                    <a:pt x="41261" y="109093"/>
                  </a:moveTo>
                  <a:lnTo>
                    <a:pt x="33489" y="109093"/>
                  </a:lnTo>
                  <a:lnTo>
                    <a:pt x="34268" y="110109"/>
                  </a:lnTo>
                  <a:lnTo>
                    <a:pt x="37231" y="115951"/>
                  </a:lnTo>
                  <a:lnTo>
                    <a:pt x="38232" y="115316"/>
                  </a:lnTo>
                  <a:lnTo>
                    <a:pt x="38760" y="114935"/>
                  </a:lnTo>
                  <a:lnTo>
                    <a:pt x="38879" y="112141"/>
                  </a:lnTo>
                  <a:lnTo>
                    <a:pt x="42379" y="112141"/>
                  </a:lnTo>
                  <a:lnTo>
                    <a:pt x="41261" y="109093"/>
                  </a:lnTo>
                  <a:close/>
                </a:path>
                <a:path w="102869" h="120015">
                  <a:moveTo>
                    <a:pt x="8922" y="109093"/>
                  </a:moveTo>
                  <a:lnTo>
                    <a:pt x="6092" y="109093"/>
                  </a:lnTo>
                  <a:lnTo>
                    <a:pt x="6256" y="109601"/>
                  </a:lnTo>
                  <a:lnTo>
                    <a:pt x="6530" y="110998"/>
                  </a:lnTo>
                  <a:lnTo>
                    <a:pt x="6681" y="110998"/>
                  </a:lnTo>
                  <a:lnTo>
                    <a:pt x="8922" y="109093"/>
                  </a:lnTo>
                  <a:close/>
                </a:path>
                <a:path w="102869" h="120015">
                  <a:moveTo>
                    <a:pt x="33099" y="108585"/>
                  </a:moveTo>
                  <a:lnTo>
                    <a:pt x="8921" y="108585"/>
                  </a:lnTo>
                  <a:lnTo>
                    <a:pt x="9121" y="109093"/>
                  </a:lnTo>
                  <a:lnTo>
                    <a:pt x="33489" y="109093"/>
                  </a:lnTo>
                  <a:lnTo>
                    <a:pt x="33099" y="108585"/>
                  </a:lnTo>
                  <a:close/>
                </a:path>
                <a:path w="102869" h="120015">
                  <a:moveTo>
                    <a:pt x="101671" y="108585"/>
                  </a:moveTo>
                  <a:lnTo>
                    <a:pt x="41075" y="108585"/>
                  </a:lnTo>
                  <a:lnTo>
                    <a:pt x="41261" y="109093"/>
                  </a:lnTo>
                  <a:lnTo>
                    <a:pt x="102783" y="109093"/>
                  </a:lnTo>
                  <a:lnTo>
                    <a:pt x="101671" y="108585"/>
                  </a:lnTo>
                  <a:close/>
                </a:path>
                <a:path w="102869" h="120015">
                  <a:moveTo>
                    <a:pt x="20096" y="80518"/>
                  </a:moveTo>
                  <a:lnTo>
                    <a:pt x="6619" y="80518"/>
                  </a:lnTo>
                  <a:lnTo>
                    <a:pt x="0" y="89535"/>
                  </a:lnTo>
                  <a:lnTo>
                    <a:pt x="2048" y="92583"/>
                  </a:lnTo>
                  <a:lnTo>
                    <a:pt x="4966" y="98044"/>
                  </a:lnTo>
                  <a:lnTo>
                    <a:pt x="4290" y="99187"/>
                  </a:lnTo>
                  <a:lnTo>
                    <a:pt x="2548" y="104140"/>
                  </a:lnTo>
                  <a:lnTo>
                    <a:pt x="2458" y="104394"/>
                  </a:lnTo>
                  <a:lnTo>
                    <a:pt x="4466" y="105537"/>
                  </a:lnTo>
                  <a:lnTo>
                    <a:pt x="5892" y="108585"/>
                  </a:lnTo>
                  <a:lnTo>
                    <a:pt x="8921" y="108585"/>
                  </a:lnTo>
                  <a:lnTo>
                    <a:pt x="7317" y="104521"/>
                  </a:lnTo>
                  <a:lnTo>
                    <a:pt x="7267" y="104394"/>
                  </a:lnTo>
                  <a:lnTo>
                    <a:pt x="7167" y="104140"/>
                  </a:lnTo>
                  <a:lnTo>
                    <a:pt x="7027" y="104140"/>
                  </a:lnTo>
                  <a:lnTo>
                    <a:pt x="8557" y="101981"/>
                  </a:lnTo>
                  <a:lnTo>
                    <a:pt x="8935" y="101219"/>
                  </a:lnTo>
                  <a:lnTo>
                    <a:pt x="9061" y="100965"/>
                  </a:lnTo>
                  <a:lnTo>
                    <a:pt x="11790" y="100965"/>
                  </a:lnTo>
                  <a:lnTo>
                    <a:pt x="13676" y="98806"/>
                  </a:lnTo>
                  <a:lnTo>
                    <a:pt x="13919" y="98405"/>
                  </a:lnTo>
                  <a:lnTo>
                    <a:pt x="14338" y="97536"/>
                  </a:lnTo>
                  <a:lnTo>
                    <a:pt x="14583" y="96647"/>
                  </a:lnTo>
                  <a:lnTo>
                    <a:pt x="19473" y="96647"/>
                  </a:lnTo>
                  <a:lnTo>
                    <a:pt x="17042" y="88660"/>
                  </a:lnTo>
                  <a:lnTo>
                    <a:pt x="18819" y="88660"/>
                  </a:lnTo>
                  <a:lnTo>
                    <a:pt x="18989" y="87630"/>
                  </a:lnTo>
                  <a:lnTo>
                    <a:pt x="19072" y="87122"/>
                  </a:lnTo>
                  <a:lnTo>
                    <a:pt x="19925" y="84836"/>
                  </a:lnTo>
                  <a:lnTo>
                    <a:pt x="20048" y="84074"/>
                  </a:lnTo>
                  <a:lnTo>
                    <a:pt x="20096" y="80518"/>
                  </a:lnTo>
                  <a:close/>
                </a:path>
                <a:path w="102869" h="120015">
                  <a:moveTo>
                    <a:pt x="85116" y="65532"/>
                  </a:moveTo>
                  <a:lnTo>
                    <a:pt x="21305" y="65532"/>
                  </a:lnTo>
                  <a:lnTo>
                    <a:pt x="20336" y="67183"/>
                  </a:lnTo>
                  <a:lnTo>
                    <a:pt x="19794" y="69215"/>
                  </a:lnTo>
                  <a:lnTo>
                    <a:pt x="19885" y="78232"/>
                  </a:lnTo>
                  <a:lnTo>
                    <a:pt x="19997" y="79655"/>
                  </a:lnTo>
                  <a:lnTo>
                    <a:pt x="24753" y="84074"/>
                  </a:lnTo>
                  <a:lnTo>
                    <a:pt x="24796" y="90043"/>
                  </a:lnTo>
                  <a:lnTo>
                    <a:pt x="23403" y="93853"/>
                  </a:lnTo>
                  <a:lnTo>
                    <a:pt x="20725" y="96012"/>
                  </a:lnTo>
                  <a:lnTo>
                    <a:pt x="19539" y="97536"/>
                  </a:lnTo>
                  <a:lnTo>
                    <a:pt x="19744" y="97536"/>
                  </a:lnTo>
                  <a:lnTo>
                    <a:pt x="19874" y="98044"/>
                  </a:lnTo>
                  <a:lnTo>
                    <a:pt x="20725" y="100330"/>
                  </a:lnTo>
                  <a:lnTo>
                    <a:pt x="22211" y="100965"/>
                  </a:lnTo>
                  <a:lnTo>
                    <a:pt x="25695" y="103632"/>
                  </a:lnTo>
                  <a:lnTo>
                    <a:pt x="30956" y="105791"/>
                  </a:lnTo>
                  <a:lnTo>
                    <a:pt x="33099" y="108585"/>
                  </a:lnTo>
                  <a:lnTo>
                    <a:pt x="41075" y="108585"/>
                  </a:lnTo>
                  <a:lnTo>
                    <a:pt x="40609" y="107315"/>
                  </a:lnTo>
                  <a:lnTo>
                    <a:pt x="38689" y="107315"/>
                  </a:lnTo>
                  <a:lnTo>
                    <a:pt x="36291" y="105537"/>
                  </a:lnTo>
                  <a:lnTo>
                    <a:pt x="35517" y="104140"/>
                  </a:lnTo>
                  <a:lnTo>
                    <a:pt x="35916" y="104140"/>
                  </a:lnTo>
                  <a:lnTo>
                    <a:pt x="27020" y="99949"/>
                  </a:lnTo>
                  <a:lnTo>
                    <a:pt x="29186" y="94107"/>
                  </a:lnTo>
                  <a:lnTo>
                    <a:pt x="29281" y="93853"/>
                  </a:lnTo>
                  <a:lnTo>
                    <a:pt x="33458" y="93853"/>
                  </a:lnTo>
                  <a:lnTo>
                    <a:pt x="36552" y="88660"/>
                  </a:lnTo>
                  <a:lnTo>
                    <a:pt x="36672" y="88458"/>
                  </a:lnTo>
                  <a:lnTo>
                    <a:pt x="47951" y="88458"/>
                  </a:lnTo>
                  <a:lnTo>
                    <a:pt x="48484" y="87630"/>
                  </a:lnTo>
                  <a:lnTo>
                    <a:pt x="49528" y="85598"/>
                  </a:lnTo>
                  <a:lnTo>
                    <a:pt x="50223" y="83439"/>
                  </a:lnTo>
                  <a:lnTo>
                    <a:pt x="53016" y="83439"/>
                  </a:lnTo>
                  <a:lnTo>
                    <a:pt x="55543" y="83185"/>
                  </a:lnTo>
                  <a:lnTo>
                    <a:pt x="57948" y="82550"/>
                  </a:lnTo>
                  <a:lnTo>
                    <a:pt x="61093" y="81534"/>
                  </a:lnTo>
                  <a:lnTo>
                    <a:pt x="62978" y="80772"/>
                  </a:lnTo>
                  <a:lnTo>
                    <a:pt x="73160" y="80772"/>
                  </a:lnTo>
                  <a:lnTo>
                    <a:pt x="74260" y="80518"/>
                  </a:lnTo>
                  <a:lnTo>
                    <a:pt x="79225" y="78486"/>
                  </a:lnTo>
                  <a:lnTo>
                    <a:pt x="80275" y="77724"/>
                  </a:lnTo>
                  <a:lnTo>
                    <a:pt x="90042" y="77724"/>
                  </a:lnTo>
                  <a:lnTo>
                    <a:pt x="85116" y="65532"/>
                  </a:lnTo>
                  <a:close/>
                </a:path>
                <a:path w="102869" h="120015">
                  <a:moveTo>
                    <a:pt x="101794" y="105156"/>
                  </a:moveTo>
                  <a:lnTo>
                    <a:pt x="94903" y="105156"/>
                  </a:lnTo>
                  <a:lnTo>
                    <a:pt x="101671" y="108585"/>
                  </a:lnTo>
                  <a:lnTo>
                    <a:pt x="102655" y="108585"/>
                  </a:lnTo>
                  <a:lnTo>
                    <a:pt x="102017" y="106045"/>
                  </a:lnTo>
                  <a:lnTo>
                    <a:pt x="101953" y="105791"/>
                  </a:lnTo>
                  <a:lnTo>
                    <a:pt x="101889" y="105537"/>
                  </a:lnTo>
                  <a:lnTo>
                    <a:pt x="101794" y="105156"/>
                  </a:lnTo>
                  <a:close/>
                </a:path>
                <a:path w="102869" h="120015">
                  <a:moveTo>
                    <a:pt x="40143" y="106045"/>
                  </a:moveTo>
                  <a:lnTo>
                    <a:pt x="38689" y="107315"/>
                  </a:lnTo>
                  <a:lnTo>
                    <a:pt x="40609" y="107315"/>
                  </a:lnTo>
                  <a:lnTo>
                    <a:pt x="40143" y="106045"/>
                  </a:lnTo>
                  <a:close/>
                </a:path>
                <a:path w="102869" h="120015">
                  <a:moveTo>
                    <a:pt x="101937" y="103632"/>
                  </a:moveTo>
                  <a:lnTo>
                    <a:pt x="101699" y="103632"/>
                  </a:lnTo>
                  <a:lnTo>
                    <a:pt x="101952" y="104140"/>
                  </a:lnTo>
                  <a:lnTo>
                    <a:pt x="94082" y="104140"/>
                  </a:lnTo>
                  <a:lnTo>
                    <a:pt x="93824" y="105156"/>
                  </a:lnTo>
                  <a:lnTo>
                    <a:pt x="93728" y="105537"/>
                  </a:lnTo>
                  <a:lnTo>
                    <a:pt x="93663" y="105791"/>
                  </a:lnTo>
                  <a:lnTo>
                    <a:pt x="94903" y="105156"/>
                  </a:lnTo>
                  <a:lnTo>
                    <a:pt x="101794" y="105156"/>
                  </a:lnTo>
                  <a:lnTo>
                    <a:pt x="101714" y="104140"/>
                  </a:lnTo>
                  <a:lnTo>
                    <a:pt x="101937" y="103632"/>
                  </a:lnTo>
                  <a:close/>
                </a:path>
                <a:path w="102869" h="120015">
                  <a:moveTo>
                    <a:pt x="11939" y="100965"/>
                  </a:moveTo>
                  <a:lnTo>
                    <a:pt x="9162" y="100965"/>
                  </a:lnTo>
                  <a:lnTo>
                    <a:pt x="9726" y="102870"/>
                  </a:lnTo>
                  <a:lnTo>
                    <a:pt x="10867" y="104140"/>
                  </a:lnTo>
                  <a:lnTo>
                    <a:pt x="11147" y="104140"/>
                  </a:lnTo>
                  <a:lnTo>
                    <a:pt x="12329" y="104521"/>
                  </a:lnTo>
                  <a:lnTo>
                    <a:pt x="12894" y="104140"/>
                  </a:lnTo>
                  <a:lnTo>
                    <a:pt x="12015" y="101219"/>
                  </a:lnTo>
                  <a:lnTo>
                    <a:pt x="11939" y="100965"/>
                  </a:lnTo>
                  <a:close/>
                </a:path>
                <a:path w="102869" h="120015">
                  <a:moveTo>
                    <a:pt x="94211" y="103632"/>
                  </a:moveTo>
                  <a:lnTo>
                    <a:pt x="35236" y="103632"/>
                  </a:lnTo>
                  <a:lnTo>
                    <a:pt x="35517" y="104140"/>
                  </a:lnTo>
                  <a:lnTo>
                    <a:pt x="94082" y="104140"/>
                  </a:lnTo>
                  <a:lnTo>
                    <a:pt x="94211" y="103632"/>
                  </a:lnTo>
                  <a:close/>
                </a:path>
                <a:path w="102869" h="120015">
                  <a:moveTo>
                    <a:pt x="100500" y="101219"/>
                  </a:moveTo>
                  <a:lnTo>
                    <a:pt x="94823" y="101219"/>
                  </a:lnTo>
                  <a:lnTo>
                    <a:pt x="94404" y="102870"/>
                  </a:lnTo>
                  <a:lnTo>
                    <a:pt x="94307" y="103251"/>
                  </a:lnTo>
                  <a:lnTo>
                    <a:pt x="94211" y="103632"/>
                  </a:lnTo>
                  <a:lnTo>
                    <a:pt x="101699" y="103632"/>
                  </a:lnTo>
                  <a:lnTo>
                    <a:pt x="100500" y="101219"/>
                  </a:lnTo>
                  <a:close/>
                </a:path>
                <a:path w="102869" h="120015">
                  <a:moveTo>
                    <a:pt x="90042" y="77724"/>
                  </a:moveTo>
                  <a:lnTo>
                    <a:pt x="80275" y="77724"/>
                  </a:lnTo>
                  <a:lnTo>
                    <a:pt x="81260" y="78486"/>
                  </a:lnTo>
                  <a:lnTo>
                    <a:pt x="82463" y="79375"/>
                  </a:lnTo>
                  <a:lnTo>
                    <a:pt x="88131" y="82677"/>
                  </a:lnTo>
                  <a:lnTo>
                    <a:pt x="90046" y="85598"/>
                  </a:lnTo>
                  <a:lnTo>
                    <a:pt x="90222" y="87122"/>
                  </a:lnTo>
                  <a:lnTo>
                    <a:pt x="90793" y="87630"/>
                  </a:lnTo>
                  <a:lnTo>
                    <a:pt x="91636" y="88458"/>
                  </a:lnTo>
                  <a:lnTo>
                    <a:pt x="92529" y="89789"/>
                  </a:lnTo>
                  <a:lnTo>
                    <a:pt x="92570" y="90043"/>
                  </a:lnTo>
                  <a:lnTo>
                    <a:pt x="92694" y="90805"/>
                  </a:lnTo>
                  <a:lnTo>
                    <a:pt x="92817" y="91567"/>
                  </a:lnTo>
                  <a:lnTo>
                    <a:pt x="93710" y="94615"/>
                  </a:lnTo>
                  <a:lnTo>
                    <a:pt x="93934" y="96012"/>
                  </a:lnTo>
                  <a:lnTo>
                    <a:pt x="93911" y="98806"/>
                  </a:lnTo>
                  <a:lnTo>
                    <a:pt x="93643" y="99695"/>
                  </a:lnTo>
                  <a:lnTo>
                    <a:pt x="93566" y="99949"/>
                  </a:lnTo>
                  <a:lnTo>
                    <a:pt x="93451" y="100330"/>
                  </a:lnTo>
                  <a:lnTo>
                    <a:pt x="93131" y="100330"/>
                  </a:lnTo>
                  <a:lnTo>
                    <a:pt x="93205" y="101219"/>
                  </a:lnTo>
                  <a:lnTo>
                    <a:pt x="93313" y="101981"/>
                  </a:lnTo>
                  <a:lnTo>
                    <a:pt x="93543" y="102870"/>
                  </a:lnTo>
                  <a:lnTo>
                    <a:pt x="93642" y="103251"/>
                  </a:lnTo>
                  <a:lnTo>
                    <a:pt x="94823" y="101219"/>
                  </a:lnTo>
                  <a:lnTo>
                    <a:pt x="100500" y="101219"/>
                  </a:lnTo>
                  <a:lnTo>
                    <a:pt x="98249" y="96647"/>
                  </a:lnTo>
                  <a:lnTo>
                    <a:pt x="96601" y="93218"/>
                  </a:lnTo>
                  <a:lnTo>
                    <a:pt x="95100" y="90424"/>
                  </a:lnTo>
                  <a:lnTo>
                    <a:pt x="95755" y="85598"/>
                  </a:lnTo>
                  <a:lnTo>
                    <a:pt x="95858" y="84836"/>
                  </a:lnTo>
                  <a:lnTo>
                    <a:pt x="95962" y="84074"/>
                  </a:lnTo>
                  <a:lnTo>
                    <a:pt x="96083" y="83185"/>
                  </a:lnTo>
                  <a:lnTo>
                    <a:pt x="94964" y="82550"/>
                  </a:lnTo>
                  <a:lnTo>
                    <a:pt x="94685" y="82550"/>
                  </a:lnTo>
                  <a:lnTo>
                    <a:pt x="90247" y="78232"/>
                  </a:lnTo>
                  <a:lnTo>
                    <a:pt x="90042" y="77724"/>
                  </a:lnTo>
                  <a:close/>
                </a:path>
                <a:path w="102869" h="120015">
                  <a:moveTo>
                    <a:pt x="35683" y="91567"/>
                  </a:moveTo>
                  <a:lnTo>
                    <a:pt x="31772" y="96393"/>
                  </a:lnTo>
                  <a:lnTo>
                    <a:pt x="31441" y="97536"/>
                  </a:lnTo>
                  <a:lnTo>
                    <a:pt x="32201" y="98806"/>
                  </a:lnTo>
                  <a:lnTo>
                    <a:pt x="32542" y="98806"/>
                  </a:lnTo>
                  <a:lnTo>
                    <a:pt x="33672" y="99187"/>
                  </a:lnTo>
                  <a:lnTo>
                    <a:pt x="34861" y="99695"/>
                  </a:lnTo>
                  <a:lnTo>
                    <a:pt x="36154" y="100584"/>
                  </a:lnTo>
                  <a:lnTo>
                    <a:pt x="38832" y="102870"/>
                  </a:lnTo>
                  <a:lnTo>
                    <a:pt x="42865" y="100965"/>
                  </a:lnTo>
                  <a:lnTo>
                    <a:pt x="43288" y="100965"/>
                  </a:lnTo>
                  <a:lnTo>
                    <a:pt x="39752" y="98044"/>
                  </a:lnTo>
                  <a:lnTo>
                    <a:pt x="39175" y="97536"/>
                  </a:lnTo>
                  <a:lnTo>
                    <a:pt x="37560" y="96012"/>
                  </a:lnTo>
                  <a:lnTo>
                    <a:pt x="37236" y="96012"/>
                  </a:lnTo>
                  <a:lnTo>
                    <a:pt x="41405" y="93218"/>
                  </a:lnTo>
                  <a:lnTo>
                    <a:pt x="35675" y="93218"/>
                  </a:lnTo>
                  <a:lnTo>
                    <a:pt x="35683" y="91567"/>
                  </a:lnTo>
                  <a:close/>
                </a:path>
                <a:path w="102869" h="120015">
                  <a:moveTo>
                    <a:pt x="19473" y="96647"/>
                  </a:moveTo>
                  <a:lnTo>
                    <a:pt x="14583" y="96647"/>
                  </a:lnTo>
                  <a:lnTo>
                    <a:pt x="14918" y="97536"/>
                  </a:lnTo>
                  <a:lnTo>
                    <a:pt x="15168" y="98044"/>
                  </a:lnTo>
                  <a:lnTo>
                    <a:pt x="15807" y="98806"/>
                  </a:lnTo>
                  <a:lnTo>
                    <a:pt x="13935" y="101981"/>
                  </a:lnTo>
                  <a:lnTo>
                    <a:pt x="20130" y="98806"/>
                  </a:lnTo>
                  <a:lnTo>
                    <a:pt x="20008" y="98405"/>
                  </a:lnTo>
                  <a:lnTo>
                    <a:pt x="19898" y="98044"/>
                  </a:lnTo>
                  <a:lnTo>
                    <a:pt x="19685" y="97536"/>
                  </a:lnTo>
                  <a:lnTo>
                    <a:pt x="19473" y="96647"/>
                  </a:lnTo>
                  <a:close/>
                </a:path>
                <a:path w="102869" h="120015">
                  <a:moveTo>
                    <a:pt x="94295" y="97536"/>
                  </a:moveTo>
                  <a:lnTo>
                    <a:pt x="39137" y="97536"/>
                  </a:lnTo>
                  <a:lnTo>
                    <a:pt x="39752" y="98044"/>
                  </a:lnTo>
                  <a:lnTo>
                    <a:pt x="94142" y="98044"/>
                  </a:lnTo>
                  <a:lnTo>
                    <a:pt x="94295" y="97536"/>
                  </a:lnTo>
                  <a:close/>
                </a:path>
                <a:path w="102869" h="120015">
                  <a:moveTo>
                    <a:pt x="33458" y="93853"/>
                  </a:moveTo>
                  <a:lnTo>
                    <a:pt x="30654" y="93853"/>
                  </a:lnTo>
                  <a:lnTo>
                    <a:pt x="33307" y="94107"/>
                  </a:lnTo>
                  <a:lnTo>
                    <a:pt x="33458" y="93853"/>
                  </a:lnTo>
                  <a:close/>
                </a:path>
                <a:path w="102869" h="120015">
                  <a:moveTo>
                    <a:pt x="47951" y="88458"/>
                  </a:moveTo>
                  <a:lnTo>
                    <a:pt x="36672" y="88458"/>
                  </a:lnTo>
                  <a:lnTo>
                    <a:pt x="35675" y="93218"/>
                  </a:lnTo>
                  <a:lnTo>
                    <a:pt x="41405" y="93218"/>
                  </a:lnTo>
                  <a:lnTo>
                    <a:pt x="42731" y="92329"/>
                  </a:lnTo>
                  <a:lnTo>
                    <a:pt x="45996" y="90424"/>
                  </a:lnTo>
                  <a:lnTo>
                    <a:pt x="47421" y="89281"/>
                  </a:lnTo>
                  <a:lnTo>
                    <a:pt x="47951" y="88458"/>
                  </a:lnTo>
                  <a:close/>
                </a:path>
                <a:path w="102869" h="120015">
                  <a:moveTo>
                    <a:pt x="18819" y="88660"/>
                  </a:moveTo>
                  <a:lnTo>
                    <a:pt x="17047" y="88660"/>
                  </a:lnTo>
                  <a:lnTo>
                    <a:pt x="18467" y="90805"/>
                  </a:lnTo>
                  <a:lnTo>
                    <a:pt x="18592" y="90043"/>
                  </a:lnTo>
                  <a:lnTo>
                    <a:pt x="18717" y="89281"/>
                  </a:lnTo>
                  <a:lnTo>
                    <a:pt x="18819" y="88660"/>
                  </a:lnTo>
                  <a:close/>
                </a:path>
                <a:path w="102869" h="120015">
                  <a:moveTo>
                    <a:pt x="73160" y="80772"/>
                  </a:moveTo>
                  <a:lnTo>
                    <a:pt x="62978" y="80772"/>
                  </a:lnTo>
                  <a:lnTo>
                    <a:pt x="64372" y="82550"/>
                  </a:lnTo>
                  <a:lnTo>
                    <a:pt x="65456" y="82550"/>
                  </a:lnTo>
                  <a:lnTo>
                    <a:pt x="73160" y="80772"/>
                  </a:lnTo>
                  <a:close/>
                </a:path>
                <a:path w="102869" h="120015">
                  <a:moveTo>
                    <a:pt x="15350" y="59817"/>
                  </a:moveTo>
                  <a:lnTo>
                    <a:pt x="4813" y="63754"/>
                  </a:lnTo>
                  <a:lnTo>
                    <a:pt x="2070" y="69215"/>
                  </a:lnTo>
                  <a:lnTo>
                    <a:pt x="4986" y="81534"/>
                  </a:lnTo>
                  <a:lnTo>
                    <a:pt x="6521" y="80518"/>
                  </a:lnTo>
                  <a:lnTo>
                    <a:pt x="20096" y="80518"/>
                  </a:lnTo>
                  <a:lnTo>
                    <a:pt x="19997" y="79655"/>
                  </a:lnTo>
                  <a:lnTo>
                    <a:pt x="19695" y="79375"/>
                  </a:lnTo>
                  <a:lnTo>
                    <a:pt x="19702" y="77088"/>
                  </a:lnTo>
                  <a:lnTo>
                    <a:pt x="19830" y="77088"/>
                  </a:lnTo>
                  <a:lnTo>
                    <a:pt x="18031" y="76073"/>
                  </a:lnTo>
                  <a:lnTo>
                    <a:pt x="12711" y="68072"/>
                  </a:lnTo>
                  <a:lnTo>
                    <a:pt x="18359" y="65532"/>
                  </a:lnTo>
                  <a:lnTo>
                    <a:pt x="85116" y="65532"/>
                  </a:lnTo>
                  <a:lnTo>
                    <a:pt x="83987" y="62738"/>
                  </a:lnTo>
                  <a:lnTo>
                    <a:pt x="23635" y="62738"/>
                  </a:lnTo>
                  <a:lnTo>
                    <a:pt x="19554" y="60198"/>
                  </a:lnTo>
                  <a:lnTo>
                    <a:pt x="15350" y="59817"/>
                  </a:lnTo>
                  <a:close/>
                </a:path>
                <a:path w="102869" h="120015">
                  <a:moveTo>
                    <a:pt x="86514" y="48641"/>
                  </a:moveTo>
                  <a:lnTo>
                    <a:pt x="17690" y="48641"/>
                  </a:lnTo>
                  <a:lnTo>
                    <a:pt x="24282" y="54737"/>
                  </a:lnTo>
                  <a:lnTo>
                    <a:pt x="23853" y="54737"/>
                  </a:lnTo>
                  <a:lnTo>
                    <a:pt x="28914" y="55880"/>
                  </a:lnTo>
                  <a:lnTo>
                    <a:pt x="29782" y="57785"/>
                  </a:lnTo>
                  <a:lnTo>
                    <a:pt x="30110" y="58547"/>
                  </a:lnTo>
                  <a:lnTo>
                    <a:pt x="27583" y="59436"/>
                  </a:lnTo>
                  <a:lnTo>
                    <a:pt x="25253" y="60706"/>
                  </a:lnTo>
                  <a:lnTo>
                    <a:pt x="23310" y="62738"/>
                  </a:lnTo>
                  <a:lnTo>
                    <a:pt x="83987" y="62738"/>
                  </a:lnTo>
                  <a:lnTo>
                    <a:pt x="83523" y="60706"/>
                  </a:lnTo>
                  <a:lnTo>
                    <a:pt x="83355" y="60198"/>
                  </a:lnTo>
                  <a:lnTo>
                    <a:pt x="82101" y="56769"/>
                  </a:lnTo>
                  <a:lnTo>
                    <a:pt x="81496" y="56769"/>
                  </a:lnTo>
                  <a:lnTo>
                    <a:pt x="81384" y="53848"/>
                  </a:lnTo>
                  <a:lnTo>
                    <a:pt x="81364" y="53340"/>
                  </a:lnTo>
                  <a:lnTo>
                    <a:pt x="81655" y="53340"/>
                  </a:lnTo>
                  <a:lnTo>
                    <a:pt x="82602" y="52959"/>
                  </a:lnTo>
                  <a:lnTo>
                    <a:pt x="84998" y="52197"/>
                  </a:lnTo>
                  <a:lnTo>
                    <a:pt x="85280" y="51562"/>
                  </a:lnTo>
                  <a:lnTo>
                    <a:pt x="86287" y="48895"/>
                  </a:lnTo>
                  <a:lnTo>
                    <a:pt x="86514" y="48641"/>
                  </a:lnTo>
                  <a:close/>
                </a:path>
                <a:path w="102869" h="120015">
                  <a:moveTo>
                    <a:pt x="19194" y="37719"/>
                  </a:moveTo>
                  <a:lnTo>
                    <a:pt x="18243" y="39624"/>
                  </a:lnTo>
                  <a:lnTo>
                    <a:pt x="18305" y="40132"/>
                  </a:lnTo>
                  <a:lnTo>
                    <a:pt x="19638" y="44196"/>
                  </a:lnTo>
                  <a:lnTo>
                    <a:pt x="25210" y="45085"/>
                  </a:lnTo>
                  <a:lnTo>
                    <a:pt x="24166" y="45720"/>
                  </a:lnTo>
                  <a:lnTo>
                    <a:pt x="22490" y="46228"/>
                  </a:lnTo>
                  <a:lnTo>
                    <a:pt x="16752" y="46228"/>
                  </a:lnTo>
                  <a:lnTo>
                    <a:pt x="13174" y="47498"/>
                  </a:lnTo>
                  <a:lnTo>
                    <a:pt x="10601" y="51943"/>
                  </a:lnTo>
                  <a:lnTo>
                    <a:pt x="10175" y="52959"/>
                  </a:lnTo>
                  <a:lnTo>
                    <a:pt x="10138" y="53848"/>
                  </a:lnTo>
                  <a:lnTo>
                    <a:pt x="10356" y="53848"/>
                  </a:lnTo>
                  <a:lnTo>
                    <a:pt x="17381" y="48641"/>
                  </a:lnTo>
                  <a:lnTo>
                    <a:pt x="86514" y="48641"/>
                  </a:lnTo>
                  <a:lnTo>
                    <a:pt x="86593" y="48133"/>
                  </a:lnTo>
                  <a:lnTo>
                    <a:pt x="87529" y="46228"/>
                  </a:lnTo>
                  <a:lnTo>
                    <a:pt x="89438" y="43307"/>
                  </a:lnTo>
                  <a:lnTo>
                    <a:pt x="91950" y="40513"/>
                  </a:lnTo>
                  <a:lnTo>
                    <a:pt x="24965" y="40513"/>
                  </a:lnTo>
                  <a:lnTo>
                    <a:pt x="21671" y="40132"/>
                  </a:lnTo>
                  <a:lnTo>
                    <a:pt x="19194" y="37719"/>
                  </a:lnTo>
                  <a:close/>
                </a:path>
                <a:path w="102869" h="120015">
                  <a:moveTo>
                    <a:pt x="50511" y="0"/>
                  </a:moveTo>
                  <a:lnTo>
                    <a:pt x="48019" y="381"/>
                  </a:lnTo>
                  <a:lnTo>
                    <a:pt x="45327" y="1270"/>
                  </a:lnTo>
                  <a:lnTo>
                    <a:pt x="44505" y="4191"/>
                  </a:lnTo>
                  <a:lnTo>
                    <a:pt x="42602" y="7366"/>
                  </a:lnTo>
                  <a:lnTo>
                    <a:pt x="35197" y="14732"/>
                  </a:lnTo>
                  <a:lnTo>
                    <a:pt x="35041" y="15113"/>
                  </a:lnTo>
                  <a:lnTo>
                    <a:pt x="34334" y="16129"/>
                  </a:lnTo>
                  <a:lnTo>
                    <a:pt x="34196" y="16383"/>
                  </a:lnTo>
                  <a:lnTo>
                    <a:pt x="31809" y="18034"/>
                  </a:lnTo>
                  <a:lnTo>
                    <a:pt x="30046" y="20066"/>
                  </a:lnTo>
                  <a:lnTo>
                    <a:pt x="29767" y="20447"/>
                  </a:lnTo>
                  <a:lnTo>
                    <a:pt x="26802" y="26924"/>
                  </a:lnTo>
                  <a:lnTo>
                    <a:pt x="26830" y="27813"/>
                  </a:lnTo>
                  <a:lnTo>
                    <a:pt x="27870" y="32385"/>
                  </a:lnTo>
                  <a:lnTo>
                    <a:pt x="27956" y="32766"/>
                  </a:lnTo>
                  <a:lnTo>
                    <a:pt x="28045" y="33528"/>
                  </a:lnTo>
                  <a:lnTo>
                    <a:pt x="24965" y="40513"/>
                  </a:lnTo>
                  <a:lnTo>
                    <a:pt x="91950" y="40513"/>
                  </a:lnTo>
                  <a:lnTo>
                    <a:pt x="92635" y="39751"/>
                  </a:lnTo>
                  <a:lnTo>
                    <a:pt x="92375" y="39624"/>
                  </a:lnTo>
                  <a:lnTo>
                    <a:pt x="92727" y="38354"/>
                  </a:lnTo>
                  <a:lnTo>
                    <a:pt x="94032" y="38354"/>
                  </a:lnTo>
                  <a:lnTo>
                    <a:pt x="94844" y="37084"/>
                  </a:lnTo>
                  <a:lnTo>
                    <a:pt x="94726" y="35433"/>
                  </a:lnTo>
                  <a:lnTo>
                    <a:pt x="96045" y="35433"/>
                  </a:lnTo>
                  <a:lnTo>
                    <a:pt x="96022" y="35052"/>
                  </a:lnTo>
                  <a:lnTo>
                    <a:pt x="64159" y="35052"/>
                  </a:lnTo>
                  <a:lnTo>
                    <a:pt x="64630" y="34290"/>
                  </a:lnTo>
                  <a:lnTo>
                    <a:pt x="64702" y="33528"/>
                  </a:lnTo>
                  <a:lnTo>
                    <a:pt x="64568" y="33020"/>
                  </a:lnTo>
                  <a:lnTo>
                    <a:pt x="64500" y="32766"/>
                  </a:lnTo>
                  <a:lnTo>
                    <a:pt x="66304" y="32766"/>
                  </a:lnTo>
                  <a:lnTo>
                    <a:pt x="67428" y="32385"/>
                  </a:lnTo>
                  <a:lnTo>
                    <a:pt x="64378" y="32385"/>
                  </a:lnTo>
                  <a:lnTo>
                    <a:pt x="64122" y="31623"/>
                  </a:lnTo>
                  <a:lnTo>
                    <a:pt x="63708" y="30861"/>
                  </a:lnTo>
                  <a:lnTo>
                    <a:pt x="63050" y="30099"/>
                  </a:lnTo>
                  <a:lnTo>
                    <a:pt x="63025" y="28956"/>
                  </a:lnTo>
                  <a:lnTo>
                    <a:pt x="62593" y="27813"/>
                  </a:lnTo>
                  <a:lnTo>
                    <a:pt x="61937" y="26924"/>
                  </a:lnTo>
                  <a:lnTo>
                    <a:pt x="61998" y="26416"/>
                  </a:lnTo>
                  <a:lnTo>
                    <a:pt x="62173" y="26416"/>
                  </a:lnTo>
                  <a:lnTo>
                    <a:pt x="61663" y="25527"/>
                  </a:lnTo>
                  <a:lnTo>
                    <a:pt x="61619" y="25400"/>
                  </a:lnTo>
                  <a:lnTo>
                    <a:pt x="63136" y="25400"/>
                  </a:lnTo>
                  <a:lnTo>
                    <a:pt x="60526" y="24130"/>
                  </a:lnTo>
                  <a:lnTo>
                    <a:pt x="64590" y="24130"/>
                  </a:lnTo>
                  <a:lnTo>
                    <a:pt x="65707" y="22733"/>
                  </a:lnTo>
                  <a:lnTo>
                    <a:pt x="66534" y="22733"/>
                  </a:lnTo>
                  <a:lnTo>
                    <a:pt x="68172" y="22098"/>
                  </a:lnTo>
                  <a:lnTo>
                    <a:pt x="69256" y="21336"/>
                  </a:lnTo>
                  <a:lnTo>
                    <a:pt x="69587" y="21082"/>
                  </a:lnTo>
                  <a:lnTo>
                    <a:pt x="69643" y="20828"/>
                  </a:lnTo>
                  <a:lnTo>
                    <a:pt x="69729" y="20447"/>
                  </a:lnTo>
                  <a:lnTo>
                    <a:pt x="69814" y="20066"/>
                  </a:lnTo>
                  <a:lnTo>
                    <a:pt x="69933" y="18669"/>
                  </a:lnTo>
                  <a:lnTo>
                    <a:pt x="53005" y="18669"/>
                  </a:lnTo>
                  <a:lnTo>
                    <a:pt x="50054" y="15113"/>
                  </a:lnTo>
                  <a:lnTo>
                    <a:pt x="46527" y="13589"/>
                  </a:lnTo>
                  <a:lnTo>
                    <a:pt x="41748" y="13589"/>
                  </a:lnTo>
                  <a:lnTo>
                    <a:pt x="41929" y="13081"/>
                  </a:lnTo>
                  <a:lnTo>
                    <a:pt x="42285" y="12319"/>
                  </a:lnTo>
                  <a:lnTo>
                    <a:pt x="43016" y="10922"/>
                  </a:lnTo>
                  <a:lnTo>
                    <a:pt x="44001" y="9652"/>
                  </a:lnTo>
                  <a:lnTo>
                    <a:pt x="45504" y="8382"/>
                  </a:lnTo>
                  <a:lnTo>
                    <a:pt x="45365" y="8382"/>
                  </a:lnTo>
                  <a:lnTo>
                    <a:pt x="46550" y="7874"/>
                  </a:lnTo>
                  <a:lnTo>
                    <a:pt x="48290" y="5969"/>
                  </a:lnTo>
                  <a:lnTo>
                    <a:pt x="50140" y="5969"/>
                  </a:lnTo>
                  <a:lnTo>
                    <a:pt x="50399" y="4953"/>
                  </a:lnTo>
                  <a:lnTo>
                    <a:pt x="50464" y="4699"/>
                  </a:lnTo>
                  <a:lnTo>
                    <a:pt x="50676" y="4445"/>
                  </a:lnTo>
                  <a:lnTo>
                    <a:pt x="50792" y="3175"/>
                  </a:lnTo>
                  <a:lnTo>
                    <a:pt x="50929" y="3175"/>
                  </a:lnTo>
                  <a:lnTo>
                    <a:pt x="50953" y="2032"/>
                  </a:lnTo>
                  <a:lnTo>
                    <a:pt x="51202" y="2032"/>
                  </a:lnTo>
                  <a:lnTo>
                    <a:pt x="50511" y="0"/>
                  </a:lnTo>
                  <a:close/>
                </a:path>
                <a:path w="102869" h="120015">
                  <a:moveTo>
                    <a:pt x="94032" y="38354"/>
                  </a:moveTo>
                  <a:lnTo>
                    <a:pt x="92727" y="38354"/>
                  </a:lnTo>
                  <a:lnTo>
                    <a:pt x="92703" y="39624"/>
                  </a:lnTo>
                  <a:lnTo>
                    <a:pt x="92922" y="39624"/>
                  </a:lnTo>
                  <a:lnTo>
                    <a:pt x="93139" y="39751"/>
                  </a:lnTo>
                  <a:lnTo>
                    <a:pt x="94032" y="38354"/>
                  </a:lnTo>
                  <a:close/>
                </a:path>
                <a:path w="102869" h="120015">
                  <a:moveTo>
                    <a:pt x="96045" y="35433"/>
                  </a:moveTo>
                  <a:lnTo>
                    <a:pt x="94726" y="35433"/>
                  </a:lnTo>
                  <a:lnTo>
                    <a:pt x="95597" y="36703"/>
                  </a:lnTo>
                  <a:lnTo>
                    <a:pt x="95233" y="37465"/>
                  </a:lnTo>
                  <a:lnTo>
                    <a:pt x="95248" y="37719"/>
                  </a:lnTo>
                  <a:lnTo>
                    <a:pt x="95855" y="37465"/>
                  </a:lnTo>
                  <a:lnTo>
                    <a:pt x="96166" y="37465"/>
                  </a:lnTo>
                  <a:lnTo>
                    <a:pt x="96045" y="35433"/>
                  </a:lnTo>
                  <a:close/>
                </a:path>
                <a:path w="102869" h="120015">
                  <a:moveTo>
                    <a:pt x="93913" y="24130"/>
                  </a:moveTo>
                  <a:lnTo>
                    <a:pt x="91627" y="24130"/>
                  </a:lnTo>
                  <a:lnTo>
                    <a:pt x="92786" y="25400"/>
                  </a:lnTo>
                  <a:lnTo>
                    <a:pt x="73149" y="25400"/>
                  </a:lnTo>
                  <a:lnTo>
                    <a:pt x="72410" y="26416"/>
                  </a:lnTo>
                  <a:lnTo>
                    <a:pt x="66772" y="27432"/>
                  </a:lnTo>
                  <a:lnTo>
                    <a:pt x="70013" y="30861"/>
                  </a:lnTo>
                  <a:lnTo>
                    <a:pt x="69472" y="30861"/>
                  </a:lnTo>
                  <a:lnTo>
                    <a:pt x="64429" y="32385"/>
                  </a:lnTo>
                  <a:lnTo>
                    <a:pt x="67428" y="32385"/>
                  </a:lnTo>
                  <a:lnTo>
                    <a:pt x="66628" y="33020"/>
                  </a:lnTo>
                  <a:lnTo>
                    <a:pt x="65187" y="34036"/>
                  </a:lnTo>
                  <a:lnTo>
                    <a:pt x="64159" y="35052"/>
                  </a:lnTo>
                  <a:lnTo>
                    <a:pt x="96022" y="35052"/>
                  </a:lnTo>
                  <a:lnTo>
                    <a:pt x="96014" y="34925"/>
                  </a:lnTo>
                  <a:lnTo>
                    <a:pt x="95758" y="34290"/>
                  </a:lnTo>
                  <a:lnTo>
                    <a:pt x="95655" y="34036"/>
                  </a:lnTo>
                  <a:lnTo>
                    <a:pt x="95323" y="33528"/>
                  </a:lnTo>
                  <a:lnTo>
                    <a:pt x="96209" y="32766"/>
                  </a:lnTo>
                  <a:lnTo>
                    <a:pt x="96556" y="32385"/>
                  </a:lnTo>
                  <a:lnTo>
                    <a:pt x="97750" y="30861"/>
                  </a:lnTo>
                  <a:lnTo>
                    <a:pt x="99103" y="29718"/>
                  </a:lnTo>
                  <a:lnTo>
                    <a:pt x="95931" y="29718"/>
                  </a:lnTo>
                  <a:lnTo>
                    <a:pt x="95931" y="28321"/>
                  </a:lnTo>
                  <a:lnTo>
                    <a:pt x="95201" y="26924"/>
                  </a:lnTo>
                  <a:lnTo>
                    <a:pt x="93813" y="26416"/>
                  </a:lnTo>
                  <a:lnTo>
                    <a:pt x="93389" y="26416"/>
                  </a:lnTo>
                  <a:lnTo>
                    <a:pt x="93933" y="25527"/>
                  </a:lnTo>
                  <a:lnTo>
                    <a:pt x="93913" y="24130"/>
                  </a:lnTo>
                  <a:close/>
                </a:path>
                <a:path w="102869" h="120015">
                  <a:moveTo>
                    <a:pt x="99508" y="28956"/>
                  </a:moveTo>
                  <a:lnTo>
                    <a:pt x="98909" y="28956"/>
                  </a:lnTo>
                  <a:lnTo>
                    <a:pt x="97407" y="29337"/>
                  </a:lnTo>
                  <a:lnTo>
                    <a:pt x="97165" y="29718"/>
                  </a:lnTo>
                  <a:lnTo>
                    <a:pt x="99103" y="29718"/>
                  </a:lnTo>
                  <a:lnTo>
                    <a:pt x="99554" y="29337"/>
                  </a:lnTo>
                  <a:lnTo>
                    <a:pt x="99803" y="29337"/>
                  </a:lnTo>
                  <a:lnTo>
                    <a:pt x="99508" y="28956"/>
                  </a:lnTo>
                  <a:close/>
                </a:path>
                <a:path w="102869" h="120015">
                  <a:moveTo>
                    <a:pt x="62266" y="24130"/>
                  </a:moveTo>
                  <a:lnTo>
                    <a:pt x="61174" y="24130"/>
                  </a:lnTo>
                  <a:lnTo>
                    <a:pt x="61619" y="25400"/>
                  </a:lnTo>
                  <a:lnTo>
                    <a:pt x="60526" y="25400"/>
                  </a:lnTo>
                  <a:lnTo>
                    <a:pt x="62266" y="24130"/>
                  </a:lnTo>
                  <a:close/>
                </a:path>
                <a:path w="102869" h="120015">
                  <a:moveTo>
                    <a:pt x="74073" y="24130"/>
                  </a:moveTo>
                  <a:lnTo>
                    <a:pt x="62710" y="24130"/>
                  </a:lnTo>
                  <a:lnTo>
                    <a:pt x="61681" y="25400"/>
                  </a:lnTo>
                  <a:lnTo>
                    <a:pt x="73149" y="25400"/>
                  </a:lnTo>
                  <a:lnTo>
                    <a:pt x="74073" y="24130"/>
                  </a:lnTo>
                  <a:close/>
                </a:path>
                <a:path w="102869" h="120015">
                  <a:moveTo>
                    <a:pt x="77818" y="22098"/>
                  </a:moveTo>
                  <a:lnTo>
                    <a:pt x="77218" y="22098"/>
                  </a:lnTo>
                  <a:lnTo>
                    <a:pt x="74350" y="23749"/>
                  </a:lnTo>
                  <a:lnTo>
                    <a:pt x="74073" y="24130"/>
                  </a:lnTo>
                  <a:lnTo>
                    <a:pt x="91627" y="24130"/>
                  </a:lnTo>
                  <a:lnTo>
                    <a:pt x="90817" y="23241"/>
                  </a:lnTo>
                  <a:lnTo>
                    <a:pt x="81226" y="23241"/>
                  </a:lnTo>
                  <a:lnTo>
                    <a:pt x="77818" y="22098"/>
                  </a:lnTo>
                  <a:close/>
                </a:path>
                <a:path w="102869" h="120015">
                  <a:moveTo>
                    <a:pt x="79566" y="20447"/>
                  </a:moveTo>
                  <a:lnTo>
                    <a:pt x="79548" y="20828"/>
                  </a:lnTo>
                  <a:lnTo>
                    <a:pt x="79184" y="21336"/>
                  </a:lnTo>
                  <a:lnTo>
                    <a:pt x="80380" y="22733"/>
                  </a:lnTo>
                  <a:lnTo>
                    <a:pt x="81226" y="23241"/>
                  </a:lnTo>
                  <a:lnTo>
                    <a:pt x="90817" y="23241"/>
                  </a:lnTo>
                  <a:lnTo>
                    <a:pt x="90353" y="22733"/>
                  </a:lnTo>
                  <a:lnTo>
                    <a:pt x="83462" y="22733"/>
                  </a:lnTo>
                  <a:lnTo>
                    <a:pt x="79566" y="20447"/>
                  </a:lnTo>
                  <a:close/>
                </a:path>
                <a:path w="102869" h="120015">
                  <a:moveTo>
                    <a:pt x="88269" y="20447"/>
                  </a:moveTo>
                  <a:lnTo>
                    <a:pt x="87851" y="20447"/>
                  </a:lnTo>
                  <a:lnTo>
                    <a:pt x="82427" y="22733"/>
                  </a:lnTo>
                  <a:lnTo>
                    <a:pt x="90353" y="22733"/>
                  </a:lnTo>
                  <a:lnTo>
                    <a:pt x="88269" y="20447"/>
                  </a:lnTo>
                  <a:close/>
                </a:path>
                <a:path w="102869" h="120015">
                  <a:moveTo>
                    <a:pt x="67830" y="13589"/>
                  </a:moveTo>
                  <a:lnTo>
                    <a:pt x="55037" y="13589"/>
                  </a:lnTo>
                  <a:lnTo>
                    <a:pt x="54409" y="14732"/>
                  </a:lnTo>
                  <a:lnTo>
                    <a:pt x="53449" y="16129"/>
                  </a:lnTo>
                  <a:lnTo>
                    <a:pt x="54956" y="16129"/>
                  </a:lnTo>
                  <a:lnTo>
                    <a:pt x="54081" y="16891"/>
                  </a:lnTo>
                  <a:lnTo>
                    <a:pt x="53337" y="18034"/>
                  </a:lnTo>
                  <a:lnTo>
                    <a:pt x="53005" y="18669"/>
                  </a:lnTo>
                  <a:lnTo>
                    <a:pt x="69933" y="18669"/>
                  </a:lnTo>
                  <a:lnTo>
                    <a:pt x="70034" y="15113"/>
                  </a:lnTo>
                  <a:lnTo>
                    <a:pt x="69270" y="14732"/>
                  </a:lnTo>
                  <a:lnTo>
                    <a:pt x="68126" y="13843"/>
                  </a:lnTo>
                  <a:lnTo>
                    <a:pt x="67830" y="13589"/>
                  </a:lnTo>
                  <a:close/>
                </a:path>
                <a:path w="102869" h="120015">
                  <a:moveTo>
                    <a:pt x="50130" y="13081"/>
                  </a:moveTo>
                  <a:lnTo>
                    <a:pt x="45351" y="13081"/>
                  </a:lnTo>
                  <a:lnTo>
                    <a:pt x="46527" y="13589"/>
                  </a:lnTo>
                  <a:lnTo>
                    <a:pt x="41748" y="13589"/>
                  </a:lnTo>
                  <a:lnTo>
                    <a:pt x="50130" y="13081"/>
                  </a:lnTo>
                  <a:close/>
                </a:path>
                <a:path w="102869" h="120015">
                  <a:moveTo>
                    <a:pt x="56692" y="12319"/>
                  </a:moveTo>
                  <a:lnTo>
                    <a:pt x="57064" y="13081"/>
                  </a:lnTo>
                  <a:lnTo>
                    <a:pt x="57760" y="13589"/>
                  </a:lnTo>
                  <a:lnTo>
                    <a:pt x="52802" y="13589"/>
                  </a:lnTo>
                  <a:lnTo>
                    <a:pt x="62022" y="13081"/>
                  </a:lnTo>
                  <a:lnTo>
                    <a:pt x="58364" y="13081"/>
                  </a:lnTo>
                  <a:lnTo>
                    <a:pt x="56692" y="12319"/>
                  </a:lnTo>
                  <a:close/>
                </a:path>
                <a:path w="102869" h="120015">
                  <a:moveTo>
                    <a:pt x="65459" y="11557"/>
                  </a:moveTo>
                  <a:lnTo>
                    <a:pt x="63794" y="11557"/>
                  </a:lnTo>
                  <a:lnTo>
                    <a:pt x="60476" y="12319"/>
                  </a:lnTo>
                  <a:lnTo>
                    <a:pt x="57607" y="13081"/>
                  </a:lnTo>
                  <a:lnTo>
                    <a:pt x="67237" y="13081"/>
                  </a:lnTo>
                  <a:lnTo>
                    <a:pt x="65459" y="11557"/>
                  </a:lnTo>
                  <a:close/>
                </a:path>
                <a:path w="102869" h="120015">
                  <a:moveTo>
                    <a:pt x="50214" y="5969"/>
                  </a:moveTo>
                  <a:lnTo>
                    <a:pt x="48755" y="5969"/>
                  </a:lnTo>
                  <a:lnTo>
                    <a:pt x="48851" y="6223"/>
                  </a:lnTo>
                  <a:lnTo>
                    <a:pt x="49056" y="6477"/>
                  </a:lnTo>
                  <a:lnTo>
                    <a:pt x="49766" y="6477"/>
                  </a:lnTo>
                  <a:lnTo>
                    <a:pt x="50223" y="6223"/>
                  </a:lnTo>
                  <a:lnTo>
                    <a:pt x="50214" y="5969"/>
                  </a:lnTo>
                  <a:close/>
                </a:path>
              </a:pathLst>
            </a:custGeom>
            <a:solidFill>
              <a:srgbClr val="434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2798927" y="1013109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5">
                  <a:moveTo>
                    <a:pt x="2548" y="0"/>
                  </a:moveTo>
                  <a:lnTo>
                    <a:pt x="1242" y="337"/>
                  </a:lnTo>
                  <a:lnTo>
                    <a:pt x="0" y="2313"/>
                  </a:lnTo>
                  <a:lnTo>
                    <a:pt x="91" y="3357"/>
                  </a:lnTo>
                  <a:lnTo>
                    <a:pt x="12037" y="11598"/>
                  </a:lnTo>
                  <a:lnTo>
                    <a:pt x="12848" y="11598"/>
                  </a:lnTo>
                  <a:lnTo>
                    <a:pt x="10901" y="9326"/>
                  </a:lnTo>
                  <a:lnTo>
                    <a:pt x="8924" y="9032"/>
                  </a:lnTo>
                  <a:lnTo>
                    <a:pt x="7106" y="7466"/>
                  </a:lnTo>
                  <a:lnTo>
                    <a:pt x="4799" y="4870"/>
                  </a:lnTo>
                  <a:lnTo>
                    <a:pt x="4043" y="3357"/>
                  </a:lnTo>
                  <a:lnTo>
                    <a:pt x="4528" y="852"/>
                  </a:lnTo>
                  <a:lnTo>
                    <a:pt x="2548" y="0"/>
                  </a:lnTo>
                  <a:close/>
                </a:path>
              </a:pathLst>
            </a:custGeom>
            <a:solidFill>
              <a:srgbClr val="E12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2774175" y="976135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39" h="45084">
                  <a:moveTo>
                    <a:pt x="34696" y="546"/>
                  </a:moveTo>
                  <a:lnTo>
                    <a:pt x="32575" y="0"/>
                  </a:lnTo>
                  <a:lnTo>
                    <a:pt x="30581" y="139"/>
                  </a:lnTo>
                  <a:lnTo>
                    <a:pt x="30505" y="355"/>
                  </a:lnTo>
                  <a:lnTo>
                    <a:pt x="30429" y="546"/>
                  </a:lnTo>
                  <a:lnTo>
                    <a:pt x="34696" y="546"/>
                  </a:lnTo>
                  <a:close/>
                </a:path>
                <a:path w="53339" h="45084">
                  <a:moveTo>
                    <a:pt x="35458" y="25057"/>
                  </a:moveTo>
                  <a:lnTo>
                    <a:pt x="34848" y="23241"/>
                  </a:lnTo>
                  <a:lnTo>
                    <a:pt x="34023" y="20866"/>
                  </a:lnTo>
                  <a:lnTo>
                    <a:pt x="33413" y="18948"/>
                  </a:lnTo>
                  <a:lnTo>
                    <a:pt x="33159" y="18186"/>
                  </a:lnTo>
                  <a:lnTo>
                    <a:pt x="33121" y="17983"/>
                  </a:lnTo>
                  <a:lnTo>
                    <a:pt x="33020" y="17360"/>
                  </a:lnTo>
                  <a:lnTo>
                    <a:pt x="32969" y="17145"/>
                  </a:lnTo>
                  <a:lnTo>
                    <a:pt x="32880" y="16573"/>
                  </a:lnTo>
                  <a:lnTo>
                    <a:pt x="33210" y="15430"/>
                  </a:lnTo>
                  <a:lnTo>
                    <a:pt x="32397" y="15430"/>
                  </a:lnTo>
                  <a:lnTo>
                    <a:pt x="31597" y="14566"/>
                  </a:lnTo>
                  <a:lnTo>
                    <a:pt x="31699" y="13931"/>
                  </a:lnTo>
                  <a:lnTo>
                    <a:pt x="31521" y="13931"/>
                  </a:lnTo>
                  <a:lnTo>
                    <a:pt x="31051" y="13716"/>
                  </a:lnTo>
                  <a:lnTo>
                    <a:pt x="30365" y="13220"/>
                  </a:lnTo>
                  <a:lnTo>
                    <a:pt x="30099" y="12306"/>
                  </a:lnTo>
                  <a:lnTo>
                    <a:pt x="30175" y="11849"/>
                  </a:lnTo>
                  <a:lnTo>
                    <a:pt x="29464" y="11620"/>
                  </a:lnTo>
                  <a:lnTo>
                    <a:pt x="28943" y="11023"/>
                  </a:lnTo>
                  <a:lnTo>
                    <a:pt x="28778" y="10541"/>
                  </a:lnTo>
                  <a:lnTo>
                    <a:pt x="28562" y="11023"/>
                  </a:lnTo>
                  <a:lnTo>
                    <a:pt x="27279" y="14566"/>
                  </a:lnTo>
                  <a:lnTo>
                    <a:pt x="27330" y="19646"/>
                  </a:lnTo>
                  <a:lnTo>
                    <a:pt x="26530" y="23241"/>
                  </a:lnTo>
                  <a:lnTo>
                    <a:pt x="26060" y="25057"/>
                  </a:lnTo>
                  <a:lnTo>
                    <a:pt x="22898" y="28333"/>
                  </a:lnTo>
                  <a:lnTo>
                    <a:pt x="22771" y="28409"/>
                  </a:lnTo>
                  <a:lnTo>
                    <a:pt x="26085" y="23241"/>
                  </a:lnTo>
                  <a:lnTo>
                    <a:pt x="26581" y="19646"/>
                  </a:lnTo>
                  <a:lnTo>
                    <a:pt x="26670" y="18948"/>
                  </a:lnTo>
                  <a:lnTo>
                    <a:pt x="26771" y="18186"/>
                  </a:lnTo>
                  <a:lnTo>
                    <a:pt x="26898" y="13716"/>
                  </a:lnTo>
                  <a:lnTo>
                    <a:pt x="27139" y="13220"/>
                  </a:lnTo>
                  <a:lnTo>
                    <a:pt x="28740" y="10541"/>
                  </a:lnTo>
                  <a:lnTo>
                    <a:pt x="28054" y="9779"/>
                  </a:lnTo>
                  <a:lnTo>
                    <a:pt x="27622" y="8763"/>
                  </a:lnTo>
                  <a:lnTo>
                    <a:pt x="27520" y="8534"/>
                  </a:lnTo>
                  <a:lnTo>
                    <a:pt x="27736" y="7226"/>
                  </a:lnTo>
                  <a:lnTo>
                    <a:pt x="27203" y="6972"/>
                  </a:lnTo>
                  <a:lnTo>
                    <a:pt x="26276" y="6350"/>
                  </a:lnTo>
                  <a:lnTo>
                    <a:pt x="26885" y="5930"/>
                  </a:lnTo>
                  <a:lnTo>
                    <a:pt x="26098" y="6311"/>
                  </a:lnTo>
                  <a:lnTo>
                    <a:pt x="25323" y="5765"/>
                  </a:lnTo>
                  <a:lnTo>
                    <a:pt x="24536" y="5118"/>
                  </a:lnTo>
                  <a:lnTo>
                    <a:pt x="23952" y="4724"/>
                  </a:lnTo>
                  <a:lnTo>
                    <a:pt x="23126" y="4241"/>
                  </a:lnTo>
                  <a:lnTo>
                    <a:pt x="22860" y="3771"/>
                  </a:lnTo>
                  <a:lnTo>
                    <a:pt x="22910" y="3263"/>
                  </a:lnTo>
                  <a:lnTo>
                    <a:pt x="19697" y="5765"/>
                  </a:lnTo>
                  <a:lnTo>
                    <a:pt x="17246" y="9309"/>
                  </a:lnTo>
                  <a:lnTo>
                    <a:pt x="17272" y="19646"/>
                  </a:lnTo>
                  <a:lnTo>
                    <a:pt x="17437" y="20866"/>
                  </a:lnTo>
                  <a:lnTo>
                    <a:pt x="14947" y="26504"/>
                  </a:lnTo>
                  <a:lnTo>
                    <a:pt x="9982" y="27838"/>
                  </a:lnTo>
                  <a:lnTo>
                    <a:pt x="8432" y="25057"/>
                  </a:lnTo>
                  <a:lnTo>
                    <a:pt x="8509" y="26504"/>
                  </a:lnTo>
                  <a:lnTo>
                    <a:pt x="8610" y="28460"/>
                  </a:lnTo>
                  <a:lnTo>
                    <a:pt x="11684" y="30226"/>
                  </a:lnTo>
                  <a:lnTo>
                    <a:pt x="14973" y="30835"/>
                  </a:lnTo>
                  <a:lnTo>
                    <a:pt x="17284" y="29006"/>
                  </a:lnTo>
                  <a:lnTo>
                    <a:pt x="17373" y="28714"/>
                  </a:lnTo>
                  <a:lnTo>
                    <a:pt x="17487" y="28333"/>
                  </a:lnTo>
                  <a:lnTo>
                    <a:pt x="17614" y="27914"/>
                  </a:lnTo>
                  <a:lnTo>
                    <a:pt x="18275" y="25704"/>
                  </a:lnTo>
                  <a:lnTo>
                    <a:pt x="19164" y="19646"/>
                  </a:lnTo>
                  <a:lnTo>
                    <a:pt x="19265" y="18948"/>
                  </a:lnTo>
                  <a:lnTo>
                    <a:pt x="19380" y="18186"/>
                  </a:lnTo>
                  <a:lnTo>
                    <a:pt x="19494" y="17360"/>
                  </a:lnTo>
                  <a:lnTo>
                    <a:pt x="21031" y="9779"/>
                  </a:lnTo>
                  <a:lnTo>
                    <a:pt x="21120" y="9309"/>
                  </a:lnTo>
                  <a:lnTo>
                    <a:pt x="21234" y="8763"/>
                  </a:lnTo>
                  <a:lnTo>
                    <a:pt x="25984" y="6350"/>
                  </a:lnTo>
                  <a:lnTo>
                    <a:pt x="22250" y="8763"/>
                  </a:lnTo>
                  <a:lnTo>
                    <a:pt x="21920" y="8991"/>
                  </a:lnTo>
                  <a:lnTo>
                    <a:pt x="21920" y="29349"/>
                  </a:lnTo>
                  <a:lnTo>
                    <a:pt x="21069" y="30226"/>
                  </a:lnTo>
                  <a:lnTo>
                    <a:pt x="20472" y="30835"/>
                  </a:lnTo>
                  <a:lnTo>
                    <a:pt x="20027" y="30835"/>
                  </a:lnTo>
                  <a:lnTo>
                    <a:pt x="21043" y="30238"/>
                  </a:lnTo>
                  <a:lnTo>
                    <a:pt x="20916" y="30226"/>
                  </a:lnTo>
                  <a:lnTo>
                    <a:pt x="21920" y="29349"/>
                  </a:lnTo>
                  <a:lnTo>
                    <a:pt x="21920" y="8991"/>
                  </a:lnTo>
                  <a:lnTo>
                    <a:pt x="21437" y="9309"/>
                  </a:lnTo>
                  <a:lnTo>
                    <a:pt x="20078" y="16573"/>
                  </a:lnTo>
                  <a:lnTo>
                    <a:pt x="19964" y="17145"/>
                  </a:lnTo>
                  <a:lnTo>
                    <a:pt x="18542" y="27914"/>
                  </a:lnTo>
                  <a:lnTo>
                    <a:pt x="16497" y="33020"/>
                  </a:lnTo>
                  <a:lnTo>
                    <a:pt x="6324" y="33020"/>
                  </a:lnTo>
                  <a:lnTo>
                    <a:pt x="2552" y="34353"/>
                  </a:lnTo>
                  <a:lnTo>
                    <a:pt x="0" y="38646"/>
                  </a:lnTo>
                  <a:lnTo>
                    <a:pt x="2387" y="37274"/>
                  </a:lnTo>
                  <a:lnTo>
                    <a:pt x="2235" y="37274"/>
                  </a:lnTo>
                  <a:lnTo>
                    <a:pt x="8064" y="35204"/>
                  </a:lnTo>
                  <a:lnTo>
                    <a:pt x="13373" y="40259"/>
                  </a:lnTo>
                  <a:lnTo>
                    <a:pt x="12877" y="40767"/>
                  </a:lnTo>
                  <a:lnTo>
                    <a:pt x="13093" y="40767"/>
                  </a:lnTo>
                  <a:lnTo>
                    <a:pt x="17030" y="41757"/>
                  </a:lnTo>
                  <a:lnTo>
                    <a:pt x="21844" y="40767"/>
                  </a:lnTo>
                  <a:lnTo>
                    <a:pt x="22948" y="37553"/>
                  </a:lnTo>
                  <a:lnTo>
                    <a:pt x="23050" y="37274"/>
                  </a:lnTo>
                  <a:lnTo>
                    <a:pt x="17614" y="37274"/>
                  </a:lnTo>
                  <a:lnTo>
                    <a:pt x="14198" y="37553"/>
                  </a:lnTo>
                  <a:lnTo>
                    <a:pt x="11607" y="37274"/>
                  </a:lnTo>
                  <a:lnTo>
                    <a:pt x="17614" y="37274"/>
                  </a:lnTo>
                  <a:lnTo>
                    <a:pt x="22910" y="36842"/>
                  </a:lnTo>
                  <a:lnTo>
                    <a:pt x="14160" y="36842"/>
                  </a:lnTo>
                  <a:lnTo>
                    <a:pt x="20396" y="36283"/>
                  </a:lnTo>
                  <a:lnTo>
                    <a:pt x="21107" y="36283"/>
                  </a:lnTo>
                  <a:lnTo>
                    <a:pt x="21971" y="35204"/>
                  </a:lnTo>
                  <a:lnTo>
                    <a:pt x="24828" y="31673"/>
                  </a:lnTo>
                  <a:lnTo>
                    <a:pt x="22910" y="36842"/>
                  </a:lnTo>
                  <a:lnTo>
                    <a:pt x="23380" y="36842"/>
                  </a:lnTo>
                  <a:lnTo>
                    <a:pt x="25958" y="33489"/>
                  </a:lnTo>
                  <a:lnTo>
                    <a:pt x="24384" y="36842"/>
                  </a:lnTo>
                  <a:lnTo>
                    <a:pt x="23380" y="36842"/>
                  </a:lnTo>
                  <a:lnTo>
                    <a:pt x="23050" y="37274"/>
                  </a:lnTo>
                  <a:lnTo>
                    <a:pt x="24193" y="37274"/>
                  </a:lnTo>
                  <a:lnTo>
                    <a:pt x="21755" y="42024"/>
                  </a:lnTo>
                  <a:lnTo>
                    <a:pt x="21628" y="42265"/>
                  </a:lnTo>
                  <a:lnTo>
                    <a:pt x="17030" y="41757"/>
                  </a:lnTo>
                  <a:lnTo>
                    <a:pt x="18021" y="42024"/>
                  </a:lnTo>
                  <a:lnTo>
                    <a:pt x="19024" y="43307"/>
                  </a:lnTo>
                  <a:lnTo>
                    <a:pt x="19494" y="44691"/>
                  </a:lnTo>
                  <a:lnTo>
                    <a:pt x="21386" y="44145"/>
                  </a:lnTo>
                  <a:lnTo>
                    <a:pt x="23050" y="43929"/>
                  </a:lnTo>
                  <a:lnTo>
                    <a:pt x="25285" y="43929"/>
                  </a:lnTo>
                  <a:lnTo>
                    <a:pt x="24091" y="42265"/>
                  </a:lnTo>
                  <a:lnTo>
                    <a:pt x="23926" y="42024"/>
                  </a:lnTo>
                  <a:lnTo>
                    <a:pt x="23152" y="39738"/>
                  </a:lnTo>
                  <a:lnTo>
                    <a:pt x="25019" y="36842"/>
                  </a:lnTo>
                  <a:lnTo>
                    <a:pt x="24815" y="36842"/>
                  </a:lnTo>
                  <a:lnTo>
                    <a:pt x="26746" y="36283"/>
                  </a:lnTo>
                  <a:lnTo>
                    <a:pt x="29641" y="37274"/>
                  </a:lnTo>
                  <a:lnTo>
                    <a:pt x="29527" y="36842"/>
                  </a:lnTo>
                  <a:lnTo>
                    <a:pt x="29692" y="36283"/>
                  </a:lnTo>
                  <a:lnTo>
                    <a:pt x="30695" y="33489"/>
                  </a:lnTo>
                  <a:lnTo>
                    <a:pt x="30772" y="33274"/>
                  </a:lnTo>
                  <a:lnTo>
                    <a:pt x="31127" y="31673"/>
                  </a:lnTo>
                  <a:lnTo>
                    <a:pt x="31229" y="31203"/>
                  </a:lnTo>
                  <a:lnTo>
                    <a:pt x="31534" y="30835"/>
                  </a:lnTo>
                  <a:lnTo>
                    <a:pt x="32753" y="29387"/>
                  </a:lnTo>
                  <a:lnTo>
                    <a:pt x="32677" y="28333"/>
                  </a:lnTo>
                  <a:lnTo>
                    <a:pt x="34188" y="26758"/>
                  </a:lnTo>
                  <a:lnTo>
                    <a:pt x="35458" y="25057"/>
                  </a:lnTo>
                  <a:close/>
                </a:path>
                <a:path w="53339" h="45084">
                  <a:moveTo>
                    <a:pt x="35661" y="876"/>
                  </a:moveTo>
                  <a:lnTo>
                    <a:pt x="35191" y="546"/>
                  </a:lnTo>
                  <a:lnTo>
                    <a:pt x="34785" y="546"/>
                  </a:lnTo>
                  <a:lnTo>
                    <a:pt x="35661" y="876"/>
                  </a:lnTo>
                  <a:close/>
                </a:path>
                <a:path w="53339" h="45084">
                  <a:moveTo>
                    <a:pt x="42468" y="7569"/>
                  </a:moveTo>
                  <a:lnTo>
                    <a:pt x="42392" y="7429"/>
                  </a:lnTo>
                  <a:lnTo>
                    <a:pt x="42176" y="7048"/>
                  </a:lnTo>
                  <a:lnTo>
                    <a:pt x="42138" y="5994"/>
                  </a:lnTo>
                  <a:lnTo>
                    <a:pt x="42227" y="5600"/>
                  </a:lnTo>
                  <a:lnTo>
                    <a:pt x="41922" y="5600"/>
                  </a:lnTo>
                  <a:lnTo>
                    <a:pt x="41935" y="4991"/>
                  </a:lnTo>
                  <a:lnTo>
                    <a:pt x="39687" y="2908"/>
                  </a:lnTo>
                  <a:lnTo>
                    <a:pt x="38188" y="1803"/>
                  </a:lnTo>
                  <a:lnTo>
                    <a:pt x="36004" y="990"/>
                  </a:lnTo>
                  <a:lnTo>
                    <a:pt x="35852" y="990"/>
                  </a:lnTo>
                  <a:lnTo>
                    <a:pt x="37693" y="2260"/>
                  </a:lnTo>
                  <a:lnTo>
                    <a:pt x="39039" y="5994"/>
                  </a:lnTo>
                  <a:lnTo>
                    <a:pt x="37274" y="3505"/>
                  </a:lnTo>
                  <a:lnTo>
                    <a:pt x="37236" y="2908"/>
                  </a:lnTo>
                  <a:lnTo>
                    <a:pt x="37363" y="2260"/>
                  </a:lnTo>
                  <a:lnTo>
                    <a:pt x="33147" y="1384"/>
                  </a:lnTo>
                  <a:lnTo>
                    <a:pt x="35102" y="1993"/>
                  </a:lnTo>
                  <a:lnTo>
                    <a:pt x="36880" y="3505"/>
                  </a:lnTo>
                  <a:lnTo>
                    <a:pt x="37071" y="4991"/>
                  </a:lnTo>
                  <a:lnTo>
                    <a:pt x="37147" y="5600"/>
                  </a:lnTo>
                  <a:lnTo>
                    <a:pt x="37261" y="6489"/>
                  </a:lnTo>
                  <a:lnTo>
                    <a:pt x="37388" y="7429"/>
                  </a:lnTo>
                  <a:lnTo>
                    <a:pt x="37465" y="8026"/>
                  </a:lnTo>
                  <a:lnTo>
                    <a:pt x="39585" y="8026"/>
                  </a:lnTo>
                  <a:lnTo>
                    <a:pt x="41440" y="8331"/>
                  </a:lnTo>
                  <a:lnTo>
                    <a:pt x="41529" y="8026"/>
                  </a:lnTo>
                  <a:lnTo>
                    <a:pt x="41579" y="7848"/>
                  </a:lnTo>
                  <a:lnTo>
                    <a:pt x="41986" y="7429"/>
                  </a:lnTo>
                  <a:lnTo>
                    <a:pt x="42468" y="7569"/>
                  </a:lnTo>
                  <a:close/>
                </a:path>
                <a:path w="53339" h="45084">
                  <a:moveTo>
                    <a:pt x="43675" y="9232"/>
                  </a:moveTo>
                  <a:lnTo>
                    <a:pt x="43395" y="8928"/>
                  </a:lnTo>
                  <a:lnTo>
                    <a:pt x="43357" y="9232"/>
                  </a:lnTo>
                  <a:lnTo>
                    <a:pt x="43675" y="9232"/>
                  </a:lnTo>
                  <a:close/>
                </a:path>
                <a:path w="53339" h="45084">
                  <a:moveTo>
                    <a:pt x="53124" y="20523"/>
                  </a:moveTo>
                  <a:lnTo>
                    <a:pt x="52146" y="16687"/>
                  </a:lnTo>
                  <a:lnTo>
                    <a:pt x="52146" y="17386"/>
                  </a:lnTo>
                  <a:lnTo>
                    <a:pt x="51904" y="17526"/>
                  </a:lnTo>
                  <a:lnTo>
                    <a:pt x="51854" y="17665"/>
                  </a:lnTo>
                  <a:lnTo>
                    <a:pt x="51765" y="17907"/>
                  </a:lnTo>
                  <a:lnTo>
                    <a:pt x="51714" y="18046"/>
                  </a:lnTo>
                  <a:lnTo>
                    <a:pt x="49047" y="20472"/>
                  </a:lnTo>
                  <a:lnTo>
                    <a:pt x="44792" y="16027"/>
                  </a:lnTo>
                  <a:lnTo>
                    <a:pt x="44792" y="17894"/>
                  </a:lnTo>
                  <a:lnTo>
                    <a:pt x="43916" y="16370"/>
                  </a:lnTo>
                  <a:lnTo>
                    <a:pt x="43522" y="16370"/>
                  </a:lnTo>
                  <a:lnTo>
                    <a:pt x="44475" y="16027"/>
                  </a:lnTo>
                  <a:lnTo>
                    <a:pt x="44551" y="16370"/>
                  </a:lnTo>
                  <a:lnTo>
                    <a:pt x="44602" y="16662"/>
                  </a:lnTo>
                  <a:lnTo>
                    <a:pt x="44729" y="17246"/>
                  </a:lnTo>
                  <a:lnTo>
                    <a:pt x="44792" y="17894"/>
                  </a:lnTo>
                  <a:lnTo>
                    <a:pt x="44792" y="16027"/>
                  </a:lnTo>
                  <a:lnTo>
                    <a:pt x="43688" y="14871"/>
                  </a:lnTo>
                  <a:lnTo>
                    <a:pt x="43624" y="13131"/>
                  </a:lnTo>
                  <a:lnTo>
                    <a:pt x="44399" y="14630"/>
                  </a:lnTo>
                  <a:lnTo>
                    <a:pt x="44551" y="14871"/>
                  </a:lnTo>
                  <a:lnTo>
                    <a:pt x="49110" y="19037"/>
                  </a:lnTo>
                  <a:lnTo>
                    <a:pt x="51904" y="17526"/>
                  </a:lnTo>
                  <a:lnTo>
                    <a:pt x="51981" y="16738"/>
                  </a:lnTo>
                  <a:lnTo>
                    <a:pt x="52108" y="17246"/>
                  </a:lnTo>
                  <a:lnTo>
                    <a:pt x="52146" y="17386"/>
                  </a:lnTo>
                  <a:lnTo>
                    <a:pt x="52146" y="16687"/>
                  </a:lnTo>
                  <a:lnTo>
                    <a:pt x="51993" y="16370"/>
                  </a:lnTo>
                  <a:lnTo>
                    <a:pt x="51968" y="16662"/>
                  </a:lnTo>
                  <a:lnTo>
                    <a:pt x="51511" y="14871"/>
                  </a:lnTo>
                  <a:lnTo>
                    <a:pt x="51282" y="14287"/>
                  </a:lnTo>
                  <a:lnTo>
                    <a:pt x="50660" y="14630"/>
                  </a:lnTo>
                  <a:lnTo>
                    <a:pt x="50622" y="14871"/>
                  </a:lnTo>
                  <a:lnTo>
                    <a:pt x="50520" y="15468"/>
                  </a:lnTo>
                  <a:lnTo>
                    <a:pt x="47371" y="16662"/>
                  </a:lnTo>
                  <a:lnTo>
                    <a:pt x="44970" y="13296"/>
                  </a:lnTo>
                  <a:lnTo>
                    <a:pt x="44856" y="13131"/>
                  </a:lnTo>
                  <a:lnTo>
                    <a:pt x="43561" y="11290"/>
                  </a:lnTo>
                  <a:lnTo>
                    <a:pt x="42989" y="10541"/>
                  </a:lnTo>
                  <a:lnTo>
                    <a:pt x="43116" y="10337"/>
                  </a:lnTo>
                  <a:lnTo>
                    <a:pt x="43726" y="11163"/>
                  </a:lnTo>
                  <a:lnTo>
                    <a:pt x="43815" y="11290"/>
                  </a:lnTo>
                  <a:lnTo>
                    <a:pt x="45885" y="13131"/>
                  </a:lnTo>
                  <a:lnTo>
                    <a:pt x="49237" y="15430"/>
                  </a:lnTo>
                  <a:lnTo>
                    <a:pt x="50660" y="14630"/>
                  </a:lnTo>
                  <a:lnTo>
                    <a:pt x="50876" y="13296"/>
                  </a:lnTo>
                  <a:lnTo>
                    <a:pt x="50901" y="13131"/>
                  </a:lnTo>
                  <a:lnTo>
                    <a:pt x="50393" y="11734"/>
                  </a:lnTo>
                  <a:lnTo>
                    <a:pt x="50330" y="11569"/>
                  </a:lnTo>
                  <a:lnTo>
                    <a:pt x="50228" y="11290"/>
                  </a:lnTo>
                  <a:lnTo>
                    <a:pt x="50177" y="11163"/>
                  </a:lnTo>
                  <a:lnTo>
                    <a:pt x="49174" y="11163"/>
                  </a:lnTo>
                  <a:lnTo>
                    <a:pt x="48628" y="11734"/>
                  </a:lnTo>
                  <a:lnTo>
                    <a:pt x="48094" y="11569"/>
                  </a:lnTo>
                  <a:lnTo>
                    <a:pt x="47929" y="11290"/>
                  </a:lnTo>
                  <a:lnTo>
                    <a:pt x="47853" y="11163"/>
                  </a:lnTo>
                  <a:lnTo>
                    <a:pt x="47193" y="11163"/>
                  </a:lnTo>
                  <a:lnTo>
                    <a:pt x="46037" y="11569"/>
                  </a:lnTo>
                  <a:lnTo>
                    <a:pt x="44691" y="10337"/>
                  </a:lnTo>
                  <a:lnTo>
                    <a:pt x="44475" y="10134"/>
                  </a:lnTo>
                  <a:lnTo>
                    <a:pt x="43891" y="9486"/>
                  </a:lnTo>
                  <a:lnTo>
                    <a:pt x="43078" y="9486"/>
                  </a:lnTo>
                  <a:lnTo>
                    <a:pt x="41757" y="9486"/>
                  </a:lnTo>
                  <a:lnTo>
                    <a:pt x="41440" y="9486"/>
                  </a:lnTo>
                  <a:lnTo>
                    <a:pt x="40195" y="12331"/>
                  </a:lnTo>
                  <a:lnTo>
                    <a:pt x="40487" y="14287"/>
                  </a:lnTo>
                  <a:lnTo>
                    <a:pt x="40538" y="14630"/>
                  </a:lnTo>
                  <a:lnTo>
                    <a:pt x="40665" y="15468"/>
                  </a:lnTo>
                  <a:lnTo>
                    <a:pt x="40754" y="16027"/>
                  </a:lnTo>
                  <a:lnTo>
                    <a:pt x="40843" y="16662"/>
                  </a:lnTo>
                  <a:lnTo>
                    <a:pt x="40932" y="17246"/>
                  </a:lnTo>
                  <a:lnTo>
                    <a:pt x="41033" y="17907"/>
                  </a:lnTo>
                  <a:lnTo>
                    <a:pt x="41135" y="18605"/>
                  </a:lnTo>
                  <a:lnTo>
                    <a:pt x="45364" y="26085"/>
                  </a:lnTo>
                  <a:lnTo>
                    <a:pt x="47155" y="23482"/>
                  </a:lnTo>
                  <a:lnTo>
                    <a:pt x="49860" y="22529"/>
                  </a:lnTo>
                  <a:lnTo>
                    <a:pt x="49212" y="22529"/>
                  </a:lnTo>
                  <a:lnTo>
                    <a:pt x="48945" y="22529"/>
                  </a:lnTo>
                  <a:lnTo>
                    <a:pt x="49149" y="22479"/>
                  </a:lnTo>
                  <a:lnTo>
                    <a:pt x="48945" y="22250"/>
                  </a:lnTo>
                  <a:lnTo>
                    <a:pt x="47015" y="21666"/>
                  </a:lnTo>
                  <a:lnTo>
                    <a:pt x="44831" y="17945"/>
                  </a:lnTo>
                  <a:lnTo>
                    <a:pt x="48945" y="22250"/>
                  </a:lnTo>
                  <a:lnTo>
                    <a:pt x="49403" y="22402"/>
                  </a:lnTo>
                  <a:lnTo>
                    <a:pt x="52641" y="21424"/>
                  </a:lnTo>
                  <a:lnTo>
                    <a:pt x="53124" y="20523"/>
                  </a:lnTo>
                  <a:close/>
                </a:path>
              </a:pathLst>
            </a:custGeom>
            <a:solidFill>
              <a:srgbClr val="08AF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7" name="object 56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762359" y="963498"/>
              <a:ext cx="102837" cy="117855"/>
            </a:xfrm>
            <a:prstGeom prst="rect">
              <a:avLst/>
            </a:prstGeom>
          </p:spPr>
        </p:pic>
        <p:sp>
          <p:nvSpPr>
            <p:cNvPr id="568" name="object 568"/>
            <p:cNvSpPr/>
            <p:nvPr/>
          </p:nvSpPr>
          <p:spPr>
            <a:xfrm>
              <a:off x="2821708" y="1009138"/>
              <a:ext cx="5080" cy="12700"/>
            </a:xfrm>
            <a:custGeom>
              <a:avLst/>
              <a:gdLst/>
              <a:ahLst/>
              <a:cxnLst/>
              <a:rect l="l" t="t" r="r" b="b"/>
              <a:pathLst>
                <a:path w="5080" h="12700">
                  <a:moveTo>
                    <a:pt x="1623" y="0"/>
                  </a:moveTo>
                  <a:lnTo>
                    <a:pt x="1336" y="1238"/>
                  </a:lnTo>
                  <a:lnTo>
                    <a:pt x="885" y="2142"/>
                  </a:lnTo>
                  <a:lnTo>
                    <a:pt x="993" y="6145"/>
                  </a:lnTo>
                  <a:lnTo>
                    <a:pt x="1206" y="6367"/>
                  </a:lnTo>
                  <a:lnTo>
                    <a:pt x="0" y="7760"/>
                  </a:lnTo>
                  <a:lnTo>
                    <a:pt x="384" y="8135"/>
                  </a:lnTo>
                  <a:lnTo>
                    <a:pt x="1724" y="10090"/>
                  </a:lnTo>
                  <a:lnTo>
                    <a:pt x="2992" y="12134"/>
                  </a:lnTo>
                  <a:lnTo>
                    <a:pt x="3549" y="11847"/>
                  </a:lnTo>
                  <a:lnTo>
                    <a:pt x="4053" y="11437"/>
                  </a:lnTo>
                  <a:lnTo>
                    <a:pt x="4456" y="10817"/>
                  </a:lnTo>
                  <a:lnTo>
                    <a:pt x="4471" y="10501"/>
                  </a:lnTo>
                  <a:lnTo>
                    <a:pt x="4385" y="9893"/>
                  </a:lnTo>
                  <a:lnTo>
                    <a:pt x="3686" y="7142"/>
                  </a:lnTo>
                  <a:lnTo>
                    <a:pt x="1134" y="4766"/>
                  </a:lnTo>
                  <a:lnTo>
                    <a:pt x="2401" y="3023"/>
                  </a:lnTo>
                  <a:lnTo>
                    <a:pt x="2407" y="2670"/>
                  </a:lnTo>
                  <a:lnTo>
                    <a:pt x="2376" y="2325"/>
                  </a:lnTo>
                  <a:lnTo>
                    <a:pt x="1976" y="1314"/>
                  </a:lnTo>
                  <a:lnTo>
                    <a:pt x="1752" y="647"/>
                  </a:lnTo>
                  <a:lnTo>
                    <a:pt x="1623" y="0"/>
                  </a:lnTo>
                  <a:close/>
                </a:path>
              </a:pathLst>
            </a:custGeom>
            <a:solidFill>
              <a:srgbClr val="E12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2798089" y="957720"/>
              <a:ext cx="54610" cy="115570"/>
            </a:xfrm>
            <a:custGeom>
              <a:avLst/>
              <a:gdLst/>
              <a:ahLst/>
              <a:cxnLst/>
              <a:rect l="l" t="t" r="r" b="b"/>
              <a:pathLst>
                <a:path w="54610" h="115569">
                  <a:moveTo>
                    <a:pt x="1587" y="77114"/>
                  </a:moveTo>
                  <a:lnTo>
                    <a:pt x="1270" y="77114"/>
                  </a:lnTo>
                  <a:lnTo>
                    <a:pt x="863" y="77406"/>
                  </a:lnTo>
                  <a:lnTo>
                    <a:pt x="1193" y="77406"/>
                  </a:lnTo>
                  <a:lnTo>
                    <a:pt x="1587" y="77114"/>
                  </a:lnTo>
                  <a:close/>
                </a:path>
                <a:path w="54610" h="115569">
                  <a:moveTo>
                    <a:pt x="1651" y="76835"/>
                  </a:moveTo>
                  <a:lnTo>
                    <a:pt x="1066" y="76835"/>
                  </a:lnTo>
                  <a:lnTo>
                    <a:pt x="647" y="77114"/>
                  </a:lnTo>
                  <a:lnTo>
                    <a:pt x="1270" y="77114"/>
                  </a:lnTo>
                  <a:lnTo>
                    <a:pt x="1651" y="76835"/>
                  </a:lnTo>
                  <a:close/>
                </a:path>
                <a:path w="54610" h="115569">
                  <a:moveTo>
                    <a:pt x="1663" y="75552"/>
                  </a:moveTo>
                  <a:lnTo>
                    <a:pt x="990" y="75552"/>
                  </a:lnTo>
                  <a:lnTo>
                    <a:pt x="622" y="75780"/>
                  </a:lnTo>
                  <a:lnTo>
                    <a:pt x="1320" y="75780"/>
                  </a:lnTo>
                  <a:lnTo>
                    <a:pt x="1663" y="75552"/>
                  </a:lnTo>
                  <a:close/>
                </a:path>
                <a:path w="54610" h="115569">
                  <a:moveTo>
                    <a:pt x="1676" y="75780"/>
                  </a:moveTo>
                  <a:lnTo>
                    <a:pt x="1320" y="75780"/>
                  </a:lnTo>
                  <a:lnTo>
                    <a:pt x="736" y="76149"/>
                  </a:lnTo>
                  <a:lnTo>
                    <a:pt x="1092" y="76149"/>
                  </a:lnTo>
                  <a:lnTo>
                    <a:pt x="1676" y="75780"/>
                  </a:lnTo>
                  <a:close/>
                </a:path>
                <a:path w="54610" h="115569">
                  <a:moveTo>
                    <a:pt x="1689" y="74498"/>
                  </a:moveTo>
                  <a:lnTo>
                    <a:pt x="1282" y="74498"/>
                  </a:lnTo>
                  <a:lnTo>
                    <a:pt x="622" y="74866"/>
                  </a:lnTo>
                  <a:lnTo>
                    <a:pt x="1028" y="74866"/>
                  </a:lnTo>
                  <a:lnTo>
                    <a:pt x="1689" y="74498"/>
                  </a:lnTo>
                  <a:close/>
                </a:path>
                <a:path w="54610" h="115569">
                  <a:moveTo>
                    <a:pt x="1714" y="78295"/>
                  </a:moveTo>
                  <a:lnTo>
                    <a:pt x="1397" y="78295"/>
                  </a:lnTo>
                  <a:lnTo>
                    <a:pt x="1079" y="78536"/>
                  </a:lnTo>
                  <a:lnTo>
                    <a:pt x="1409" y="78536"/>
                  </a:lnTo>
                  <a:lnTo>
                    <a:pt x="1714" y="78295"/>
                  </a:lnTo>
                  <a:close/>
                </a:path>
                <a:path w="54610" h="115569">
                  <a:moveTo>
                    <a:pt x="1714" y="76149"/>
                  </a:moveTo>
                  <a:lnTo>
                    <a:pt x="1092" y="76149"/>
                  </a:lnTo>
                  <a:lnTo>
                    <a:pt x="736" y="76377"/>
                  </a:lnTo>
                  <a:lnTo>
                    <a:pt x="1384" y="76377"/>
                  </a:lnTo>
                  <a:lnTo>
                    <a:pt x="1714" y="76149"/>
                  </a:lnTo>
                  <a:close/>
                </a:path>
                <a:path w="54610" h="115569">
                  <a:moveTo>
                    <a:pt x="1727" y="77406"/>
                  </a:moveTo>
                  <a:lnTo>
                    <a:pt x="1193" y="77406"/>
                  </a:lnTo>
                  <a:lnTo>
                    <a:pt x="889" y="77609"/>
                  </a:lnTo>
                  <a:lnTo>
                    <a:pt x="1447" y="77609"/>
                  </a:lnTo>
                  <a:lnTo>
                    <a:pt x="1727" y="77406"/>
                  </a:lnTo>
                  <a:close/>
                </a:path>
                <a:path w="54610" h="115569">
                  <a:moveTo>
                    <a:pt x="1727" y="76377"/>
                  </a:moveTo>
                  <a:lnTo>
                    <a:pt x="1384" y="76377"/>
                  </a:lnTo>
                  <a:lnTo>
                    <a:pt x="723" y="76835"/>
                  </a:lnTo>
                  <a:lnTo>
                    <a:pt x="1066" y="76835"/>
                  </a:lnTo>
                  <a:lnTo>
                    <a:pt x="1727" y="76377"/>
                  </a:lnTo>
                  <a:close/>
                </a:path>
                <a:path w="54610" h="115569">
                  <a:moveTo>
                    <a:pt x="1752" y="74866"/>
                  </a:moveTo>
                  <a:lnTo>
                    <a:pt x="1028" y="74866"/>
                  </a:lnTo>
                  <a:lnTo>
                    <a:pt x="647" y="75069"/>
                  </a:lnTo>
                  <a:lnTo>
                    <a:pt x="1409" y="75069"/>
                  </a:lnTo>
                  <a:lnTo>
                    <a:pt x="1752" y="74866"/>
                  </a:lnTo>
                  <a:close/>
                </a:path>
                <a:path w="54610" h="115569">
                  <a:moveTo>
                    <a:pt x="1765" y="77609"/>
                  </a:moveTo>
                  <a:lnTo>
                    <a:pt x="1447" y="77609"/>
                  </a:lnTo>
                  <a:lnTo>
                    <a:pt x="1155" y="77838"/>
                  </a:lnTo>
                  <a:lnTo>
                    <a:pt x="1473" y="77838"/>
                  </a:lnTo>
                  <a:lnTo>
                    <a:pt x="1765" y="77609"/>
                  </a:lnTo>
                  <a:close/>
                </a:path>
                <a:path w="54610" h="115569">
                  <a:moveTo>
                    <a:pt x="1765" y="72555"/>
                  </a:moveTo>
                  <a:lnTo>
                    <a:pt x="1231" y="72555"/>
                  </a:lnTo>
                  <a:lnTo>
                    <a:pt x="431" y="72898"/>
                  </a:lnTo>
                  <a:lnTo>
                    <a:pt x="977" y="72898"/>
                  </a:lnTo>
                  <a:lnTo>
                    <a:pt x="1765" y="72555"/>
                  </a:lnTo>
                  <a:close/>
                </a:path>
                <a:path w="54610" h="115569">
                  <a:moveTo>
                    <a:pt x="1790" y="75069"/>
                  </a:moveTo>
                  <a:lnTo>
                    <a:pt x="1409" y="75069"/>
                  </a:lnTo>
                  <a:lnTo>
                    <a:pt x="596" y="75552"/>
                  </a:lnTo>
                  <a:lnTo>
                    <a:pt x="990" y="75552"/>
                  </a:lnTo>
                  <a:lnTo>
                    <a:pt x="1790" y="75069"/>
                  </a:lnTo>
                  <a:close/>
                </a:path>
                <a:path w="54610" h="115569">
                  <a:moveTo>
                    <a:pt x="1803" y="74206"/>
                  </a:moveTo>
                  <a:lnTo>
                    <a:pt x="1016" y="74206"/>
                  </a:lnTo>
                  <a:lnTo>
                    <a:pt x="444" y="74498"/>
                  </a:lnTo>
                  <a:lnTo>
                    <a:pt x="1282" y="74498"/>
                  </a:lnTo>
                  <a:lnTo>
                    <a:pt x="1803" y="74206"/>
                  </a:lnTo>
                  <a:close/>
                </a:path>
                <a:path w="54610" h="115569">
                  <a:moveTo>
                    <a:pt x="1866" y="78536"/>
                  </a:moveTo>
                  <a:lnTo>
                    <a:pt x="1409" y="78536"/>
                  </a:lnTo>
                  <a:lnTo>
                    <a:pt x="1130" y="78765"/>
                  </a:lnTo>
                  <a:lnTo>
                    <a:pt x="1600" y="78765"/>
                  </a:lnTo>
                  <a:lnTo>
                    <a:pt x="1866" y="78536"/>
                  </a:lnTo>
                  <a:close/>
                </a:path>
                <a:path w="54610" h="115569">
                  <a:moveTo>
                    <a:pt x="1905" y="78765"/>
                  </a:moveTo>
                  <a:lnTo>
                    <a:pt x="1600" y="78765"/>
                  </a:lnTo>
                  <a:lnTo>
                    <a:pt x="850" y="79387"/>
                  </a:lnTo>
                  <a:lnTo>
                    <a:pt x="1155" y="79387"/>
                  </a:lnTo>
                  <a:lnTo>
                    <a:pt x="1905" y="78765"/>
                  </a:lnTo>
                  <a:close/>
                </a:path>
                <a:path w="54610" h="115569">
                  <a:moveTo>
                    <a:pt x="1917" y="72898"/>
                  </a:moveTo>
                  <a:lnTo>
                    <a:pt x="977" y="72898"/>
                  </a:lnTo>
                  <a:lnTo>
                    <a:pt x="457" y="73113"/>
                  </a:lnTo>
                  <a:lnTo>
                    <a:pt x="1460" y="73113"/>
                  </a:lnTo>
                  <a:lnTo>
                    <a:pt x="1917" y="72898"/>
                  </a:lnTo>
                  <a:close/>
                </a:path>
                <a:path w="54610" h="115569">
                  <a:moveTo>
                    <a:pt x="1930" y="73113"/>
                  </a:moveTo>
                  <a:lnTo>
                    <a:pt x="1460" y="73113"/>
                  </a:lnTo>
                  <a:lnTo>
                    <a:pt x="63" y="73761"/>
                  </a:lnTo>
                  <a:lnTo>
                    <a:pt x="533" y="73761"/>
                  </a:lnTo>
                  <a:lnTo>
                    <a:pt x="1930" y="73113"/>
                  </a:lnTo>
                  <a:close/>
                </a:path>
                <a:path w="54610" h="115569">
                  <a:moveTo>
                    <a:pt x="1955" y="77838"/>
                  </a:moveTo>
                  <a:lnTo>
                    <a:pt x="1473" y="77838"/>
                  </a:lnTo>
                  <a:lnTo>
                    <a:pt x="876" y="78295"/>
                  </a:lnTo>
                  <a:lnTo>
                    <a:pt x="1397" y="78295"/>
                  </a:lnTo>
                  <a:lnTo>
                    <a:pt x="1955" y="77838"/>
                  </a:lnTo>
                  <a:close/>
                </a:path>
                <a:path w="54610" h="115569">
                  <a:moveTo>
                    <a:pt x="2044" y="79870"/>
                  </a:moveTo>
                  <a:lnTo>
                    <a:pt x="1752" y="79870"/>
                  </a:lnTo>
                  <a:lnTo>
                    <a:pt x="1397" y="80200"/>
                  </a:lnTo>
                  <a:lnTo>
                    <a:pt x="1689" y="80200"/>
                  </a:lnTo>
                  <a:lnTo>
                    <a:pt x="2044" y="79870"/>
                  </a:lnTo>
                  <a:close/>
                </a:path>
                <a:path w="54610" h="115569">
                  <a:moveTo>
                    <a:pt x="2070" y="80200"/>
                  </a:moveTo>
                  <a:lnTo>
                    <a:pt x="1689" y="80200"/>
                  </a:lnTo>
                  <a:lnTo>
                    <a:pt x="1435" y="80429"/>
                  </a:lnTo>
                  <a:lnTo>
                    <a:pt x="1828" y="80429"/>
                  </a:lnTo>
                  <a:lnTo>
                    <a:pt x="2070" y="80200"/>
                  </a:lnTo>
                  <a:close/>
                </a:path>
                <a:path w="54610" h="115569">
                  <a:moveTo>
                    <a:pt x="2108" y="71780"/>
                  </a:moveTo>
                  <a:lnTo>
                    <a:pt x="1536" y="71780"/>
                  </a:lnTo>
                  <a:lnTo>
                    <a:pt x="965" y="71996"/>
                  </a:lnTo>
                  <a:lnTo>
                    <a:pt x="1536" y="71996"/>
                  </a:lnTo>
                  <a:lnTo>
                    <a:pt x="2108" y="71780"/>
                  </a:lnTo>
                  <a:close/>
                </a:path>
                <a:path w="54610" h="115569">
                  <a:moveTo>
                    <a:pt x="2120" y="80429"/>
                  </a:moveTo>
                  <a:lnTo>
                    <a:pt x="1828" y="80429"/>
                  </a:lnTo>
                  <a:lnTo>
                    <a:pt x="1498" y="80746"/>
                  </a:lnTo>
                  <a:lnTo>
                    <a:pt x="1778" y="80746"/>
                  </a:lnTo>
                  <a:lnTo>
                    <a:pt x="2120" y="80429"/>
                  </a:lnTo>
                  <a:close/>
                </a:path>
                <a:path w="54610" h="115569">
                  <a:moveTo>
                    <a:pt x="2133" y="80746"/>
                  </a:moveTo>
                  <a:lnTo>
                    <a:pt x="1778" y="80746"/>
                  </a:lnTo>
                  <a:lnTo>
                    <a:pt x="1536" y="80975"/>
                  </a:lnTo>
                  <a:lnTo>
                    <a:pt x="1905" y="80975"/>
                  </a:lnTo>
                  <a:lnTo>
                    <a:pt x="2133" y="80746"/>
                  </a:lnTo>
                  <a:close/>
                </a:path>
                <a:path w="54610" h="115569">
                  <a:moveTo>
                    <a:pt x="2146" y="79514"/>
                  </a:moveTo>
                  <a:lnTo>
                    <a:pt x="1739" y="79514"/>
                  </a:lnTo>
                  <a:lnTo>
                    <a:pt x="1333" y="79870"/>
                  </a:lnTo>
                  <a:lnTo>
                    <a:pt x="1752" y="79870"/>
                  </a:lnTo>
                  <a:lnTo>
                    <a:pt x="2146" y="79514"/>
                  </a:lnTo>
                  <a:close/>
                </a:path>
                <a:path w="54610" h="115569">
                  <a:moveTo>
                    <a:pt x="2159" y="71551"/>
                  </a:moveTo>
                  <a:lnTo>
                    <a:pt x="914" y="71551"/>
                  </a:lnTo>
                  <a:lnTo>
                    <a:pt x="203" y="71780"/>
                  </a:lnTo>
                  <a:lnTo>
                    <a:pt x="1536" y="71780"/>
                  </a:lnTo>
                  <a:lnTo>
                    <a:pt x="2159" y="71551"/>
                  </a:lnTo>
                  <a:close/>
                </a:path>
                <a:path w="54610" h="115569">
                  <a:moveTo>
                    <a:pt x="2197" y="80975"/>
                  </a:moveTo>
                  <a:lnTo>
                    <a:pt x="1905" y="80975"/>
                  </a:lnTo>
                  <a:lnTo>
                    <a:pt x="1600" y="81280"/>
                  </a:lnTo>
                  <a:lnTo>
                    <a:pt x="1879" y="81280"/>
                  </a:lnTo>
                  <a:lnTo>
                    <a:pt x="2197" y="80975"/>
                  </a:lnTo>
                  <a:close/>
                </a:path>
                <a:path w="54610" h="115569">
                  <a:moveTo>
                    <a:pt x="2209" y="81280"/>
                  </a:moveTo>
                  <a:lnTo>
                    <a:pt x="1879" y="81280"/>
                  </a:lnTo>
                  <a:lnTo>
                    <a:pt x="1651" y="81508"/>
                  </a:lnTo>
                  <a:lnTo>
                    <a:pt x="1981" y="81508"/>
                  </a:lnTo>
                  <a:lnTo>
                    <a:pt x="2209" y="81280"/>
                  </a:lnTo>
                  <a:close/>
                </a:path>
                <a:path w="54610" h="115569">
                  <a:moveTo>
                    <a:pt x="2260" y="81508"/>
                  </a:moveTo>
                  <a:lnTo>
                    <a:pt x="1981" y="81508"/>
                  </a:lnTo>
                  <a:lnTo>
                    <a:pt x="1701" y="81800"/>
                  </a:lnTo>
                  <a:lnTo>
                    <a:pt x="1968" y="81800"/>
                  </a:lnTo>
                  <a:lnTo>
                    <a:pt x="2260" y="81508"/>
                  </a:lnTo>
                  <a:close/>
                </a:path>
                <a:path w="54610" h="115569">
                  <a:moveTo>
                    <a:pt x="2273" y="81800"/>
                  </a:moveTo>
                  <a:lnTo>
                    <a:pt x="1968" y="81800"/>
                  </a:lnTo>
                  <a:lnTo>
                    <a:pt x="1752" y="82029"/>
                  </a:lnTo>
                  <a:lnTo>
                    <a:pt x="2057" y="82029"/>
                  </a:lnTo>
                  <a:lnTo>
                    <a:pt x="2273" y="81800"/>
                  </a:lnTo>
                  <a:close/>
                </a:path>
                <a:path w="54610" h="115569">
                  <a:moveTo>
                    <a:pt x="2336" y="82029"/>
                  </a:moveTo>
                  <a:lnTo>
                    <a:pt x="2057" y="82029"/>
                  </a:lnTo>
                  <a:lnTo>
                    <a:pt x="1790" y="82321"/>
                  </a:lnTo>
                  <a:lnTo>
                    <a:pt x="2070" y="82321"/>
                  </a:lnTo>
                  <a:lnTo>
                    <a:pt x="2336" y="82029"/>
                  </a:lnTo>
                  <a:close/>
                </a:path>
                <a:path w="54610" h="115569">
                  <a:moveTo>
                    <a:pt x="2425" y="71056"/>
                  </a:moveTo>
                  <a:lnTo>
                    <a:pt x="1803" y="71056"/>
                  </a:lnTo>
                  <a:lnTo>
                    <a:pt x="330" y="71551"/>
                  </a:lnTo>
                  <a:lnTo>
                    <a:pt x="914" y="71551"/>
                  </a:lnTo>
                  <a:lnTo>
                    <a:pt x="2425" y="71056"/>
                  </a:lnTo>
                  <a:close/>
                </a:path>
                <a:path w="54610" h="115569">
                  <a:moveTo>
                    <a:pt x="2425" y="70853"/>
                  </a:moveTo>
                  <a:lnTo>
                    <a:pt x="1041" y="70853"/>
                  </a:lnTo>
                  <a:lnTo>
                    <a:pt x="304" y="71056"/>
                  </a:lnTo>
                  <a:lnTo>
                    <a:pt x="1803" y="71056"/>
                  </a:lnTo>
                  <a:lnTo>
                    <a:pt x="2425" y="70853"/>
                  </a:lnTo>
                  <a:close/>
                </a:path>
                <a:path w="54610" h="115569">
                  <a:moveTo>
                    <a:pt x="2565" y="71996"/>
                  </a:moveTo>
                  <a:lnTo>
                    <a:pt x="1536" y="71996"/>
                  </a:lnTo>
                  <a:lnTo>
                    <a:pt x="63" y="72555"/>
                  </a:lnTo>
                  <a:lnTo>
                    <a:pt x="1231" y="72555"/>
                  </a:lnTo>
                  <a:lnTo>
                    <a:pt x="2565" y="71996"/>
                  </a:lnTo>
                  <a:close/>
                </a:path>
                <a:path w="54610" h="115569">
                  <a:moveTo>
                    <a:pt x="2806" y="70358"/>
                  </a:moveTo>
                  <a:lnTo>
                    <a:pt x="2057" y="70358"/>
                  </a:lnTo>
                  <a:lnTo>
                    <a:pt x="304" y="70853"/>
                  </a:lnTo>
                  <a:lnTo>
                    <a:pt x="1041" y="70853"/>
                  </a:lnTo>
                  <a:lnTo>
                    <a:pt x="2806" y="70358"/>
                  </a:lnTo>
                  <a:close/>
                </a:path>
                <a:path w="54610" h="115569">
                  <a:moveTo>
                    <a:pt x="2806" y="70142"/>
                  </a:moveTo>
                  <a:lnTo>
                    <a:pt x="1181" y="70142"/>
                  </a:lnTo>
                  <a:lnTo>
                    <a:pt x="279" y="70358"/>
                  </a:lnTo>
                  <a:lnTo>
                    <a:pt x="2057" y="70358"/>
                  </a:lnTo>
                  <a:lnTo>
                    <a:pt x="2806" y="70142"/>
                  </a:lnTo>
                  <a:close/>
                </a:path>
                <a:path w="54610" h="115569">
                  <a:moveTo>
                    <a:pt x="3022" y="73761"/>
                  </a:moveTo>
                  <a:lnTo>
                    <a:pt x="2616" y="73761"/>
                  </a:lnTo>
                  <a:lnTo>
                    <a:pt x="1803" y="74206"/>
                  </a:lnTo>
                  <a:lnTo>
                    <a:pt x="2209" y="74206"/>
                  </a:lnTo>
                  <a:lnTo>
                    <a:pt x="3022" y="73761"/>
                  </a:lnTo>
                  <a:close/>
                </a:path>
                <a:path w="54610" h="115569">
                  <a:moveTo>
                    <a:pt x="3073" y="71424"/>
                  </a:moveTo>
                  <a:lnTo>
                    <a:pt x="2514" y="71424"/>
                  </a:lnTo>
                  <a:lnTo>
                    <a:pt x="2159" y="71551"/>
                  </a:lnTo>
                  <a:lnTo>
                    <a:pt x="2717" y="71551"/>
                  </a:lnTo>
                  <a:lnTo>
                    <a:pt x="3073" y="71424"/>
                  </a:lnTo>
                  <a:close/>
                </a:path>
                <a:path w="54610" h="115569">
                  <a:moveTo>
                    <a:pt x="3111" y="72555"/>
                  </a:moveTo>
                  <a:lnTo>
                    <a:pt x="2641" y="72555"/>
                  </a:lnTo>
                  <a:lnTo>
                    <a:pt x="1917" y="72898"/>
                  </a:lnTo>
                  <a:lnTo>
                    <a:pt x="2387" y="72898"/>
                  </a:lnTo>
                  <a:lnTo>
                    <a:pt x="3111" y="72555"/>
                  </a:lnTo>
                  <a:close/>
                </a:path>
                <a:path w="54610" h="115569">
                  <a:moveTo>
                    <a:pt x="3162" y="73113"/>
                  </a:moveTo>
                  <a:lnTo>
                    <a:pt x="2717" y="73113"/>
                  </a:lnTo>
                  <a:lnTo>
                    <a:pt x="584" y="74206"/>
                  </a:lnTo>
                  <a:lnTo>
                    <a:pt x="1016" y="74206"/>
                  </a:lnTo>
                  <a:lnTo>
                    <a:pt x="3162" y="73113"/>
                  </a:lnTo>
                  <a:close/>
                </a:path>
                <a:path w="54610" h="115569">
                  <a:moveTo>
                    <a:pt x="3187" y="69684"/>
                  </a:moveTo>
                  <a:lnTo>
                    <a:pt x="2311" y="69684"/>
                  </a:lnTo>
                  <a:lnTo>
                    <a:pt x="266" y="70142"/>
                  </a:lnTo>
                  <a:lnTo>
                    <a:pt x="1181" y="70142"/>
                  </a:lnTo>
                  <a:lnTo>
                    <a:pt x="3187" y="69684"/>
                  </a:lnTo>
                  <a:close/>
                </a:path>
                <a:path w="54610" h="115569">
                  <a:moveTo>
                    <a:pt x="3225" y="74206"/>
                  </a:moveTo>
                  <a:lnTo>
                    <a:pt x="2857" y="74206"/>
                  </a:lnTo>
                  <a:lnTo>
                    <a:pt x="1752" y="74866"/>
                  </a:lnTo>
                  <a:lnTo>
                    <a:pt x="2133" y="74866"/>
                  </a:lnTo>
                  <a:lnTo>
                    <a:pt x="3225" y="74206"/>
                  </a:lnTo>
                  <a:close/>
                </a:path>
                <a:path w="54610" h="115569">
                  <a:moveTo>
                    <a:pt x="3225" y="69469"/>
                  </a:moveTo>
                  <a:lnTo>
                    <a:pt x="1168" y="69469"/>
                  </a:lnTo>
                  <a:lnTo>
                    <a:pt x="0" y="69684"/>
                  </a:lnTo>
                  <a:lnTo>
                    <a:pt x="2311" y="69684"/>
                  </a:lnTo>
                  <a:lnTo>
                    <a:pt x="3225" y="69469"/>
                  </a:lnTo>
                  <a:close/>
                </a:path>
                <a:path w="54610" h="115569">
                  <a:moveTo>
                    <a:pt x="3238" y="68910"/>
                  </a:moveTo>
                  <a:lnTo>
                    <a:pt x="1917" y="68707"/>
                  </a:lnTo>
                  <a:lnTo>
                    <a:pt x="304" y="68910"/>
                  </a:lnTo>
                  <a:lnTo>
                    <a:pt x="2171" y="69100"/>
                  </a:lnTo>
                  <a:lnTo>
                    <a:pt x="3238" y="68910"/>
                  </a:lnTo>
                  <a:close/>
                </a:path>
                <a:path w="54610" h="115569">
                  <a:moveTo>
                    <a:pt x="3263" y="69100"/>
                  </a:moveTo>
                  <a:lnTo>
                    <a:pt x="2171" y="69100"/>
                  </a:lnTo>
                  <a:lnTo>
                    <a:pt x="50" y="69469"/>
                  </a:lnTo>
                  <a:lnTo>
                    <a:pt x="1168" y="69469"/>
                  </a:lnTo>
                  <a:lnTo>
                    <a:pt x="3263" y="69100"/>
                  </a:lnTo>
                  <a:close/>
                </a:path>
                <a:path w="54610" h="115569">
                  <a:moveTo>
                    <a:pt x="3327" y="74726"/>
                  </a:moveTo>
                  <a:lnTo>
                    <a:pt x="2959" y="74726"/>
                  </a:lnTo>
                  <a:lnTo>
                    <a:pt x="1663" y="75552"/>
                  </a:lnTo>
                  <a:lnTo>
                    <a:pt x="2032" y="75552"/>
                  </a:lnTo>
                  <a:lnTo>
                    <a:pt x="3327" y="74726"/>
                  </a:lnTo>
                  <a:close/>
                </a:path>
                <a:path w="54610" h="115569">
                  <a:moveTo>
                    <a:pt x="3365" y="68516"/>
                  </a:moveTo>
                  <a:lnTo>
                    <a:pt x="1790" y="68516"/>
                  </a:lnTo>
                  <a:lnTo>
                    <a:pt x="304" y="68707"/>
                  </a:lnTo>
                  <a:lnTo>
                    <a:pt x="1917" y="68707"/>
                  </a:lnTo>
                  <a:lnTo>
                    <a:pt x="3365" y="68516"/>
                  </a:lnTo>
                  <a:close/>
                </a:path>
                <a:path w="54610" h="115569">
                  <a:moveTo>
                    <a:pt x="3378" y="75247"/>
                  </a:moveTo>
                  <a:lnTo>
                    <a:pt x="3035" y="75247"/>
                  </a:lnTo>
                  <a:lnTo>
                    <a:pt x="1714" y="76149"/>
                  </a:lnTo>
                  <a:lnTo>
                    <a:pt x="2057" y="76149"/>
                  </a:lnTo>
                  <a:lnTo>
                    <a:pt x="3378" y="75247"/>
                  </a:lnTo>
                  <a:close/>
                </a:path>
                <a:path w="54610" h="115569">
                  <a:moveTo>
                    <a:pt x="3390" y="76377"/>
                  </a:moveTo>
                  <a:lnTo>
                    <a:pt x="3073" y="76377"/>
                  </a:lnTo>
                  <a:lnTo>
                    <a:pt x="1727" y="77406"/>
                  </a:lnTo>
                  <a:lnTo>
                    <a:pt x="2044" y="77406"/>
                  </a:lnTo>
                  <a:lnTo>
                    <a:pt x="3390" y="76377"/>
                  </a:lnTo>
                  <a:close/>
                </a:path>
                <a:path w="54610" h="115569">
                  <a:moveTo>
                    <a:pt x="3441" y="75780"/>
                  </a:moveTo>
                  <a:lnTo>
                    <a:pt x="3111" y="75780"/>
                  </a:lnTo>
                  <a:lnTo>
                    <a:pt x="1651" y="76835"/>
                  </a:lnTo>
                  <a:lnTo>
                    <a:pt x="1981" y="76835"/>
                  </a:lnTo>
                  <a:lnTo>
                    <a:pt x="3441" y="75780"/>
                  </a:lnTo>
                  <a:close/>
                </a:path>
                <a:path w="54610" h="115569">
                  <a:moveTo>
                    <a:pt x="3530" y="77406"/>
                  </a:moveTo>
                  <a:lnTo>
                    <a:pt x="3213" y="77406"/>
                  </a:lnTo>
                  <a:lnTo>
                    <a:pt x="1866" y="78536"/>
                  </a:lnTo>
                  <a:lnTo>
                    <a:pt x="2171" y="78536"/>
                  </a:lnTo>
                  <a:lnTo>
                    <a:pt x="3530" y="77406"/>
                  </a:lnTo>
                  <a:close/>
                </a:path>
                <a:path w="54610" h="115569">
                  <a:moveTo>
                    <a:pt x="3543" y="76835"/>
                  </a:moveTo>
                  <a:lnTo>
                    <a:pt x="3225" y="76835"/>
                  </a:lnTo>
                  <a:lnTo>
                    <a:pt x="1955" y="77838"/>
                  </a:lnTo>
                  <a:lnTo>
                    <a:pt x="2286" y="77838"/>
                  </a:lnTo>
                  <a:lnTo>
                    <a:pt x="3543" y="76835"/>
                  </a:lnTo>
                  <a:close/>
                </a:path>
                <a:path w="54610" h="115569">
                  <a:moveTo>
                    <a:pt x="3670" y="77838"/>
                  </a:moveTo>
                  <a:lnTo>
                    <a:pt x="3365" y="77838"/>
                  </a:lnTo>
                  <a:lnTo>
                    <a:pt x="1435" y="79514"/>
                  </a:lnTo>
                  <a:lnTo>
                    <a:pt x="1739" y="79514"/>
                  </a:lnTo>
                  <a:lnTo>
                    <a:pt x="3670" y="77838"/>
                  </a:lnTo>
                  <a:close/>
                </a:path>
                <a:path w="54610" h="115569">
                  <a:moveTo>
                    <a:pt x="3708" y="64198"/>
                  </a:moveTo>
                  <a:lnTo>
                    <a:pt x="3149" y="64020"/>
                  </a:lnTo>
                  <a:lnTo>
                    <a:pt x="1765" y="64020"/>
                  </a:lnTo>
                  <a:lnTo>
                    <a:pt x="2463" y="64198"/>
                  </a:lnTo>
                  <a:lnTo>
                    <a:pt x="3708" y="64198"/>
                  </a:lnTo>
                  <a:close/>
                </a:path>
                <a:path w="54610" h="115569">
                  <a:moveTo>
                    <a:pt x="3771" y="78295"/>
                  </a:moveTo>
                  <a:lnTo>
                    <a:pt x="3479" y="78295"/>
                  </a:lnTo>
                  <a:lnTo>
                    <a:pt x="2146" y="79514"/>
                  </a:lnTo>
                  <a:lnTo>
                    <a:pt x="2425" y="79514"/>
                  </a:lnTo>
                  <a:lnTo>
                    <a:pt x="3771" y="78295"/>
                  </a:lnTo>
                  <a:close/>
                </a:path>
                <a:path w="54610" h="115569">
                  <a:moveTo>
                    <a:pt x="3784" y="79387"/>
                  </a:moveTo>
                  <a:lnTo>
                    <a:pt x="3505" y="79387"/>
                  </a:lnTo>
                  <a:lnTo>
                    <a:pt x="2133" y="80746"/>
                  </a:lnTo>
                  <a:lnTo>
                    <a:pt x="2425" y="80746"/>
                  </a:lnTo>
                  <a:lnTo>
                    <a:pt x="3784" y="79387"/>
                  </a:lnTo>
                  <a:close/>
                </a:path>
                <a:path w="54610" h="115569">
                  <a:moveTo>
                    <a:pt x="3873" y="78765"/>
                  </a:moveTo>
                  <a:lnTo>
                    <a:pt x="3581" y="78765"/>
                  </a:lnTo>
                  <a:lnTo>
                    <a:pt x="2070" y="80200"/>
                  </a:lnTo>
                  <a:lnTo>
                    <a:pt x="2349" y="80200"/>
                  </a:lnTo>
                  <a:lnTo>
                    <a:pt x="3873" y="78765"/>
                  </a:lnTo>
                  <a:close/>
                </a:path>
                <a:path w="54610" h="115569">
                  <a:moveTo>
                    <a:pt x="4127" y="64630"/>
                  </a:moveTo>
                  <a:lnTo>
                    <a:pt x="2463" y="64198"/>
                  </a:lnTo>
                  <a:lnTo>
                    <a:pt x="1689" y="64198"/>
                  </a:lnTo>
                  <a:lnTo>
                    <a:pt x="3340" y="64630"/>
                  </a:lnTo>
                  <a:lnTo>
                    <a:pt x="4127" y="64630"/>
                  </a:lnTo>
                  <a:close/>
                </a:path>
                <a:path w="54610" h="115569">
                  <a:moveTo>
                    <a:pt x="4191" y="79514"/>
                  </a:moveTo>
                  <a:lnTo>
                    <a:pt x="3924" y="79514"/>
                  </a:lnTo>
                  <a:lnTo>
                    <a:pt x="2209" y="81280"/>
                  </a:lnTo>
                  <a:lnTo>
                    <a:pt x="2476" y="81280"/>
                  </a:lnTo>
                  <a:lnTo>
                    <a:pt x="4191" y="79514"/>
                  </a:lnTo>
                  <a:close/>
                </a:path>
                <a:path w="54610" h="115569">
                  <a:moveTo>
                    <a:pt x="4699" y="27940"/>
                  </a:moveTo>
                  <a:lnTo>
                    <a:pt x="4686" y="27749"/>
                  </a:lnTo>
                  <a:lnTo>
                    <a:pt x="4318" y="26555"/>
                  </a:lnTo>
                  <a:lnTo>
                    <a:pt x="4038" y="26555"/>
                  </a:lnTo>
                  <a:lnTo>
                    <a:pt x="4546" y="27749"/>
                  </a:lnTo>
                  <a:lnTo>
                    <a:pt x="4699" y="27940"/>
                  </a:lnTo>
                  <a:close/>
                </a:path>
                <a:path w="54610" h="115569">
                  <a:moveTo>
                    <a:pt x="4876" y="79324"/>
                  </a:moveTo>
                  <a:lnTo>
                    <a:pt x="4699" y="79286"/>
                  </a:lnTo>
                  <a:lnTo>
                    <a:pt x="4330" y="79870"/>
                  </a:lnTo>
                  <a:lnTo>
                    <a:pt x="4114" y="79870"/>
                  </a:lnTo>
                  <a:lnTo>
                    <a:pt x="2273" y="81800"/>
                  </a:lnTo>
                  <a:lnTo>
                    <a:pt x="2552" y="81800"/>
                  </a:lnTo>
                  <a:lnTo>
                    <a:pt x="4229" y="80035"/>
                  </a:lnTo>
                  <a:lnTo>
                    <a:pt x="2667" y="82511"/>
                  </a:lnTo>
                  <a:lnTo>
                    <a:pt x="2832" y="82600"/>
                  </a:lnTo>
                  <a:lnTo>
                    <a:pt x="4876" y="79324"/>
                  </a:lnTo>
                  <a:close/>
                </a:path>
                <a:path w="54610" h="115569">
                  <a:moveTo>
                    <a:pt x="5207" y="27940"/>
                  </a:moveTo>
                  <a:lnTo>
                    <a:pt x="5130" y="27749"/>
                  </a:lnTo>
                  <a:lnTo>
                    <a:pt x="4762" y="26555"/>
                  </a:lnTo>
                  <a:lnTo>
                    <a:pt x="4673" y="26085"/>
                  </a:lnTo>
                  <a:lnTo>
                    <a:pt x="4559" y="26555"/>
                  </a:lnTo>
                  <a:lnTo>
                    <a:pt x="4914" y="27749"/>
                  </a:lnTo>
                  <a:lnTo>
                    <a:pt x="5003" y="27940"/>
                  </a:lnTo>
                  <a:lnTo>
                    <a:pt x="5207" y="27940"/>
                  </a:lnTo>
                  <a:close/>
                </a:path>
                <a:path w="54610" h="115569">
                  <a:moveTo>
                    <a:pt x="5359" y="79159"/>
                  </a:moveTo>
                  <a:lnTo>
                    <a:pt x="5194" y="79070"/>
                  </a:lnTo>
                  <a:lnTo>
                    <a:pt x="3263" y="82410"/>
                  </a:lnTo>
                  <a:lnTo>
                    <a:pt x="3429" y="82511"/>
                  </a:lnTo>
                  <a:lnTo>
                    <a:pt x="5359" y="79159"/>
                  </a:lnTo>
                  <a:close/>
                </a:path>
                <a:path w="54610" h="115569">
                  <a:moveTo>
                    <a:pt x="5613" y="27940"/>
                  </a:moveTo>
                  <a:lnTo>
                    <a:pt x="5549" y="27749"/>
                  </a:lnTo>
                  <a:lnTo>
                    <a:pt x="5334" y="27749"/>
                  </a:lnTo>
                  <a:lnTo>
                    <a:pt x="5410" y="27940"/>
                  </a:lnTo>
                  <a:lnTo>
                    <a:pt x="5613" y="27940"/>
                  </a:lnTo>
                  <a:close/>
                </a:path>
                <a:path w="54610" h="115569">
                  <a:moveTo>
                    <a:pt x="5880" y="79032"/>
                  </a:moveTo>
                  <a:lnTo>
                    <a:pt x="5715" y="78943"/>
                  </a:lnTo>
                  <a:lnTo>
                    <a:pt x="3860" y="82321"/>
                  </a:lnTo>
                  <a:lnTo>
                    <a:pt x="4025" y="82410"/>
                  </a:lnTo>
                  <a:lnTo>
                    <a:pt x="5880" y="79032"/>
                  </a:lnTo>
                  <a:close/>
                </a:path>
                <a:path w="54610" h="115569">
                  <a:moveTo>
                    <a:pt x="6350" y="27940"/>
                  </a:moveTo>
                  <a:lnTo>
                    <a:pt x="6032" y="26555"/>
                  </a:lnTo>
                  <a:lnTo>
                    <a:pt x="5905" y="26555"/>
                  </a:lnTo>
                  <a:lnTo>
                    <a:pt x="6108" y="27749"/>
                  </a:lnTo>
                  <a:lnTo>
                    <a:pt x="6159" y="27940"/>
                  </a:lnTo>
                  <a:lnTo>
                    <a:pt x="6350" y="27940"/>
                  </a:lnTo>
                  <a:close/>
                </a:path>
                <a:path w="54610" h="115569">
                  <a:moveTo>
                    <a:pt x="6362" y="78981"/>
                  </a:moveTo>
                  <a:lnTo>
                    <a:pt x="6210" y="78892"/>
                  </a:lnTo>
                  <a:lnTo>
                    <a:pt x="4521" y="82092"/>
                  </a:lnTo>
                  <a:lnTo>
                    <a:pt x="4699" y="82194"/>
                  </a:lnTo>
                  <a:lnTo>
                    <a:pt x="6362" y="78981"/>
                  </a:lnTo>
                  <a:close/>
                </a:path>
                <a:path w="54610" h="115569">
                  <a:moveTo>
                    <a:pt x="6553" y="29133"/>
                  </a:moveTo>
                  <a:lnTo>
                    <a:pt x="5969" y="27940"/>
                  </a:lnTo>
                  <a:lnTo>
                    <a:pt x="5930" y="27749"/>
                  </a:lnTo>
                  <a:lnTo>
                    <a:pt x="5727" y="27749"/>
                  </a:lnTo>
                  <a:lnTo>
                    <a:pt x="5765" y="27940"/>
                  </a:lnTo>
                  <a:lnTo>
                    <a:pt x="6350" y="29133"/>
                  </a:lnTo>
                  <a:lnTo>
                    <a:pt x="6553" y="29133"/>
                  </a:lnTo>
                  <a:close/>
                </a:path>
                <a:path w="54610" h="115569">
                  <a:moveTo>
                    <a:pt x="6832" y="78917"/>
                  </a:moveTo>
                  <a:lnTo>
                    <a:pt x="6680" y="78841"/>
                  </a:lnTo>
                  <a:lnTo>
                    <a:pt x="5118" y="81991"/>
                  </a:lnTo>
                  <a:lnTo>
                    <a:pt x="5308" y="82092"/>
                  </a:lnTo>
                  <a:lnTo>
                    <a:pt x="6832" y="78917"/>
                  </a:lnTo>
                  <a:close/>
                </a:path>
                <a:path w="54610" h="115569">
                  <a:moveTo>
                    <a:pt x="7035" y="27940"/>
                  </a:moveTo>
                  <a:lnTo>
                    <a:pt x="6807" y="26555"/>
                  </a:lnTo>
                  <a:lnTo>
                    <a:pt x="6845" y="27940"/>
                  </a:lnTo>
                  <a:lnTo>
                    <a:pt x="7035" y="27940"/>
                  </a:lnTo>
                  <a:close/>
                </a:path>
                <a:path w="54610" h="115569">
                  <a:moveTo>
                    <a:pt x="7188" y="26555"/>
                  </a:moveTo>
                  <a:lnTo>
                    <a:pt x="6946" y="26555"/>
                  </a:lnTo>
                  <a:lnTo>
                    <a:pt x="7099" y="27749"/>
                  </a:lnTo>
                  <a:lnTo>
                    <a:pt x="7188" y="26555"/>
                  </a:lnTo>
                  <a:close/>
                </a:path>
                <a:path w="54610" h="115569">
                  <a:moveTo>
                    <a:pt x="7289" y="29133"/>
                  </a:moveTo>
                  <a:lnTo>
                    <a:pt x="6807" y="27940"/>
                  </a:lnTo>
                  <a:lnTo>
                    <a:pt x="6667" y="27749"/>
                  </a:lnTo>
                  <a:lnTo>
                    <a:pt x="6400" y="26555"/>
                  </a:lnTo>
                  <a:lnTo>
                    <a:pt x="6210" y="26555"/>
                  </a:lnTo>
                  <a:lnTo>
                    <a:pt x="6451" y="27749"/>
                  </a:lnTo>
                  <a:lnTo>
                    <a:pt x="6515" y="27940"/>
                  </a:lnTo>
                  <a:lnTo>
                    <a:pt x="6654" y="27940"/>
                  </a:lnTo>
                  <a:lnTo>
                    <a:pt x="7289" y="29133"/>
                  </a:lnTo>
                  <a:close/>
                </a:path>
                <a:path w="54610" h="115569">
                  <a:moveTo>
                    <a:pt x="7327" y="78867"/>
                  </a:moveTo>
                  <a:lnTo>
                    <a:pt x="7150" y="78778"/>
                  </a:lnTo>
                  <a:lnTo>
                    <a:pt x="5727" y="81902"/>
                  </a:lnTo>
                  <a:lnTo>
                    <a:pt x="5892" y="81991"/>
                  </a:lnTo>
                  <a:lnTo>
                    <a:pt x="7327" y="78867"/>
                  </a:lnTo>
                  <a:close/>
                </a:path>
                <a:path w="54610" h="115569">
                  <a:moveTo>
                    <a:pt x="8001" y="78397"/>
                  </a:moveTo>
                  <a:lnTo>
                    <a:pt x="7823" y="78320"/>
                  </a:lnTo>
                  <a:lnTo>
                    <a:pt x="6108" y="82207"/>
                  </a:lnTo>
                  <a:lnTo>
                    <a:pt x="6286" y="82283"/>
                  </a:lnTo>
                  <a:lnTo>
                    <a:pt x="8001" y="78397"/>
                  </a:lnTo>
                  <a:close/>
                </a:path>
                <a:path w="54610" h="115569">
                  <a:moveTo>
                    <a:pt x="8470" y="78333"/>
                  </a:moveTo>
                  <a:lnTo>
                    <a:pt x="8293" y="78270"/>
                  </a:lnTo>
                  <a:lnTo>
                    <a:pt x="6705" y="82105"/>
                  </a:lnTo>
                  <a:lnTo>
                    <a:pt x="6883" y="82194"/>
                  </a:lnTo>
                  <a:lnTo>
                    <a:pt x="8470" y="78333"/>
                  </a:lnTo>
                  <a:close/>
                </a:path>
                <a:path w="54610" h="115569">
                  <a:moveTo>
                    <a:pt x="8966" y="78282"/>
                  </a:moveTo>
                  <a:lnTo>
                    <a:pt x="8775" y="78219"/>
                  </a:lnTo>
                  <a:lnTo>
                    <a:pt x="7404" y="81737"/>
                  </a:lnTo>
                  <a:lnTo>
                    <a:pt x="7594" y="81800"/>
                  </a:lnTo>
                  <a:lnTo>
                    <a:pt x="8966" y="78282"/>
                  </a:lnTo>
                  <a:close/>
                </a:path>
                <a:path w="54610" h="115569">
                  <a:moveTo>
                    <a:pt x="9448" y="78232"/>
                  </a:moveTo>
                  <a:lnTo>
                    <a:pt x="9258" y="78155"/>
                  </a:lnTo>
                  <a:lnTo>
                    <a:pt x="8001" y="81635"/>
                  </a:lnTo>
                  <a:lnTo>
                    <a:pt x="8191" y="81711"/>
                  </a:lnTo>
                  <a:lnTo>
                    <a:pt x="9448" y="78232"/>
                  </a:lnTo>
                  <a:close/>
                </a:path>
                <a:path w="54610" h="115569">
                  <a:moveTo>
                    <a:pt x="9918" y="78168"/>
                  </a:moveTo>
                  <a:lnTo>
                    <a:pt x="9728" y="78105"/>
                  </a:lnTo>
                  <a:lnTo>
                    <a:pt x="8813" y="80835"/>
                  </a:lnTo>
                  <a:lnTo>
                    <a:pt x="9017" y="80886"/>
                  </a:lnTo>
                  <a:lnTo>
                    <a:pt x="9918" y="78168"/>
                  </a:lnTo>
                  <a:close/>
                </a:path>
                <a:path w="54610" h="115569">
                  <a:moveTo>
                    <a:pt x="10388" y="78105"/>
                  </a:moveTo>
                  <a:lnTo>
                    <a:pt x="10210" y="78054"/>
                  </a:lnTo>
                  <a:lnTo>
                    <a:pt x="9423" y="80746"/>
                  </a:lnTo>
                  <a:lnTo>
                    <a:pt x="9601" y="80797"/>
                  </a:lnTo>
                  <a:lnTo>
                    <a:pt x="10388" y="78105"/>
                  </a:lnTo>
                  <a:close/>
                </a:path>
                <a:path w="54610" h="115569">
                  <a:moveTo>
                    <a:pt x="10515" y="36563"/>
                  </a:moveTo>
                  <a:lnTo>
                    <a:pt x="10223" y="36563"/>
                  </a:lnTo>
                  <a:lnTo>
                    <a:pt x="9423" y="37249"/>
                  </a:lnTo>
                  <a:lnTo>
                    <a:pt x="9702" y="37249"/>
                  </a:lnTo>
                  <a:lnTo>
                    <a:pt x="10515" y="36563"/>
                  </a:lnTo>
                  <a:close/>
                </a:path>
                <a:path w="54610" h="115569">
                  <a:moveTo>
                    <a:pt x="10871" y="78054"/>
                  </a:moveTo>
                  <a:lnTo>
                    <a:pt x="10680" y="78003"/>
                  </a:lnTo>
                  <a:lnTo>
                    <a:pt x="10083" y="80225"/>
                  </a:lnTo>
                  <a:lnTo>
                    <a:pt x="10261" y="80264"/>
                  </a:lnTo>
                  <a:lnTo>
                    <a:pt x="10871" y="78054"/>
                  </a:lnTo>
                  <a:close/>
                </a:path>
                <a:path w="54610" h="115569">
                  <a:moveTo>
                    <a:pt x="11023" y="36563"/>
                  </a:moveTo>
                  <a:lnTo>
                    <a:pt x="10756" y="36563"/>
                  </a:lnTo>
                  <a:lnTo>
                    <a:pt x="9829" y="37592"/>
                  </a:lnTo>
                  <a:lnTo>
                    <a:pt x="10109" y="37592"/>
                  </a:lnTo>
                  <a:lnTo>
                    <a:pt x="11023" y="36563"/>
                  </a:lnTo>
                  <a:close/>
                </a:path>
                <a:path w="54610" h="115569">
                  <a:moveTo>
                    <a:pt x="11353" y="37249"/>
                  </a:moveTo>
                  <a:lnTo>
                    <a:pt x="11125" y="37249"/>
                  </a:lnTo>
                  <a:lnTo>
                    <a:pt x="10388" y="38531"/>
                  </a:lnTo>
                  <a:lnTo>
                    <a:pt x="10629" y="38531"/>
                  </a:lnTo>
                  <a:lnTo>
                    <a:pt x="11353" y="37249"/>
                  </a:lnTo>
                  <a:close/>
                </a:path>
                <a:path w="54610" h="115569">
                  <a:moveTo>
                    <a:pt x="11391" y="36563"/>
                  </a:moveTo>
                  <a:lnTo>
                    <a:pt x="11163" y="36563"/>
                  </a:lnTo>
                  <a:lnTo>
                    <a:pt x="10020" y="38176"/>
                  </a:lnTo>
                  <a:lnTo>
                    <a:pt x="10248" y="38176"/>
                  </a:lnTo>
                  <a:lnTo>
                    <a:pt x="11391" y="36563"/>
                  </a:lnTo>
                  <a:close/>
                </a:path>
                <a:path w="54610" h="115569">
                  <a:moveTo>
                    <a:pt x="11734" y="37249"/>
                  </a:moveTo>
                  <a:lnTo>
                    <a:pt x="11518" y="37249"/>
                  </a:lnTo>
                  <a:lnTo>
                    <a:pt x="10845" y="38849"/>
                  </a:lnTo>
                  <a:lnTo>
                    <a:pt x="11061" y="38849"/>
                  </a:lnTo>
                  <a:lnTo>
                    <a:pt x="11734" y="37249"/>
                  </a:lnTo>
                  <a:close/>
                </a:path>
                <a:path w="54610" h="115569">
                  <a:moveTo>
                    <a:pt x="12052" y="37249"/>
                  </a:moveTo>
                  <a:lnTo>
                    <a:pt x="11849" y="37249"/>
                  </a:lnTo>
                  <a:lnTo>
                    <a:pt x="11747" y="37592"/>
                  </a:lnTo>
                  <a:lnTo>
                    <a:pt x="11709" y="37719"/>
                  </a:lnTo>
                  <a:lnTo>
                    <a:pt x="11582" y="38176"/>
                  </a:lnTo>
                  <a:lnTo>
                    <a:pt x="11493" y="38531"/>
                  </a:lnTo>
                  <a:lnTo>
                    <a:pt x="11404" y="38849"/>
                  </a:lnTo>
                  <a:lnTo>
                    <a:pt x="11315" y="39141"/>
                  </a:lnTo>
                  <a:lnTo>
                    <a:pt x="11506" y="39141"/>
                  </a:lnTo>
                  <a:lnTo>
                    <a:pt x="11912" y="37719"/>
                  </a:lnTo>
                  <a:lnTo>
                    <a:pt x="11950" y="37592"/>
                  </a:lnTo>
                  <a:lnTo>
                    <a:pt x="12052" y="37249"/>
                  </a:lnTo>
                  <a:close/>
                </a:path>
                <a:path w="54610" h="115569">
                  <a:moveTo>
                    <a:pt x="12585" y="38989"/>
                  </a:moveTo>
                  <a:lnTo>
                    <a:pt x="12573" y="36906"/>
                  </a:lnTo>
                  <a:lnTo>
                    <a:pt x="12344" y="37122"/>
                  </a:lnTo>
                  <a:lnTo>
                    <a:pt x="12395" y="37553"/>
                  </a:lnTo>
                  <a:lnTo>
                    <a:pt x="12471" y="38138"/>
                  </a:lnTo>
                  <a:lnTo>
                    <a:pt x="12585" y="38989"/>
                  </a:lnTo>
                  <a:close/>
                </a:path>
                <a:path w="54610" h="115569">
                  <a:moveTo>
                    <a:pt x="12979" y="5410"/>
                  </a:moveTo>
                  <a:lnTo>
                    <a:pt x="12065" y="165"/>
                  </a:lnTo>
                  <a:lnTo>
                    <a:pt x="12026" y="0"/>
                  </a:lnTo>
                  <a:lnTo>
                    <a:pt x="10934" y="0"/>
                  </a:lnTo>
                  <a:lnTo>
                    <a:pt x="11912" y="5410"/>
                  </a:lnTo>
                  <a:lnTo>
                    <a:pt x="12979" y="5410"/>
                  </a:lnTo>
                  <a:close/>
                </a:path>
                <a:path w="54610" h="115569">
                  <a:moveTo>
                    <a:pt x="13119" y="36906"/>
                  </a:moveTo>
                  <a:lnTo>
                    <a:pt x="12966" y="36563"/>
                  </a:lnTo>
                  <a:lnTo>
                    <a:pt x="12763" y="36563"/>
                  </a:lnTo>
                  <a:lnTo>
                    <a:pt x="12915" y="36906"/>
                  </a:lnTo>
                  <a:lnTo>
                    <a:pt x="13119" y="36906"/>
                  </a:lnTo>
                  <a:close/>
                </a:path>
                <a:path w="54610" h="115569">
                  <a:moveTo>
                    <a:pt x="13296" y="38684"/>
                  </a:moveTo>
                  <a:lnTo>
                    <a:pt x="12966" y="37553"/>
                  </a:lnTo>
                  <a:lnTo>
                    <a:pt x="12839" y="37122"/>
                  </a:lnTo>
                  <a:lnTo>
                    <a:pt x="12636" y="37122"/>
                  </a:lnTo>
                  <a:lnTo>
                    <a:pt x="13106" y="38684"/>
                  </a:lnTo>
                  <a:lnTo>
                    <a:pt x="13296" y="38684"/>
                  </a:lnTo>
                  <a:close/>
                </a:path>
                <a:path w="54610" h="115569">
                  <a:moveTo>
                    <a:pt x="13512" y="37122"/>
                  </a:moveTo>
                  <a:lnTo>
                    <a:pt x="13360" y="36906"/>
                  </a:lnTo>
                  <a:lnTo>
                    <a:pt x="13119" y="36906"/>
                  </a:lnTo>
                  <a:lnTo>
                    <a:pt x="13220" y="37122"/>
                  </a:lnTo>
                  <a:lnTo>
                    <a:pt x="13512" y="37122"/>
                  </a:lnTo>
                  <a:close/>
                </a:path>
                <a:path w="54610" h="115569">
                  <a:moveTo>
                    <a:pt x="13601" y="36906"/>
                  </a:moveTo>
                  <a:lnTo>
                    <a:pt x="13182" y="36309"/>
                  </a:lnTo>
                  <a:lnTo>
                    <a:pt x="13233" y="36118"/>
                  </a:lnTo>
                  <a:lnTo>
                    <a:pt x="12954" y="35814"/>
                  </a:lnTo>
                  <a:lnTo>
                    <a:pt x="12827" y="36118"/>
                  </a:lnTo>
                  <a:lnTo>
                    <a:pt x="13119" y="36563"/>
                  </a:lnTo>
                  <a:lnTo>
                    <a:pt x="13360" y="36906"/>
                  </a:lnTo>
                  <a:lnTo>
                    <a:pt x="13601" y="36906"/>
                  </a:lnTo>
                  <a:close/>
                </a:path>
                <a:path w="54610" h="115569">
                  <a:moveTo>
                    <a:pt x="13665" y="38138"/>
                  </a:moveTo>
                  <a:lnTo>
                    <a:pt x="13220" y="37122"/>
                  </a:lnTo>
                  <a:lnTo>
                    <a:pt x="13004" y="37122"/>
                  </a:lnTo>
                  <a:lnTo>
                    <a:pt x="13449" y="38138"/>
                  </a:lnTo>
                  <a:lnTo>
                    <a:pt x="13665" y="38138"/>
                  </a:lnTo>
                  <a:close/>
                </a:path>
                <a:path w="54610" h="115569">
                  <a:moveTo>
                    <a:pt x="13716" y="35814"/>
                  </a:moveTo>
                  <a:lnTo>
                    <a:pt x="13538" y="35661"/>
                  </a:lnTo>
                  <a:lnTo>
                    <a:pt x="13652" y="35509"/>
                  </a:lnTo>
                  <a:lnTo>
                    <a:pt x="13411" y="35331"/>
                  </a:lnTo>
                  <a:lnTo>
                    <a:pt x="13068" y="35509"/>
                  </a:lnTo>
                  <a:lnTo>
                    <a:pt x="13423" y="35814"/>
                  </a:lnTo>
                  <a:lnTo>
                    <a:pt x="13716" y="35814"/>
                  </a:lnTo>
                  <a:close/>
                </a:path>
                <a:path w="54610" h="115569">
                  <a:moveTo>
                    <a:pt x="13779" y="36118"/>
                  </a:moveTo>
                  <a:lnTo>
                    <a:pt x="13423" y="35814"/>
                  </a:lnTo>
                  <a:lnTo>
                    <a:pt x="13208" y="35814"/>
                  </a:lnTo>
                  <a:lnTo>
                    <a:pt x="13487" y="36118"/>
                  </a:lnTo>
                  <a:lnTo>
                    <a:pt x="13779" y="36118"/>
                  </a:lnTo>
                  <a:close/>
                </a:path>
                <a:path w="54610" h="115569">
                  <a:moveTo>
                    <a:pt x="14046" y="37553"/>
                  </a:moveTo>
                  <a:lnTo>
                    <a:pt x="13741" y="37122"/>
                  </a:lnTo>
                  <a:lnTo>
                    <a:pt x="13512" y="37122"/>
                  </a:lnTo>
                  <a:lnTo>
                    <a:pt x="13804" y="37553"/>
                  </a:lnTo>
                  <a:lnTo>
                    <a:pt x="14046" y="37553"/>
                  </a:lnTo>
                  <a:close/>
                </a:path>
                <a:path w="54610" h="115569">
                  <a:moveTo>
                    <a:pt x="14122" y="37122"/>
                  </a:moveTo>
                  <a:lnTo>
                    <a:pt x="13931" y="36906"/>
                  </a:lnTo>
                  <a:lnTo>
                    <a:pt x="13601" y="36906"/>
                  </a:lnTo>
                  <a:lnTo>
                    <a:pt x="13741" y="37122"/>
                  </a:lnTo>
                  <a:lnTo>
                    <a:pt x="14122" y="37122"/>
                  </a:lnTo>
                  <a:close/>
                </a:path>
                <a:path w="54610" h="115569">
                  <a:moveTo>
                    <a:pt x="14185" y="36906"/>
                  </a:moveTo>
                  <a:lnTo>
                    <a:pt x="13487" y="36118"/>
                  </a:lnTo>
                  <a:lnTo>
                    <a:pt x="13233" y="36118"/>
                  </a:lnTo>
                  <a:lnTo>
                    <a:pt x="13931" y="36906"/>
                  </a:lnTo>
                  <a:lnTo>
                    <a:pt x="14185" y="36906"/>
                  </a:lnTo>
                  <a:close/>
                </a:path>
                <a:path w="54610" h="115569">
                  <a:moveTo>
                    <a:pt x="14363" y="35509"/>
                  </a:moveTo>
                  <a:lnTo>
                    <a:pt x="14071" y="35331"/>
                  </a:lnTo>
                  <a:lnTo>
                    <a:pt x="13741" y="35331"/>
                  </a:lnTo>
                  <a:lnTo>
                    <a:pt x="13982" y="35509"/>
                  </a:lnTo>
                  <a:lnTo>
                    <a:pt x="14363" y="35509"/>
                  </a:lnTo>
                  <a:close/>
                </a:path>
                <a:path w="54610" h="115569">
                  <a:moveTo>
                    <a:pt x="14401" y="35814"/>
                  </a:moveTo>
                  <a:lnTo>
                    <a:pt x="13982" y="35509"/>
                  </a:lnTo>
                  <a:lnTo>
                    <a:pt x="13652" y="35509"/>
                  </a:lnTo>
                  <a:lnTo>
                    <a:pt x="14071" y="35814"/>
                  </a:lnTo>
                  <a:lnTo>
                    <a:pt x="14401" y="35814"/>
                  </a:lnTo>
                  <a:close/>
                </a:path>
                <a:path w="54610" h="115569">
                  <a:moveTo>
                    <a:pt x="14478" y="35331"/>
                  </a:moveTo>
                  <a:lnTo>
                    <a:pt x="14071" y="35102"/>
                  </a:lnTo>
                  <a:lnTo>
                    <a:pt x="13677" y="35102"/>
                  </a:lnTo>
                  <a:lnTo>
                    <a:pt x="14071" y="35331"/>
                  </a:lnTo>
                  <a:lnTo>
                    <a:pt x="14478" y="35331"/>
                  </a:lnTo>
                  <a:close/>
                </a:path>
                <a:path w="54610" h="115569">
                  <a:moveTo>
                    <a:pt x="14490" y="36118"/>
                  </a:moveTo>
                  <a:lnTo>
                    <a:pt x="14071" y="35814"/>
                  </a:lnTo>
                  <a:lnTo>
                    <a:pt x="13716" y="35814"/>
                  </a:lnTo>
                  <a:lnTo>
                    <a:pt x="14071" y="36118"/>
                  </a:lnTo>
                  <a:lnTo>
                    <a:pt x="14490" y="36118"/>
                  </a:lnTo>
                  <a:close/>
                </a:path>
                <a:path w="54610" h="115569">
                  <a:moveTo>
                    <a:pt x="14490" y="32143"/>
                  </a:moveTo>
                  <a:lnTo>
                    <a:pt x="14376" y="32016"/>
                  </a:lnTo>
                  <a:lnTo>
                    <a:pt x="14262" y="31864"/>
                  </a:lnTo>
                  <a:lnTo>
                    <a:pt x="14249" y="32143"/>
                  </a:lnTo>
                  <a:lnTo>
                    <a:pt x="14490" y="32143"/>
                  </a:lnTo>
                  <a:close/>
                </a:path>
                <a:path w="54610" h="115569">
                  <a:moveTo>
                    <a:pt x="14592" y="36563"/>
                  </a:moveTo>
                  <a:lnTo>
                    <a:pt x="14071" y="36118"/>
                  </a:lnTo>
                  <a:lnTo>
                    <a:pt x="13779" y="36118"/>
                  </a:lnTo>
                  <a:lnTo>
                    <a:pt x="14300" y="36563"/>
                  </a:lnTo>
                  <a:lnTo>
                    <a:pt x="14592" y="36563"/>
                  </a:lnTo>
                  <a:close/>
                </a:path>
                <a:path w="54610" h="115569">
                  <a:moveTo>
                    <a:pt x="14846" y="33413"/>
                  </a:moveTo>
                  <a:lnTo>
                    <a:pt x="13639" y="32143"/>
                  </a:lnTo>
                  <a:lnTo>
                    <a:pt x="13233" y="32143"/>
                  </a:lnTo>
                  <a:lnTo>
                    <a:pt x="14630" y="33413"/>
                  </a:lnTo>
                  <a:lnTo>
                    <a:pt x="14846" y="33413"/>
                  </a:lnTo>
                  <a:close/>
                </a:path>
                <a:path w="54610" h="115569">
                  <a:moveTo>
                    <a:pt x="14884" y="33909"/>
                  </a:moveTo>
                  <a:lnTo>
                    <a:pt x="14338" y="33413"/>
                  </a:lnTo>
                  <a:lnTo>
                    <a:pt x="12928" y="32143"/>
                  </a:lnTo>
                  <a:lnTo>
                    <a:pt x="13131" y="33413"/>
                  </a:lnTo>
                  <a:lnTo>
                    <a:pt x="13487" y="33413"/>
                  </a:lnTo>
                  <a:lnTo>
                    <a:pt x="13792" y="33413"/>
                  </a:lnTo>
                  <a:lnTo>
                    <a:pt x="14122" y="33413"/>
                  </a:lnTo>
                  <a:lnTo>
                    <a:pt x="14757" y="33909"/>
                  </a:lnTo>
                  <a:lnTo>
                    <a:pt x="14884" y="33909"/>
                  </a:lnTo>
                  <a:close/>
                </a:path>
                <a:path w="54610" h="115569">
                  <a:moveTo>
                    <a:pt x="15011" y="32143"/>
                  </a:moveTo>
                  <a:lnTo>
                    <a:pt x="14922" y="32016"/>
                  </a:lnTo>
                  <a:lnTo>
                    <a:pt x="14808" y="31864"/>
                  </a:lnTo>
                  <a:lnTo>
                    <a:pt x="14566" y="31864"/>
                  </a:lnTo>
                  <a:lnTo>
                    <a:pt x="14668" y="32016"/>
                  </a:lnTo>
                  <a:lnTo>
                    <a:pt x="14770" y="32143"/>
                  </a:lnTo>
                  <a:lnTo>
                    <a:pt x="15011" y="32143"/>
                  </a:lnTo>
                  <a:close/>
                </a:path>
                <a:path w="54610" h="115569">
                  <a:moveTo>
                    <a:pt x="15100" y="34734"/>
                  </a:moveTo>
                  <a:lnTo>
                    <a:pt x="13868" y="33909"/>
                  </a:lnTo>
                  <a:lnTo>
                    <a:pt x="13131" y="33413"/>
                  </a:lnTo>
                  <a:lnTo>
                    <a:pt x="12382" y="33909"/>
                  </a:lnTo>
                  <a:lnTo>
                    <a:pt x="13131" y="34328"/>
                  </a:lnTo>
                  <a:lnTo>
                    <a:pt x="13081" y="34734"/>
                  </a:lnTo>
                  <a:lnTo>
                    <a:pt x="13081" y="35102"/>
                  </a:lnTo>
                  <a:lnTo>
                    <a:pt x="13411" y="35331"/>
                  </a:lnTo>
                  <a:lnTo>
                    <a:pt x="13741" y="35331"/>
                  </a:lnTo>
                  <a:lnTo>
                    <a:pt x="13550" y="35217"/>
                  </a:lnTo>
                  <a:lnTo>
                    <a:pt x="13677" y="35102"/>
                  </a:lnTo>
                  <a:lnTo>
                    <a:pt x="13906" y="35013"/>
                  </a:lnTo>
                  <a:lnTo>
                    <a:pt x="14071" y="35102"/>
                  </a:lnTo>
                  <a:lnTo>
                    <a:pt x="14528" y="35102"/>
                  </a:lnTo>
                  <a:lnTo>
                    <a:pt x="14160" y="34899"/>
                  </a:lnTo>
                  <a:lnTo>
                    <a:pt x="14566" y="34734"/>
                  </a:lnTo>
                  <a:lnTo>
                    <a:pt x="13868" y="34328"/>
                  </a:lnTo>
                  <a:lnTo>
                    <a:pt x="13868" y="34099"/>
                  </a:lnTo>
                  <a:lnTo>
                    <a:pt x="14960" y="34734"/>
                  </a:lnTo>
                  <a:lnTo>
                    <a:pt x="15100" y="34734"/>
                  </a:lnTo>
                  <a:close/>
                </a:path>
                <a:path w="54610" h="115569">
                  <a:moveTo>
                    <a:pt x="15278" y="33413"/>
                  </a:moveTo>
                  <a:lnTo>
                    <a:pt x="14249" y="32143"/>
                  </a:lnTo>
                  <a:lnTo>
                    <a:pt x="13919" y="32143"/>
                  </a:lnTo>
                  <a:lnTo>
                    <a:pt x="15113" y="33413"/>
                  </a:lnTo>
                  <a:lnTo>
                    <a:pt x="15278" y="33413"/>
                  </a:lnTo>
                  <a:close/>
                </a:path>
                <a:path w="54610" h="115569">
                  <a:moveTo>
                    <a:pt x="15506" y="32143"/>
                  </a:moveTo>
                  <a:lnTo>
                    <a:pt x="15011" y="31407"/>
                  </a:lnTo>
                  <a:lnTo>
                    <a:pt x="14782" y="31407"/>
                  </a:lnTo>
                  <a:lnTo>
                    <a:pt x="15087" y="31864"/>
                  </a:lnTo>
                  <a:lnTo>
                    <a:pt x="15176" y="32016"/>
                  </a:lnTo>
                  <a:lnTo>
                    <a:pt x="15265" y="32143"/>
                  </a:lnTo>
                  <a:lnTo>
                    <a:pt x="15506" y="32143"/>
                  </a:lnTo>
                  <a:close/>
                </a:path>
                <a:path w="54610" h="115569">
                  <a:moveTo>
                    <a:pt x="15684" y="33413"/>
                  </a:moveTo>
                  <a:lnTo>
                    <a:pt x="14770" y="32143"/>
                  </a:lnTo>
                  <a:lnTo>
                    <a:pt x="14490" y="32143"/>
                  </a:lnTo>
                  <a:lnTo>
                    <a:pt x="15532" y="33413"/>
                  </a:lnTo>
                  <a:lnTo>
                    <a:pt x="15684" y="33413"/>
                  </a:lnTo>
                  <a:close/>
                </a:path>
                <a:path w="54610" h="115569">
                  <a:moveTo>
                    <a:pt x="15925" y="32143"/>
                  </a:moveTo>
                  <a:lnTo>
                    <a:pt x="15379" y="31127"/>
                  </a:lnTo>
                  <a:lnTo>
                    <a:pt x="15151" y="31127"/>
                  </a:lnTo>
                  <a:lnTo>
                    <a:pt x="15557" y="31864"/>
                  </a:lnTo>
                  <a:lnTo>
                    <a:pt x="15633" y="32016"/>
                  </a:lnTo>
                  <a:lnTo>
                    <a:pt x="15709" y="32143"/>
                  </a:lnTo>
                  <a:lnTo>
                    <a:pt x="15925" y="32143"/>
                  </a:lnTo>
                  <a:close/>
                </a:path>
                <a:path w="54610" h="115569">
                  <a:moveTo>
                    <a:pt x="16090" y="33413"/>
                  </a:moveTo>
                  <a:lnTo>
                    <a:pt x="15265" y="32143"/>
                  </a:lnTo>
                  <a:lnTo>
                    <a:pt x="15011" y="32143"/>
                  </a:lnTo>
                  <a:lnTo>
                    <a:pt x="15925" y="33413"/>
                  </a:lnTo>
                  <a:lnTo>
                    <a:pt x="16090" y="33413"/>
                  </a:lnTo>
                  <a:close/>
                </a:path>
                <a:path w="54610" h="115569">
                  <a:moveTo>
                    <a:pt x="16243" y="31864"/>
                  </a:moveTo>
                  <a:lnTo>
                    <a:pt x="15748" y="30695"/>
                  </a:lnTo>
                  <a:lnTo>
                    <a:pt x="15532" y="30695"/>
                  </a:lnTo>
                  <a:lnTo>
                    <a:pt x="16027" y="31864"/>
                  </a:lnTo>
                  <a:lnTo>
                    <a:pt x="16141" y="32143"/>
                  </a:lnTo>
                  <a:lnTo>
                    <a:pt x="16243" y="31864"/>
                  </a:lnTo>
                  <a:close/>
                </a:path>
                <a:path w="54610" h="115569">
                  <a:moveTo>
                    <a:pt x="16319" y="33413"/>
                  </a:moveTo>
                  <a:lnTo>
                    <a:pt x="15709" y="32143"/>
                  </a:lnTo>
                  <a:lnTo>
                    <a:pt x="15506" y="32143"/>
                  </a:lnTo>
                  <a:lnTo>
                    <a:pt x="16319" y="33413"/>
                  </a:lnTo>
                  <a:close/>
                </a:path>
                <a:path w="54610" h="115569">
                  <a:moveTo>
                    <a:pt x="16624" y="31864"/>
                  </a:moveTo>
                  <a:lnTo>
                    <a:pt x="16065" y="30213"/>
                  </a:lnTo>
                  <a:lnTo>
                    <a:pt x="15862" y="30213"/>
                  </a:lnTo>
                  <a:lnTo>
                    <a:pt x="16408" y="31864"/>
                  </a:lnTo>
                  <a:lnTo>
                    <a:pt x="16510" y="32143"/>
                  </a:lnTo>
                  <a:lnTo>
                    <a:pt x="16624" y="31864"/>
                  </a:lnTo>
                  <a:close/>
                </a:path>
                <a:path w="54610" h="115569">
                  <a:moveTo>
                    <a:pt x="19354" y="79743"/>
                  </a:moveTo>
                  <a:lnTo>
                    <a:pt x="19113" y="78968"/>
                  </a:lnTo>
                  <a:lnTo>
                    <a:pt x="18948" y="79070"/>
                  </a:lnTo>
                  <a:lnTo>
                    <a:pt x="19164" y="79794"/>
                  </a:lnTo>
                  <a:lnTo>
                    <a:pt x="19354" y="79743"/>
                  </a:lnTo>
                  <a:close/>
                </a:path>
                <a:path w="54610" h="115569">
                  <a:moveTo>
                    <a:pt x="19926" y="79616"/>
                  </a:moveTo>
                  <a:lnTo>
                    <a:pt x="19545" y="78549"/>
                  </a:lnTo>
                  <a:lnTo>
                    <a:pt x="19380" y="78638"/>
                  </a:lnTo>
                  <a:lnTo>
                    <a:pt x="19735" y="79654"/>
                  </a:lnTo>
                  <a:lnTo>
                    <a:pt x="19926" y="79616"/>
                  </a:lnTo>
                  <a:close/>
                </a:path>
                <a:path w="54610" h="115569">
                  <a:moveTo>
                    <a:pt x="20497" y="79476"/>
                  </a:moveTo>
                  <a:lnTo>
                    <a:pt x="20015" y="78270"/>
                  </a:lnTo>
                  <a:lnTo>
                    <a:pt x="19837" y="78359"/>
                  </a:lnTo>
                  <a:lnTo>
                    <a:pt x="20307" y="79514"/>
                  </a:lnTo>
                  <a:lnTo>
                    <a:pt x="20497" y="79476"/>
                  </a:lnTo>
                  <a:close/>
                </a:path>
                <a:path w="54610" h="115569">
                  <a:moveTo>
                    <a:pt x="21069" y="79375"/>
                  </a:moveTo>
                  <a:lnTo>
                    <a:pt x="20447" y="78003"/>
                  </a:lnTo>
                  <a:lnTo>
                    <a:pt x="20294" y="78105"/>
                  </a:lnTo>
                  <a:lnTo>
                    <a:pt x="20878" y="79400"/>
                  </a:lnTo>
                  <a:lnTo>
                    <a:pt x="21069" y="79375"/>
                  </a:lnTo>
                  <a:close/>
                </a:path>
                <a:path w="54610" h="115569">
                  <a:moveTo>
                    <a:pt x="21666" y="79298"/>
                  </a:moveTo>
                  <a:lnTo>
                    <a:pt x="20878" y="77749"/>
                  </a:lnTo>
                  <a:lnTo>
                    <a:pt x="20726" y="77838"/>
                  </a:lnTo>
                  <a:lnTo>
                    <a:pt x="21463" y="79324"/>
                  </a:lnTo>
                  <a:lnTo>
                    <a:pt x="21666" y="79298"/>
                  </a:lnTo>
                  <a:close/>
                </a:path>
                <a:path w="54610" h="115569">
                  <a:moveTo>
                    <a:pt x="22263" y="79235"/>
                  </a:moveTo>
                  <a:lnTo>
                    <a:pt x="21310" y="77495"/>
                  </a:lnTo>
                  <a:lnTo>
                    <a:pt x="21132" y="77584"/>
                  </a:lnTo>
                  <a:lnTo>
                    <a:pt x="22059" y="79260"/>
                  </a:lnTo>
                  <a:lnTo>
                    <a:pt x="22263" y="79235"/>
                  </a:lnTo>
                  <a:close/>
                </a:path>
                <a:path w="54610" h="115569">
                  <a:moveTo>
                    <a:pt x="22860" y="79171"/>
                  </a:moveTo>
                  <a:lnTo>
                    <a:pt x="21704" y="77241"/>
                  </a:lnTo>
                  <a:lnTo>
                    <a:pt x="21539" y="77355"/>
                  </a:lnTo>
                  <a:lnTo>
                    <a:pt x="22656" y="79197"/>
                  </a:lnTo>
                  <a:lnTo>
                    <a:pt x="22860" y="79171"/>
                  </a:lnTo>
                  <a:close/>
                </a:path>
                <a:path w="54610" h="115569">
                  <a:moveTo>
                    <a:pt x="23482" y="79095"/>
                  </a:moveTo>
                  <a:lnTo>
                    <a:pt x="22098" y="77012"/>
                  </a:lnTo>
                  <a:lnTo>
                    <a:pt x="21932" y="77127"/>
                  </a:lnTo>
                  <a:lnTo>
                    <a:pt x="23253" y="79121"/>
                  </a:lnTo>
                  <a:lnTo>
                    <a:pt x="23482" y="79095"/>
                  </a:lnTo>
                  <a:close/>
                </a:path>
                <a:path w="54610" h="115569">
                  <a:moveTo>
                    <a:pt x="24079" y="79032"/>
                  </a:moveTo>
                  <a:lnTo>
                    <a:pt x="22567" y="76936"/>
                  </a:lnTo>
                  <a:lnTo>
                    <a:pt x="22352" y="76962"/>
                  </a:lnTo>
                  <a:lnTo>
                    <a:pt x="23850" y="79057"/>
                  </a:lnTo>
                  <a:lnTo>
                    <a:pt x="24079" y="79032"/>
                  </a:lnTo>
                  <a:close/>
                </a:path>
                <a:path w="54610" h="115569">
                  <a:moveTo>
                    <a:pt x="24688" y="78968"/>
                  </a:moveTo>
                  <a:lnTo>
                    <a:pt x="23075" y="76873"/>
                  </a:lnTo>
                  <a:lnTo>
                    <a:pt x="22834" y="76898"/>
                  </a:lnTo>
                  <a:lnTo>
                    <a:pt x="24460" y="78994"/>
                  </a:lnTo>
                  <a:lnTo>
                    <a:pt x="24688" y="78968"/>
                  </a:lnTo>
                  <a:close/>
                </a:path>
                <a:path w="54610" h="115569">
                  <a:moveTo>
                    <a:pt x="25971" y="85509"/>
                  </a:moveTo>
                  <a:lnTo>
                    <a:pt x="24968" y="85509"/>
                  </a:lnTo>
                  <a:lnTo>
                    <a:pt x="25488" y="85128"/>
                  </a:lnTo>
                  <a:lnTo>
                    <a:pt x="25069" y="84721"/>
                  </a:lnTo>
                  <a:lnTo>
                    <a:pt x="24701" y="84302"/>
                  </a:lnTo>
                  <a:lnTo>
                    <a:pt x="24345" y="83908"/>
                  </a:lnTo>
                  <a:lnTo>
                    <a:pt x="23977" y="83489"/>
                  </a:lnTo>
                  <a:lnTo>
                    <a:pt x="23660" y="83070"/>
                  </a:lnTo>
                  <a:lnTo>
                    <a:pt x="23342" y="82638"/>
                  </a:lnTo>
                  <a:lnTo>
                    <a:pt x="23901" y="82334"/>
                  </a:lnTo>
                  <a:lnTo>
                    <a:pt x="22669" y="82080"/>
                  </a:lnTo>
                  <a:lnTo>
                    <a:pt x="22225" y="81902"/>
                  </a:lnTo>
                  <a:lnTo>
                    <a:pt x="22491" y="81635"/>
                  </a:lnTo>
                  <a:lnTo>
                    <a:pt x="22009" y="81457"/>
                  </a:lnTo>
                  <a:lnTo>
                    <a:pt x="22250" y="81203"/>
                  </a:lnTo>
                  <a:lnTo>
                    <a:pt x="21844" y="81013"/>
                  </a:lnTo>
                  <a:lnTo>
                    <a:pt x="21539" y="80098"/>
                  </a:lnTo>
                  <a:lnTo>
                    <a:pt x="20561" y="80289"/>
                  </a:lnTo>
                  <a:lnTo>
                    <a:pt x="20878" y="81203"/>
                  </a:lnTo>
                  <a:lnTo>
                    <a:pt x="20967" y="81457"/>
                  </a:lnTo>
                  <a:lnTo>
                    <a:pt x="21056" y="81635"/>
                  </a:lnTo>
                  <a:lnTo>
                    <a:pt x="21196" y="81902"/>
                  </a:lnTo>
                  <a:lnTo>
                    <a:pt x="21272" y="82080"/>
                  </a:lnTo>
                  <a:lnTo>
                    <a:pt x="21399" y="82334"/>
                  </a:lnTo>
                  <a:lnTo>
                    <a:pt x="21767" y="82461"/>
                  </a:lnTo>
                  <a:lnTo>
                    <a:pt x="20840" y="82638"/>
                  </a:lnTo>
                  <a:lnTo>
                    <a:pt x="21132" y="83070"/>
                  </a:lnTo>
                  <a:lnTo>
                    <a:pt x="21513" y="83489"/>
                  </a:lnTo>
                  <a:lnTo>
                    <a:pt x="21894" y="83908"/>
                  </a:lnTo>
                  <a:lnTo>
                    <a:pt x="22225" y="84302"/>
                  </a:lnTo>
                  <a:lnTo>
                    <a:pt x="22644" y="84721"/>
                  </a:lnTo>
                  <a:lnTo>
                    <a:pt x="23037" y="85128"/>
                  </a:lnTo>
                  <a:lnTo>
                    <a:pt x="23533" y="85509"/>
                  </a:lnTo>
                  <a:lnTo>
                    <a:pt x="24130" y="85674"/>
                  </a:lnTo>
                  <a:lnTo>
                    <a:pt x="25133" y="85674"/>
                  </a:lnTo>
                  <a:lnTo>
                    <a:pt x="25971" y="85509"/>
                  </a:lnTo>
                  <a:close/>
                </a:path>
                <a:path w="54610" h="115569">
                  <a:moveTo>
                    <a:pt x="28740" y="78219"/>
                  </a:moveTo>
                  <a:lnTo>
                    <a:pt x="26517" y="76454"/>
                  </a:lnTo>
                  <a:lnTo>
                    <a:pt x="26250" y="76492"/>
                  </a:lnTo>
                  <a:lnTo>
                    <a:pt x="28486" y="78270"/>
                  </a:lnTo>
                  <a:lnTo>
                    <a:pt x="28740" y="78219"/>
                  </a:lnTo>
                  <a:close/>
                </a:path>
                <a:path w="54610" h="115569">
                  <a:moveTo>
                    <a:pt x="29286" y="78092"/>
                  </a:moveTo>
                  <a:lnTo>
                    <a:pt x="27025" y="76403"/>
                  </a:lnTo>
                  <a:lnTo>
                    <a:pt x="26733" y="76428"/>
                  </a:lnTo>
                  <a:lnTo>
                    <a:pt x="29032" y="78155"/>
                  </a:lnTo>
                  <a:lnTo>
                    <a:pt x="29286" y="78092"/>
                  </a:lnTo>
                  <a:close/>
                </a:path>
                <a:path w="54610" h="115569">
                  <a:moveTo>
                    <a:pt x="29464" y="72186"/>
                  </a:moveTo>
                  <a:lnTo>
                    <a:pt x="28930" y="72047"/>
                  </a:lnTo>
                  <a:lnTo>
                    <a:pt x="28194" y="72047"/>
                  </a:lnTo>
                  <a:lnTo>
                    <a:pt x="28714" y="72186"/>
                  </a:lnTo>
                  <a:lnTo>
                    <a:pt x="29464" y="72186"/>
                  </a:lnTo>
                  <a:close/>
                </a:path>
                <a:path w="54610" h="115569">
                  <a:moveTo>
                    <a:pt x="29502" y="60807"/>
                  </a:moveTo>
                  <a:lnTo>
                    <a:pt x="29298" y="60807"/>
                  </a:lnTo>
                  <a:lnTo>
                    <a:pt x="28587" y="63919"/>
                  </a:lnTo>
                  <a:lnTo>
                    <a:pt x="28778" y="63919"/>
                  </a:lnTo>
                  <a:lnTo>
                    <a:pt x="29502" y="60807"/>
                  </a:lnTo>
                  <a:close/>
                </a:path>
                <a:path w="54610" h="115569">
                  <a:moveTo>
                    <a:pt x="29806" y="77965"/>
                  </a:moveTo>
                  <a:lnTo>
                    <a:pt x="27508" y="76327"/>
                  </a:lnTo>
                  <a:lnTo>
                    <a:pt x="27228" y="76365"/>
                  </a:lnTo>
                  <a:lnTo>
                    <a:pt x="29565" y="78028"/>
                  </a:lnTo>
                  <a:lnTo>
                    <a:pt x="29806" y="77965"/>
                  </a:lnTo>
                  <a:close/>
                </a:path>
                <a:path w="54610" h="115569">
                  <a:moveTo>
                    <a:pt x="30048" y="60807"/>
                  </a:moveTo>
                  <a:lnTo>
                    <a:pt x="29857" y="60807"/>
                  </a:lnTo>
                  <a:lnTo>
                    <a:pt x="29197" y="63919"/>
                  </a:lnTo>
                  <a:lnTo>
                    <a:pt x="29375" y="63919"/>
                  </a:lnTo>
                  <a:lnTo>
                    <a:pt x="30048" y="60807"/>
                  </a:lnTo>
                  <a:close/>
                </a:path>
                <a:path w="54610" h="115569">
                  <a:moveTo>
                    <a:pt x="30149" y="72047"/>
                  </a:moveTo>
                  <a:lnTo>
                    <a:pt x="29273" y="71831"/>
                  </a:lnTo>
                  <a:lnTo>
                    <a:pt x="28117" y="71831"/>
                  </a:lnTo>
                  <a:lnTo>
                    <a:pt x="28930" y="72047"/>
                  </a:lnTo>
                  <a:lnTo>
                    <a:pt x="30149" y="72047"/>
                  </a:lnTo>
                  <a:close/>
                </a:path>
                <a:path w="54610" h="115569">
                  <a:moveTo>
                    <a:pt x="30353" y="77851"/>
                  </a:moveTo>
                  <a:lnTo>
                    <a:pt x="28003" y="76276"/>
                  </a:lnTo>
                  <a:lnTo>
                    <a:pt x="27711" y="76314"/>
                  </a:lnTo>
                  <a:lnTo>
                    <a:pt x="30099" y="77914"/>
                  </a:lnTo>
                  <a:lnTo>
                    <a:pt x="30353" y="77851"/>
                  </a:lnTo>
                  <a:close/>
                </a:path>
                <a:path w="54610" h="115569">
                  <a:moveTo>
                    <a:pt x="30480" y="69202"/>
                  </a:moveTo>
                  <a:lnTo>
                    <a:pt x="28270" y="68834"/>
                  </a:lnTo>
                  <a:lnTo>
                    <a:pt x="29286" y="69202"/>
                  </a:lnTo>
                  <a:lnTo>
                    <a:pt x="30480" y="69202"/>
                  </a:lnTo>
                  <a:close/>
                </a:path>
                <a:path w="54610" h="115569">
                  <a:moveTo>
                    <a:pt x="30607" y="60807"/>
                  </a:moveTo>
                  <a:lnTo>
                    <a:pt x="30403" y="60807"/>
                  </a:lnTo>
                  <a:lnTo>
                    <a:pt x="29806" y="63919"/>
                  </a:lnTo>
                  <a:lnTo>
                    <a:pt x="30010" y="63919"/>
                  </a:lnTo>
                  <a:lnTo>
                    <a:pt x="30607" y="60807"/>
                  </a:lnTo>
                  <a:close/>
                </a:path>
                <a:path w="54610" h="115569">
                  <a:moveTo>
                    <a:pt x="30899" y="77724"/>
                  </a:moveTo>
                  <a:lnTo>
                    <a:pt x="28511" y="76212"/>
                  </a:lnTo>
                  <a:lnTo>
                    <a:pt x="28194" y="76250"/>
                  </a:lnTo>
                  <a:lnTo>
                    <a:pt x="30632" y="77787"/>
                  </a:lnTo>
                  <a:lnTo>
                    <a:pt x="30899" y="77724"/>
                  </a:lnTo>
                  <a:close/>
                </a:path>
                <a:path w="54610" h="115569">
                  <a:moveTo>
                    <a:pt x="30937" y="70396"/>
                  </a:moveTo>
                  <a:lnTo>
                    <a:pt x="30276" y="70281"/>
                  </a:lnTo>
                  <a:lnTo>
                    <a:pt x="30861" y="70040"/>
                  </a:lnTo>
                  <a:lnTo>
                    <a:pt x="29870" y="69850"/>
                  </a:lnTo>
                  <a:lnTo>
                    <a:pt x="28778" y="69977"/>
                  </a:lnTo>
                  <a:lnTo>
                    <a:pt x="28194" y="69850"/>
                  </a:lnTo>
                  <a:lnTo>
                    <a:pt x="28168" y="70040"/>
                  </a:lnTo>
                  <a:lnTo>
                    <a:pt x="29972" y="70396"/>
                  </a:lnTo>
                  <a:lnTo>
                    <a:pt x="30937" y="70396"/>
                  </a:lnTo>
                  <a:close/>
                </a:path>
                <a:path w="54610" h="115569">
                  <a:moveTo>
                    <a:pt x="30988" y="76250"/>
                  </a:moveTo>
                  <a:lnTo>
                    <a:pt x="30060" y="75920"/>
                  </a:lnTo>
                  <a:lnTo>
                    <a:pt x="29489" y="75920"/>
                  </a:lnTo>
                  <a:lnTo>
                    <a:pt x="30416" y="76250"/>
                  </a:lnTo>
                  <a:lnTo>
                    <a:pt x="30988" y="76250"/>
                  </a:lnTo>
                  <a:close/>
                </a:path>
                <a:path w="54610" h="115569">
                  <a:moveTo>
                    <a:pt x="31026" y="70612"/>
                  </a:moveTo>
                  <a:lnTo>
                    <a:pt x="29972" y="70396"/>
                  </a:lnTo>
                  <a:lnTo>
                    <a:pt x="29019" y="70535"/>
                  </a:lnTo>
                  <a:lnTo>
                    <a:pt x="28409" y="70396"/>
                  </a:lnTo>
                  <a:lnTo>
                    <a:pt x="28460" y="70612"/>
                  </a:lnTo>
                  <a:lnTo>
                    <a:pt x="29451" y="70827"/>
                  </a:lnTo>
                  <a:lnTo>
                    <a:pt x="30391" y="70827"/>
                  </a:lnTo>
                  <a:lnTo>
                    <a:pt x="30022" y="70751"/>
                  </a:lnTo>
                  <a:lnTo>
                    <a:pt x="31026" y="70612"/>
                  </a:lnTo>
                  <a:close/>
                </a:path>
                <a:path w="54610" h="115569">
                  <a:moveTo>
                    <a:pt x="31153" y="60807"/>
                  </a:moveTo>
                  <a:lnTo>
                    <a:pt x="30962" y="60807"/>
                  </a:lnTo>
                  <a:lnTo>
                    <a:pt x="30403" y="63919"/>
                  </a:lnTo>
                  <a:lnTo>
                    <a:pt x="30607" y="63919"/>
                  </a:lnTo>
                  <a:lnTo>
                    <a:pt x="31153" y="60807"/>
                  </a:lnTo>
                  <a:close/>
                </a:path>
                <a:path w="54610" h="115569">
                  <a:moveTo>
                    <a:pt x="31280" y="69532"/>
                  </a:moveTo>
                  <a:lnTo>
                    <a:pt x="29286" y="69202"/>
                  </a:lnTo>
                  <a:lnTo>
                    <a:pt x="28600" y="69418"/>
                  </a:lnTo>
                  <a:lnTo>
                    <a:pt x="27444" y="69202"/>
                  </a:lnTo>
                  <a:lnTo>
                    <a:pt x="28219" y="69532"/>
                  </a:lnTo>
                  <a:lnTo>
                    <a:pt x="29870" y="69850"/>
                  </a:lnTo>
                  <a:lnTo>
                    <a:pt x="30975" y="69850"/>
                  </a:lnTo>
                  <a:lnTo>
                    <a:pt x="30365" y="69748"/>
                  </a:lnTo>
                  <a:lnTo>
                    <a:pt x="31280" y="69532"/>
                  </a:lnTo>
                  <a:close/>
                </a:path>
                <a:path w="54610" h="115569">
                  <a:moveTo>
                    <a:pt x="31419" y="77609"/>
                  </a:moveTo>
                  <a:lnTo>
                    <a:pt x="29260" y="76327"/>
                  </a:lnTo>
                  <a:lnTo>
                    <a:pt x="30543" y="76809"/>
                  </a:lnTo>
                  <a:lnTo>
                    <a:pt x="31115" y="76809"/>
                  </a:lnTo>
                  <a:lnTo>
                    <a:pt x="29641" y="76250"/>
                  </a:lnTo>
                  <a:lnTo>
                    <a:pt x="29133" y="76250"/>
                  </a:lnTo>
                  <a:lnTo>
                    <a:pt x="28994" y="76161"/>
                  </a:lnTo>
                  <a:lnTo>
                    <a:pt x="28676" y="76200"/>
                  </a:lnTo>
                  <a:lnTo>
                    <a:pt x="31153" y="77660"/>
                  </a:lnTo>
                  <a:lnTo>
                    <a:pt x="31419" y="77609"/>
                  </a:lnTo>
                  <a:close/>
                </a:path>
                <a:path w="54610" h="115569">
                  <a:moveTo>
                    <a:pt x="31445" y="71831"/>
                  </a:moveTo>
                  <a:lnTo>
                    <a:pt x="29324" y="71323"/>
                  </a:lnTo>
                  <a:lnTo>
                    <a:pt x="28067" y="71323"/>
                  </a:lnTo>
                  <a:lnTo>
                    <a:pt x="30073" y="71831"/>
                  </a:lnTo>
                  <a:lnTo>
                    <a:pt x="31445" y="71831"/>
                  </a:lnTo>
                  <a:close/>
                </a:path>
                <a:path w="54610" h="115569">
                  <a:moveTo>
                    <a:pt x="31534" y="72186"/>
                  </a:moveTo>
                  <a:lnTo>
                    <a:pt x="30073" y="71831"/>
                  </a:lnTo>
                  <a:lnTo>
                    <a:pt x="30721" y="72186"/>
                  </a:lnTo>
                  <a:lnTo>
                    <a:pt x="31534" y="72186"/>
                  </a:lnTo>
                  <a:close/>
                </a:path>
                <a:path w="54610" h="115569">
                  <a:moveTo>
                    <a:pt x="31610" y="72415"/>
                  </a:moveTo>
                  <a:lnTo>
                    <a:pt x="30721" y="72186"/>
                  </a:lnTo>
                  <a:lnTo>
                    <a:pt x="29464" y="72186"/>
                  </a:lnTo>
                  <a:lnTo>
                    <a:pt x="30289" y="72415"/>
                  </a:lnTo>
                  <a:lnTo>
                    <a:pt x="31610" y="72415"/>
                  </a:lnTo>
                  <a:close/>
                </a:path>
                <a:path w="54610" h="115569">
                  <a:moveTo>
                    <a:pt x="31711" y="71323"/>
                  </a:moveTo>
                  <a:lnTo>
                    <a:pt x="31305" y="71031"/>
                  </a:lnTo>
                  <a:lnTo>
                    <a:pt x="30391" y="70827"/>
                  </a:lnTo>
                  <a:lnTo>
                    <a:pt x="30378" y="71031"/>
                  </a:lnTo>
                  <a:lnTo>
                    <a:pt x="29451" y="70827"/>
                  </a:lnTo>
                  <a:lnTo>
                    <a:pt x="28092" y="70827"/>
                  </a:lnTo>
                  <a:lnTo>
                    <a:pt x="30911" y="71501"/>
                  </a:lnTo>
                  <a:lnTo>
                    <a:pt x="31711" y="71323"/>
                  </a:lnTo>
                  <a:close/>
                </a:path>
                <a:path w="54610" h="115569">
                  <a:moveTo>
                    <a:pt x="31711" y="60807"/>
                  </a:moveTo>
                  <a:lnTo>
                    <a:pt x="31521" y="60807"/>
                  </a:lnTo>
                  <a:lnTo>
                    <a:pt x="31013" y="63919"/>
                  </a:lnTo>
                  <a:lnTo>
                    <a:pt x="31216" y="63919"/>
                  </a:lnTo>
                  <a:lnTo>
                    <a:pt x="31711" y="60807"/>
                  </a:lnTo>
                  <a:close/>
                </a:path>
                <a:path w="54610" h="115569">
                  <a:moveTo>
                    <a:pt x="31762" y="73012"/>
                  </a:moveTo>
                  <a:lnTo>
                    <a:pt x="30949" y="72593"/>
                  </a:lnTo>
                  <a:lnTo>
                    <a:pt x="30289" y="72415"/>
                  </a:lnTo>
                  <a:lnTo>
                    <a:pt x="30200" y="72593"/>
                  </a:lnTo>
                  <a:lnTo>
                    <a:pt x="29552" y="72415"/>
                  </a:lnTo>
                  <a:lnTo>
                    <a:pt x="28448" y="72415"/>
                  </a:lnTo>
                  <a:lnTo>
                    <a:pt x="30556" y="73012"/>
                  </a:lnTo>
                  <a:lnTo>
                    <a:pt x="31762" y="73012"/>
                  </a:lnTo>
                  <a:close/>
                </a:path>
                <a:path w="54610" h="115569">
                  <a:moveTo>
                    <a:pt x="32156" y="74015"/>
                  </a:moveTo>
                  <a:lnTo>
                    <a:pt x="31064" y="73672"/>
                  </a:lnTo>
                  <a:lnTo>
                    <a:pt x="30353" y="73672"/>
                  </a:lnTo>
                  <a:lnTo>
                    <a:pt x="31470" y="74015"/>
                  </a:lnTo>
                  <a:lnTo>
                    <a:pt x="32156" y="74015"/>
                  </a:lnTo>
                  <a:close/>
                </a:path>
                <a:path w="54610" h="115569">
                  <a:moveTo>
                    <a:pt x="32207" y="74231"/>
                  </a:moveTo>
                  <a:lnTo>
                    <a:pt x="31470" y="74015"/>
                  </a:lnTo>
                  <a:lnTo>
                    <a:pt x="30861" y="74142"/>
                  </a:lnTo>
                  <a:lnTo>
                    <a:pt x="30429" y="74015"/>
                  </a:lnTo>
                  <a:lnTo>
                    <a:pt x="29349" y="73672"/>
                  </a:lnTo>
                  <a:lnTo>
                    <a:pt x="28702" y="73672"/>
                  </a:lnTo>
                  <a:lnTo>
                    <a:pt x="29756" y="74015"/>
                  </a:lnTo>
                  <a:lnTo>
                    <a:pt x="28803" y="74015"/>
                  </a:lnTo>
                  <a:lnTo>
                    <a:pt x="29476" y="74231"/>
                  </a:lnTo>
                  <a:lnTo>
                    <a:pt x="30429" y="74231"/>
                  </a:lnTo>
                  <a:lnTo>
                    <a:pt x="31445" y="74536"/>
                  </a:lnTo>
                  <a:lnTo>
                    <a:pt x="32156" y="74536"/>
                  </a:lnTo>
                  <a:lnTo>
                    <a:pt x="31750" y="74422"/>
                  </a:lnTo>
                  <a:lnTo>
                    <a:pt x="32207" y="74231"/>
                  </a:lnTo>
                  <a:close/>
                </a:path>
                <a:path w="54610" h="115569">
                  <a:moveTo>
                    <a:pt x="32219" y="73672"/>
                  </a:moveTo>
                  <a:lnTo>
                    <a:pt x="31013" y="73139"/>
                  </a:lnTo>
                  <a:lnTo>
                    <a:pt x="30556" y="73012"/>
                  </a:lnTo>
                  <a:lnTo>
                    <a:pt x="30314" y="73139"/>
                  </a:lnTo>
                  <a:lnTo>
                    <a:pt x="32219" y="73672"/>
                  </a:lnTo>
                  <a:close/>
                </a:path>
                <a:path w="54610" h="115569">
                  <a:moveTo>
                    <a:pt x="32219" y="73672"/>
                  </a:moveTo>
                  <a:lnTo>
                    <a:pt x="29845" y="73012"/>
                  </a:lnTo>
                  <a:lnTo>
                    <a:pt x="28816" y="73012"/>
                  </a:lnTo>
                  <a:lnTo>
                    <a:pt x="31064" y="73672"/>
                  </a:lnTo>
                  <a:lnTo>
                    <a:pt x="32219" y="73672"/>
                  </a:lnTo>
                  <a:close/>
                </a:path>
                <a:path w="54610" h="115569">
                  <a:moveTo>
                    <a:pt x="32245" y="75120"/>
                  </a:moveTo>
                  <a:lnTo>
                    <a:pt x="31826" y="74993"/>
                  </a:lnTo>
                  <a:lnTo>
                    <a:pt x="32181" y="74777"/>
                  </a:lnTo>
                  <a:lnTo>
                    <a:pt x="31445" y="74536"/>
                  </a:lnTo>
                  <a:lnTo>
                    <a:pt x="30886" y="74688"/>
                  </a:lnTo>
                  <a:lnTo>
                    <a:pt x="30454" y="74549"/>
                  </a:lnTo>
                  <a:lnTo>
                    <a:pt x="29476" y="74231"/>
                  </a:lnTo>
                  <a:lnTo>
                    <a:pt x="28867" y="74231"/>
                  </a:lnTo>
                  <a:lnTo>
                    <a:pt x="29794" y="74536"/>
                  </a:lnTo>
                  <a:lnTo>
                    <a:pt x="28968" y="74536"/>
                  </a:lnTo>
                  <a:lnTo>
                    <a:pt x="29654" y="74777"/>
                  </a:lnTo>
                  <a:lnTo>
                    <a:pt x="30518" y="74777"/>
                  </a:lnTo>
                  <a:lnTo>
                    <a:pt x="31597" y="75120"/>
                  </a:lnTo>
                  <a:lnTo>
                    <a:pt x="32245" y="75120"/>
                  </a:lnTo>
                  <a:close/>
                </a:path>
                <a:path w="54610" h="115569">
                  <a:moveTo>
                    <a:pt x="32270" y="60807"/>
                  </a:moveTo>
                  <a:lnTo>
                    <a:pt x="32080" y="60807"/>
                  </a:lnTo>
                  <a:lnTo>
                    <a:pt x="31635" y="63919"/>
                  </a:lnTo>
                  <a:lnTo>
                    <a:pt x="31826" y="63919"/>
                  </a:lnTo>
                  <a:lnTo>
                    <a:pt x="32270" y="60807"/>
                  </a:lnTo>
                  <a:close/>
                </a:path>
                <a:path w="54610" h="115569">
                  <a:moveTo>
                    <a:pt x="32346" y="75692"/>
                  </a:moveTo>
                  <a:lnTo>
                    <a:pt x="31940" y="75565"/>
                  </a:lnTo>
                  <a:lnTo>
                    <a:pt x="32283" y="75336"/>
                  </a:lnTo>
                  <a:lnTo>
                    <a:pt x="31597" y="75120"/>
                  </a:lnTo>
                  <a:lnTo>
                    <a:pt x="31038" y="75260"/>
                  </a:lnTo>
                  <a:lnTo>
                    <a:pt x="30657" y="75120"/>
                  </a:lnTo>
                  <a:lnTo>
                    <a:pt x="29654" y="74777"/>
                  </a:lnTo>
                  <a:lnTo>
                    <a:pt x="29044" y="74777"/>
                  </a:lnTo>
                  <a:lnTo>
                    <a:pt x="30048" y="75120"/>
                  </a:lnTo>
                  <a:lnTo>
                    <a:pt x="29222" y="75120"/>
                  </a:lnTo>
                  <a:lnTo>
                    <a:pt x="29845" y="75336"/>
                  </a:lnTo>
                  <a:lnTo>
                    <a:pt x="30670" y="75336"/>
                  </a:lnTo>
                  <a:lnTo>
                    <a:pt x="31724" y="75692"/>
                  </a:lnTo>
                  <a:lnTo>
                    <a:pt x="32346" y="75692"/>
                  </a:lnTo>
                  <a:close/>
                </a:path>
                <a:path w="54610" h="115569">
                  <a:moveTo>
                    <a:pt x="32423" y="76250"/>
                  </a:moveTo>
                  <a:lnTo>
                    <a:pt x="32042" y="76123"/>
                  </a:lnTo>
                  <a:lnTo>
                    <a:pt x="32372" y="75920"/>
                  </a:lnTo>
                  <a:lnTo>
                    <a:pt x="31724" y="75692"/>
                  </a:lnTo>
                  <a:lnTo>
                    <a:pt x="31216" y="75831"/>
                  </a:lnTo>
                  <a:lnTo>
                    <a:pt x="30835" y="75692"/>
                  </a:lnTo>
                  <a:lnTo>
                    <a:pt x="29845" y="75336"/>
                  </a:lnTo>
                  <a:lnTo>
                    <a:pt x="29235" y="75336"/>
                  </a:lnTo>
                  <a:lnTo>
                    <a:pt x="30238" y="75692"/>
                  </a:lnTo>
                  <a:lnTo>
                    <a:pt x="29451" y="75692"/>
                  </a:lnTo>
                  <a:lnTo>
                    <a:pt x="30060" y="75920"/>
                  </a:lnTo>
                  <a:lnTo>
                    <a:pt x="30861" y="75920"/>
                  </a:lnTo>
                  <a:lnTo>
                    <a:pt x="31838" y="76250"/>
                  </a:lnTo>
                  <a:lnTo>
                    <a:pt x="32423" y="76250"/>
                  </a:lnTo>
                  <a:close/>
                </a:path>
                <a:path w="54610" h="115569">
                  <a:moveTo>
                    <a:pt x="32448" y="77343"/>
                  </a:moveTo>
                  <a:lnTo>
                    <a:pt x="31686" y="77025"/>
                  </a:lnTo>
                  <a:lnTo>
                    <a:pt x="31127" y="77025"/>
                  </a:lnTo>
                  <a:lnTo>
                    <a:pt x="31940" y="77343"/>
                  </a:lnTo>
                  <a:lnTo>
                    <a:pt x="32448" y="77343"/>
                  </a:lnTo>
                  <a:close/>
                </a:path>
                <a:path w="54610" h="115569">
                  <a:moveTo>
                    <a:pt x="32461" y="76466"/>
                  </a:moveTo>
                  <a:lnTo>
                    <a:pt x="31838" y="76250"/>
                  </a:lnTo>
                  <a:lnTo>
                    <a:pt x="30988" y="76250"/>
                  </a:lnTo>
                  <a:lnTo>
                    <a:pt x="31584" y="76466"/>
                  </a:lnTo>
                  <a:lnTo>
                    <a:pt x="32461" y="76466"/>
                  </a:lnTo>
                  <a:close/>
                </a:path>
                <a:path w="54610" h="115569">
                  <a:moveTo>
                    <a:pt x="32524" y="76809"/>
                  </a:moveTo>
                  <a:lnTo>
                    <a:pt x="31584" y="76466"/>
                  </a:lnTo>
                  <a:lnTo>
                    <a:pt x="31013" y="76466"/>
                  </a:lnTo>
                  <a:lnTo>
                    <a:pt x="31940" y="76809"/>
                  </a:lnTo>
                  <a:lnTo>
                    <a:pt x="32524" y="76809"/>
                  </a:lnTo>
                  <a:close/>
                </a:path>
                <a:path w="54610" h="115569">
                  <a:moveTo>
                    <a:pt x="32550" y="77025"/>
                  </a:moveTo>
                  <a:lnTo>
                    <a:pt x="31940" y="76809"/>
                  </a:lnTo>
                  <a:lnTo>
                    <a:pt x="31115" y="76809"/>
                  </a:lnTo>
                  <a:lnTo>
                    <a:pt x="31686" y="77025"/>
                  </a:lnTo>
                  <a:lnTo>
                    <a:pt x="32550" y="77025"/>
                  </a:lnTo>
                  <a:close/>
                </a:path>
                <a:path w="54610" h="115569">
                  <a:moveTo>
                    <a:pt x="32816" y="60807"/>
                  </a:moveTo>
                  <a:lnTo>
                    <a:pt x="32626" y="60807"/>
                  </a:lnTo>
                  <a:lnTo>
                    <a:pt x="32232" y="63919"/>
                  </a:lnTo>
                  <a:lnTo>
                    <a:pt x="32207" y="64147"/>
                  </a:lnTo>
                  <a:lnTo>
                    <a:pt x="32397" y="64147"/>
                  </a:lnTo>
                  <a:lnTo>
                    <a:pt x="32816" y="60807"/>
                  </a:lnTo>
                  <a:close/>
                </a:path>
                <a:path w="54610" h="115569">
                  <a:moveTo>
                    <a:pt x="33375" y="60807"/>
                  </a:moveTo>
                  <a:lnTo>
                    <a:pt x="33172" y="60807"/>
                  </a:lnTo>
                  <a:lnTo>
                    <a:pt x="32842" y="63919"/>
                  </a:lnTo>
                  <a:lnTo>
                    <a:pt x="32829" y="64147"/>
                  </a:lnTo>
                  <a:lnTo>
                    <a:pt x="33007" y="64147"/>
                  </a:lnTo>
                  <a:lnTo>
                    <a:pt x="33375" y="60807"/>
                  </a:lnTo>
                  <a:close/>
                </a:path>
                <a:path w="54610" h="115569">
                  <a:moveTo>
                    <a:pt x="33413" y="24650"/>
                  </a:moveTo>
                  <a:lnTo>
                    <a:pt x="29108" y="21463"/>
                  </a:lnTo>
                  <a:lnTo>
                    <a:pt x="27622" y="21869"/>
                  </a:lnTo>
                  <a:lnTo>
                    <a:pt x="26911" y="22047"/>
                  </a:lnTo>
                  <a:lnTo>
                    <a:pt x="26568" y="22021"/>
                  </a:lnTo>
                  <a:lnTo>
                    <a:pt x="25361" y="22275"/>
                  </a:lnTo>
                  <a:lnTo>
                    <a:pt x="22694" y="21704"/>
                  </a:lnTo>
                  <a:lnTo>
                    <a:pt x="22225" y="21894"/>
                  </a:lnTo>
                  <a:lnTo>
                    <a:pt x="20180" y="24180"/>
                  </a:lnTo>
                  <a:lnTo>
                    <a:pt x="20370" y="24231"/>
                  </a:lnTo>
                  <a:lnTo>
                    <a:pt x="20485" y="23774"/>
                  </a:lnTo>
                  <a:lnTo>
                    <a:pt x="20751" y="23355"/>
                  </a:lnTo>
                  <a:lnTo>
                    <a:pt x="21399" y="22618"/>
                  </a:lnTo>
                  <a:lnTo>
                    <a:pt x="22072" y="22009"/>
                  </a:lnTo>
                  <a:lnTo>
                    <a:pt x="22136" y="22136"/>
                  </a:lnTo>
                  <a:lnTo>
                    <a:pt x="22707" y="21920"/>
                  </a:lnTo>
                  <a:lnTo>
                    <a:pt x="25336" y="22479"/>
                  </a:lnTo>
                  <a:lnTo>
                    <a:pt x="26543" y="22225"/>
                  </a:lnTo>
                  <a:lnTo>
                    <a:pt x="26936" y="22225"/>
                  </a:lnTo>
                  <a:lnTo>
                    <a:pt x="27355" y="22148"/>
                  </a:lnTo>
                  <a:lnTo>
                    <a:pt x="29108" y="21653"/>
                  </a:lnTo>
                  <a:lnTo>
                    <a:pt x="30441" y="21996"/>
                  </a:lnTo>
                  <a:lnTo>
                    <a:pt x="31153" y="22402"/>
                  </a:lnTo>
                  <a:lnTo>
                    <a:pt x="32397" y="23431"/>
                  </a:lnTo>
                  <a:lnTo>
                    <a:pt x="32918" y="24066"/>
                  </a:lnTo>
                  <a:lnTo>
                    <a:pt x="33121" y="24498"/>
                  </a:lnTo>
                  <a:lnTo>
                    <a:pt x="32664" y="24206"/>
                  </a:lnTo>
                  <a:lnTo>
                    <a:pt x="32258" y="23787"/>
                  </a:lnTo>
                  <a:lnTo>
                    <a:pt x="31851" y="23393"/>
                  </a:lnTo>
                  <a:lnTo>
                    <a:pt x="30734" y="22263"/>
                  </a:lnTo>
                  <a:lnTo>
                    <a:pt x="29298" y="21894"/>
                  </a:lnTo>
                  <a:lnTo>
                    <a:pt x="27622" y="22326"/>
                  </a:lnTo>
                  <a:lnTo>
                    <a:pt x="27660" y="22517"/>
                  </a:lnTo>
                  <a:lnTo>
                    <a:pt x="27914" y="22466"/>
                  </a:lnTo>
                  <a:lnTo>
                    <a:pt x="29298" y="22085"/>
                  </a:lnTo>
                  <a:lnTo>
                    <a:pt x="29997" y="22275"/>
                  </a:lnTo>
                  <a:lnTo>
                    <a:pt x="30632" y="22440"/>
                  </a:lnTo>
                  <a:lnTo>
                    <a:pt x="32550" y="24358"/>
                  </a:lnTo>
                  <a:lnTo>
                    <a:pt x="32740" y="24485"/>
                  </a:lnTo>
                  <a:lnTo>
                    <a:pt x="32346" y="24434"/>
                  </a:lnTo>
                  <a:lnTo>
                    <a:pt x="31788" y="23926"/>
                  </a:lnTo>
                  <a:lnTo>
                    <a:pt x="31254" y="23431"/>
                  </a:lnTo>
                  <a:lnTo>
                    <a:pt x="29997" y="22275"/>
                  </a:lnTo>
                  <a:lnTo>
                    <a:pt x="29032" y="22504"/>
                  </a:lnTo>
                  <a:lnTo>
                    <a:pt x="29070" y="22707"/>
                  </a:lnTo>
                  <a:lnTo>
                    <a:pt x="29959" y="22504"/>
                  </a:lnTo>
                  <a:lnTo>
                    <a:pt x="32283" y="24625"/>
                  </a:lnTo>
                  <a:lnTo>
                    <a:pt x="33159" y="24726"/>
                  </a:lnTo>
                  <a:lnTo>
                    <a:pt x="33413" y="24650"/>
                  </a:lnTo>
                  <a:close/>
                </a:path>
                <a:path w="54610" h="115569">
                  <a:moveTo>
                    <a:pt x="33921" y="60871"/>
                  </a:moveTo>
                  <a:lnTo>
                    <a:pt x="33718" y="60871"/>
                  </a:lnTo>
                  <a:lnTo>
                    <a:pt x="33413" y="64223"/>
                  </a:lnTo>
                  <a:lnTo>
                    <a:pt x="33616" y="64223"/>
                  </a:lnTo>
                  <a:lnTo>
                    <a:pt x="33921" y="60871"/>
                  </a:lnTo>
                  <a:close/>
                </a:path>
                <a:path w="54610" h="115569">
                  <a:moveTo>
                    <a:pt x="34950" y="21983"/>
                  </a:moveTo>
                  <a:lnTo>
                    <a:pt x="34886" y="21640"/>
                  </a:lnTo>
                  <a:lnTo>
                    <a:pt x="34836" y="21272"/>
                  </a:lnTo>
                  <a:lnTo>
                    <a:pt x="34696" y="20993"/>
                  </a:lnTo>
                  <a:lnTo>
                    <a:pt x="34556" y="20688"/>
                  </a:lnTo>
                  <a:lnTo>
                    <a:pt x="34353" y="20459"/>
                  </a:lnTo>
                  <a:lnTo>
                    <a:pt x="34074" y="20396"/>
                  </a:lnTo>
                  <a:lnTo>
                    <a:pt x="33769" y="19786"/>
                  </a:lnTo>
                  <a:lnTo>
                    <a:pt x="33147" y="19088"/>
                  </a:lnTo>
                  <a:lnTo>
                    <a:pt x="31737" y="17970"/>
                  </a:lnTo>
                  <a:lnTo>
                    <a:pt x="30949" y="17538"/>
                  </a:lnTo>
                  <a:lnTo>
                    <a:pt x="29108" y="17106"/>
                  </a:lnTo>
                  <a:lnTo>
                    <a:pt x="23812" y="17995"/>
                  </a:lnTo>
                  <a:lnTo>
                    <a:pt x="22860" y="17627"/>
                  </a:lnTo>
                  <a:lnTo>
                    <a:pt x="22783" y="17805"/>
                  </a:lnTo>
                  <a:lnTo>
                    <a:pt x="23799" y="18186"/>
                  </a:lnTo>
                  <a:lnTo>
                    <a:pt x="29108" y="17310"/>
                  </a:lnTo>
                  <a:lnTo>
                    <a:pt x="30886" y="17729"/>
                  </a:lnTo>
                  <a:lnTo>
                    <a:pt x="31635" y="18148"/>
                  </a:lnTo>
                  <a:lnTo>
                    <a:pt x="33007" y="19240"/>
                  </a:lnTo>
                  <a:lnTo>
                    <a:pt x="33591" y="19900"/>
                  </a:lnTo>
                  <a:lnTo>
                    <a:pt x="33959" y="20574"/>
                  </a:lnTo>
                  <a:lnTo>
                    <a:pt x="34239" y="20637"/>
                  </a:lnTo>
                  <a:lnTo>
                    <a:pt x="34404" y="20828"/>
                  </a:lnTo>
                  <a:lnTo>
                    <a:pt x="34518" y="21082"/>
                  </a:lnTo>
                  <a:lnTo>
                    <a:pt x="34632" y="21348"/>
                  </a:lnTo>
                  <a:lnTo>
                    <a:pt x="34683" y="21666"/>
                  </a:lnTo>
                  <a:lnTo>
                    <a:pt x="34721" y="21856"/>
                  </a:lnTo>
                  <a:lnTo>
                    <a:pt x="34683" y="21666"/>
                  </a:lnTo>
                  <a:lnTo>
                    <a:pt x="34620" y="21513"/>
                  </a:lnTo>
                  <a:lnTo>
                    <a:pt x="34620" y="22580"/>
                  </a:lnTo>
                  <a:lnTo>
                    <a:pt x="34480" y="22263"/>
                  </a:lnTo>
                  <a:lnTo>
                    <a:pt x="34264" y="22034"/>
                  </a:lnTo>
                  <a:lnTo>
                    <a:pt x="34036" y="21983"/>
                  </a:lnTo>
                  <a:lnTo>
                    <a:pt x="33921" y="21653"/>
                  </a:lnTo>
                  <a:lnTo>
                    <a:pt x="34201" y="21653"/>
                  </a:lnTo>
                  <a:lnTo>
                    <a:pt x="34366" y="21844"/>
                  </a:lnTo>
                  <a:lnTo>
                    <a:pt x="34480" y="22110"/>
                  </a:lnTo>
                  <a:lnTo>
                    <a:pt x="34594" y="22364"/>
                  </a:lnTo>
                  <a:lnTo>
                    <a:pt x="34620" y="22580"/>
                  </a:lnTo>
                  <a:lnTo>
                    <a:pt x="34620" y="21513"/>
                  </a:lnTo>
                  <a:lnTo>
                    <a:pt x="34569" y="21386"/>
                  </a:lnTo>
                  <a:lnTo>
                    <a:pt x="34442" y="21120"/>
                  </a:lnTo>
                  <a:lnTo>
                    <a:pt x="34442" y="21628"/>
                  </a:lnTo>
                  <a:lnTo>
                    <a:pt x="34315" y="21475"/>
                  </a:lnTo>
                  <a:lnTo>
                    <a:pt x="34036" y="21424"/>
                  </a:lnTo>
                  <a:lnTo>
                    <a:pt x="33807" y="20853"/>
                  </a:lnTo>
                  <a:lnTo>
                    <a:pt x="33870" y="20980"/>
                  </a:lnTo>
                  <a:lnTo>
                    <a:pt x="34112" y="21031"/>
                  </a:lnTo>
                  <a:lnTo>
                    <a:pt x="34277" y="21221"/>
                  </a:lnTo>
                  <a:lnTo>
                    <a:pt x="34378" y="21475"/>
                  </a:lnTo>
                  <a:lnTo>
                    <a:pt x="34442" y="21628"/>
                  </a:lnTo>
                  <a:lnTo>
                    <a:pt x="34442" y="21120"/>
                  </a:lnTo>
                  <a:lnTo>
                    <a:pt x="34213" y="20853"/>
                  </a:lnTo>
                  <a:lnTo>
                    <a:pt x="33997" y="20815"/>
                  </a:lnTo>
                  <a:lnTo>
                    <a:pt x="33731" y="20193"/>
                  </a:lnTo>
                  <a:lnTo>
                    <a:pt x="33159" y="19532"/>
                  </a:lnTo>
                  <a:lnTo>
                    <a:pt x="31750" y="18415"/>
                  </a:lnTo>
                  <a:lnTo>
                    <a:pt x="30899" y="17983"/>
                  </a:lnTo>
                  <a:lnTo>
                    <a:pt x="29044" y="17538"/>
                  </a:lnTo>
                  <a:lnTo>
                    <a:pt x="23736" y="18415"/>
                  </a:lnTo>
                  <a:lnTo>
                    <a:pt x="22771" y="18059"/>
                  </a:lnTo>
                  <a:lnTo>
                    <a:pt x="22707" y="18237"/>
                  </a:lnTo>
                  <a:lnTo>
                    <a:pt x="23710" y="18618"/>
                  </a:lnTo>
                  <a:lnTo>
                    <a:pt x="29044" y="17741"/>
                  </a:lnTo>
                  <a:lnTo>
                    <a:pt x="30822" y="18173"/>
                  </a:lnTo>
                  <a:lnTo>
                    <a:pt x="31661" y="18580"/>
                  </a:lnTo>
                  <a:lnTo>
                    <a:pt x="33007" y="19672"/>
                  </a:lnTo>
                  <a:lnTo>
                    <a:pt x="33566" y="20320"/>
                  </a:lnTo>
                  <a:lnTo>
                    <a:pt x="33794" y="20840"/>
                  </a:lnTo>
                  <a:lnTo>
                    <a:pt x="33794" y="21323"/>
                  </a:lnTo>
                  <a:lnTo>
                    <a:pt x="33248" y="20612"/>
                  </a:lnTo>
                  <a:lnTo>
                    <a:pt x="31838" y="19367"/>
                  </a:lnTo>
                  <a:lnTo>
                    <a:pt x="30975" y="18872"/>
                  </a:lnTo>
                  <a:lnTo>
                    <a:pt x="29235" y="18465"/>
                  </a:lnTo>
                  <a:lnTo>
                    <a:pt x="26568" y="18986"/>
                  </a:lnTo>
                  <a:lnTo>
                    <a:pt x="25044" y="19265"/>
                  </a:lnTo>
                  <a:lnTo>
                    <a:pt x="20764" y="19189"/>
                  </a:lnTo>
                  <a:lnTo>
                    <a:pt x="20955" y="19011"/>
                  </a:lnTo>
                  <a:lnTo>
                    <a:pt x="25361" y="18897"/>
                  </a:lnTo>
                  <a:lnTo>
                    <a:pt x="29222" y="18199"/>
                  </a:lnTo>
                  <a:lnTo>
                    <a:pt x="33794" y="21323"/>
                  </a:lnTo>
                  <a:lnTo>
                    <a:pt x="33794" y="20840"/>
                  </a:lnTo>
                  <a:lnTo>
                    <a:pt x="33248" y="20104"/>
                  </a:lnTo>
                  <a:lnTo>
                    <a:pt x="31851" y="18897"/>
                  </a:lnTo>
                  <a:lnTo>
                    <a:pt x="31000" y="18427"/>
                  </a:lnTo>
                  <a:lnTo>
                    <a:pt x="29235" y="17995"/>
                  </a:lnTo>
                  <a:lnTo>
                    <a:pt x="25349" y="18694"/>
                  </a:lnTo>
                  <a:lnTo>
                    <a:pt x="20878" y="18821"/>
                  </a:lnTo>
                  <a:lnTo>
                    <a:pt x="19659" y="19939"/>
                  </a:lnTo>
                  <a:lnTo>
                    <a:pt x="19380" y="20281"/>
                  </a:lnTo>
                  <a:lnTo>
                    <a:pt x="19519" y="20421"/>
                  </a:lnTo>
                  <a:lnTo>
                    <a:pt x="20637" y="19380"/>
                  </a:lnTo>
                  <a:lnTo>
                    <a:pt x="25057" y="19456"/>
                  </a:lnTo>
                  <a:lnTo>
                    <a:pt x="25742" y="19354"/>
                  </a:lnTo>
                  <a:lnTo>
                    <a:pt x="29235" y="18656"/>
                  </a:lnTo>
                  <a:lnTo>
                    <a:pt x="30899" y="19050"/>
                  </a:lnTo>
                  <a:lnTo>
                    <a:pt x="31737" y="19545"/>
                  </a:lnTo>
                  <a:lnTo>
                    <a:pt x="33108" y="20751"/>
                  </a:lnTo>
                  <a:lnTo>
                    <a:pt x="33667" y="21475"/>
                  </a:lnTo>
                  <a:lnTo>
                    <a:pt x="33909" y="22174"/>
                  </a:lnTo>
                  <a:lnTo>
                    <a:pt x="34163" y="22212"/>
                  </a:lnTo>
                  <a:lnTo>
                    <a:pt x="34315" y="22402"/>
                  </a:lnTo>
                  <a:lnTo>
                    <a:pt x="34429" y="22656"/>
                  </a:lnTo>
                  <a:lnTo>
                    <a:pt x="34556" y="22923"/>
                  </a:lnTo>
                  <a:lnTo>
                    <a:pt x="34582" y="23101"/>
                  </a:lnTo>
                  <a:lnTo>
                    <a:pt x="34531" y="22961"/>
                  </a:lnTo>
                  <a:lnTo>
                    <a:pt x="34531" y="23609"/>
                  </a:lnTo>
                  <a:lnTo>
                    <a:pt x="34467" y="23431"/>
                  </a:lnTo>
                  <a:lnTo>
                    <a:pt x="34417" y="23964"/>
                  </a:lnTo>
                  <a:lnTo>
                    <a:pt x="34290" y="23660"/>
                  </a:lnTo>
                  <a:lnTo>
                    <a:pt x="34074" y="23431"/>
                  </a:lnTo>
                  <a:lnTo>
                    <a:pt x="33845" y="23380"/>
                  </a:lnTo>
                  <a:lnTo>
                    <a:pt x="33807" y="23101"/>
                  </a:lnTo>
                  <a:lnTo>
                    <a:pt x="34010" y="23075"/>
                  </a:lnTo>
                  <a:lnTo>
                    <a:pt x="34175" y="23253"/>
                  </a:lnTo>
                  <a:lnTo>
                    <a:pt x="34277" y="23520"/>
                  </a:lnTo>
                  <a:lnTo>
                    <a:pt x="34404" y="23774"/>
                  </a:lnTo>
                  <a:lnTo>
                    <a:pt x="34417" y="23964"/>
                  </a:lnTo>
                  <a:lnTo>
                    <a:pt x="34417" y="23329"/>
                  </a:lnTo>
                  <a:lnTo>
                    <a:pt x="34328" y="23126"/>
                  </a:lnTo>
                  <a:lnTo>
                    <a:pt x="34112" y="22898"/>
                  </a:lnTo>
                  <a:lnTo>
                    <a:pt x="33883" y="22860"/>
                  </a:lnTo>
                  <a:lnTo>
                    <a:pt x="33794" y="22567"/>
                  </a:lnTo>
                  <a:lnTo>
                    <a:pt x="34086" y="22593"/>
                  </a:lnTo>
                  <a:lnTo>
                    <a:pt x="34251" y="22783"/>
                  </a:lnTo>
                  <a:lnTo>
                    <a:pt x="34353" y="23050"/>
                  </a:lnTo>
                  <a:lnTo>
                    <a:pt x="34480" y="23317"/>
                  </a:lnTo>
                  <a:lnTo>
                    <a:pt x="34531" y="23609"/>
                  </a:lnTo>
                  <a:lnTo>
                    <a:pt x="34531" y="22961"/>
                  </a:lnTo>
                  <a:lnTo>
                    <a:pt x="34404" y="22656"/>
                  </a:lnTo>
                  <a:lnTo>
                    <a:pt x="34188" y="22428"/>
                  </a:lnTo>
                  <a:lnTo>
                    <a:pt x="33921" y="22364"/>
                  </a:lnTo>
                  <a:lnTo>
                    <a:pt x="33731" y="21767"/>
                  </a:lnTo>
                  <a:lnTo>
                    <a:pt x="33680" y="22288"/>
                  </a:lnTo>
                  <a:lnTo>
                    <a:pt x="33642" y="22707"/>
                  </a:lnTo>
                  <a:lnTo>
                    <a:pt x="33616" y="23202"/>
                  </a:lnTo>
                  <a:lnTo>
                    <a:pt x="33197" y="22618"/>
                  </a:lnTo>
                  <a:lnTo>
                    <a:pt x="31762" y="21386"/>
                  </a:lnTo>
                  <a:lnTo>
                    <a:pt x="30721" y="20878"/>
                  </a:lnTo>
                  <a:lnTo>
                    <a:pt x="29019" y="20472"/>
                  </a:lnTo>
                  <a:lnTo>
                    <a:pt x="25019" y="21412"/>
                  </a:lnTo>
                  <a:lnTo>
                    <a:pt x="21285" y="20586"/>
                  </a:lnTo>
                  <a:lnTo>
                    <a:pt x="21590" y="20383"/>
                  </a:lnTo>
                  <a:lnTo>
                    <a:pt x="24739" y="21196"/>
                  </a:lnTo>
                  <a:lnTo>
                    <a:pt x="25539" y="21056"/>
                  </a:lnTo>
                  <a:lnTo>
                    <a:pt x="29121" y="20218"/>
                  </a:lnTo>
                  <a:lnTo>
                    <a:pt x="30746" y="20612"/>
                  </a:lnTo>
                  <a:lnTo>
                    <a:pt x="31699" y="21107"/>
                  </a:lnTo>
                  <a:lnTo>
                    <a:pt x="33096" y="22288"/>
                  </a:lnTo>
                  <a:lnTo>
                    <a:pt x="33591" y="22948"/>
                  </a:lnTo>
                  <a:lnTo>
                    <a:pt x="33616" y="23202"/>
                  </a:lnTo>
                  <a:lnTo>
                    <a:pt x="33616" y="22682"/>
                  </a:lnTo>
                  <a:lnTo>
                    <a:pt x="33248" y="22174"/>
                  </a:lnTo>
                  <a:lnTo>
                    <a:pt x="31813" y="20942"/>
                  </a:lnTo>
                  <a:lnTo>
                    <a:pt x="30822" y="20421"/>
                  </a:lnTo>
                  <a:lnTo>
                    <a:pt x="29121" y="20015"/>
                  </a:lnTo>
                  <a:lnTo>
                    <a:pt x="25488" y="20878"/>
                  </a:lnTo>
                  <a:lnTo>
                    <a:pt x="24739" y="20993"/>
                  </a:lnTo>
                  <a:lnTo>
                    <a:pt x="21564" y="20180"/>
                  </a:lnTo>
                  <a:lnTo>
                    <a:pt x="21983" y="19875"/>
                  </a:lnTo>
                  <a:lnTo>
                    <a:pt x="24574" y="20662"/>
                  </a:lnTo>
                  <a:lnTo>
                    <a:pt x="25387" y="20548"/>
                  </a:lnTo>
                  <a:lnTo>
                    <a:pt x="29159" y="19735"/>
                  </a:lnTo>
                  <a:lnTo>
                    <a:pt x="30797" y="20129"/>
                  </a:lnTo>
                  <a:lnTo>
                    <a:pt x="31673" y="20599"/>
                  </a:lnTo>
                  <a:lnTo>
                    <a:pt x="33032" y="21767"/>
                  </a:lnTo>
                  <a:lnTo>
                    <a:pt x="33566" y="22440"/>
                  </a:lnTo>
                  <a:lnTo>
                    <a:pt x="33642" y="22707"/>
                  </a:lnTo>
                  <a:lnTo>
                    <a:pt x="33642" y="22237"/>
                  </a:lnTo>
                  <a:lnTo>
                    <a:pt x="33197" y="21640"/>
                  </a:lnTo>
                  <a:lnTo>
                    <a:pt x="31762" y="20421"/>
                  </a:lnTo>
                  <a:lnTo>
                    <a:pt x="30873" y="19926"/>
                  </a:lnTo>
                  <a:lnTo>
                    <a:pt x="29159" y="19532"/>
                  </a:lnTo>
                  <a:lnTo>
                    <a:pt x="26377" y="20129"/>
                  </a:lnTo>
                  <a:lnTo>
                    <a:pt x="25361" y="20358"/>
                  </a:lnTo>
                  <a:lnTo>
                    <a:pt x="24599" y="20472"/>
                  </a:lnTo>
                  <a:lnTo>
                    <a:pt x="22923" y="19964"/>
                  </a:lnTo>
                  <a:lnTo>
                    <a:pt x="24625" y="20129"/>
                  </a:lnTo>
                  <a:lnTo>
                    <a:pt x="25412" y="20015"/>
                  </a:lnTo>
                  <a:lnTo>
                    <a:pt x="29184" y="19189"/>
                  </a:lnTo>
                  <a:lnTo>
                    <a:pt x="30822" y="19583"/>
                  </a:lnTo>
                  <a:lnTo>
                    <a:pt x="31661" y="20027"/>
                  </a:lnTo>
                  <a:lnTo>
                    <a:pt x="33032" y="21183"/>
                  </a:lnTo>
                  <a:lnTo>
                    <a:pt x="33553" y="21869"/>
                  </a:lnTo>
                  <a:lnTo>
                    <a:pt x="33680" y="22288"/>
                  </a:lnTo>
                  <a:lnTo>
                    <a:pt x="33680" y="21704"/>
                  </a:lnTo>
                  <a:lnTo>
                    <a:pt x="33185" y="21056"/>
                  </a:lnTo>
                  <a:lnTo>
                    <a:pt x="31775" y="19862"/>
                  </a:lnTo>
                  <a:lnTo>
                    <a:pt x="30899" y="19392"/>
                  </a:lnTo>
                  <a:lnTo>
                    <a:pt x="29197" y="18986"/>
                  </a:lnTo>
                  <a:lnTo>
                    <a:pt x="25387" y="19824"/>
                  </a:lnTo>
                  <a:lnTo>
                    <a:pt x="24625" y="19939"/>
                  </a:lnTo>
                  <a:lnTo>
                    <a:pt x="21971" y="19672"/>
                  </a:lnTo>
                  <a:lnTo>
                    <a:pt x="21120" y="19583"/>
                  </a:lnTo>
                  <a:lnTo>
                    <a:pt x="19634" y="20421"/>
                  </a:lnTo>
                  <a:lnTo>
                    <a:pt x="19723" y="20599"/>
                  </a:lnTo>
                  <a:lnTo>
                    <a:pt x="21158" y="19786"/>
                  </a:lnTo>
                  <a:lnTo>
                    <a:pt x="21691" y="19850"/>
                  </a:lnTo>
                  <a:lnTo>
                    <a:pt x="20307" y="20853"/>
                  </a:lnTo>
                  <a:lnTo>
                    <a:pt x="19227" y="21729"/>
                  </a:lnTo>
                  <a:lnTo>
                    <a:pt x="19329" y="21894"/>
                  </a:lnTo>
                  <a:lnTo>
                    <a:pt x="20828" y="20891"/>
                  </a:lnTo>
                  <a:lnTo>
                    <a:pt x="18567" y="22948"/>
                  </a:lnTo>
                  <a:lnTo>
                    <a:pt x="18694" y="23101"/>
                  </a:lnTo>
                  <a:lnTo>
                    <a:pt x="21247" y="20764"/>
                  </a:lnTo>
                  <a:lnTo>
                    <a:pt x="25019" y="21615"/>
                  </a:lnTo>
                  <a:lnTo>
                    <a:pt x="29019" y="20675"/>
                  </a:lnTo>
                  <a:lnTo>
                    <a:pt x="30657" y="21082"/>
                  </a:lnTo>
                  <a:lnTo>
                    <a:pt x="31661" y="21564"/>
                  </a:lnTo>
                  <a:lnTo>
                    <a:pt x="33032" y="22733"/>
                  </a:lnTo>
                  <a:lnTo>
                    <a:pt x="33502" y="23368"/>
                  </a:lnTo>
                  <a:lnTo>
                    <a:pt x="33553" y="24015"/>
                  </a:lnTo>
                  <a:lnTo>
                    <a:pt x="33477" y="23660"/>
                  </a:lnTo>
                  <a:lnTo>
                    <a:pt x="32943" y="22999"/>
                  </a:lnTo>
                  <a:lnTo>
                    <a:pt x="31521" y="21844"/>
                  </a:lnTo>
                  <a:lnTo>
                    <a:pt x="30594" y="21374"/>
                  </a:lnTo>
                  <a:lnTo>
                    <a:pt x="29133" y="21031"/>
                  </a:lnTo>
                  <a:lnTo>
                    <a:pt x="26543" y="21755"/>
                  </a:lnTo>
                  <a:lnTo>
                    <a:pt x="26187" y="21577"/>
                  </a:lnTo>
                  <a:lnTo>
                    <a:pt x="25133" y="21805"/>
                  </a:lnTo>
                  <a:lnTo>
                    <a:pt x="22212" y="21310"/>
                  </a:lnTo>
                  <a:lnTo>
                    <a:pt x="21094" y="21767"/>
                  </a:lnTo>
                  <a:lnTo>
                    <a:pt x="20383" y="21983"/>
                  </a:lnTo>
                  <a:lnTo>
                    <a:pt x="19634" y="22593"/>
                  </a:lnTo>
                  <a:lnTo>
                    <a:pt x="18542" y="23304"/>
                  </a:lnTo>
                  <a:lnTo>
                    <a:pt x="18224" y="23456"/>
                  </a:lnTo>
                  <a:lnTo>
                    <a:pt x="18313" y="23647"/>
                  </a:lnTo>
                  <a:lnTo>
                    <a:pt x="18986" y="23279"/>
                  </a:lnTo>
                  <a:lnTo>
                    <a:pt x="20129" y="22453"/>
                  </a:lnTo>
                  <a:lnTo>
                    <a:pt x="20459" y="22161"/>
                  </a:lnTo>
                  <a:lnTo>
                    <a:pt x="21082" y="21983"/>
                  </a:lnTo>
                  <a:lnTo>
                    <a:pt x="22237" y="21513"/>
                  </a:lnTo>
                  <a:lnTo>
                    <a:pt x="25146" y="22009"/>
                  </a:lnTo>
                  <a:lnTo>
                    <a:pt x="26123" y="21793"/>
                  </a:lnTo>
                  <a:lnTo>
                    <a:pt x="26504" y="21958"/>
                  </a:lnTo>
                  <a:lnTo>
                    <a:pt x="29146" y="21221"/>
                  </a:lnTo>
                  <a:lnTo>
                    <a:pt x="30518" y="21551"/>
                  </a:lnTo>
                  <a:lnTo>
                    <a:pt x="31432" y="22021"/>
                  </a:lnTo>
                  <a:lnTo>
                    <a:pt x="32791" y="23126"/>
                  </a:lnTo>
                  <a:lnTo>
                    <a:pt x="33299" y="23736"/>
                  </a:lnTo>
                  <a:lnTo>
                    <a:pt x="33451" y="24358"/>
                  </a:lnTo>
                  <a:lnTo>
                    <a:pt x="33731" y="24587"/>
                  </a:lnTo>
                  <a:lnTo>
                    <a:pt x="33655" y="24955"/>
                  </a:lnTo>
                  <a:lnTo>
                    <a:pt x="33553" y="25361"/>
                  </a:lnTo>
                  <a:lnTo>
                    <a:pt x="33439" y="25908"/>
                  </a:lnTo>
                  <a:lnTo>
                    <a:pt x="33477" y="26162"/>
                  </a:lnTo>
                  <a:lnTo>
                    <a:pt x="33680" y="26136"/>
                  </a:lnTo>
                  <a:lnTo>
                    <a:pt x="33642" y="25908"/>
                  </a:lnTo>
                  <a:lnTo>
                    <a:pt x="33705" y="25654"/>
                  </a:lnTo>
                  <a:lnTo>
                    <a:pt x="33743" y="25400"/>
                  </a:lnTo>
                  <a:lnTo>
                    <a:pt x="33858" y="24942"/>
                  </a:lnTo>
                  <a:lnTo>
                    <a:pt x="33959" y="24498"/>
                  </a:lnTo>
                  <a:lnTo>
                    <a:pt x="33642" y="24320"/>
                  </a:lnTo>
                  <a:lnTo>
                    <a:pt x="33566" y="24028"/>
                  </a:lnTo>
                  <a:lnTo>
                    <a:pt x="33756" y="24028"/>
                  </a:lnTo>
                  <a:lnTo>
                    <a:pt x="33972" y="24066"/>
                  </a:lnTo>
                  <a:lnTo>
                    <a:pt x="34010" y="24587"/>
                  </a:lnTo>
                  <a:lnTo>
                    <a:pt x="34061" y="25082"/>
                  </a:lnTo>
                  <a:lnTo>
                    <a:pt x="34074" y="25412"/>
                  </a:lnTo>
                  <a:lnTo>
                    <a:pt x="34099" y="25565"/>
                  </a:lnTo>
                  <a:lnTo>
                    <a:pt x="34290" y="25539"/>
                  </a:lnTo>
                  <a:lnTo>
                    <a:pt x="34264" y="25387"/>
                  </a:lnTo>
                  <a:lnTo>
                    <a:pt x="34251" y="25234"/>
                  </a:lnTo>
                  <a:lnTo>
                    <a:pt x="34239" y="25069"/>
                  </a:lnTo>
                  <a:lnTo>
                    <a:pt x="34201" y="24485"/>
                  </a:lnTo>
                  <a:lnTo>
                    <a:pt x="34163" y="23888"/>
                  </a:lnTo>
                  <a:lnTo>
                    <a:pt x="33743" y="23825"/>
                  </a:lnTo>
                  <a:lnTo>
                    <a:pt x="33718" y="23583"/>
                  </a:lnTo>
                  <a:lnTo>
                    <a:pt x="33972" y="23596"/>
                  </a:lnTo>
                  <a:lnTo>
                    <a:pt x="34137" y="23787"/>
                  </a:lnTo>
                  <a:lnTo>
                    <a:pt x="34239" y="24053"/>
                  </a:lnTo>
                  <a:lnTo>
                    <a:pt x="34366" y="24320"/>
                  </a:lnTo>
                  <a:lnTo>
                    <a:pt x="34429" y="24663"/>
                  </a:lnTo>
                  <a:lnTo>
                    <a:pt x="34480" y="24968"/>
                  </a:lnTo>
                  <a:lnTo>
                    <a:pt x="34658" y="24942"/>
                  </a:lnTo>
                  <a:lnTo>
                    <a:pt x="34620" y="24612"/>
                  </a:lnTo>
                  <a:lnTo>
                    <a:pt x="34569" y="24434"/>
                  </a:lnTo>
                  <a:lnTo>
                    <a:pt x="34696" y="24409"/>
                  </a:lnTo>
                  <a:lnTo>
                    <a:pt x="34658" y="24079"/>
                  </a:lnTo>
                  <a:lnTo>
                    <a:pt x="34772" y="23952"/>
                  </a:lnTo>
                  <a:lnTo>
                    <a:pt x="34721" y="23609"/>
                  </a:lnTo>
                  <a:lnTo>
                    <a:pt x="34861" y="23558"/>
                  </a:lnTo>
                  <a:lnTo>
                    <a:pt x="34810" y="23215"/>
                  </a:lnTo>
                  <a:lnTo>
                    <a:pt x="34772" y="23025"/>
                  </a:lnTo>
                  <a:lnTo>
                    <a:pt x="34899" y="22999"/>
                  </a:lnTo>
                  <a:lnTo>
                    <a:pt x="34861" y="22669"/>
                  </a:lnTo>
                  <a:lnTo>
                    <a:pt x="34798" y="22390"/>
                  </a:lnTo>
                  <a:lnTo>
                    <a:pt x="34759" y="22034"/>
                  </a:lnTo>
                  <a:lnTo>
                    <a:pt x="34950" y="21983"/>
                  </a:lnTo>
                  <a:close/>
                </a:path>
                <a:path w="54610" h="115569">
                  <a:moveTo>
                    <a:pt x="40284" y="64274"/>
                  </a:moveTo>
                  <a:lnTo>
                    <a:pt x="39979" y="61137"/>
                  </a:lnTo>
                  <a:lnTo>
                    <a:pt x="39776" y="61137"/>
                  </a:lnTo>
                  <a:lnTo>
                    <a:pt x="40093" y="64274"/>
                  </a:lnTo>
                  <a:lnTo>
                    <a:pt x="40284" y="64274"/>
                  </a:lnTo>
                  <a:close/>
                </a:path>
                <a:path w="54610" h="115569">
                  <a:moveTo>
                    <a:pt x="45034" y="64046"/>
                  </a:moveTo>
                  <a:lnTo>
                    <a:pt x="44246" y="60655"/>
                  </a:lnTo>
                  <a:lnTo>
                    <a:pt x="44043" y="60655"/>
                  </a:lnTo>
                  <a:lnTo>
                    <a:pt x="44831" y="64046"/>
                  </a:lnTo>
                  <a:lnTo>
                    <a:pt x="45034" y="64046"/>
                  </a:lnTo>
                  <a:close/>
                </a:path>
                <a:path w="54610" h="115569">
                  <a:moveTo>
                    <a:pt x="45618" y="64046"/>
                  </a:moveTo>
                  <a:lnTo>
                    <a:pt x="44792" y="60655"/>
                  </a:lnTo>
                  <a:lnTo>
                    <a:pt x="44577" y="60655"/>
                  </a:lnTo>
                  <a:lnTo>
                    <a:pt x="45440" y="64046"/>
                  </a:lnTo>
                  <a:lnTo>
                    <a:pt x="45618" y="64046"/>
                  </a:lnTo>
                  <a:close/>
                </a:path>
                <a:path w="54610" h="115569">
                  <a:moveTo>
                    <a:pt x="46075" y="63487"/>
                  </a:moveTo>
                  <a:lnTo>
                    <a:pt x="45326" y="60655"/>
                  </a:lnTo>
                  <a:lnTo>
                    <a:pt x="45123" y="60655"/>
                  </a:lnTo>
                  <a:lnTo>
                    <a:pt x="45872" y="63487"/>
                  </a:lnTo>
                  <a:lnTo>
                    <a:pt x="46075" y="63487"/>
                  </a:lnTo>
                  <a:close/>
                </a:path>
                <a:path w="54610" h="115569">
                  <a:moveTo>
                    <a:pt x="46659" y="63487"/>
                  </a:moveTo>
                  <a:lnTo>
                    <a:pt x="45847" y="60655"/>
                  </a:lnTo>
                  <a:lnTo>
                    <a:pt x="45656" y="60655"/>
                  </a:lnTo>
                  <a:lnTo>
                    <a:pt x="46456" y="63487"/>
                  </a:lnTo>
                  <a:lnTo>
                    <a:pt x="46659" y="63487"/>
                  </a:lnTo>
                  <a:close/>
                </a:path>
                <a:path w="54610" h="115569">
                  <a:moveTo>
                    <a:pt x="54406" y="97040"/>
                  </a:moveTo>
                  <a:lnTo>
                    <a:pt x="54356" y="94983"/>
                  </a:lnTo>
                  <a:lnTo>
                    <a:pt x="54254" y="93611"/>
                  </a:lnTo>
                  <a:lnTo>
                    <a:pt x="54127" y="92151"/>
                  </a:lnTo>
                  <a:lnTo>
                    <a:pt x="54051" y="91147"/>
                  </a:lnTo>
                  <a:lnTo>
                    <a:pt x="53962" y="89966"/>
                  </a:lnTo>
                  <a:lnTo>
                    <a:pt x="53530" y="86969"/>
                  </a:lnTo>
                  <a:lnTo>
                    <a:pt x="52920" y="81940"/>
                  </a:lnTo>
                  <a:lnTo>
                    <a:pt x="52882" y="81572"/>
                  </a:lnTo>
                  <a:lnTo>
                    <a:pt x="53111" y="80327"/>
                  </a:lnTo>
                  <a:lnTo>
                    <a:pt x="53213" y="79806"/>
                  </a:lnTo>
                  <a:lnTo>
                    <a:pt x="52501" y="78270"/>
                  </a:lnTo>
                  <a:lnTo>
                    <a:pt x="52438" y="78143"/>
                  </a:lnTo>
                  <a:lnTo>
                    <a:pt x="52336" y="77927"/>
                  </a:lnTo>
                  <a:lnTo>
                    <a:pt x="52247" y="77736"/>
                  </a:lnTo>
                  <a:lnTo>
                    <a:pt x="51955" y="77381"/>
                  </a:lnTo>
                  <a:lnTo>
                    <a:pt x="51714" y="77114"/>
                  </a:lnTo>
                  <a:lnTo>
                    <a:pt x="50406" y="76327"/>
                  </a:lnTo>
                  <a:lnTo>
                    <a:pt x="49720" y="76073"/>
                  </a:lnTo>
                  <a:lnTo>
                    <a:pt x="48336" y="76327"/>
                  </a:lnTo>
                  <a:lnTo>
                    <a:pt x="47650" y="76682"/>
                  </a:lnTo>
                  <a:lnTo>
                    <a:pt x="47498" y="76682"/>
                  </a:lnTo>
                  <a:lnTo>
                    <a:pt x="46062" y="77050"/>
                  </a:lnTo>
                  <a:lnTo>
                    <a:pt x="45300" y="76923"/>
                  </a:lnTo>
                  <a:lnTo>
                    <a:pt x="46012" y="76555"/>
                  </a:lnTo>
                  <a:lnTo>
                    <a:pt x="49250" y="71170"/>
                  </a:lnTo>
                  <a:lnTo>
                    <a:pt x="48818" y="68059"/>
                  </a:lnTo>
                  <a:lnTo>
                    <a:pt x="48056" y="64147"/>
                  </a:lnTo>
                  <a:lnTo>
                    <a:pt x="47371" y="64338"/>
                  </a:lnTo>
                  <a:lnTo>
                    <a:pt x="48094" y="67983"/>
                  </a:lnTo>
                  <a:lnTo>
                    <a:pt x="48425" y="71145"/>
                  </a:lnTo>
                  <a:lnTo>
                    <a:pt x="45542" y="75971"/>
                  </a:lnTo>
                  <a:lnTo>
                    <a:pt x="44691" y="76669"/>
                  </a:lnTo>
                  <a:lnTo>
                    <a:pt x="44310" y="76758"/>
                  </a:lnTo>
                  <a:lnTo>
                    <a:pt x="42316" y="76441"/>
                  </a:lnTo>
                  <a:lnTo>
                    <a:pt x="42799" y="75653"/>
                  </a:lnTo>
                  <a:lnTo>
                    <a:pt x="43586" y="71996"/>
                  </a:lnTo>
                  <a:lnTo>
                    <a:pt x="43865" y="69253"/>
                  </a:lnTo>
                  <a:lnTo>
                    <a:pt x="43916" y="65049"/>
                  </a:lnTo>
                  <a:lnTo>
                    <a:pt x="43205" y="65036"/>
                  </a:lnTo>
                  <a:lnTo>
                    <a:pt x="43154" y="69176"/>
                  </a:lnTo>
                  <a:lnTo>
                    <a:pt x="42875" y="71882"/>
                  </a:lnTo>
                  <a:lnTo>
                    <a:pt x="42138" y="75311"/>
                  </a:lnTo>
                  <a:lnTo>
                    <a:pt x="41694" y="76073"/>
                  </a:lnTo>
                  <a:lnTo>
                    <a:pt x="41440" y="76288"/>
                  </a:lnTo>
                  <a:lnTo>
                    <a:pt x="40690" y="76161"/>
                  </a:lnTo>
                  <a:lnTo>
                    <a:pt x="41109" y="75603"/>
                  </a:lnTo>
                  <a:lnTo>
                    <a:pt x="42011" y="72148"/>
                  </a:lnTo>
                  <a:lnTo>
                    <a:pt x="42367" y="69507"/>
                  </a:lnTo>
                  <a:lnTo>
                    <a:pt x="42405" y="65303"/>
                  </a:lnTo>
                  <a:lnTo>
                    <a:pt x="41681" y="65290"/>
                  </a:lnTo>
                  <a:lnTo>
                    <a:pt x="41630" y="69418"/>
                  </a:lnTo>
                  <a:lnTo>
                    <a:pt x="41313" y="72009"/>
                  </a:lnTo>
                  <a:lnTo>
                    <a:pt x="40474" y="75234"/>
                  </a:lnTo>
                  <a:lnTo>
                    <a:pt x="39966" y="75895"/>
                  </a:lnTo>
                  <a:lnTo>
                    <a:pt x="39839" y="76009"/>
                  </a:lnTo>
                  <a:lnTo>
                    <a:pt x="38963" y="75857"/>
                  </a:lnTo>
                  <a:lnTo>
                    <a:pt x="35471" y="76466"/>
                  </a:lnTo>
                  <a:lnTo>
                    <a:pt x="34899" y="76593"/>
                  </a:lnTo>
                  <a:lnTo>
                    <a:pt x="34899" y="79336"/>
                  </a:lnTo>
                  <a:lnTo>
                    <a:pt x="34251" y="79806"/>
                  </a:lnTo>
                  <a:lnTo>
                    <a:pt x="33718" y="79806"/>
                  </a:lnTo>
                  <a:lnTo>
                    <a:pt x="33528" y="79336"/>
                  </a:lnTo>
                  <a:lnTo>
                    <a:pt x="33413" y="79044"/>
                  </a:lnTo>
                  <a:lnTo>
                    <a:pt x="33375" y="78600"/>
                  </a:lnTo>
                  <a:lnTo>
                    <a:pt x="33528" y="78270"/>
                  </a:lnTo>
                  <a:lnTo>
                    <a:pt x="34620" y="79044"/>
                  </a:lnTo>
                  <a:lnTo>
                    <a:pt x="34899" y="79336"/>
                  </a:lnTo>
                  <a:lnTo>
                    <a:pt x="34899" y="76593"/>
                  </a:lnTo>
                  <a:lnTo>
                    <a:pt x="34404" y="76682"/>
                  </a:lnTo>
                  <a:lnTo>
                    <a:pt x="32473" y="77343"/>
                  </a:lnTo>
                  <a:lnTo>
                    <a:pt x="32346" y="77381"/>
                  </a:lnTo>
                  <a:lnTo>
                    <a:pt x="32816" y="77736"/>
                  </a:lnTo>
                  <a:lnTo>
                    <a:pt x="32486" y="77736"/>
                  </a:lnTo>
                  <a:lnTo>
                    <a:pt x="32029" y="77927"/>
                  </a:lnTo>
                  <a:lnTo>
                    <a:pt x="31661" y="78143"/>
                  </a:lnTo>
                  <a:lnTo>
                    <a:pt x="31038" y="78905"/>
                  </a:lnTo>
                  <a:lnTo>
                    <a:pt x="30937" y="79044"/>
                  </a:lnTo>
                  <a:lnTo>
                    <a:pt x="30568" y="79336"/>
                  </a:lnTo>
                  <a:lnTo>
                    <a:pt x="29502" y="80327"/>
                  </a:lnTo>
                  <a:lnTo>
                    <a:pt x="27266" y="83426"/>
                  </a:lnTo>
                  <a:lnTo>
                    <a:pt x="27152" y="83604"/>
                  </a:lnTo>
                  <a:lnTo>
                    <a:pt x="26276" y="78778"/>
                  </a:lnTo>
                  <a:lnTo>
                    <a:pt x="26517" y="78727"/>
                  </a:lnTo>
                  <a:lnTo>
                    <a:pt x="26212" y="78422"/>
                  </a:lnTo>
                  <a:lnTo>
                    <a:pt x="26123" y="77965"/>
                  </a:lnTo>
                  <a:lnTo>
                    <a:pt x="26847" y="78651"/>
                  </a:lnTo>
                  <a:lnTo>
                    <a:pt x="27076" y="78613"/>
                  </a:lnTo>
                  <a:lnTo>
                    <a:pt x="26073" y="77647"/>
                  </a:lnTo>
                  <a:lnTo>
                    <a:pt x="25996" y="77279"/>
                  </a:lnTo>
                  <a:lnTo>
                    <a:pt x="27393" y="78536"/>
                  </a:lnTo>
                  <a:lnTo>
                    <a:pt x="27635" y="78486"/>
                  </a:lnTo>
                  <a:lnTo>
                    <a:pt x="25946" y="76962"/>
                  </a:lnTo>
                  <a:lnTo>
                    <a:pt x="25895" y="76669"/>
                  </a:lnTo>
                  <a:lnTo>
                    <a:pt x="27952" y="78397"/>
                  </a:lnTo>
                  <a:lnTo>
                    <a:pt x="28194" y="78346"/>
                  </a:lnTo>
                  <a:lnTo>
                    <a:pt x="26022" y="76517"/>
                  </a:lnTo>
                  <a:lnTo>
                    <a:pt x="25869" y="76542"/>
                  </a:lnTo>
                  <a:lnTo>
                    <a:pt x="18262" y="34696"/>
                  </a:lnTo>
                  <a:lnTo>
                    <a:pt x="13982" y="10985"/>
                  </a:lnTo>
                  <a:lnTo>
                    <a:pt x="13893" y="10490"/>
                  </a:lnTo>
                  <a:lnTo>
                    <a:pt x="12915" y="10985"/>
                  </a:lnTo>
                  <a:lnTo>
                    <a:pt x="24790" y="76974"/>
                  </a:lnTo>
                  <a:lnTo>
                    <a:pt x="24536" y="76695"/>
                  </a:lnTo>
                  <a:lnTo>
                    <a:pt x="24295" y="76720"/>
                  </a:lnTo>
                  <a:lnTo>
                    <a:pt x="24853" y="77317"/>
                  </a:lnTo>
                  <a:lnTo>
                    <a:pt x="24942" y="77749"/>
                  </a:lnTo>
                  <a:lnTo>
                    <a:pt x="24053" y="76758"/>
                  </a:lnTo>
                  <a:lnTo>
                    <a:pt x="23825" y="76784"/>
                  </a:lnTo>
                  <a:lnTo>
                    <a:pt x="25006" y="78105"/>
                  </a:lnTo>
                  <a:lnTo>
                    <a:pt x="25107" y="78689"/>
                  </a:lnTo>
                  <a:lnTo>
                    <a:pt x="23558" y="76822"/>
                  </a:lnTo>
                  <a:lnTo>
                    <a:pt x="23342" y="76847"/>
                  </a:lnTo>
                  <a:lnTo>
                    <a:pt x="25069" y="78930"/>
                  </a:lnTo>
                  <a:lnTo>
                    <a:pt x="30416" y="108127"/>
                  </a:lnTo>
                  <a:lnTo>
                    <a:pt x="30454" y="108331"/>
                  </a:lnTo>
                  <a:lnTo>
                    <a:pt x="30200" y="111379"/>
                  </a:lnTo>
                  <a:lnTo>
                    <a:pt x="30162" y="111950"/>
                  </a:lnTo>
                  <a:lnTo>
                    <a:pt x="32346" y="115023"/>
                  </a:lnTo>
                  <a:lnTo>
                    <a:pt x="32994" y="111950"/>
                  </a:lnTo>
                  <a:lnTo>
                    <a:pt x="33108" y="111379"/>
                  </a:lnTo>
                  <a:lnTo>
                    <a:pt x="31686" y="108331"/>
                  </a:lnTo>
                  <a:lnTo>
                    <a:pt x="31584" y="108127"/>
                  </a:lnTo>
                  <a:lnTo>
                    <a:pt x="27520" y="85636"/>
                  </a:lnTo>
                  <a:lnTo>
                    <a:pt x="28663" y="86893"/>
                  </a:lnTo>
                  <a:lnTo>
                    <a:pt x="30365" y="86728"/>
                  </a:lnTo>
                  <a:lnTo>
                    <a:pt x="32867" y="86969"/>
                  </a:lnTo>
                  <a:lnTo>
                    <a:pt x="33540" y="86728"/>
                  </a:lnTo>
                  <a:lnTo>
                    <a:pt x="41656" y="83794"/>
                  </a:lnTo>
                  <a:lnTo>
                    <a:pt x="46164" y="81940"/>
                  </a:lnTo>
                  <a:lnTo>
                    <a:pt x="48133" y="81940"/>
                  </a:lnTo>
                  <a:lnTo>
                    <a:pt x="49847" y="83794"/>
                  </a:lnTo>
                  <a:lnTo>
                    <a:pt x="50025" y="85420"/>
                  </a:lnTo>
                  <a:lnTo>
                    <a:pt x="50126" y="86360"/>
                  </a:lnTo>
                  <a:lnTo>
                    <a:pt x="50507" y="88379"/>
                  </a:lnTo>
                  <a:lnTo>
                    <a:pt x="50736" y="89966"/>
                  </a:lnTo>
                  <a:lnTo>
                    <a:pt x="50660" y="91147"/>
                  </a:lnTo>
                  <a:lnTo>
                    <a:pt x="50596" y="92151"/>
                  </a:lnTo>
                  <a:lnTo>
                    <a:pt x="50457" y="93611"/>
                  </a:lnTo>
                  <a:lnTo>
                    <a:pt x="49657" y="94983"/>
                  </a:lnTo>
                  <a:lnTo>
                    <a:pt x="49339" y="95199"/>
                  </a:lnTo>
                  <a:lnTo>
                    <a:pt x="48844" y="95389"/>
                  </a:lnTo>
                  <a:lnTo>
                    <a:pt x="45618" y="96761"/>
                  </a:lnTo>
                  <a:lnTo>
                    <a:pt x="46177" y="98615"/>
                  </a:lnTo>
                  <a:lnTo>
                    <a:pt x="46062" y="99034"/>
                  </a:lnTo>
                  <a:lnTo>
                    <a:pt x="46736" y="99034"/>
                  </a:lnTo>
                  <a:lnTo>
                    <a:pt x="45123" y="99441"/>
                  </a:lnTo>
                  <a:lnTo>
                    <a:pt x="44488" y="99441"/>
                  </a:lnTo>
                  <a:lnTo>
                    <a:pt x="43256" y="101727"/>
                  </a:lnTo>
                  <a:lnTo>
                    <a:pt x="42887" y="103898"/>
                  </a:lnTo>
                  <a:lnTo>
                    <a:pt x="43954" y="106273"/>
                  </a:lnTo>
                  <a:lnTo>
                    <a:pt x="48590" y="103898"/>
                  </a:lnTo>
                  <a:lnTo>
                    <a:pt x="48717" y="103898"/>
                  </a:lnTo>
                  <a:lnTo>
                    <a:pt x="49822" y="101727"/>
                  </a:lnTo>
                  <a:lnTo>
                    <a:pt x="50279" y="100660"/>
                  </a:lnTo>
                  <a:lnTo>
                    <a:pt x="51600" y="99441"/>
                  </a:lnTo>
                  <a:lnTo>
                    <a:pt x="51384" y="99441"/>
                  </a:lnTo>
                  <a:lnTo>
                    <a:pt x="52603" y="99034"/>
                  </a:lnTo>
                  <a:lnTo>
                    <a:pt x="54406" y="97040"/>
                  </a:lnTo>
                  <a:close/>
                </a:path>
              </a:pathLst>
            </a:custGeom>
            <a:solidFill>
              <a:srgbClr val="434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2825323" y="1033582"/>
              <a:ext cx="27305" cy="29845"/>
            </a:xfrm>
            <a:custGeom>
              <a:avLst/>
              <a:gdLst/>
              <a:ahLst/>
              <a:cxnLst/>
              <a:rect l="l" t="t" r="r" b="b"/>
              <a:pathLst>
                <a:path w="27305" h="29844">
                  <a:moveTo>
                    <a:pt x="23727" y="21601"/>
                  </a:moveTo>
                  <a:lnTo>
                    <a:pt x="23234" y="21601"/>
                  </a:lnTo>
                  <a:lnTo>
                    <a:pt x="25898" y="22492"/>
                  </a:lnTo>
                  <a:lnTo>
                    <a:pt x="21685" y="22492"/>
                  </a:lnTo>
                  <a:lnTo>
                    <a:pt x="20038" y="23407"/>
                  </a:lnTo>
                  <a:lnTo>
                    <a:pt x="18317" y="23958"/>
                  </a:lnTo>
                  <a:lnTo>
                    <a:pt x="17491" y="24156"/>
                  </a:lnTo>
                  <a:lnTo>
                    <a:pt x="16617" y="25901"/>
                  </a:lnTo>
                  <a:lnTo>
                    <a:pt x="16531" y="26959"/>
                  </a:lnTo>
                  <a:lnTo>
                    <a:pt x="16426" y="28238"/>
                  </a:lnTo>
                  <a:lnTo>
                    <a:pt x="17012" y="29556"/>
                  </a:lnTo>
                  <a:lnTo>
                    <a:pt x="18796" y="28595"/>
                  </a:lnTo>
                  <a:lnTo>
                    <a:pt x="19883" y="27918"/>
                  </a:lnTo>
                  <a:lnTo>
                    <a:pt x="19521" y="27374"/>
                  </a:lnTo>
                  <a:lnTo>
                    <a:pt x="19190" y="27108"/>
                  </a:lnTo>
                  <a:lnTo>
                    <a:pt x="19245" y="26959"/>
                  </a:lnTo>
                  <a:lnTo>
                    <a:pt x="18774" y="26250"/>
                  </a:lnTo>
                  <a:lnTo>
                    <a:pt x="19753" y="24394"/>
                  </a:lnTo>
                  <a:lnTo>
                    <a:pt x="20455" y="23407"/>
                  </a:lnTo>
                  <a:lnTo>
                    <a:pt x="23125" y="23407"/>
                  </a:lnTo>
                  <a:lnTo>
                    <a:pt x="23512" y="22630"/>
                  </a:lnTo>
                  <a:lnTo>
                    <a:pt x="23581" y="22492"/>
                  </a:lnTo>
                  <a:lnTo>
                    <a:pt x="23727" y="21601"/>
                  </a:lnTo>
                  <a:close/>
                </a:path>
                <a:path w="27305" h="29844">
                  <a:moveTo>
                    <a:pt x="23125" y="23407"/>
                  </a:moveTo>
                  <a:lnTo>
                    <a:pt x="20582" y="23407"/>
                  </a:lnTo>
                  <a:lnTo>
                    <a:pt x="20353" y="23958"/>
                  </a:lnTo>
                  <a:lnTo>
                    <a:pt x="19245" y="26959"/>
                  </a:lnTo>
                  <a:lnTo>
                    <a:pt x="19344" y="27108"/>
                  </a:lnTo>
                  <a:lnTo>
                    <a:pt x="19458" y="27374"/>
                  </a:lnTo>
                  <a:lnTo>
                    <a:pt x="20002" y="27918"/>
                  </a:lnTo>
                  <a:lnTo>
                    <a:pt x="19871" y="27918"/>
                  </a:lnTo>
                  <a:lnTo>
                    <a:pt x="20728" y="27374"/>
                  </a:lnTo>
                  <a:lnTo>
                    <a:pt x="21298" y="26959"/>
                  </a:lnTo>
                  <a:lnTo>
                    <a:pt x="21709" y="26250"/>
                  </a:lnTo>
                  <a:lnTo>
                    <a:pt x="23125" y="23407"/>
                  </a:lnTo>
                  <a:close/>
                </a:path>
                <a:path w="27305" h="29844">
                  <a:moveTo>
                    <a:pt x="26111" y="14043"/>
                  </a:moveTo>
                  <a:lnTo>
                    <a:pt x="24371" y="14043"/>
                  </a:lnTo>
                  <a:lnTo>
                    <a:pt x="25250" y="17993"/>
                  </a:lnTo>
                  <a:lnTo>
                    <a:pt x="25364" y="18503"/>
                  </a:lnTo>
                  <a:lnTo>
                    <a:pt x="25186" y="18503"/>
                  </a:lnTo>
                  <a:lnTo>
                    <a:pt x="23566" y="19865"/>
                  </a:lnTo>
                  <a:lnTo>
                    <a:pt x="23814" y="19865"/>
                  </a:lnTo>
                  <a:lnTo>
                    <a:pt x="23908" y="20952"/>
                  </a:lnTo>
                  <a:lnTo>
                    <a:pt x="24083" y="21601"/>
                  </a:lnTo>
                  <a:lnTo>
                    <a:pt x="24263" y="21601"/>
                  </a:lnTo>
                  <a:lnTo>
                    <a:pt x="25253" y="22492"/>
                  </a:lnTo>
                  <a:lnTo>
                    <a:pt x="27043" y="23958"/>
                  </a:lnTo>
                  <a:lnTo>
                    <a:pt x="26891" y="23958"/>
                  </a:lnTo>
                  <a:lnTo>
                    <a:pt x="26775" y="22492"/>
                  </a:lnTo>
                  <a:lnTo>
                    <a:pt x="26654" y="20952"/>
                  </a:lnTo>
                  <a:lnTo>
                    <a:pt x="26569" y="19865"/>
                  </a:lnTo>
                  <a:lnTo>
                    <a:pt x="26462" y="18503"/>
                  </a:lnTo>
                  <a:lnTo>
                    <a:pt x="26342" y="16989"/>
                  </a:lnTo>
                  <a:lnTo>
                    <a:pt x="26330" y="16825"/>
                  </a:lnTo>
                  <a:lnTo>
                    <a:pt x="26210" y="15311"/>
                  </a:lnTo>
                  <a:lnTo>
                    <a:pt x="26111" y="14043"/>
                  </a:lnTo>
                  <a:close/>
                </a:path>
                <a:path w="27305" h="29844">
                  <a:moveTo>
                    <a:pt x="20599" y="18503"/>
                  </a:moveTo>
                  <a:lnTo>
                    <a:pt x="19155" y="22492"/>
                  </a:lnTo>
                  <a:lnTo>
                    <a:pt x="21214" y="21601"/>
                  </a:lnTo>
                  <a:lnTo>
                    <a:pt x="23050" y="21601"/>
                  </a:lnTo>
                  <a:lnTo>
                    <a:pt x="20599" y="18503"/>
                  </a:lnTo>
                  <a:close/>
                </a:path>
                <a:path w="27305" h="29844">
                  <a:moveTo>
                    <a:pt x="23212" y="21601"/>
                  </a:moveTo>
                  <a:lnTo>
                    <a:pt x="23050" y="21601"/>
                  </a:lnTo>
                  <a:lnTo>
                    <a:pt x="23756" y="22492"/>
                  </a:lnTo>
                  <a:lnTo>
                    <a:pt x="21685" y="22492"/>
                  </a:lnTo>
                  <a:lnTo>
                    <a:pt x="23212" y="21601"/>
                  </a:lnTo>
                  <a:close/>
                </a:path>
                <a:path w="27305" h="29844">
                  <a:moveTo>
                    <a:pt x="24025" y="21601"/>
                  </a:moveTo>
                  <a:lnTo>
                    <a:pt x="23727" y="21601"/>
                  </a:lnTo>
                  <a:lnTo>
                    <a:pt x="24009" y="22492"/>
                  </a:lnTo>
                  <a:lnTo>
                    <a:pt x="23581" y="22492"/>
                  </a:lnTo>
                  <a:lnTo>
                    <a:pt x="24025" y="21601"/>
                  </a:lnTo>
                  <a:close/>
                </a:path>
                <a:path w="27305" h="29844">
                  <a:moveTo>
                    <a:pt x="23654" y="20105"/>
                  </a:moveTo>
                  <a:lnTo>
                    <a:pt x="23602" y="20372"/>
                  </a:lnTo>
                  <a:lnTo>
                    <a:pt x="23522" y="20952"/>
                  </a:lnTo>
                  <a:lnTo>
                    <a:pt x="23727" y="21601"/>
                  </a:lnTo>
                  <a:lnTo>
                    <a:pt x="23788" y="20372"/>
                  </a:lnTo>
                  <a:lnTo>
                    <a:pt x="23654" y="20105"/>
                  </a:lnTo>
                  <a:close/>
                </a:path>
                <a:path w="27305" h="29844">
                  <a:moveTo>
                    <a:pt x="23882" y="18503"/>
                  </a:moveTo>
                  <a:lnTo>
                    <a:pt x="23671" y="19865"/>
                  </a:lnTo>
                  <a:lnTo>
                    <a:pt x="23814" y="19865"/>
                  </a:lnTo>
                  <a:lnTo>
                    <a:pt x="23882" y="18503"/>
                  </a:lnTo>
                  <a:close/>
                </a:path>
                <a:path w="27305" h="29844">
                  <a:moveTo>
                    <a:pt x="20739" y="5260"/>
                  </a:moveTo>
                  <a:lnTo>
                    <a:pt x="20884" y="5547"/>
                  </a:lnTo>
                  <a:lnTo>
                    <a:pt x="22995" y="7844"/>
                  </a:lnTo>
                  <a:lnTo>
                    <a:pt x="23327" y="8298"/>
                  </a:lnTo>
                  <a:lnTo>
                    <a:pt x="24155" y="13417"/>
                  </a:lnTo>
                  <a:lnTo>
                    <a:pt x="24058" y="16989"/>
                  </a:lnTo>
                  <a:lnTo>
                    <a:pt x="24627" y="17993"/>
                  </a:lnTo>
                  <a:lnTo>
                    <a:pt x="24546" y="16825"/>
                  </a:lnTo>
                  <a:lnTo>
                    <a:pt x="24440" y="15311"/>
                  </a:lnTo>
                  <a:lnTo>
                    <a:pt x="24352" y="14043"/>
                  </a:lnTo>
                  <a:lnTo>
                    <a:pt x="26111" y="14043"/>
                  </a:lnTo>
                  <a:lnTo>
                    <a:pt x="25628" y="10742"/>
                  </a:lnTo>
                  <a:lnTo>
                    <a:pt x="25592" y="10433"/>
                  </a:lnTo>
                  <a:lnTo>
                    <a:pt x="24062" y="10433"/>
                  </a:lnTo>
                  <a:lnTo>
                    <a:pt x="23937" y="9864"/>
                  </a:lnTo>
                  <a:lnTo>
                    <a:pt x="23865" y="9601"/>
                  </a:lnTo>
                  <a:lnTo>
                    <a:pt x="23726" y="8812"/>
                  </a:lnTo>
                  <a:lnTo>
                    <a:pt x="23635" y="8298"/>
                  </a:lnTo>
                  <a:lnTo>
                    <a:pt x="23555" y="7844"/>
                  </a:lnTo>
                  <a:lnTo>
                    <a:pt x="23503" y="7548"/>
                  </a:lnTo>
                  <a:lnTo>
                    <a:pt x="23412" y="7034"/>
                  </a:lnTo>
                  <a:lnTo>
                    <a:pt x="23305" y="6426"/>
                  </a:lnTo>
                  <a:lnTo>
                    <a:pt x="23270" y="6224"/>
                  </a:lnTo>
                  <a:lnTo>
                    <a:pt x="23480" y="6224"/>
                  </a:lnTo>
                  <a:lnTo>
                    <a:pt x="20739" y="5260"/>
                  </a:lnTo>
                  <a:close/>
                </a:path>
                <a:path w="27305" h="29844">
                  <a:moveTo>
                    <a:pt x="5043" y="1911"/>
                  </a:moveTo>
                  <a:lnTo>
                    <a:pt x="3969" y="2343"/>
                  </a:lnTo>
                  <a:lnTo>
                    <a:pt x="3208" y="2868"/>
                  </a:lnTo>
                  <a:lnTo>
                    <a:pt x="1648" y="4100"/>
                  </a:lnTo>
                  <a:lnTo>
                    <a:pt x="0" y="6224"/>
                  </a:lnTo>
                  <a:lnTo>
                    <a:pt x="712" y="9601"/>
                  </a:lnTo>
                  <a:lnTo>
                    <a:pt x="872" y="9601"/>
                  </a:lnTo>
                  <a:lnTo>
                    <a:pt x="2047" y="10433"/>
                  </a:lnTo>
                  <a:lnTo>
                    <a:pt x="938" y="10433"/>
                  </a:lnTo>
                  <a:lnTo>
                    <a:pt x="10501" y="9601"/>
                  </a:lnTo>
                  <a:lnTo>
                    <a:pt x="10623" y="8812"/>
                  </a:lnTo>
                  <a:lnTo>
                    <a:pt x="6279" y="8812"/>
                  </a:lnTo>
                  <a:lnTo>
                    <a:pt x="7975" y="7844"/>
                  </a:lnTo>
                  <a:lnTo>
                    <a:pt x="7778" y="7844"/>
                  </a:lnTo>
                  <a:lnTo>
                    <a:pt x="8443" y="7548"/>
                  </a:lnTo>
                  <a:lnTo>
                    <a:pt x="9395" y="7034"/>
                  </a:lnTo>
                  <a:lnTo>
                    <a:pt x="9598" y="7034"/>
                  </a:lnTo>
                  <a:lnTo>
                    <a:pt x="10965" y="6426"/>
                  </a:lnTo>
                  <a:lnTo>
                    <a:pt x="17248" y="6426"/>
                  </a:lnTo>
                  <a:lnTo>
                    <a:pt x="19688" y="5547"/>
                  </a:lnTo>
                  <a:lnTo>
                    <a:pt x="20248" y="5260"/>
                  </a:lnTo>
                  <a:lnTo>
                    <a:pt x="16312" y="5260"/>
                  </a:lnTo>
                  <a:lnTo>
                    <a:pt x="18196" y="4100"/>
                  </a:lnTo>
                  <a:lnTo>
                    <a:pt x="5759" y="4100"/>
                  </a:lnTo>
                  <a:lnTo>
                    <a:pt x="5862" y="2343"/>
                  </a:lnTo>
                  <a:lnTo>
                    <a:pt x="5479" y="2343"/>
                  </a:lnTo>
                  <a:lnTo>
                    <a:pt x="5043" y="1911"/>
                  </a:lnTo>
                  <a:close/>
                </a:path>
                <a:path w="27305" h="29844">
                  <a:moveTo>
                    <a:pt x="25589" y="2868"/>
                  </a:moveTo>
                  <a:lnTo>
                    <a:pt x="22281" y="2868"/>
                  </a:lnTo>
                  <a:lnTo>
                    <a:pt x="20489" y="3562"/>
                  </a:lnTo>
                  <a:lnTo>
                    <a:pt x="19587" y="4669"/>
                  </a:lnTo>
                  <a:lnTo>
                    <a:pt x="23886" y="5864"/>
                  </a:lnTo>
                  <a:lnTo>
                    <a:pt x="23953" y="10021"/>
                  </a:lnTo>
                  <a:lnTo>
                    <a:pt x="24062" y="10433"/>
                  </a:lnTo>
                  <a:lnTo>
                    <a:pt x="25592" y="10433"/>
                  </a:lnTo>
                  <a:lnTo>
                    <a:pt x="25494" y="9601"/>
                  </a:lnTo>
                  <a:lnTo>
                    <a:pt x="25401" y="8812"/>
                  </a:lnTo>
                  <a:lnTo>
                    <a:pt x="25287" y="7844"/>
                  </a:lnTo>
                  <a:lnTo>
                    <a:pt x="25192" y="7034"/>
                  </a:lnTo>
                  <a:lnTo>
                    <a:pt x="25096" y="6224"/>
                  </a:lnTo>
                  <a:lnTo>
                    <a:pt x="24983" y="5260"/>
                  </a:lnTo>
                  <a:lnTo>
                    <a:pt x="25589" y="2868"/>
                  </a:lnTo>
                  <a:close/>
                </a:path>
                <a:path w="27305" h="29844">
                  <a:moveTo>
                    <a:pt x="8829" y="7844"/>
                  </a:moveTo>
                  <a:lnTo>
                    <a:pt x="6164" y="8812"/>
                  </a:lnTo>
                  <a:lnTo>
                    <a:pt x="10623" y="8812"/>
                  </a:lnTo>
                  <a:lnTo>
                    <a:pt x="12051" y="8298"/>
                  </a:lnTo>
                  <a:lnTo>
                    <a:pt x="8147" y="8298"/>
                  </a:lnTo>
                  <a:lnTo>
                    <a:pt x="8829" y="7844"/>
                  </a:lnTo>
                  <a:close/>
                </a:path>
                <a:path w="27305" h="29844">
                  <a:moveTo>
                    <a:pt x="14131" y="7548"/>
                  </a:moveTo>
                  <a:lnTo>
                    <a:pt x="9644" y="7548"/>
                  </a:lnTo>
                  <a:lnTo>
                    <a:pt x="8147" y="8298"/>
                  </a:lnTo>
                  <a:lnTo>
                    <a:pt x="12051" y="8298"/>
                  </a:lnTo>
                  <a:lnTo>
                    <a:pt x="14131" y="7548"/>
                  </a:lnTo>
                  <a:close/>
                </a:path>
                <a:path w="27305" h="29844">
                  <a:moveTo>
                    <a:pt x="8493" y="7548"/>
                  </a:moveTo>
                  <a:lnTo>
                    <a:pt x="7794" y="7844"/>
                  </a:lnTo>
                  <a:lnTo>
                    <a:pt x="7975" y="7844"/>
                  </a:lnTo>
                  <a:lnTo>
                    <a:pt x="8493" y="7548"/>
                  </a:lnTo>
                  <a:close/>
                </a:path>
                <a:path w="27305" h="29844">
                  <a:moveTo>
                    <a:pt x="17248" y="6426"/>
                  </a:moveTo>
                  <a:lnTo>
                    <a:pt x="10965" y="6426"/>
                  </a:lnTo>
                  <a:lnTo>
                    <a:pt x="8829" y="7844"/>
                  </a:lnTo>
                  <a:lnTo>
                    <a:pt x="9644" y="7548"/>
                  </a:lnTo>
                  <a:lnTo>
                    <a:pt x="14131" y="7548"/>
                  </a:lnTo>
                  <a:lnTo>
                    <a:pt x="17248" y="6426"/>
                  </a:lnTo>
                  <a:close/>
                </a:path>
                <a:path w="27305" h="29844">
                  <a:moveTo>
                    <a:pt x="9598" y="7034"/>
                  </a:moveTo>
                  <a:lnTo>
                    <a:pt x="9395" y="7034"/>
                  </a:lnTo>
                  <a:lnTo>
                    <a:pt x="8493" y="7548"/>
                  </a:lnTo>
                  <a:lnTo>
                    <a:pt x="9598" y="7034"/>
                  </a:lnTo>
                  <a:close/>
                </a:path>
                <a:path w="27305" h="29844">
                  <a:moveTo>
                    <a:pt x="18311" y="4405"/>
                  </a:moveTo>
                  <a:lnTo>
                    <a:pt x="16103" y="5260"/>
                  </a:lnTo>
                  <a:lnTo>
                    <a:pt x="20739" y="5260"/>
                  </a:lnTo>
                  <a:lnTo>
                    <a:pt x="18311" y="4405"/>
                  </a:lnTo>
                  <a:close/>
                </a:path>
                <a:path w="27305" h="29844">
                  <a:moveTo>
                    <a:pt x="20011" y="3747"/>
                  </a:moveTo>
                  <a:lnTo>
                    <a:pt x="18937" y="4100"/>
                  </a:lnTo>
                  <a:lnTo>
                    <a:pt x="18112" y="4405"/>
                  </a:lnTo>
                  <a:lnTo>
                    <a:pt x="18311" y="4405"/>
                  </a:lnTo>
                  <a:lnTo>
                    <a:pt x="20011" y="3747"/>
                  </a:lnTo>
                  <a:close/>
                </a:path>
                <a:path w="27305" h="29844">
                  <a:moveTo>
                    <a:pt x="6951" y="612"/>
                  </a:moveTo>
                  <a:lnTo>
                    <a:pt x="6522" y="612"/>
                  </a:lnTo>
                  <a:lnTo>
                    <a:pt x="5932" y="878"/>
                  </a:lnTo>
                  <a:lnTo>
                    <a:pt x="6343" y="1324"/>
                  </a:lnTo>
                  <a:lnTo>
                    <a:pt x="6441" y="1534"/>
                  </a:lnTo>
                  <a:lnTo>
                    <a:pt x="6221" y="1911"/>
                  </a:lnTo>
                  <a:lnTo>
                    <a:pt x="7155" y="2343"/>
                  </a:lnTo>
                  <a:lnTo>
                    <a:pt x="8206" y="2868"/>
                  </a:lnTo>
                  <a:lnTo>
                    <a:pt x="7087" y="3747"/>
                  </a:lnTo>
                  <a:lnTo>
                    <a:pt x="7193" y="4100"/>
                  </a:lnTo>
                  <a:lnTo>
                    <a:pt x="18196" y="4100"/>
                  </a:lnTo>
                  <a:lnTo>
                    <a:pt x="21050" y="2343"/>
                  </a:lnTo>
                  <a:lnTo>
                    <a:pt x="21862" y="2343"/>
                  </a:lnTo>
                  <a:lnTo>
                    <a:pt x="17165" y="1534"/>
                  </a:lnTo>
                  <a:lnTo>
                    <a:pt x="7066" y="1534"/>
                  </a:lnTo>
                  <a:lnTo>
                    <a:pt x="6951" y="612"/>
                  </a:lnTo>
                  <a:close/>
                </a:path>
                <a:path w="27305" h="29844">
                  <a:moveTo>
                    <a:pt x="24406" y="1911"/>
                  </a:moveTo>
                  <a:lnTo>
                    <a:pt x="21834" y="1911"/>
                  </a:lnTo>
                  <a:lnTo>
                    <a:pt x="20489" y="3562"/>
                  </a:lnTo>
                  <a:lnTo>
                    <a:pt x="22267" y="2868"/>
                  </a:lnTo>
                  <a:lnTo>
                    <a:pt x="26029" y="2868"/>
                  </a:lnTo>
                  <a:lnTo>
                    <a:pt x="24406" y="1911"/>
                  </a:lnTo>
                  <a:close/>
                </a:path>
                <a:path w="27305" h="29844">
                  <a:moveTo>
                    <a:pt x="21168" y="0"/>
                  </a:moveTo>
                  <a:lnTo>
                    <a:pt x="21250" y="612"/>
                  </a:lnTo>
                  <a:lnTo>
                    <a:pt x="21373" y="1534"/>
                  </a:lnTo>
                  <a:lnTo>
                    <a:pt x="21482" y="2343"/>
                  </a:lnTo>
                  <a:lnTo>
                    <a:pt x="21050" y="2343"/>
                  </a:lnTo>
                  <a:lnTo>
                    <a:pt x="21753" y="1911"/>
                  </a:lnTo>
                  <a:lnTo>
                    <a:pt x="24406" y="1911"/>
                  </a:lnTo>
                  <a:lnTo>
                    <a:pt x="21168" y="0"/>
                  </a:lnTo>
                  <a:close/>
                </a:path>
                <a:path w="27305" h="29844">
                  <a:moveTo>
                    <a:pt x="11814" y="612"/>
                  </a:moveTo>
                  <a:lnTo>
                    <a:pt x="8651" y="1159"/>
                  </a:lnTo>
                  <a:lnTo>
                    <a:pt x="7825" y="1324"/>
                  </a:lnTo>
                  <a:lnTo>
                    <a:pt x="7066" y="1534"/>
                  </a:lnTo>
                  <a:lnTo>
                    <a:pt x="17165" y="1534"/>
                  </a:lnTo>
                  <a:lnTo>
                    <a:pt x="11814" y="612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2759176" y="983133"/>
              <a:ext cx="102235" cy="90805"/>
            </a:xfrm>
            <a:custGeom>
              <a:avLst/>
              <a:gdLst/>
              <a:ahLst/>
              <a:cxnLst/>
              <a:rect l="l" t="t" r="r" b="b"/>
              <a:pathLst>
                <a:path w="102235" h="90805">
                  <a:moveTo>
                    <a:pt x="10414" y="78701"/>
                  </a:moveTo>
                  <a:lnTo>
                    <a:pt x="10401" y="77304"/>
                  </a:lnTo>
                  <a:lnTo>
                    <a:pt x="10248" y="76288"/>
                  </a:lnTo>
                  <a:lnTo>
                    <a:pt x="10172" y="75780"/>
                  </a:lnTo>
                  <a:lnTo>
                    <a:pt x="9956" y="75272"/>
                  </a:lnTo>
                  <a:lnTo>
                    <a:pt x="7404" y="70319"/>
                  </a:lnTo>
                  <a:lnTo>
                    <a:pt x="7467" y="70954"/>
                  </a:lnTo>
                  <a:lnTo>
                    <a:pt x="9956" y="75780"/>
                  </a:lnTo>
                  <a:lnTo>
                    <a:pt x="10198" y="77304"/>
                  </a:lnTo>
                  <a:lnTo>
                    <a:pt x="10287" y="77939"/>
                  </a:lnTo>
                  <a:lnTo>
                    <a:pt x="10414" y="78701"/>
                  </a:lnTo>
                  <a:close/>
                </a:path>
                <a:path w="102235" h="90805">
                  <a:moveTo>
                    <a:pt x="10464" y="78701"/>
                  </a:moveTo>
                  <a:lnTo>
                    <a:pt x="10274" y="78701"/>
                  </a:lnTo>
                  <a:lnTo>
                    <a:pt x="9321" y="81114"/>
                  </a:lnTo>
                  <a:lnTo>
                    <a:pt x="9512" y="81114"/>
                  </a:lnTo>
                  <a:lnTo>
                    <a:pt x="10464" y="78701"/>
                  </a:lnTo>
                  <a:close/>
                </a:path>
                <a:path w="102235" h="90805">
                  <a:moveTo>
                    <a:pt x="10502" y="59778"/>
                  </a:moveTo>
                  <a:lnTo>
                    <a:pt x="8953" y="54317"/>
                  </a:lnTo>
                  <a:lnTo>
                    <a:pt x="8966" y="48221"/>
                  </a:lnTo>
                  <a:lnTo>
                    <a:pt x="8674" y="49364"/>
                  </a:lnTo>
                  <a:lnTo>
                    <a:pt x="8724" y="54317"/>
                  </a:lnTo>
                  <a:lnTo>
                    <a:pt x="10299" y="59778"/>
                  </a:lnTo>
                  <a:lnTo>
                    <a:pt x="10388" y="61937"/>
                  </a:lnTo>
                  <a:lnTo>
                    <a:pt x="10261" y="61937"/>
                  </a:lnTo>
                  <a:lnTo>
                    <a:pt x="9385" y="63969"/>
                  </a:lnTo>
                  <a:lnTo>
                    <a:pt x="10375" y="62318"/>
                  </a:lnTo>
                  <a:lnTo>
                    <a:pt x="10502" y="61937"/>
                  </a:lnTo>
                  <a:lnTo>
                    <a:pt x="10502" y="59778"/>
                  </a:lnTo>
                  <a:close/>
                </a:path>
                <a:path w="102235" h="90805">
                  <a:moveTo>
                    <a:pt x="11925" y="75780"/>
                  </a:moveTo>
                  <a:lnTo>
                    <a:pt x="9969" y="70319"/>
                  </a:lnTo>
                  <a:lnTo>
                    <a:pt x="9867" y="67906"/>
                  </a:lnTo>
                  <a:lnTo>
                    <a:pt x="9766" y="70319"/>
                  </a:lnTo>
                  <a:lnTo>
                    <a:pt x="11734" y="75780"/>
                  </a:lnTo>
                  <a:lnTo>
                    <a:pt x="11925" y="75780"/>
                  </a:lnTo>
                  <a:close/>
                </a:path>
                <a:path w="102235" h="90805">
                  <a:moveTo>
                    <a:pt x="12420" y="76288"/>
                  </a:moveTo>
                  <a:lnTo>
                    <a:pt x="12255" y="75780"/>
                  </a:lnTo>
                  <a:lnTo>
                    <a:pt x="11925" y="75780"/>
                  </a:lnTo>
                  <a:lnTo>
                    <a:pt x="12115" y="76288"/>
                  </a:lnTo>
                  <a:lnTo>
                    <a:pt x="12420" y="76288"/>
                  </a:lnTo>
                  <a:close/>
                </a:path>
                <a:path w="102235" h="90805">
                  <a:moveTo>
                    <a:pt x="12446" y="75780"/>
                  </a:moveTo>
                  <a:lnTo>
                    <a:pt x="10947" y="70954"/>
                  </a:lnTo>
                  <a:lnTo>
                    <a:pt x="10833" y="68795"/>
                  </a:lnTo>
                  <a:lnTo>
                    <a:pt x="10795" y="67906"/>
                  </a:lnTo>
                  <a:lnTo>
                    <a:pt x="10604" y="67906"/>
                  </a:lnTo>
                  <a:lnTo>
                    <a:pt x="10655" y="69303"/>
                  </a:lnTo>
                  <a:lnTo>
                    <a:pt x="10769" y="70954"/>
                  </a:lnTo>
                  <a:lnTo>
                    <a:pt x="12255" y="75780"/>
                  </a:lnTo>
                  <a:lnTo>
                    <a:pt x="12446" y="75780"/>
                  </a:lnTo>
                  <a:close/>
                </a:path>
                <a:path w="102235" h="90805">
                  <a:moveTo>
                    <a:pt x="12738" y="69684"/>
                  </a:moveTo>
                  <a:lnTo>
                    <a:pt x="12522" y="69684"/>
                  </a:lnTo>
                  <a:lnTo>
                    <a:pt x="12560" y="70954"/>
                  </a:lnTo>
                  <a:lnTo>
                    <a:pt x="12687" y="70319"/>
                  </a:lnTo>
                  <a:lnTo>
                    <a:pt x="12738" y="69684"/>
                  </a:lnTo>
                  <a:close/>
                </a:path>
                <a:path w="102235" h="90805">
                  <a:moveTo>
                    <a:pt x="12801" y="74549"/>
                  </a:moveTo>
                  <a:lnTo>
                    <a:pt x="12750" y="74002"/>
                  </a:lnTo>
                  <a:lnTo>
                    <a:pt x="12712" y="74460"/>
                  </a:lnTo>
                  <a:close/>
                </a:path>
                <a:path w="102235" h="90805">
                  <a:moveTo>
                    <a:pt x="13042" y="75272"/>
                  </a:moveTo>
                  <a:lnTo>
                    <a:pt x="12954" y="75107"/>
                  </a:lnTo>
                  <a:lnTo>
                    <a:pt x="12979" y="75780"/>
                  </a:lnTo>
                  <a:lnTo>
                    <a:pt x="13042" y="75272"/>
                  </a:lnTo>
                  <a:close/>
                </a:path>
                <a:path w="102235" h="90805">
                  <a:moveTo>
                    <a:pt x="13081" y="76288"/>
                  </a:moveTo>
                  <a:lnTo>
                    <a:pt x="12979" y="75780"/>
                  </a:lnTo>
                  <a:lnTo>
                    <a:pt x="12446" y="75780"/>
                  </a:lnTo>
                  <a:lnTo>
                    <a:pt x="12611" y="76288"/>
                  </a:lnTo>
                  <a:lnTo>
                    <a:pt x="13081" y="76288"/>
                  </a:lnTo>
                  <a:close/>
                </a:path>
                <a:path w="102235" h="90805">
                  <a:moveTo>
                    <a:pt x="13868" y="62318"/>
                  </a:moveTo>
                  <a:lnTo>
                    <a:pt x="11950" y="57873"/>
                  </a:lnTo>
                  <a:lnTo>
                    <a:pt x="11836" y="57619"/>
                  </a:lnTo>
                  <a:lnTo>
                    <a:pt x="11760" y="57873"/>
                  </a:lnTo>
                  <a:lnTo>
                    <a:pt x="13652" y="62318"/>
                  </a:lnTo>
                  <a:lnTo>
                    <a:pt x="13868" y="62318"/>
                  </a:lnTo>
                  <a:close/>
                </a:path>
                <a:path w="102235" h="90805">
                  <a:moveTo>
                    <a:pt x="14135" y="76288"/>
                  </a:moveTo>
                  <a:lnTo>
                    <a:pt x="13970" y="75780"/>
                  </a:lnTo>
                  <a:lnTo>
                    <a:pt x="13309" y="75780"/>
                  </a:lnTo>
                  <a:lnTo>
                    <a:pt x="13500" y="76288"/>
                  </a:lnTo>
                  <a:lnTo>
                    <a:pt x="14135" y="76288"/>
                  </a:lnTo>
                  <a:close/>
                </a:path>
                <a:path w="102235" h="90805">
                  <a:moveTo>
                    <a:pt x="14351" y="62318"/>
                  </a:moveTo>
                  <a:lnTo>
                    <a:pt x="14135" y="62318"/>
                  </a:lnTo>
                  <a:lnTo>
                    <a:pt x="11341" y="65620"/>
                  </a:lnTo>
                  <a:lnTo>
                    <a:pt x="10172" y="66890"/>
                  </a:lnTo>
                  <a:lnTo>
                    <a:pt x="11214" y="65989"/>
                  </a:lnTo>
                  <a:lnTo>
                    <a:pt x="11595" y="65620"/>
                  </a:lnTo>
                  <a:lnTo>
                    <a:pt x="14351" y="62318"/>
                  </a:lnTo>
                  <a:close/>
                </a:path>
                <a:path w="102235" h="90805">
                  <a:moveTo>
                    <a:pt x="14554" y="76288"/>
                  </a:moveTo>
                  <a:lnTo>
                    <a:pt x="14414" y="75780"/>
                  </a:lnTo>
                  <a:lnTo>
                    <a:pt x="14198" y="75780"/>
                  </a:lnTo>
                  <a:lnTo>
                    <a:pt x="14363" y="76288"/>
                  </a:lnTo>
                  <a:lnTo>
                    <a:pt x="14554" y="76288"/>
                  </a:lnTo>
                  <a:close/>
                </a:path>
                <a:path w="102235" h="90805">
                  <a:moveTo>
                    <a:pt x="14757" y="63157"/>
                  </a:moveTo>
                  <a:lnTo>
                    <a:pt x="14528" y="63157"/>
                  </a:lnTo>
                  <a:lnTo>
                    <a:pt x="12407" y="65620"/>
                  </a:lnTo>
                  <a:lnTo>
                    <a:pt x="10223" y="67906"/>
                  </a:lnTo>
                  <a:lnTo>
                    <a:pt x="10553" y="67906"/>
                  </a:lnTo>
                  <a:lnTo>
                    <a:pt x="12661" y="65620"/>
                  </a:lnTo>
                  <a:lnTo>
                    <a:pt x="14757" y="63157"/>
                  </a:lnTo>
                  <a:close/>
                </a:path>
                <a:path w="102235" h="90805">
                  <a:moveTo>
                    <a:pt x="14986" y="46570"/>
                  </a:moveTo>
                  <a:lnTo>
                    <a:pt x="14681" y="46570"/>
                  </a:lnTo>
                  <a:lnTo>
                    <a:pt x="13157" y="48094"/>
                  </a:lnTo>
                  <a:lnTo>
                    <a:pt x="13550" y="47840"/>
                  </a:lnTo>
                  <a:lnTo>
                    <a:pt x="14986" y="46570"/>
                  </a:lnTo>
                  <a:close/>
                </a:path>
                <a:path w="102235" h="90805">
                  <a:moveTo>
                    <a:pt x="15341" y="75780"/>
                  </a:moveTo>
                  <a:lnTo>
                    <a:pt x="14617" y="75780"/>
                  </a:lnTo>
                  <a:lnTo>
                    <a:pt x="14757" y="76288"/>
                  </a:lnTo>
                  <a:lnTo>
                    <a:pt x="15341" y="76288"/>
                  </a:lnTo>
                  <a:lnTo>
                    <a:pt x="15341" y="75780"/>
                  </a:lnTo>
                  <a:close/>
                </a:path>
                <a:path w="102235" h="90805">
                  <a:moveTo>
                    <a:pt x="15824" y="64985"/>
                  </a:moveTo>
                  <a:lnTo>
                    <a:pt x="15786" y="63157"/>
                  </a:lnTo>
                  <a:lnTo>
                    <a:pt x="15684" y="62318"/>
                  </a:lnTo>
                  <a:lnTo>
                    <a:pt x="15633" y="61937"/>
                  </a:lnTo>
                  <a:lnTo>
                    <a:pt x="15532" y="61048"/>
                  </a:lnTo>
                  <a:lnTo>
                    <a:pt x="15506" y="60794"/>
                  </a:lnTo>
                  <a:lnTo>
                    <a:pt x="15379" y="60159"/>
                  </a:lnTo>
                  <a:lnTo>
                    <a:pt x="13360" y="52158"/>
                  </a:lnTo>
                  <a:lnTo>
                    <a:pt x="13360" y="52666"/>
                  </a:lnTo>
                  <a:lnTo>
                    <a:pt x="14986" y="59270"/>
                  </a:lnTo>
                  <a:lnTo>
                    <a:pt x="15100" y="59778"/>
                  </a:lnTo>
                  <a:lnTo>
                    <a:pt x="15201" y="60159"/>
                  </a:lnTo>
                  <a:lnTo>
                    <a:pt x="15328" y="60794"/>
                  </a:lnTo>
                  <a:lnTo>
                    <a:pt x="15354" y="61048"/>
                  </a:lnTo>
                  <a:lnTo>
                    <a:pt x="15455" y="61937"/>
                  </a:lnTo>
                  <a:lnTo>
                    <a:pt x="15570" y="63157"/>
                  </a:lnTo>
                  <a:lnTo>
                    <a:pt x="15621" y="64985"/>
                  </a:lnTo>
                  <a:lnTo>
                    <a:pt x="15125" y="66890"/>
                  </a:lnTo>
                  <a:lnTo>
                    <a:pt x="14973" y="66890"/>
                  </a:lnTo>
                  <a:lnTo>
                    <a:pt x="14833" y="67144"/>
                  </a:lnTo>
                  <a:lnTo>
                    <a:pt x="13055" y="69303"/>
                  </a:lnTo>
                  <a:lnTo>
                    <a:pt x="13601" y="68795"/>
                  </a:lnTo>
                  <a:lnTo>
                    <a:pt x="14452" y="67906"/>
                  </a:lnTo>
                  <a:lnTo>
                    <a:pt x="15062" y="67144"/>
                  </a:lnTo>
                  <a:lnTo>
                    <a:pt x="15227" y="66890"/>
                  </a:lnTo>
                  <a:lnTo>
                    <a:pt x="15570" y="65989"/>
                  </a:lnTo>
                  <a:lnTo>
                    <a:pt x="15824" y="64985"/>
                  </a:lnTo>
                  <a:close/>
                </a:path>
                <a:path w="102235" h="90805">
                  <a:moveTo>
                    <a:pt x="15836" y="79997"/>
                  </a:moveTo>
                  <a:lnTo>
                    <a:pt x="15811" y="78701"/>
                  </a:lnTo>
                  <a:lnTo>
                    <a:pt x="15709" y="78066"/>
                  </a:lnTo>
                  <a:lnTo>
                    <a:pt x="15684" y="77939"/>
                  </a:lnTo>
                  <a:lnTo>
                    <a:pt x="15570" y="77304"/>
                  </a:lnTo>
                  <a:lnTo>
                    <a:pt x="15481" y="76288"/>
                  </a:lnTo>
                  <a:lnTo>
                    <a:pt x="15506" y="78066"/>
                  </a:lnTo>
                  <a:lnTo>
                    <a:pt x="15621" y="78701"/>
                  </a:lnTo>
                  <a:lnTo>
                    <a:pt x="15697" y="79209"/>
                  </a:lnTo>
                  <a:lnTo>
                    <a:pt x="15748" y="79463"/>
                  </a:lnTo>
                  <a:lnTo>
                    <a:pt x="15836" y="79997"/>
                  </a:lnTo>
                  <a:close/>
                </a:path>
                <a:path w="102235" h="90805">
                  <a:moveTo>
                    <a:pt x="15862" y="75780"/>
                  </a:moveTo>
                  <a:lnTo>
                    <a:pt x="15443" y="75780"/>
                  </a:lnTo>
                  <a:lnTo>
                    <a:pt x="15481" y="76288"/>
                  </a:lnTo>
                  <a:lnTo>
                    <a:pt x="15786" y="76288"/>
                  </a:lnTo>
                  <a:lnTo>
                    <a:pt x="15862" y="75780"/>
                  </a:lnTo>
                  <a:close/>
                </a:path>
                <a:path w="102235" h="90805">
                  <a:moveTo>
                    <a:pt x="16357" y="83019"/>
                  </a:moveTo>
                  <a:lnTo>
                    <a:pt x="16129" y="81749"/>
                  </a:lnTo>
                  <a:lnTo>
                    <a:pt x="16014" y="81114"/>
                  </a:lnTo>
                  <a:lnTo>
                    <a:pt x="15722" y="79997"/>
                  </a:lnTo>
                  <a:lnTo>
                    <a:pt x="15659" y="79717"/>
                  </a:lnTo>
                  <a:lnTo>
                    <a:pt x="15519" y="79209"/>
                  </a:lnTo>
                  <a:lnTo>
                    <a:pt x="15621" y="78701"/>
                  </a:lnTo>
                  <a:lnTo>
                    <a:pt x="15392" y="78701"/>
                  </a:lnTo>
                  <a:lnTo>
                    <a:pt x="14757" y="76288"/>
                  </a:lnTo>
                  <a:lnTo>
                    <a:pt x="14554" y="76288"/>
                  </a:lnTo>
                  <a:lnTo>
                    <a:pt x="15151" y="78663"/>
                  </a:lnTo>
                  <a:lnTo>
                    <a:pt x="14363" y="76288"/>
                  </a:lnTo>
                  <a:lnTo>
                    <a:pt x="14135" y="76288"/>
                  </a:lnTo>
                  <a:lnTo>
                    <a:pt x="14909" y="78701"/>
                  </a:lnTo>
                  <a:lnTo>
                    <a:pt x="14452" y="78701"/>
                  </a:lnTo>
                  <a:lnTo>
                    <a:pt x="14655" y="79209"/>
                  </a:lnTo>
                  <a:lnTo>
                    <a:pt x="15074" y="79209"/>
                  </a:lnTo>
                  <a:lnTo>
                    <a:pt x="15532" y="80606"/>
                  </a:lnTo>
                  <a:lnTo>
                    <a:pt x="15659" y="81114"/>
                  </a:lnTo>
                  <a:lnTo>
                    <a:pt x="15786" y="81749"/>
                  </a:lnTo>
                  <a:lnTo>
                    <a:pt x="15887" y="82511"/>
                  </a:lnTo>
                  <a:lnTo>
                    <a:pt x="15709" y="81978"/>
                  </a:lnTo>
                  <a:lnTo>
                    <a:pt x="15709" y="82511"/>
                  </a:lnTo>
                  <a:lnTo>
                    <a:pt x="15214" y="81749"/>
                  </a:lnTo>
                  <a:lnTo>
                    <a:pt x="14859" y="81114"/>
                  </a:lnTo>
                  <a:lnTo>
                    <a:pt x="14617" y="80606"/>
                  </a:lnTo>
                  <a:lnTo>
                    <a:pt x="14084" y="79209"/>
                  </a:lnTo>
                  <a:lnTo>
                    <a:pt x="14465" y="79209"/>
                  </a:lnTo>
                  <a:lnTo>
                    <a:pt x="15709" y="82511"/>
                  </a:lnTo>
                  <a:lnTo>
                    <a:pt x="15709" y="81978"/>
                  </a:lnTo>
                  <a:lnTo>
                    <a:pt x="15633" y="81749"/>
                  </a:lnTo>
                  <a:lnTo>
                    <a:pt x="13500" y="76288"/>
                  </a:lnTo>
                  <a:lnTo>
                    <a:pt x="13373" y="76288"/>
                  </a:lnTo>
                  <a:lnTo>
                    <a:pt x="14274" y="78701"/>
                  </a:lnTo>
                  <a:lnTo>
                    <a:pt x="13893" y="78701"/>
                  </a:lnTo>
                  <a:lnTo>
                    <a:pt x="13652" y="78066"/>
                  </a:lnTo>
                  <a:lnTo>
                    <a:pt x="13639" y="77939"/>
                  </a:lnTo>
                  <a:lnTo>
                    <a:pt x="13474" y="77304"/>
                  </a:lnTo>
                  <a:lnTo>
                    <a:pt x="13258" y="76288"/>
                  </a:lnTo>
                  <a:lnTo>
                    <a:pt x="13081" y="76288"/>
                  </a:lnTo>
                  <a:lnTo>
                    <a:pt x="13284" y="77304"/>
                  </a:lnTo>
                  <a:lnTo>
                    <a:pt x="13436" y="77939"/>
                  </a:lnTo>
                  <a:lnTo>
                    <a:pt x="13665" y="78701"/>
                  </a:lnTo>
                  <a:lnTo>
                    <a:pt x="13081" y="78701"/>
                  </a:lnTo>
                  <a:lnTo>
                    <a:pt x="12954" y="77939"/>
                  </a:lnTo>
                  <a:lnTo>
                    <a:pt x="12865" y="77304"/>
                  </a:lnTo>
                  <a:lnTo>
                    <a:pt x="12611" y="76288"/>
                  </a:lnTo>
                  <a:lnTo>
                    <a:pt x="12420" y="76288"/>
                  </a:lnTo>
                  <a:lnTo>
                    <a:pt x="12674" y="77304"/>
                  </a:lnTo>
                  <a:lnTo>
                    <a:pt x="12776" y="77939"/>
                  </a:lnTo>
                  <a:lnTo>
                    <a:pt x="12890" y="78701"/>
                  </a:lnTo>
                  <a:lnTo>
                    <a:pt x="12458" y="78701"/>
                  </a:lnTo>
                  <a:lnTo>
                    <a:pt x="12344" y="78041"/>
                  </a:lnTo>
                  <a:lnTo>
                    <a:pt x="12344" y="79209"/>
                  </a:lnTo>
                  <a:lnTo>
                    <a:pt x="12153" y="79209"/>
                  </a:lnTo>
                  <a:lnTo>
                    <a:pt x="12306" y="78955"/>
                  </a:lnTo>
                  <a:lnTo>
                    <a:pt x="12344" y="79209"/>
                  </a:lnTo>
                  <a:lnTo>
                    <a:pt x="12344" y="78041"/>
                  </a:lnTo>
                  <a:lnTo>
                    <a:pt x="12293" y="77711"/>
                  </a:lnTo>
                  <a:lnTo>
                    <a:pt x="12293" y="78943"/>
                  </a:lnTo>
                  <a:lnTo>
                    <a:pt x="10629" y="81749"/>
                  </a:lnTo>
                  <a:lnTo>
                    <a:pt x="10693" y="82511"/>
                  </a:lnTo>
                  <a:lnTo>
                    <a:pt x="10782" y="83400"/>
                  </a:lnTo>
                  <a:lnTo>
                    <a:pt x="10363" y="83400"/>
                  </a:lnTo>
                  <a:lnTo>
                    <a:pt x="10287" y="83019"/>
                  </a:lnTo>
                  <a:lnTo>
                    <a:pt x="10223" y="82511"/>
                  </a:lnTo>
                  <a:lnTo>
                    <a:pt x="10134" y="81749"/>
                  </a:lnTo>
                  <a:lnTo>
                    <a:pt x="10909" y="79997"/>
                  </a:lnTo>
                  <a:lnTo>
                    <a:pt x="11442" y="78701"/>
                  </a:lnTo>
                  <a:lnTo>
                    <a:pt x="11277" y="78066"/>
                  </a:lnTo>
                  <a:lnTo>
                    <a:pt x="11023" y="76288"/>
                  </a:lnTo>
                  <a:lnTo>
                    <a:pt x="10985" y="76060"/>
                  </a:lnTo>
                  <a:lnTo>
                    <a:pt x="11087" y="76288"/>
                  </a:lnTo>
                  <a:lnTo>
                    <a:pt x="11887" y="76288"/>
                  </a:lnTo>
                  <a:lnTo>
                    <a:pt x="12052" y="77304"/>
                  </a:lnTo>
                  <a:lnTo>
                    <a:pt x="12141" y="77939"/>
                  </a:lnTo>
                  <a:lnTo>
                    <a:pt x="12268" y="78701"/>
                  </a:lnTo>
                  <a:lnTo>
                    <a:pt x="12293" y="78943"/>
                  </a:lnTo>
                  <a:lnTo>
                    <a:pt x="12293" y="77711"/>
                  </a:lnTo>
                  <a:lnTo>
                    <a:pt x="12077" y="76288"/>
                  </a:lnTo>
                  <a:lnTo>
                    <a:pt x="11925" y="76288"/>
                  </a:lnTo>
                  <a:lnTo>
                    <a:pt x="11734" y="75780"/>
                  </a:lnTo>
                  <a:lnTo>
                    <a:pt x="10947" y="75780"/>
                  </a:lnTo>
                  <a:lnTo>
                    <a:pt x="10655" y="75272"/>
                  </a:lnTo>
                  <a:lnTo>
                    <a:pt x="8826" y="70954"/>
                  </a:lnTo>
                  <a:lnTo>
                    <a:pt x="8699" y="70319"/>
                  </a:lnTo>
                  <a:lnTo>
                    <a:pt x="8597" y="67906"/>
                  </a:lnTo>
                  <a:lnTo>
                    <a:pt x="8407" y="67906"/>
                  </a:lnTo>
                  <a:lnTo>
                    <a:pt x="8458" y="69303"/>
                  </a:lnTo>
                  <a:lnTo>
                    <a:pt x="8572" y="70954"/>
                  </a:lnTo>
                  <a:lnTo>
                    <a:pt x="10642" y="75780"/>
                  </a:lnTo>
                  <a:lnTo>
                    <a:pt x="10820" y="76288"/>
                  </a:lnTo>
                  <a:lnTo>
                    <a:pt x="10972" y="77304"/>
                  </a:lnTo>
                  <a:lnTo>
                    <a:pt x="11099" y="78066"/>
                  </a:lnTo>
                  <a:lnTo>
                    <a:pt x="11264" y="78701"/>
                  </a:lnTo>
                  <a:lnTo>
                    <a:pt x="9931" y="81749"/>
                  </a:lnTo>
                  <a:lnTo>
                    <a:pt x="10033" y="82511"/>
                  </a:lnTo>
                  <a:lnTo>
                    <a:pt x="10096" y="83019"/>
                  </a:lnTo>
                  <a:lnTo>
                    <a:pt x="10134" y="83400"/>
                  </a:lnTo>
                  <a:lnTo>
                    <a:pt x="9702" y="83400"/>
                  </a:lnTo>
                  <a:lnTo>
                    <a:pt x="9626" y="83019"/>
                  </a:lnTo>
                  <a:lnTo>
                    <a:pt x="9563" y="82511"/>
                  </a:lnTo>
                  <a:lnTo>
                    <a:pt x="9461" y="81749"/>
                  </a:lnTo>
                  <a:lnTo>
                    <a:pt x="9385" y="81114"/>
                  </a:lnTo>
                  <a:lnTo>
                    <a:pt x="9436" y="83019"/>
                  </a:lnTo>
                  <a:lnTo>
                    <a:pt x="9499" y="83400"/>
                  </a:lnTo>
                  <a:lnTo>
                    <a:pt x="8585" y="83400"/>
                  </a:lnTo>
                  <a:lnTo>
                    <a:pt x="8470" y="82511"/>
                  </a:lnTo>
                  <a:lnTo>
                    <a:pt x="8369" y="81749"/>
                  </a:lnTo>
                  <a:lnTo>
                    <a:pt x="8280" y="81114"/>
                  </a:lnTo>
                  <a:lnTo>
                    <a:pt x="8559" y="80606"/>
                  </a:lnTo>
                  <a:lnTo>
                    <a:pt x="9575" y="78066"/>
                  </a:lnTo>
                  <a:lnTo>
                    <a:pt x="9537" y="77304"/>
                  </a:lnTo>
                  <a:lnTo>
                    <a:pt x="9385" y="76288"/>
                  </a:lnTo>
                  <a:lnTo>
                    <a:pt x="9309" y="75780"/>
                  </a:lnTo>
                  <a:lnTo>
                    <a:pt x="9232" y="75272"/>
                  </a:lnTo>
                  <a:lnTo>
                    <a:pt x="9067" y="74891"/>
                  </a:lnTo>
                  <a:lnTo>
                    <a:pt x="6946" y="70954"/>
                  </a:lnTo>
                  <a:lnTo>
                    <a:pt x="6832" y="70319"/>
                  </a:lnTo>
                  <a:lnTo>
                    <a:pt x="6743" y="68795"/>
                  </a:lnTo>
                  <a:lnTo>
                    <a:pt x="6692" y="67906"/>
                  </a:lnTo>
                  <a:lnTo>
                    <a:pt x="8648" y="64985"/>
                  </a:lnTo>
                  <a:lnTo>
                    <a:pt x="8077" y="65620"/>
                  </a:lnTo>
                  <a:lnTo>
                    <a:pt x="6959" y="67144"/>
                  </a:lnTo>
                  <a:lnTo>
                    <a:pt x="6502" y="67906"/>
                  </a:lnTo>
                  <a:lnTo>
                    <a:pt x="6591" y="69303"/>
                  </a:lnTo>
                  <a:lnTo>
                    <a:pt x="6692" y="70954"/>
                  </a:lnTo>
                  <a:lnTo>
                    <a:pt x="9042" y="75272"/>
                  </a:lnTo>
                  <a:lnTo>
                    <a:pt x="9359" y="77304"/>
                  </a:lnTo>
                  <a:lnTo>
                    <a:pt x="9334" y="78066"/>
                  </a:lnTo>
                  <a:lnTo>
                    <a:pt x="8102" y="81114"/>
                  </a:lnTo>
                  <a:lnTo>
                    <a:pt x="8178" y="81749"/>
                  </a:lnTo>
                  <a:lnTo>
                    <a:pt x="10223" y="88226"/>
                  </a:lnTo>
                  <a:lnTo>
                    <a:pt x="10350" y="88607"/>
                  </a:lnTo>
                  <a:lnTo>
                    <a:pt x="10414" y="88988"/>
                  </a:lnTo>
                  <a:lnTo>
                    <a:pt x="10515" y="90258"/>
                  </a:lnTo>
                  <a:lnTo>
                    <a:pt x="10871" y="90258"/>
                  </a:lnTo>
                  <a:lnTo>
                    <a:pt x="10960" y="89750"/>
                  </a:lnTo>
                  <a:lnTo>
                    <a:pt x="11087" y="89115"/>
                  </a:lnTo>
                  <a:lnTo>
                    <a:pt x="11099" y="88988"/>
                  </a:lnTo>
                  <a:lnTo>
                    <a:pt x="11163" y="88607"/>
                  </a:lnTo>
                  <a:lnTo>
                    <a:pt x="11264" y="87972"/>
                  </a:lnTo>
                  <a:lnTo>
                    <a:pt x="11264" y="86575"/>
                  </a:lnTo>
                  <a:lnTo>
                    <a:pt x="11099" y="84670"/>
                  </a:lnTo>
                  <a:lnTo>
                    <a:pt x="10985" y="83400"/>
                  </a:lnTo>
                  <a:lnTo>
                    <a:pt x="10972" y="83261"/>
                  </a:lnTo>
                  <a:lnTo>
                    <a:pt x="10972" y="87490"/>
                  </a:lnTo>
                  <a:lnTo>
                    <a:pt x="10782" y="88607"/>
                  </a:lnTo>
                  <a:lnTo>
                    <a:pt x="10693" y="87464"/>
                  </a:lnTo>
                  <a:lnTo>
                    <a:pt x="10617" y="87160"/>
                  </a:lnTo>
                  <a:lnTo>
                    <a:pt x="10617" y="88988"/>
                  </a:lnTo>
                  <a:lnTo>
                    <a:pt x="10515" y="88607"/>
                  </a:lnTo>
                  <a:lnTo>
                    <a:pt x="10426" y="88226"/>
                  </a:lnTo>
                  <a:lnTo>
                    <a:pt x="8674" y="83654"/>
                  </a:lnTo>
                  <a:lnTo>
                    <a:pt x="9563" y="83654"/>
                  </a:lnTo>
                  <a:lnTo>
                    <a:pt x="10274" y="86575"/>
                  </a:lnTo>
                  <a:lnTo>
                    <a:pt x="10375" y="86956"/>
                  </a:lnTo>
                  <a:lnTo>
                    <a:pt x="10490" y="87464"/>
                  </a:lnTo>
                  <a:lnTo>
                    <a:pt x="10617" y="88988"/>
                  </a:lnTo>
                  <a:lnTo>
                    <a:pt x="10617" y="87160"/>
                  </a:lnTo>
                  <a:lnTo>
                    <a:pt x="9855" y="84035"/>
                  </a:lnTo>
                  <a:lnTo>
                    <a:pt x="9766" y="83654"/>
                  </a:lnTo>
                  <a:lnTo>
                    <a:pt x="10172" y="83654"/>
                  </a:lnTo>
                  <a:lnTo>
                    <a:pt x="10731" y="86575"/>
                  </a:lnTo>
                  <a:lnTo>
                    <a:pt x="10795" y="86956"/>
                  </a:lnTo>
                  <a:lnTo>
                    <a:pt x="10896" y="87464"/>
                  </a:lnTo>
                  <a:lnTo>
                    <a:pt x="10922" y="86575"/>
                  </a:lnTo>
                  <a:lnTo>
                    <a:pt x="10579" y="84670"/>
                  </a:lnTo>
                  <a:lnTo>
                    <a:pt x="10464" y="84035"/>
                  </a:lnTo>
                  <a:lnTo>
                    <a:pt x="10401" y="83654"/>
                  </a:lnTo>
                  <a:lnTo>
                    <a:pt x="10795" y="83654"/>
                  </a:lnTo>
                  <a:lnTo>
                    <a:pt x="10896" y="84670"/>
                  </a:lnTo>
                  <a:lnTo>
                    <a:pt x="10972" y="87490"/>
                  </a:lnTo>
                  <a:lnTo>
                    <a:pt x="10972" y="83261"/>
                  </a:lnTo>
                  <a:lnTo>
                    <a:pt x="10909" y="82511"/>
                  </a:lnTo>
                  <a:lnTo>
                    <a:pt x="10845" y="81749"/>
                  </a:lnTo>
                  <a:lnTo>
                    <a:pt x="12420" y="79209"/>
                  </a:lnTo>
                  <a:lnTo>
                    <a:pt x="12433" y="78727"/>
                  </a:lnTo>
                  <a:lnTo>
                    <a:pt x="12522" y="79209"/>
                  </a:lnTo>
                  <a:lnTo>
                    <a:pt x="12915" y="79209"/>
                  </a:lnTo>
                  <a:lnTo>
                    <a:pt x="12954" y="79717"/>
                  </a:lnTo>
                  <a:lnTo>
                    <a:pt x="11747" y="81749"/>
                  </a:lnTo>
                  <a:lnTo>
                    <a:pt x="11379" y="82511"/>
                  </a:lnTo>
                  <a:lnTo>
                    <a:pt x="11417" y="83019"/>
                  </a:lnTo>
                  <a:lnTo>
                    <a:pt x="11620" y="83019"/>
                  </a:lnTo>
                  <a:lnTo>
                    <a:pt x="11569" y="82511"/>
                  </a:lnTo>
                  <a:lnTo>
                    <a:pt x="11963" y="81749"/>
                  </a:lnTo>
                  <a:lnTo>
                    <a:pt x="13233" y="79717"/>
                  </a:lnTo>
                  <a:lnTo>
                    <a:pt x="13157" y="79209"/>
                  </a:lnTo>
                  <a:lnTo>
                    <a:pt x="13855" y="79209"/>
                  </a:lnTo>
                  <a:lnTo>
                    <a:pt x="14401" y="80606"/>
                  </a:lnTo>
                  <a:lnTo>
                    <a:pt x="14960" y="81749"/>
                  </a:lnTo>
                  <a:lnTo>
                    <a:pt x="15786" y="83019"/>
                  </a:lnTo>
                  <a:lnTo>
                    <a:pt x="16027" y="83019"/>
                  </a:lnTo>
                  <a:lnTo>
                    <a:pt x="15976" y="82816"/>
                  </a:lnTo>
                  <a:lnTo>
                    <a:pt x="16052" y="83019"/>
                  </a:lnTo>
                  <a:lnTo>
                    <a:pt x="16357" y="83019"/>
                  </a:lnTo>
                  <a:close/>
                </a:path>
                <a:path w="102235" h="90805">
                  <a:moveTo>
                    <a:pt x="16433" y="68795"/>
                  </a:moveTo>
                  <a:lnTo>
                    <a:pt x="15367" y="73469"/>
                  </a:lnTo>
                  <a:lnTo>
                    <a:pt x="15532" y="72224"/>
                  </a:lnTo>
                  <a:lnTo>
                    <a:pt x="15582" y="71589"/>
                  </a:lnTo>
                  <a:lnTo>
                    <a:pt x="15875" y="70319"/>
                  </a:lnTo>
                  <a:lnTo>
                    <a:pt x="16205" y="69684"/>
                  </a:lnTo>
                  <a:lnTo>
                    <a:pt x="16179" y="70319"/>
                  </a:lnTo>
                  <a:lnTo>
                    <a:pt x="16052" y="73469"/>
                  </a:lnTo>
                  <a:lnTo>
                    <a:pt x="15976" y="74460"/>
                  </a:lnTo>
                  <a:lnTo>
                    <a:pt x="15862" y="75780"/>
                  </a:lnTo>
                  <a:lnTo>
                    <a:pt x="16052" y="75780"/>
                  </a:lnTo>
                  <a:lnTo>
                    <a:pt x="16154" y="74460"/>
                  </a:lnTo>
                  <a:lnTo>
                    <a:pt x="16243" y="73469"/>
                  </a:lnTo>
                  <a:lnTo>
                    <a:pt x="16332" y="69684"/>
                  </a:lnTo>
                  <a:lnTo>
                    <a:pt x="16433" y="68795"/>
                  </a:lnTo>
                  <a:close/>
                </a:path>
                <a:path w="102235" h="90805">
                  <a:moveTo>
                    <a:pt x="16510" y="65620"/>
                  </a:moveTo>
                  <a:lnTo>
                    <a:pt x="16421" y="63969"/>
                  </a:lnTo>
                  <a:lnTo>
                    <a:pt x="16332" y="63157"/>
                  </a:lnTo>
                  <a:lnTo>
                    <a:pt x="16230" y="62318"/>
                  </a:lnTo>
                  <a:lnTo>
                    <a:pt x="16192" y="61937"/>
                  </a:lnTo>
                  <a:lnTo>
                    <a:pt x="16090" y="61048"/>
                  </a:lnTo>
                  <a:lnTo>
                    <a:pt x="16065" y="60794"/>
                  </a:lnTo>
                  <a:lnTo>
                    <a:pt x="15913" y="60159"/>
                  </a:lnTo>
                  <a:lnTo>
                    <a:pt x="13462" y="50634"/>
                  </a:lnTo>
                  <a:lnTo>
                    <a:pt x="13360" y="50253"/>
                  </a:lnTo>
                  <a:lnTo>
                    <a:pt x="13296" y="49999"/>
                  </a:lnTo>
                  <a:lnTo>
                    <a:pt x="13220" y="49745"/>
                  </a:lnTo>
                  <a:lnTo>
                    <a:pt x="13131" y="49364"/>
                  </a:lnTo>
                  <a:lnTo>
                    <a:pt x="13385" y="49364"/>
                  </a:lnTo>
                  <a:lnTo>
                    <a:pt x="13487" y="49745"/>
                  </a:lnTo>
                  <a:lnTo>
                    <a:pt x="13690" y="49364"/>
                  </a:lnTo>
                  <a:lnTo>
                    <a:pt x="15570" y="46570"/>
                  </a:lnTo>
                  <a:lnTo>
                    <a:pt x="15417" y="46570"/>
                  </a:lnTo>
                  <a:lnTo>
                    <a:pt x="15163" y="46570"/>
                  </a:lnTo>
                  <a:lnTo>
                    <a:pt x="13157" y="48221"/>
                  </a:lnTo>
                  <a:lnTo>
                    <a:pt x="13538" y="48221"/>
                  </a:lnTo>
                  <a:lnTo>
                    <a:pt x="15252" y="46723"/>
                  </a:lnTo>
                  <a:lnTo>
                    <a:pt x="14058" y="48094"/>
                  </a:lnTo>
                  <a:lnTo>
                    <a:pt x="13068" y="49136"/>
                  </a:lnTo>
                  <a:lnTo>
                    <a:pt x="12827" y="48221"/>
                  </a:lnTo>
                  <a:lnTo>
                    <a:pt x="12636" y="48526"/>
                  </a:lnTo>
                  <a:lnTo>
                    <a:pt x="12560" y="48221"/>
                  </a:lnTo>
                  <a:lnTo>
                    <a:pt x="12509" y="48450"/>
                  </a:lnTo>
                  <a:lnTo>
                    <a:pt x="12598" y="48590"/>
                  </a:lnTo>
                  <a:lnTo>
                    <a:pt x="12484" y="48768"/>
                  </a:lnTo>
                  <a:lnTo>
                    <a:pt x="12407" y="48895"/>
                  </a:lnTo>
                  <a:lnTo>
                    <a:pt x="12115" y="49364"/>
                  </a:lnTo>
                  <a:lnTo>
                    <a:pt x="11620" y="51142"/>
                  </a:lnTo>
                  <a:lnTo>
                    <a:pt x="11582" y="53416"/>
                  </a:lnTo>
                  <a:lnTo>
                    <a:pt x="12026" y="56095"/>
                  </a:lnTo>
                  <a:lnTo>
                    <a:pt x="11874" y="56095"/>
                  </a:lnTo>
                  <a:lnTo>
                    <a:pt x="14782" y="63157"/>
                  </a:lnTo>
                  <a:lnTo>
                    <a:pt x="15024" y="63157"/>
                  </a:lnTo>
                  <a:lnTo>
                    <a:pt x="12115" y="56095"/>
                  </a:lnTo>
                  <a:lnTo>
                    <a:pt x="12039" y="54952"/>
                  </a:lnTo>
                  <a:lnTo>
                    <a:pt x="11772" y="53416"/>
                  </a:lnTo>
                  <a:lnTo>
                    <a:pt x="11823" y="51142"/>
                  </a:lnTo>
                  <a:lnTo>
                    <a:pt x="11963" y="50634"/>
                  </a:lnTo>
                  <a:lnTo>
                    <a:pt x="12065" y="50253"/>
                  </a:lnTo>
                  <a:lnTo>
                    <a:pt x="12128" y="49999"/>
                  </a:lnTo>
                  <a:lnTo>
                    <a:pt x="12204" y="49745"/>
                  </a:lnTo>
                  <a:lnTo>
                    <a:pt x="12306" y="49364"/>
                  </a:lnTo>
                  <a:lnTo>
                    <a:pt x="12649" y="49364"/>
                  </a:lnTo>
                  <a:lnTo>
                    <a:pt x="12852" y="49364"/>
                  </a:lnTo>
                  <a:lnTo>
                    <a:pt x="12674" y="48704"/>
                  </a:lnTo>
                  <a:lnTo>
                    <a:pt x="13004" y="49199"/>
                  </a:lnTo>
                  <a:lnTo>
                    <a:pt x="12852" y="49364"/>
                  </a:lnTo>
                  <a:lnTo>
                    <a:pt x="15862" y="60794"/>
                  </a:lnTo>
                  <a:lnTo>
                    <a:pt x="15887" y="61048"/>
                  </a:lnTo>
                  <a:lnTo>
                    <a:pt x="15989" y="61937"/>
                  </a:lnTo>
                  <a:lnTo>
                    <a:pt x="16027" y="62318"/>
                  </a:lnTo>
                  <a:lnTo>
                    <a:pt x="16129" y="63157"/>
                  </a:lnTo>
                  <a:lnTo>
                    <a:pt x="16217" y="63969"/>
                  </a:lnTo>
                  <a:lnTo>
                    <a:pt x="16306" y="65620"/>
                  </a:lnTo>
                  <a:lnTo>
                    <a:pt x="15494" y="67144"/>
                  </a:lnTo>
                  <a:lnTo>
                    <a:pt x="15163" y="67906"/>
                  </a:lnTo>
                  <a:lnTo>
                    <a:pt x="14097" y="69303"/>
                  </a:lnTo>
                  <a:lnTo>
                    <a:pt x="13703" y="69684"/>
                  </a:lnTo>
                  <a:lnTo>
                    <a:pt x="12433" y="73469"/>
                  </a:lnTo>
                  <a:lnTo>
                    <a:pt x="12293" y="73469"/>
                  </a:lnTo>
                  <a:lnTo>
                    <a:pt x="12509" y="73850"/>
                  </a:lnTo>
                  <a:lnTo>
                    <a:pt x="13677" y="70319"/>
                  </a:lnTo>
                  <a:lnTo>
                    <a:pt x="13868" y="69684"/>
                  </a:lnTo>
                  <a:lnTo>
                    <a:pt x="13995" y="69684"/>
                  </a:lnTo>
                  <a:lnTo>
                    <a:pt x="14719" y="68795"/>
                  </a:lnTo>
                  <a:lnTo>
                    <a:pt x="15303" y="67906"/>
                  </a:lnTo>
                  <a:lnTo>
                    <a:pt x="16510" y="65620"/>
                  </a:lnTo>
                  <a:close/>
                </a:path>
                <a:path w="102235" h="90805">
                  <a:moveTo>
                    <a:pt x="16802" y="75780"/>
                  </a:moveTo>
                  <a:lnTo>
                    <a:pt x="16052" y="75780"/>
                  </a:lnTo>
                  <a:lnTo>
                    <a:pt x="16014" y="76288"/>
                  </a:lnTo>
                  <a:lnTo>
                    <a:pt x="15951" y="76517"/>
                  </a:lnTo>
                  <a:lnTo>
                    <a:pt x="16573" y="77304"/>
                  </a:lnTo>
                  <a:lnTo>
                    <a:pt x="16725" y="76288"/>
                  </a:lnTo>
                  <a:lnTo>
                    <a:pt x="16802" y="75780"/>
                  </a:lnTo>
                  <a:close/>
                </a:path>
                <a:path w="102235" h="90805">
                  <a:moveTo>
                    <a:pt x="16852" y="63969"/>
                  </a:moveTo>
                  <a:lnTo>
                    <a:pt x="16764" y="61937"/>
                  </a:lnTo>
                  <a:lnTo>
                    <a:pt x="16637" y="60794"/>
                  </a:lnTo>
                  <a:lnTo>
                    <a:pt x="15189" y="54952"/>
                  </a:lnTo>
                  <a:lnTo>
                    <a:pt x="14973" y="54317"/>
                  </a:lnTo>
                  <a:lnTo>
                    <a:pt x="14770" y="53416"/>
                  </a:lnTo>
                  <a:lnTo>
                    <a:pt x="14528" y="52666"/>
                  </a:lnTo>
                  <a:lnTo>
                    <a:pt x="13957" y="51142"/>
                  </a:lnTo>
                  <a:lnTo>
                    <a:pt x="14058" y="51904"/>
                  </a:lnTo>
                  <a:lnTo>
                    <a:pt x="16408" y="60794"/>
                  </a:lnTo>
                  <a:lnTo>
                    <a:pt x="16459" y="61048"/>
                  </a:lnTo>
                  <a:lnTo>
                    <a:pt x="16586" y="61937"/>
                  </a:lnTo>
                  <a:lnTo>
                    <a:pt x="16637" y="62318"/>
                  </a:lnTo>
                  <a:lnTo>
                    <a:pt x="16751" y="63157"/>
                  </a:lnTo>
                  <a:lnTo>
                    <a:pt x="16852" y="63969"/>
                  </a:lnTo>
                  <a:close/>
                </a:path>
                <a:path w="102235" h="90805">
                  <a:moveTo>
                    <a:pt x="17056" y="68795"/>
                  </a:moveTo>
                  <a:lnTo>
                    <a:pt x="16878" y="68795"/>
                  </a:lnTo>
                  <a:lnTo>
                    <a:pt x="16979" y="69049"/>
                  </a:lnTo>
                  <a:lnTo>
                    <a:pt x="17056" y="68795"/>
                  </a:lnTo>
                  <a:close/>
                </a:path>
                <a:path w="102235" h="90805">
                  <a:moveTo>
                    <a:pt x="17056" y="65620"/>
                  </a:moveTo>
                  <a:lnTo>
                    <a:pt x="16891" y="65989"/>
                  </a:lnTo>
                  <a:lnTo>
                    <a:pt x="17018" y="65989"/>
                  </a:lnTo>
                  <a:lnTo>
                    <a:pt x="17056" y="65620"/>
                  </a:lnTo>
                  <a:close/>
                </a:path>
                <a:path w="102235" h="90805">
                  <a:moveTo>
                    <a:pt x="17233" y="72745"/>
                  </a:moveTo>
                  <a:lnTo>
                    <a:pt x="17132" y="73469"/>
                  </a:lnTo>
                  <a:lnTo>
                    <a:pt x="17081" y="73850"/>
                  </a:lnTo>
                  <a:lnTo>
                    <a:pt x="16992" y="74460"/>
                  </a:lnTo>
                  <a:lnTo>
                    <a:pt x="16865" y="75272"/>
                  </a:lnTo>
                  <a:lnTo>
                    <a:pt x="16802" y="75780"/>
                  </a:lnTo>
                  <a:lnTo>
                    <a:pt x="16992" y="75780"/>
                  </a:lnTo>
                  <a:lnTo>
                    <a:pt x="17068" y="75272"/>
                  </a:lnTo>
                  <a:lnTo>
                    <a:pt x="17183" y="74460"/>
                  </a:lnTo>
                  <a:lnTo>
                    <a:pt x="17233" y="72745"/>
                  </a:lnTo>
                  <a:close/>
                </a:path>
                <a:path w="102235" h="90805">
                  <a:moveTo>
                    <a:pt x="17284" y="71589"/>
                  </a:moveTo>
                  <a:lnTo>
                    <a:pt x="16814" y="70319"/>
                  </a:lnTo>
                  <a:lnTo>
                    <a:pt x="16586" y="70319"/>
                  </a:lnTo>
                  <a:lnTo>
                    <a:pt x="17081" y="71589"/>
                  </a:lnTo>
                  <a:lnTo>
                    <a:pt x="17119" y="71716"/>
                  </a:lnTo>
                  <a:lnTo>
                    <a:pt x="17221" y="71970"/>
                  </a:lnTo>
                  <a:lnTo>
                    <a:pt x="17259" y="72097"/>
                  </a:lnTo>
                  <a:lnTo>
                    <a:pt x="17284" y="71589"/>
                  </a:lnTo>
                  <a:close/>
                </a:path>
                <a:path w="102235" h="90805">
                  <a:moveTo>
                    <a:pt x="17589" y="46316"/>
                  </a:moveTo>
                  <a:lnTo>
                    <a:pt x="17335" y="46316"/>
                  </a:lnTo>
                  <a:lnTo>
                    <a:pt x="17094" y="46570"/>
                  </a:lnTo>
                  <a:lnTo>
                    <a:pt x="16002" y="49364"/>
                  </a:lnTo>
                  <a:lnTo>
                    <a:pt x="16205" y="49364"/>
                  </a:lnTo>
                  <a:lnTo>
                    <a:pt x="17297" y="46570"/>
                  </a:lnTo>
                  <a:lnTo>
                    <a:pt x="17589" y="46316"/>
                  </a:lnTo>
                  <a:close/>
                </a:path>
                <a:path w="102235" h="90805">
                  <a:moveTo>
                    <a:pt x="17640" y="54317"/>
                  </a:moveTo>
                  <a:lnTo>
                    <a:pt x="17068" y="53555"/>
                  </a:lnTo>
                  <a:lnTo>
                    <a:pt x="17475" y="53975"/>
                  </a:lnTo>
                  <a:lnTo>
                    <a:pt x="16383" y="49364"/>
                  </a:lnTo>
                  <a:lnTo>
                    <a:pt x="16357" y="51142"/>
                  </a:lnTo>
                  <a:lnTo>
                    <a:pt x="16484" y="51904"/>
                  </a:lnTo>
                  <a:lnTo>
                    <a:pt x="16535" y="52158"/>
                  </a:lnTo>
                  <a:lnTo>
                    <a:pt x="16624" y="52666"/>
                  </a:lnTo>
                  <a:lnTo>
                    <a:pt x="16954" y="53416"/>
                  </a:lnTo>
                  <a:lnTo>
                    <a:pt x="17500" y="54317"/>
                  </a:lnTo>
                  <a:lnTo>
                    <a:pt x="17640" y="54317"/>
                  </a:lnTo>
                  <a:close/>
                </a:path>
                <a:path w="102235" h="90805">
                  <a:moveTo>
                    <a:pt x="18351" y="63969"/>
                  </a:moveTo>
                  <a:lnTo>
                    <a:pt x="18224" y="61937"/>
                  </a:lnTo>
                  <a:lnTo>
                    <a:pt x="18084" y="61048"/>
                  </a:lnTo>
                  <a:lnTo>
                    <a:pt x="18046" y="60794"/>
                  </a:lnTo>
                  <a:lnTo>
                    <a:pt x="17945" y="60159"/>
                  </a:lnTo>
                  <a:lnTo>
                    <a:pt x="17805" y="59778"/>
                  </a:lnTo>
                  <a:lnTo>
                    <a:pt x="17665" y="59270"/>
                  </a:lnTo>
                  <a:lnTo>
                    <a:pt x="17208" y="57873"/>
                  </a:lnTo>
                  <a:lnTo>
                    <a:pt x="17119" y="57619"/>
                  </a:lnTo>
                  <a:lnTo>
                    <a:pt x="16903" y="57619"/>
                  </a:lnTo>
                  <a:lnTo>
                    <a:pt x="17462" y="59270"/>
                  </a:lnTo>
                  <a:lnTo>
                    <a:pt x="17614" y="59778"/>
                  </a:lnTo>
                  <a:lnTo>
                    <a:pt x="17754" y="60159"/>
                  </a:lnTo>
                  <a:lnTo>
                    <a:pt x="18034" y="61937"/>
                  </a:lnTo>
                  <a:lnTo>
                    <a:pt x="18084" y="62318"/>
                  </a:lnTo>
                  <a:lnTo>
                    <a:pt x="18161" y="63969"/>
                  </a:lnTo>
                  <a:lnTo>
                    <a:pt x="17627" y="64985"/>
                  </a:lnTo>
                  <a:lnTo>
                    <a:pt x="17462" y="60794"/>
                  </a:lnTo>
                  <a:lnTo>
                    <a:pt x="17399" y="60159"/>
                  </a:lnTo>
                  <a:lnTo>
                    <a:pt x="17183" y="59778"/>
                  </a:lnTo>
                  <a:lnTo>
                    <a:pt x="14808" y="53416"/>
                  </a:lnTo>
                  <a:lnTo>
                    <a:pt x="14973" y="54317"/>
                  </a:lnTo>
                  <a:lnTo>
                    <a:pt x="16992" y="59778"/>
                  </a:lnTo>
                  <a:lnTo>
                    <a:pt x="17195" y="60159"/>
                  </a:lnTo>
                  <a:lnTo>
                    <a:pt x="17272" y="60794"/>
                  </a:lnTo>
                  <a:lnTo>
                    <a:pt x="17399" y="61937"/>
                  </a:lnTo>
                  <a:lnTo>
                    <a:pt x="17475" y="64985"/>
                  </a:lnTo>
                  <a:lnTo>
                    <a:pt x="17018" y="65989"/>
                  </a:lnTo>
                  <a:lnTo>
                    <a:pt x="15913" y="67906"/>
                  </a:lnTo>
                  <a:lnTo>
                    <a:pt x="15367" y="68795"/>
                  </a:lnTo>
                  <a:lnTo>
                    <a:pt x="14630" y="69684"/>
                  </a:lnTo>
                  <a:lnTo>
                    <a:pt x="14173" y="70319"/>
                  </a:lnTo>
                  <a:lnTo>
                    <a:pt x="13766" y="71589"/>
                  </a:lnTo>
                  <a:lnTo>
                    <a:pt x="13652" y="71970"/>
                  </a:lnTo>
                  <a:lnTo>
                    <a:pt x="13233" y="73469"/>
                  </a:lnTo>
                  <a:lnTo>
                    <a:pt x="13970" y="75780"/>
                  </a:lnTo>
                  <a:lnTo>
                    <a:pt x="14198" y="75780"/>
                  </a:lnTo>
                  <a:lnTo>
                    <a:pt x="14020" y="75272"/>
                  </a:lnTo>
                  <a:lnTo>
                    <a:pt x="13893" y="74891"/>
                  </a:lnTo>
                  <a:lnTo>
                    <a:pt x="13804" y="74612"/>
                  </a:lnTo>
                  <a:lnTo>
                    <a:pt x="13754" y="74460"/>
                  </a:lnTo>
                  <a:lnTo>
                    <a:pt x="13652" y="74142"/>
                  </a:lnTo>
                  <a:lnTo>
                    <a:pt x="13563" y="73850"/>
                  </a:lnTo>
                  <a:lnTo>
                    <a:pt x="13436" y="73469"/>
                  </a:lnTo>
                  <a:lnTo>
                    <a:pt x="13766" y="72224"/>
                  </a:lnTo>
                  <a:lnTo>
                    <a:pt x="14376" y="70319"/>
                  </a:lnTo>
                  <a:lnTo>
                    <a:pt x="15544" y="68795"/>
                  </a:lnTo>
                  <a:lnTo>
                    <a:pt x="15011" y="70319"/>
                  </a:lnTo>
                  <a:lnTo>
                    <a:pt x="13982" y="73469"/>
                  </a:lnTo>
                  <a:lnTo>
                    <a:pt x="14084" y="74460"/>
                  </a:lnTo>
                  <a:lnTo>
                    <a:pt x="14414" y="75780"/>
                  </a:lnTo>
                  <a:lnTo>
                    <a:pt x="14617" y="75780"/>
                  </a:lnTo>
                  <a:lnTo>
                    <a:pt x="14490" y="75272"/>
                  </a:lnTo>
                  <a:lnTo>
                    <a:pt x="14389" y="74891"/>
                  </a:lnTo>
                  <a:lnTo>
                    <a:pt x="14274" y="74460"/>
                  </a:lnTo>
                  <a:lnTo>
                    <a:pt x="14185" y="73469"/>
                  </a:lnTo>
                  <a:lnTo>
                    <a:pt x="15227" y="70319"/>
                  </a:lnTo>
                  <a:lnTo>
                    <a:pt x="15849" y="68795"/>
                  </a:lnTo>
                  <a:lnTo>
                    <a:pt x="16205" y="67906"/>
                  </a:lnTo>
                  <a:lnTo>
                    <a:pt x="16764" y="66890"/>
                  </a:lnTo>
                  <a:lnTo>
                    <a:pt x="16446" y="67906"/>
                  </a:lnTo>
                  <a:lnTo>
                    <a:pt x="16230" y="68795"/>
                  </a:lnTo>
                  <a:lnTo>
                    <a:pt x="16421" y="68795"/>
                  </a:lnTo>
                  <a:lnTo>
                    <a:pt x="16649" y="67906"/>
                  </a:lnTo>
                  <a:lnTo>
                    <a:pt x="16916" y="67144"/>
                  </a:lnTo>
                  <a:lnTo>
                    <a:pt x="16992" y="66890"/>
                  </a:lnTo>
                  <a:lnTo>
                    <a:pt x="17297" y="65989"/>
                  </a:lnTo>
                  <a:lnTo>
                    <a:pt x="17513" y="65620"/>
                  </a:lnTo>
                  <a:lnTo>
                    <a:pt x="17830" y="64985"/>
                  </a:lnTo>
                  <a:lnTo>
                    <a:pt x="18351" y="63969"/>
                  </a:lnTo>
                  <a:close/>
                </a:path>
                <a:path w="102235" h="90805">
                  <a:moveTo>
                    <a:pt x="18376" y="46316"/>
                  </a:moveTo>
                  <a:lnTo>
                    <a:pt x="18173" y="46316"/>
                  </a:lnTo>
                  <a:lnTo>
                    <a:pt x="17970" y="46570"/>
                  </a:lnTo>
                  <a:lnTo>
                    <a:pt x="18161" y="46570"/>
                  </a:lnTo>
                  <a:lnTo>
                    <a:pt x="18376" y="46316"/>
                  </a:lnTo>
                  <a:close/>
                </a:path>
                <a:path w="102235" h="90805">
                  <a:moveTo>
                    <a:pt x="20040" y="77304"/>
                  </a:moveTo>
                  <a:lnTo>
                    <a:pt x="19850" y="76288"/>
                  </a:lnTo>
                  <a:lnTo>
                    <a:pt x="19672" y="75780"/>
                  </a:lnTo>
                  <a:lnTo>
                    <a:pt x="16992" y="75780"/>
                  </a:lnTo>
                  <a:lnTo>
                    <a:pt x="16776" y="77304"/>
                  </a:lnTo>
                  <a:lnTo>
                    <a:pt x="16637" y="77304"/>
                  </a:lnTo>
                  <a:lnTo>
                    <a:pt x="16840" y="77939"/>
                  </a:lnTo>
                  <a:lnTo>
                    <a:pt x="16878" y="78066"/>
                  </a:lnTo>
                  <a:lnTo>
                    <a:pt x="17056" y="77939"/>
                  </a:lnTo>
                  <a:lnTo>
                    <a:pt x="16840" y="77304"/>
                  </a:lnTo>
                  <a:lnTo>
                    <a:pt x="20040" y="77304"/>
                  </a:lnTo>
                  <a:close/>
                </a:path>
                <a:path w="102235" h="90805">
                  <a:moveTo>
                    <a:pt x="20358" y="63157"/>
                  </a:moveTo>
                  <a:lnTo>
                    <a:pt x="19037" y="60159"/>
                  </a:lnTo>
                  <a:lnTo>
                    <a:pt x="18808" y="60159"/>
                  </a:lnTo>
                  <a:lnTo>
                    <a:pt x="19088" y="60794"/>
                  </a:lnTo>
                  <a:lnTo>
                    <a:pt x="19126" y="60947"/>
                  </a:lnTo>
                  <a:lnTo>
                    <a:pt x="19037" y="60794"/>
                  </a:lnTo>
                  <a:lnTo>
                    <a:pt x="18275" y="59270"/>
                  </a:lnTo>
                  <a:lnTo>
                    <a:pt x="18034" y="59270"/>
                  </a:lnTo>
                  <a:lnTo>
                    <a:pt x="18719" y="60794"/>
                  </a:lnTo>
                  <a:lnTo>
                    <a:pt x="18834" y="61048"/>
                  </a:lnTo>
                  <a:lnTo>
                    <a:pt x="19138" y="61937"/>
                  </a:lnTo>
                  <a:lnTo>
                    <a:pt x="17068" y="68795"/>
                  </a:lnTo>
                  <a:lnTo>
                    <a:pt x="16979" y="69049"/>
                  </a:lnTo>
                  <a:lnTo>
                    <a:pt x="17094" y="69303"/>
                  </a:lnTo>
                  <a:lnTo>
                    <a:pt x="19050" y="73850"/>
                  </a:lnTo>
                  <a:lnTo>
                    <a:pt x="19113" y="74002"/>
                  </a:lnTo>
                  <a:lnTo>
                    <a:pt x="19240" y="74460"/>
                  </a:lnTo>
                  <a:lnTo>
                    <a:pt x="19672" y="75780"/>
                  </a:lnTo>
                  <a:lnTo>
                    <a:pt x="19862" y="75780"/>
                  </a:lnTo>
                  <a:lnTo>
                    <a:pt x="19075" y="73469"/>
                  </a:lnTo>
                  <a:lnTo>
                    <a:pt x="17284" y="69303"/>
                  </a:lnTo>
                  <a:lnTo>
                    <a:pt x="17106" y="69303"/>
                  </a:lnTo>
                  <a:lnTo>
                    <a:pt x="17170" y="69062"/>
                  </a:lnTo>
                  <a:lnTo>
                    <a:pt x="19240" y="62318"/>
                  </a:lnTo>
                  <a:lnTo>
                    <a:pt x="19354" y="61937"/>
                  </a:lnTo>
                  <a:lnTo>
                    <a:pt x="19596" y="61937"/>
                  </a:lnTo>
                  <a:lnTo>
                    <a:pt x="20142" y="63157"/>
                  </a:lnTo>
                  <a:lnTo>
                    <a:pt x="20358" y="63157"/>
                  </a:lnTo>
                  <a:close/>
                </a:path>
                <a:path w="102235" h="90805">
                  <a:moveTo>
                    <a:pt x="21183" y="75780"/>
                  </a:moveTo>
                  <a:lnTo>
                    <a:pt x="19431" y="72224"/>
                  </a:lnTo>
                  <a:lnTo>
                    <a:pt x="18834" y="70954"/>
                  </a:lnTo>
                  <a:lnTo>
                    <a:pt x="18084" y="69303"/>
                  </a:lnTo>
                  <a:lnTo>
                    <a:pt x="17881" y="69303"/>
                  </a:lnTo>
                  <a:lnTo>
                    <a:pt x="17970" y="69062"/>
                  </a:lnTo>
                  <a:lnTo>
                    <a:pt x="20091" y="63157"/>
                  </a:lnTo>
                  <a:lnTo>
                    <a:pt x="19875" y="63157"/>
                  </a:lnTo>
                  <a:lnTo>
                    <a:pt x="19380" y="64604"/>
                  </a:lnTo>
                  <a:lnTo>
                    <a:pt x="17856" y="68795"/>
                  </a:lnTo>
                  <a:lnTo>
                    <a:pt x="17665" y="68795"/>
                  </a:lnTo>
                  <a:lnTo>
                    <a:pt x="17767" y="69049"/>
                  </a:lnTo>
                  <a:lnTo>
                    <a:pt x="17678" y="69303"/>
                  </a:lnTo>
                  <a:lnTo>
                    <a:pt x="17767" y="69062"/>
                  </a:lnTo>
                  <a:lnTo>
                    <a:pt x="17868" y="69303"/>
                  </a:lnTo>
                  <a:lnTo>
                    <a:pt x="18580" y="70954"/>
                  </a:lnTo>
                  <a:lnTo>
                    <a:pt x="20955" y="75780"/>
                  </a:lnTo>
                  <a:lnTo>
                    <a:pt x="21183" y="75780"/>
                  </a:lnTo>
                  <a:close/>
                </a:path>
                <a:path w="102235" h="90805">
                  <a:moveTo>
                    <a:pt x="21221" y="59778"/>
                  </a:moveTo>
                  <a:lnTo>
                    <a:pt x="20993" y="59270"/>
                  </a:lnTo>
                  <a:lnTo>
                    <a:pt x="20205" y="57873"/>
                  </a:lnTo>
                  <a:lnTo>
                    <a:pt x="20002" y="57619"/>
                  </a:lnTo>
                  <a:lnTo>
                    <a:pt x="17437" y="54952"/>
                  </a:lnTo>
                  <a:lnTo>
                    <a:pt x="18376" y="56095"/>
                  </a:lnTo>
                  <a:lnTo>
                    <a:pt x="19951" y="57873"/>
                  </a:lnTo>
                  <a:lnTo>
                    <a:pt x="21018" y="59778"/>
                  </a:lnTo>
                  <a:lnTo>
                    <a:pt x="21056" y="60159"/>
                  </a:lnTo>
                  <a:lnTo>
                    <a:pt x="21158" y="61048"/>
                  </a:lnTo>
                  <a:lnTo>
                    <a:pt x="21209" y="61582"/>
                  </a:lnTo>
                  <a:lnTo>
                    <a:pt x="21221" y="59778"/>
                  </a:lnTo>
                  <a:close/>
                </a:path>
                <a:path w="102235" h="90805">
                  <a:moveTo>
                    <a:pt x="21920" y="77304"/>
                  </a:moveTo>
                  <a:lnTo>
                    <a:pt x="21615" y="77304"/>
                  </a:lnTo>
                  <a:lnTo>
                    <a:pt x="20548" y="78549"/>
                  </a:lnTo>
                  <a:lnTo>
                    <a:pt x="21602" y="77304"/>
                  </a:lnTo>
                  <a:lnTo>
                    <a:pt x="21196" y="76288"/>
                  </a:lnTo>
                  <a:lnTo>
                    <a:pt x="20955" y="75780"/>
                  </a:lnTo>
                  <a:lnTo>
                    <a:pt x="19862" y="75780"/>
                  </a:lnTo>
                  <a:lnTo>
                    <a:pt x="20040" y="76288"/>
                  </a:lnTo>
                  <a:lnTo>
                    <a:pt x="20040" y="77304"/>
                  </a:lnTo>
                  <a:lnTo>
                    <a:pt x="21221" y="77304"/>
                  </a:lnTo>
                  <a:lnTo>
                    <a:pt x="20129" y="78701"/>
                  </a:lnTo>
                  <a:lnTo>
                    <a:pt x="19939" y="78701"/>
                  </a:lnTo>
                  <a:lnTo>
                    <a:pt x="16675" y="78701"/>
                  </a:lnTo>
                  <a:lnTo>
                    <a:pt x="15913" y="76644"/>
                  </a:lnTo>
                  <a:lnTo>
                    <a:pt x="15735" y="77304"/>
                  </a:lnTo>
                  <a:lnTo>
                    <a:pt x="15913" y="77304"/>
                  </a:lnTo>
                  <a:lnTo>
                    <a:pt x="16446" y="78701"/>
                  </a:lnTo>
                  <a:lnTo>
                    <a:pt x="15811" y="78701"/>
                  </a:lnTo>
                  <a:lnTo>
                    <a:pt x="15900" y="79209"/>
                  </a:lnTo>
                  <a:lnTo>
                    <a:pt x="19672" y="79209"/>
                  </a:lnTo>
                  <a:lnTo>
                    <a:pt x="19405" y="79463"/>
                  </a:lnTo>
                  <a:lnTo>
                    <a:pt x="19532" y="79590"/>
                  </a:lnTo>
                  <a:lnTo>
                    <a:pt x="19735" y="79463"/>
                  </a:lnTo>
                  <a:lnTo>
                    <a:pt x="19875" y="79209"/>
                  </a:lnTo>
                  <a:lnTo>
                    <a:pt x="20408" y="78701"/>
                  </a:lnTo>
                  <a:lnTo>
                    <a:pt x="20662" y="78701"/>
                  </a:lnTo>
                  <a:lnTo>
                    <a:pt x="21920" y="77304"/>
                  </a:lnTo>
                  <a:close/>
                </a:path>
                <a:path w="102235" h="90805">
                  <a:moveTo>
                    <a:pt x="22225" y="77304"/>
                  </a:moveTo>
                  <a:lnTo>
                    <a:pt x="21945" y="77304"/>
                  </a:lnTo>
                  <a:lnTo>
                    <a:pt x="21386" y="77939"/>
                  </a:lnTo>
                  <a:lnTo>
                    <a:pt x="21539" y="78066"/>
                  </a:lnTo>
                  <a:lnTo>
                    <a:pt x="22225" y="77304"/>
                  </a:lnTo>
                  <a:close/>
                </a:path>
                <a:path w="102235" h="90805">
                  <a:moveTo>
                    <a:pt x="22936" y="63576"/>
                  </a:moveTo>
                  <a:lnTo>
                    <a:pt x="22923" y="61937"/>
                  </a:lnTo>
                  <a:lnTo>
                    <a:pt x="22796" y="61048"/>
                  </a:lnTo>
                  <a:lnTo>
                    <a:pt x="22682" y="60159"/>
                  </a:lnTo>
                  <a:lnTo>
                    <a:pt x="22555" y="59270"/>
                  </a:lnTo>
                  <a:lnTo>
                    <a:pt x="22593" y="61048"/>
                  </a:lnTo>
                  <a:lnTo>
                    <a:pt x="22720" y="61937"/>
                  </a:lnTo>
                  <a:lnTo>
                    <a:pt x="22771" y="62318"/>
                  </a:lnTo>
                  <a:lnTo>
                    <a:pt x="22885" y="63157"/>
                  </a:lnTo>
                  <a:lnTo>
                    <a:pt x="22936" y="63576"/>
                  </a:lnTo>
                  <a:close/>
                </a:path>
                <a:path w="102235" h="90805">
                  <a:moveTo>
                    <a:pt x="23075" y="75780"/>
                  </a:moveTo>
                  <a:lnTo>
                    <a:pt x="20408" y="70319"/>
                  </a:lnTo>
                  <a:lnTo>
                    <a:pt x="20243" y="70319"/>
                  </a:lnTo>
                  <a:lnTo>
                    <a:pt x="20650" y="69684"/>
                  </a:lnTo>
                  <a:lnTo>
                    <a:pt x="22453" y="66890"/>
                  </a:lnTo>
                  <a:lnTo>
                    <a:pt x="22733" y="65989"/>
                  </a:lnTo>
                  <a:lnTo>
                    <a:pt x="22961" y="64985"/>
                  </a:lnTo>
                  <a:lnTo>
                    <a:pt x="22948" y="64185"/>
                  </a:lnTo>
                  <a:lnTo>
                    <a:pt x="22313" y="66890"/>
                  </a:lnTo>
                  <a:lnTo>
                    <a:pt x="22161" y="66890"/>
                  </a:lnTo>
                  <a:lnTo>
                    <a:pt x="20929" y="68795"/>
                  </a:lnTo>
                  <a:lnTo>
                    <a:pt x="20650" y="69176"/>
                  </a:lnTo>
                  <a:lnTo>
                    <a:pt x="20777" y="68795"/>
                  </a:lnTo>
                  <a:lnTo>
                    <a:pt x="21983" y="65989"/>
                  </a:lnTo>
                  <a:lnTo>
                    <a:pt x="22009" y="65620"/>
                  </a:lnTo>
                  <a:lnTo>
                    <a:pt x="22136" y="61937"/>
                  </a:lnTo>
                  <a:lnTo>
                    <a:pt x="22009" y="61048"/>
                  </a:lnTo>
                  <a:lnTo>
                    <a:pt x="21971" y="60794"/>
                  </a:lnTo>
                  <a:lnTo>
                    <a:pt x="21882" y="60159"/>
                  </a:lnTo>
                  <a:lnTo>
                    <a:pt x="21818" y="59778"/>
                  </a:lnTo>
                  <a:lnTo>
                    <a:pt x="21742" y="59270"/>
                  </a:lnTo>
                  <a:lnTo>
                    <a:pt x="21958" y="59270"/>
                  </a:lnTo>
                  <a:lnTo>
                    <a:pt x="20789" y="57619"/>
                  </a:lnTo>
                  <a:lnTo>
                    <a:pt x="20980" y="57619"/>
                  </a:lnTo>
                  <a:lnTo>
                    <a:pt x="18300" y="54952"/>
                  </a:lnTo>
                  <a:lnTo>
                    <a:pt x="20523" y="57619"/>
                  </a:lnTo>
                  <a:lnTo>
                    <a:pt x="21678" y="59270"/>
                  </a:lnTo>
                  <a:lnTo>
                    <a:pt x="21539" y="59270"/>
                  </a:lnTo>
                  <a:lnTo>
                    <a:pt x="21945" y="61937"/>
                  </a:lnTo>
                  <a:lnTo>
                    <a:pt x="21844" y="65620"/>
                  </a:lnTo>
                  <a:lnTo>
                    <a:pt x="20586" y="68795"/>
                  </a:lnTo>
                  <a:lnTo>
                    <a:pt x="21209" y="65989"/>
                  </a:lnTo>
                  <a:lnTo>
                    <a:pt x="21209" y="65176"/>
                  </a:lnTo>
                  <a:lnTo>
                    <a:pt x="20815" y="66890"/>
                  </a:lnTo>
                  <a:lnTo>
                    <a:pt x="20751" y="67144"/>
                  </a:lnTo>
                  <a:lnTo>
                    <a:pt x="20459" y="68605"/>
                  </a:lnTo>
                  <a:lnTo>
                    <a:pt x="20459" y="69532"/>
                  </a:lnTo>
                  <a:lnTo>
                    <a:pt x="20396" y="69684"/>
                  </a:lnTo>
                  <a:lnTo>
                    <a:pt x="20459" y="69532"/>
                  </a:lnTo>
                  <a:lnTo>
                    <a:pt x="20459" y="68605"/>
                  </a:lnTo>
                  <a:lnTo>
                    <a:pt x="20421" y="68795"/>
                  </a:lnTo>
                  <a:lnTo>
                    <a:pt x="20307" y="69100"/>
                  </a:lnTo>
                  <a:lnTo>
                    <a:pt x="20345" y="68795"/>
                  </a:lnTo>
                  <a:lnTo>
                    <a:pt x="20015" y="69303"/>
                  </a:lnTo>
                  <a:lnTo>
                    <a:pt x="19621" y="70319"/>
                  </a:lnTo>
                  <a:lnTo>
                    <a:pt x="19405" y="70319"/>
                  </a:lnTo>
                  <a:lnTo>
                    <a:pt x="18745" y="68795"/>
                  </a:lnTo>
                  <a:lnTo>
                    <a:pt x="20091" y="65620"/>
                  </a:lnTo>
                  <a:lnTo>
                    <a:pt x="20294" y="64985"/>
                  </a:lnTo>
                  <a:lnTo>
                    <a:pt x="20116" y="64985"/>
                  </a:lnTo>
                  <a:lnTo>
                    <a:pt x="19913" y="65620"/>
                  </a:lnTo>
                  <a:lnTo>
                    <a:pt x="18529" y="68795"/>
                  </a:lnTo>
                  <a:lnTo>
                    <a:pt x="19773" y="71589"/>
                  </a:lnTo>
                  <a:lnTo>
                    <a:pt x="21894" y="75780"/>
                  </a:lnTo>
                  <a:lnTo>
                    <a:pt x="22059" y="75780"/>
                  </a:lnTo>
                  <a:lnTo>
                    <a:pt x="19697" y="70954"/>
                  </a:lnTo>
                  <a:lnTo>
                    <a:pt x="19850" y="70319"/>
                  </a:lnTo>
                  <a:lnTo>
                    <a:pt x="20180" y="69532"/>
                  </a:lnTo>
                  <a:lnTo>
                    <a:pt x="20154" y="69684"/>
                  </a:lnTo>
                  <a:lnTo>
                    <a:pt x="19951" y="70319"/>
                  </a:lnTo>
                  <a:lnTo>
                    <a:pt x="20193" y="70319"/>
                  </a:lnTo>
                  <a:lnTo>
                    <a:pt x="22910" y="75780"/>
                  </a:lnTo>
                  <a:lnTo>
                    <a:pt x="23075" y="75780"/>
                  </a:lnTo>
                  <a:close/>
                </a:path>
                <a:path w="102235" h="90805">
                  <a:moveTo>
                    <a:pt x="23329" y="76288"/>
                  </a:moveTo>
                  <a:lnTo>
                    <a:pt x="23139" y="75920"/>
                  </a:lnTo>
                  <a:lnTo>
                    <a:pt x="22910" y="75780"/>
                  </a:lnTo>
                  <a:lnTo>
                    <a:pt x="22059" y="75780"/>
                  </a:lnTo>
                  <a:lnTo>
                    <a:pt x="22313" y="76288"/>
                  </a:lnTo>
                  <a:lnTo>
                    <a:pt x="22148" y="76288"/>
                  </a:lnTo>
                  <a:lnTo>
                    <a:pt x="21894" y="75780"/>
                  </a:lnTo>
                  <a:lnTo>
                    <a:pt x="21183" y="75780"/>
                  </a:lnTo>
                  <a:lnTo>
                    <a:pt x="21818" y="77076"/>
                  </a:lnTo>
                  <a:lnTo>
                    <a:pt x="22504" y="76288"/>
                  </a:lnTo>
                  <a:lnTo>
                    <a:pt x="22809" y="76288"/>
                  </a:lnTo>
                  <a:lnTo>
                    <a:pt x="23164" y="76288"/>
                  </a:lnTo>
                  <a:lnTo>
                    <a:pt x="23329" y="76288"/>
                  </a:lnTo>
                  <a:close/>
                </a:path>
                <a:path w="102235" h="90805">
                  <a:moveTo>
                    <a:pt x="23952" y="62318"/>
                  </a:moveTo>
                  <a:lnTo>
                    <a:pt x="23863" y="61937"/>
                  </a:lnTo>
                  <a:lnTo>
                    <a:pt x="23799" y="61048"/>
                  </a:lnTo>
                  <a:lnTo>
                    <a:pt x="22669" y="57873"/>
                  </a:lnTo>
                  <a:lnTo>
                    <a:pt x="22580" y="57619"/>
                  </a:lnTo>
                  <a:lnTo>
                    <a:pt x="21539" y="56095"/>
                  </a:lnTo>
                  <a:lnTo>
                    <a:pt x="20510" y="54952"/>
                  </a:lnTo>
                  <a:lnTo>
                    <a:pt x="19088" y="53416"/>
                  </a:lnTo>
                  <a:lnTo>
                    <a:pt x="18935" y="53416"/>
                  </a:lnTo>
                  <a:lnTo>
                    <a:pt x="18313" y="52158"/>
                  </a:lnTo>
                  <a:lnTo>
                    <a:pt x="18186" y="51904"/>
                  </a:lnTo>
                  <a:lnTo>
                    <a:pt x="18034" y="51142"/>
                  </a:lnTo>
                  <a:lnTo>
                    <a:pt x="17957" y="49364"/>
                  </a:lnTo>
                  <a:lnTo>
                    <a:pt x="18249" y="48221"/>
                  </a:lnTo>
                  <a:lnTo>
                    <a:pt x="18288" y="48094"/>
                  </a:lnTo>
                  <a:lnTo>
                    <a:pt x="18376" y="47840"/>
                  </a:lnTo>
                  <a:lnTo>
                    <a:pt x="18643" y="47459"/>
                  </a:lnTo>
                  <a:lnTo>
                    <a:pt x="19773" y="46316"/>
                  </a:lnTo>
                  <a:lnTo>
                    <a:pt x="19481" y="46316"/>
                  </a:lnTo>
                  <a:lnTo>
                    <a:pt x="19227" y="46570"/>
                  </a:lnTo>
                  <a:lnTo>
                    <a:pt x="18389" y="47459"/>
                  </a:lnTo>
                  <a:lnTo>
                    <a:pt x="18148" y="47840"/>
                  </a:lnTo>
                  <a:lnTo>
                    <a:pt x="17614" y="49364"/>
                  </a:lnTo>
                  <a:lnTo>
                    <a:pt x="17767" y="49364"/>
                  </a:lnTo>
                  <a:lnTo>
                    <a:pt x="17818" y="50634"/>
                  </a:lnTo>
                  <a:lnTo>
                    <a:pt x="17932" y="51904"/>
                  </a:lnTo>
                  <a:lnTo>
                    <a:pt x="18326" y="52666"/>
                  </a:lnTo>
                  <a:lnTo>
                    <a:pt x="18796" y="53416"/>
                  </a:lnTo>
                  <a:lnTo>
                    <a:pt x="21285" y="56095"/>
                  </a:lnTo>
                  <a:lnTo>
                    <a:pt x="20548" y="56095"/>
                  </a:lnTo>
                  <a:lnTo>
                    <a:pt x="20307" y="56095"/>
                  </a:lnTo>
                  <a:lnTo>
                    <a:pt x="19354" y="54952"/>
                  </a:lnTo>
                  <a:lnTo>
                    <a:pt x="17932" y="53416"/>
                  </a:lnTo>
                  <a:lnTo>
                    <a:pt x="17627" y="52666"/>
                  </a:lnTo>
                  <a:lnTo>
                    <a:pt x="17475" y="52158"/>
                  </a:lnTo>
                  <a:lnTo>
                    <a:pt x="17246" y="51142"/>
                  </a:lnTo>
                  <a:lnTo>
                    <a:pt x="17132" y="50634"/>
                  </a:lnTo>
                  <a:lnTo>
                    <a:pt x="17056" y="49364"/>
                  </a:lnTo>
                  <a:lnTo>
                    <a:pt x="17373" y="48221"/>
                  </a:lnTo>
                  <a:lnTo>
                    <a:pt x="17970" y="46570"/>
                  </a:lnTo>
                  <a:lnTo>
                    <a:pt x="17805" y="46570"/>
                  </a:lnTo>
                  <a:lnTo>
                    <a:pt x="17335" y="47840"/>
                  </a:lnTo>
                  <a:lnTo>
                    <a:pt x="17246" y="48094"/>
                  </a:lnTo>
                  <a:lnTo>
                    <a:pt x="16852" y="49364"/>
                  </a:lnTo>
                  <a:lnTo>
                    <a:pt x="16929" y="50634"/>
                  </a:lnTo>
                  <a:lnTo>
                    <a:pt x="17233" y="51904"/>
                  </a:lnTo>
                  <a:lnTo>
                    <a:pt x="17449" y="52666"/>
                  </a:lnTo>
                  <a:lnTo>
                    <a:pt x="17818" y="53416"/>
                  </a:lnTo>
                  <a:lnTo>
                    <a:pt x="17640" y="53416"/>
                  </a:lnTo>
                  <a:lnTo>
                    <a:pt x="20828" y="56857"/>
                  </a:lnTo>
                  <a:lnTo>
                    <a:pt x="21539" y="57619"/>
                  </a:lnTo>
                  <a:lnTo>
                    <a:pt x="21361" y="57619"/>
                  </a:lnTo>
                  <a:lnTo>
                    <a:pt x="20828" y="56870"/>
                  </a:lnTo>
                  <a:lnTo>
                    <a:pt x="22491" y="59270"/>
                  </a:lnTo>
                  <a:lnTo>
                    <a:pt x="22771" y="59270"/>
                  </a:lnTo>
                  <a:lnTo>
                    <a:pt x="21615" y="57619"/>
                  </a:lnTo>
                  <a:lnTo>
                    <a:pt x="22313" y="57619"/>
                  </a:lnTo>
                  <a:lnTo>
                    <a:pt x="22440" y="57873"/>
                  </a:lnTo>
                  <a:lnTo>
                    <a:pt x="23507" y="60794"/>
                  </a:lnTo>
                  <a:lnTo>
                    <a:pt x="23609" y="61048"/>
                  </a:lnTo>
                  <a:lnTo>
                    <a:pt x="23672" y="61937"/>
                  </a:lnTo>
                  <a:lnTo>
                    <a:pt x="23774" y="62318"/>
                  </a:lnTo>
                  <a:lnTo>
                    <a:pt x="23456" y="63969"/>
                  </a:lnTo>
                  <a:lnTo>
                    <a:pt x="23342" y="64604"/>
                  </a:lnTo>
                  <a:lnTo>
                    <a:pt x="23520" y="64604"/>
                  </a:lnTo>
                  <a:lnTo>
                    <a:pt x="23952" y="62318"/>
                  </a:lnTo>
                  <a:close/>
                </a:path>
                <a:path w="102235" h="90805">
                  <a:moveTo>
                    <a:pt x="30924" y="43395"/>
                  </a:moveTo>
                  <a:lnTo>
                    <a:pt x="28511" y="42887"/>
                  </a:lnTo>
                  <a:lnTo>
                    <a:pt x="26873" y="42532"/>
                  </a:lnTo>
                  <a:lnTo>
                    <a:pt x="26111" y="42367"/>
                  </a:lnTo>
                  <a:lnTo>
                    <a:pt x="24447" y="41490"/>
                  </a:lnTo>
                  <a:lnTo>
                    <a:pt x="26974" y="40995"/>
                  </a:lnTo>
                  <a:lnTo>
                    <a:pt x="26377" y="40995"/>
                  </a:lnTo>
                  <a:lnTo>
                    <a:pt x="24231" y="41376"/>
                  </a:lnTo>
                  <a:lnTo>
                    <a:pt x="23888" y="41198"/>
                  </a:lnTo>
                  <a:lnTo>
                    <a:pt x="23533" y="40995"/>
                  </a:lnTo>
                  <a:lnTo>
                    <a:pt x="22339" y="41224"/>
                  </a:lnTo>
                  <a:lnTo>
                    <a:pt x="21755" y="40995"/>
                  </a:lnTo>
                  <a:lnTo>
                    <a:pt x="20866" y="40995"/>
                  </a:lnTo>
                  <a:lnTo>
                    <a:pt x="20726" y="40995"/>
                  </a:lnTo>
                  <a:lnTo>
                    <a:pt x="21590" y="41351"/>
                  </a:lnTo>
                  <a:lnTo>
                    <a:pt x="21463" y="41376"/>
                  </a:lnTo>
                  <a:lnTo>
                    <a:pt x="19748" y="40995"/>
                  </a:lnTo>
                  <a:lnTo>
                    <a:pt x="17462" y="40995"/>
                  </a:lnTo>
                  <a:lnTo>
                    <a:pt x="17360" y="43395"/>
                  </a:lnTo>
                  <a:lnTo>
                    <a:pt x="15875" y="44157"/>
                  </a:lnTo>
                  <a:lnTo>
                    <a:pt x="16687" y="43395"/>
                  </a:lnTo>
                  <a:lnTo>
                    <a:pt x="17360" y="43395"/>
                  </a:lnTo>
                  <a:lnTo>
                    <a:pt x="17360" y="40995"/>
                  </a:lnTo>
                  <a:lnTo>
                    <a:pt x="17183" y="40995"/>
                  </a:lnTo>
                  <a:lnTo>
                    <a:pt x="16738" y="40995"/>
                  </a:lnTo>
                  <a:lnTo>
                    <a:pt x="18351" y="40728"/>
                  </a:lnTo>
                  <a:lnTo>
                    <a:pt x="18110" y="40728"/>
                  </a:lnTo>
                  <a:lnTo>
                    <a:pt x="16002" y="40995"/>
                  </a:lnTo>
                  <a:lnTo>
                    <a:pt x="15544" y="41236"/>
                  </a:lnTo>
                  <a:lnTo>
                    <a:pt x="14973" y="41529"/>
                  </a:lnTo>
                  <a:lnTo>
                    <a:pt x="9702" y="40995"/>
                  </a:lnTo>
                  <a:lnTo>
                    <a:pt x="0" y="40995"/>
                  </a:lnTo>
                  <a:lnTo>
                    <a:pt x="14401" y="41821"/>
                  </a:lnTo>
                  <a:lnTo>
                    <a:pt x="11823" y="43154"/>
                  </a:lnTo>
                  <a:lnTo>
                    <a:pt x="10502" y="43395"/>
                  </a:lnTo>
                  <a:lnTo>
                    <a:pt x="10744" y="43395"/>
                  </a:lnTo>
                  <a:lnTo>
                    <a:pt x="11353" y="43395"/>
                  </a:lnTo>
                  <a:lnTo>
                    <a:pt x="10236" y="44919"/>
                  </a:lnTo>
                  <a:lnTo>
                    <a:pt x="10045" y="44919"/>
                  </a:lnTo>
                  <a:lnTo>
                    <a:pt x="9004" y="47840"/>
                  </a:lnTo>
                  <a:lnTo>
                    <a:pt x="8877" y="48221"/>
                  </a:lnTo>
                  <a:lnTo>
                    <a:pt x="9093" y="48221"/>
                  </a:lnTo>
                  <a:lnTo>
                    <a:pt x="10248" y="44919"/>
                  </a:lnTo>
                  <a:lnTo>
                    <a:pt x="10477" y="44919"/>
                  </a:lnTo>
                  <a:lnTo>
                    <a:pt x="11569" y="43395"/>
                  </a:lnTo>
                  <a:lnTo>
                    <a:pt x="13093" y="43395"/>
                  </a:lnTo>
                  <a:lnTo>
                    <a:pt x="11506" y="44919"/>
                  </a:lnTo>
                  <a:lnTo>
                    <a:pt x="10680" y="46316"/>
                  </a:lnTo>
                  <a:lnTo>
                    <a:pt x="9677" y="49364"/>
                  </a:lnTo>
                  <a:lnTo>
                    <a:pt x="9563" y="49745"/>
                  </a:lnTo>
                  <a:lnTo>
                    <a:pt x="9474" y="49999"/>
                  </a:lnTo>
                  <a:lnTo>
                    <a:pt x="9385" y="53416"/>
                  </a:lnTo>
                  <a:lnTo>
                    <a:pt x="9829" y="56095"/>
                  </a:lnTo>
                  <a:lnTo>
                    <a:pt x="10147" y="57619"/>
                  </a:lnTo>
                  <a:lnTo>
                    <a:pt x="12001" y="61937"/>
                  </a:lnTo>
                  <a:lnTo>
                    <a:pt x="9918" y="64604"/>
                  </a:lnTo>
                  <a:lnTo>
                    <a:pt x="6858" y="67906"/>
                  </a:lnTo>
                  <a:lnTo>
                    <a:pt x="7696" y="67144"/>
                  </a:lnTo>
                  <a:lnTo>
                    <a:pt x="10172" y="64604"/>
                  </a:lnTo>
                  <a:lnTo>
                    <a:pt x="12242" y="61937"/>
                  </a:lnTo>
                  <a:lnTo>
                    <a:pt x="10515" y="57873"/>
                  </a:lnTo>
                  <a:lnTo>
                    <a:pt x="10401" y="57619"/>
                  </a:lnTo>
                  <a:lnTo>
                    <a:pt x="10045" y="56095"/>
                  </a:lnTo>
                  <a:lnTo>
                    <a:pt x="9575" y="53416"/>
                  </a:lnTo>
                  <a:lnTo>
                    <a:pt x="9664" y="49999"/>
                  </a:lnTo>
                  <a:lnTo>
                    <a:pt x="10807" y="46570"/>
                  </a:lnTo>
                  <a:lnTo>
                    <a:pt x="10896" y="46316"/>
                  </a:lnTo>
                  <a:lnTo>
                    <a:pt x="11734" y="44919"/>
                  </a:lnTo>
                  <a:lnTo>
                    <a:pt x="13347" y="43395"/>
                  </a:lnTo>
                  <a:lnTo>
                    <a:pt x="14135" y="43395"/>
                  </a:lnTo>
                  <a:lnTo>
                    <a:pt x="12446" y="44919"/>
                  </a:lnTo>
                  <a:lnTo>
                    <a:pt x="11506" y="46570"/>
                  </a:lnTo>
                  <a:lnTo>
                    <a:pt x="10591" y="49364"/>
                  </a:lnTo>
                  <a:lnTo>
                    <a:pt x="10464" y="49745"/>
                  </a:lnTo>
                  <a:lnTo>
                    <a:pt x="10375" y="49999"/>
                  </a:lnTo>
                  <a:lnTo>
                    <a:pt x="10299" y="50253"/>
                  </a:lnTo>
                  <a:lnTo>
                    <a:pt x="10172" y="50634"/>
                  </a:lnTo>
                  <a:lnTo>
                    <a:pt x="10071" y="53416"/>
                  </a:lnTo>
                  <a:lnTo>
                    <a:pt x="10782" y="57619"/>
                  </a:lnTo>
                  <a:lnTo>
                    <a:pt x="10858" y="57873"/>
                  </a:lnTo>
                  <a:lnTo>
                    <a:pt x="12763" y="62318"/>
                  </a:lnTo>
                  <a:lnTo>
                    <a:pt x="11023" y="64604"/>
                  </a:lnTo>
                  <a:lnTo>
                    <a:pt x="10706" y="64985"/>
                  </a:lnTo>
                  <a:lnTo>
                    <a:pt x="8039" y="67906"/>
                  </a:lnTo>
                  <a:lnTo>
                    <a:pt x="8356" y="67906"/>
                  </a:lnTo>
                  <a:lnTo>
                    <a:pt x="11290" y="64604"/>
                  </a:lnTo>
                  <a:lnTo>
                    <a:pt x="12992" y="62318"/>
                  </a:lnTo>
                  <a:lnTo>
                    <a:pt x="11036" y="57873"/>
                  </a:lnTo>
                  <a:lnTo>
                    <a:pt x="10960" y="57619"/>
                  </a:lnTo>
                  <a:lnTo>
                    <a:pt x="10515" y="54952"/>
                  </a:lnTo>
                  <a:lnTo>
                    <a:pt x="10414" y="54317"/>
                  </a:lnTo>
                  <a:lnTo>
                    <a:pt x="10350" y="50634"/>
                  </a:lnTo>
                  <a:lnTo>
                    <a:pt x="11722" y="46570"/>
                  </a:lnTo>
                  <a:lnTo>
                    <a:pt x="11887" y="46316"/>
                  </a:lnTo>
                  <a:lnTo>
                    <a:pt x="12661" y="44919"/>
                  </a:lnTo>
                  <a:lnTo>
                    <a:pt x="12865" y="44919"/>
                  </a:lnTo>
                  <a:lnTo>
                    <a:pt x="14490" y="43395"/>
                  </a:lnTo>
                  <a:lnTo>
                    <a:pt x="15506" y="43395"/>
                  </a:lnTo>
                  <a:lnTo>
                    <a:pt x="16294" y="43395"/>
                  </a:lnTo>
                  <a:lnTo>
                    <a:pt x="15087" y="44564"/>
                  </a:lnTo>
                  <a:lnTo>
                    <a:pt x="14681" y="44767"/>
                  </a:lnTo>
                  <a:lnTo>
                    <a:pt x="14147" y="44818"/>
                  </a:lnTo>
                  <a:lnTo>
                    <a:pt x="15506" y="43395"/>
                  </a:lnTo>
                  <a:lnTo>
                    <a:pt x="13970" y="44831"/>
                  </a:lnTo>
                  <a:lnTo>
                    <a:pt x="13004" y="44919"/>
                  </a:lnTo>
                  <a:lnTo>
                    <a:pt x="13868" y="44919"/>
                  </a:lnTo>
                  <a:lnTo>
                    <a:pt x="12382" y="46316"/>
                  </a:lnTo>
                  <a:lnTo>
                    <a:pt x="12636" y="46316"/>
                  </a:lnTo>
                  <a:lnTo>
                    <a:pt x="12001" y="47459"/>
                  </a:lnTo>
                  <a:lnTo>
                    <a:pt x="11404" y="49364"/>
                  </a:lnTo>
                  <a:lnTo>
                    <a:pt x="11277" y="49745"/>
                  </a:lnTo>
                  <a:lnTo>
                    <a:pt x="11201" y="49999"/>
                  </a:lnTo>
                  <a:lnTo>
                    <a:pt x="11125" y="50253"/>
                  </a:lnTo>
                  <a:lnTo>
                    <a:pt x="10998" y="50634"/>
                  </a:lnTo>
                  <a:lnTo>
                    <a:pt x="10871" y="51142"/>
                  </a:lnTo>
                  <a:lnTo>
                    <a:pt x="10769" y="53416"/>
                  </a:lnTo>
                  <a:lnTo>
                    <a:pt x="11493" y="57619"/>
                  </a:lnTo>
                  <a:lnTo>
                    <a:pt x="11671" y="57619"/>
                  </a:lnTo>
                  <a:lnTo>
                    <a:pt x="10972" y="53416"/>
                  </a:lnTo>
                  <a:lnTo>
                    <a:pt x="11061" y="51142"/>
                  </a:lnTo>
                  <a:lnTo>
                    <a:pt x="11188" y="50634"/>
                  </a:lnTo>
                  <a:lnTo>
                    <a:pt x="11976" y="48221"/>
                  </a:lnTo>
                  <a:lnTo>
                    <a:pt x="12090" y="47840"/>
                  </a:lnTo>
                  <a:lnTo>
                    <a:pt x="12217" y="47459"/>
                  </a:lnTo>
                  <a:lnTo>
                    <a:pt x="12865" y="46316"/>
                  </a:lnTo>
                  <a:lnTo>
                    <a:pt x="12725" y="46316"/>
                  </a:lnTo>
                  <a:lnTo>
                    <a:pt x="14046" y="44919"/>
                  </a:lnTo>
                  <a:lnTo>
                    <a:pt x="14389" y="44919"/>
                  </a:lnTo>
                  <a:lnTo>
                    <a:pt x="14719" y="44919"/>
                  </a:lnTo>
                  <a:lnTo>
                    <a:pt x="13347" y="46316"/>
                  </a:lnTo>
                  <a:lnTo>
                    <a:pt x="12712" y="47459"/>
                  </a:lnTo>
                  <a:lnTo>
                    <a:pt x="12534" y="47840"/>
                  </a:lnTo>
                  <a:lnTo>
                    <a:pt x="12433" y="48221"/>
                  </a:lnTo>
                  <a:lnTo>
                    <a:pt x="12560" y="48221"/>
                  </a:lnTo>
                  <a:lnTo>
                    <a:pt x="12725" y="47840"/>
                  </a:lnTo>
                  <a:lnTo>
                    <a:pt x="12903" y="47459"/>
                  </a:lnTo>
                  <a:lnTo>
                    <a:pt x="13576" y="46316"/>
                  </a:lnTo>
                  <a:lnTo>
                    <a:pt x="15062" y="44919"/>
                  </a:lnTo>
                  <a:lnTo>
                    <a:pt x="17297" y="44919"/>
                  </a:lnTo>
                  <a:lnTo>
                    <a:pt x="16268" y="46316"/>
                  </a:lnTo>
                  <a:lnTo>
                    <a:pt x="15328" y="47459"/>
                  </a:lnTo>
                  <a:lnTo>
                    <a:pt x="15494" y="47459"/>
                  </a:lnTo>
                  <a:lnTo>
                    <a:pt x="15341" y="47840"/>
                  </a:lnTo>
                  <a:lnTo>
                    <a:pt x="15227" y="48221"/>
                  </a:lnTo>
                  <a:lnTo>
                    <a:pt x="15214" y="52158"/>
                  </a:lnTo>
                  <a:lnTo>
                    <a:pt x="16294" y="54952"/>
                  </a:lnTo>
                  <a:lnTo>
                    <a:pt x="19710" y="59270"/>
                  </a:lnTo>
                  <a:lnTo>
                    <a:pt x="20256" y="60794"/>
                  </a:lnTo>
                  <a:lnTo>
                    <a:pt x="20345" y="61048"/>
                  </a:lnTo>
                  <a:lnTo>
                    <a:pt x="20599" y="61937"/>
                  </a:lnTo>
                  <a:lnTo>
                    <a:pt x="20535" y="67144"/>
                  </a:lnTo>
                  <a:lnTo>
                    <a:pt x="20193" y="68795"/>
                  </a:lnTo>
                  <a:lnTo>
                    <a:pt x="20345" y="68795"/>
                  </a:lnTo>
                  <a:lnTo>
                    <a:pt x="20751" y="67144"/>
                  </a:lnTo>
                  <a:lnTo>
                    <a:pt x="20802" y="61937"/>
                  </a:lnTo>
                  <a:lnTo>
                    <a:pt x="20548" y="61048"/>
                  </a:lnTo>
                  <a:lnTo>
                    <a:pt x="19939" y="59270"/>
                  </a:lnTo>
                  <a:lnTo>
                    <a:pt x="18884" y="57873"/>
                  </a:lnTo>
                  <a:lnTo>
                    <a:pt x="16573" y="54952"/>
                  </a:lnTo>
                  <a:lnTo>
                    <a:pt x="16268" y="54317"/>
                  </a:lnTo>
                  <a:lnTo>
                    <a:pt x="15405" y="52158"/>
                  </a:lnTo>
                  <a:lnTo>
                    <a:pt x="15303" y="51904"/>
                  </a:lnTo>
                  <a:lnTo>
                    <a:pt x="15265" y="49364"/>
                  </a:lnTo>
                  <a:lnTo>
                    <a:pt x="17538" y="44919"/>
                  </a:lnTo>
                  <a:lnTo>
                    <a:pt x="17907" y="44919"/>
                  </a:lnTo>
                  <a:lnTo>
                    <a:pt x="18110" y="44919"/>
                  </a:lnTo>
                  <a:lnTo>
                    <a:pt x="16700" y="46316"/>
                  </a:lnTo>
                  <a:lnTo>
                    <a:pt x="16878" y="46316"/>
                  </a:lnTo>
                  <a:lnTo>
                    <a:pt x="15913" y="48094"/>
                  </a:lnTo>
                  <a:lnTo>
                    <a:pt x="15633" y="49364"/>
                  </a:lnTo>
                  <a:lnTo>
                    <a:pt x="15722" y="52158"/>
                  </a:lnTo>
                  <a:lnTo>
                    <a:pt x="16192" y="53416"/>
                  </a:lnTo>
                  <a:lnTo>
                    <a:pt x="16002" y="53416"/>
                  </a:lnTo>
                  <a:lnTo>
                    <a:pt x="16802" y="54317"/>
                  </a:lnTo>
                  <a:lnTo>
                    <a:pt x="16370" y="53416"/>
                  </a:lnTo>
                  <a:lnTo>
                    <a:pt x="15913" y="52158"/>
                  </a:lnTo>
                  <a:lnTo>
                    <a:pt x="15824" y="49364"/>
                  </a:lnTo>
                  <a:lnTo>
                    <a:pt x="16065" y="48221"/>
                  </a:lnTo>
                  <a:lnTo>
                    <a:pt x="16090" y="48094"/>
                  </a:lnTo>
                  <a:lnTo>
                    <a:pt x="17094" y="46316"/>
                  </a:lnTo>
                  <a:lnTo>
                    <a:pt x="19723" y="44919"/>
                  </a:lnTo>
                  <a:lnTo>
                    <a:pt x="20307" y="44919"/>
                  </a:lnTo>
                  <a:lnTo>
                    <a:pt x="17780" y="46316"/>
                  </a:lnTo>
                  <a:lnTo>
                    <a:pt x="18122" y="46316"/>
                  </a:lnTo>
                  <a:lnTo>
                    <a:pt x="20751" y="44919"/>
                  </a:lnTo>
                  <a:lnTo>
                    <a:pt x="20904" y="44919"/>
                  </a:lnTo>
                  <a:lnTo>
                    <a:pt x="19888" y="45923"/>
                  </a:lnTo>
                  <a:lnTo>
                    <a:pt x="22161" y="44919"/>
                  </a:lnTo>
                  <a:lnTo>
                    <a:pt x="25298" y="44919"/>
                  </a:lnTo>
                  <a:lnTo>
                    <a:pt x="25349" y="43789"/>
                  </a:lnTo>
                  <a:lnTo>
                    <a:pt x="21259" y="44157"/>
                  </a:lnTo>
                  <a:lnTo>
                    <a:pt x="22212" y="43840"/>
                  </a:lnTo>
                  <a:lnTo>
                    <a:pt x="20434" y="44234"/>
                  </a:lnTo>
                  <a:lnTo>
                    <a:pt x="19596" y="44323"/>
                  </a:lnTo>
                  <a:lnTo>
                    <a:pt x="20129" y="44069"/>
                  </a:lnTo>
                  <a:lnTo>
                    <a:pt x="19456" y="44335"/>
                  </a:lnTo>
                  <a:lnTo>
                    <a:pt x="19405" y="44919"/>
                  </a:lnTo>
                  <a:lnTo>
                    <a:pt x="17284" y="46012"/>
                  </a:lnTo>
                  <a:lnTo>
                    <a:pt x="18542" y="44919"/>
                  </a:lnTo>
                  <a:lnTo>
                    <a:pt x="19024" y="44919"/>
                  </a:lnTo>
                  <a:lnTo>
                    <a:pt x="19405" y="44919"/>
                  </a:lnTo>
                  <a:lnTo>
                    <a:pt x="19405" y="44348"/>
                  </a:lnTo>
                  <a:lnTo>
                    <a:pt x="18783" y="44386"/>
                  </a:lnTo>
                  <a:lnTo>
                    <a:pt x="21120" y="43395"/>
                  </a:lnTo>
                  <a:lnTo>
                    <a:pt x="29502" y="43395"/>
                  </a:lnTo>
                  <a:lnTo>
                    <a:pt x="30924" y="43395"/>
                  </a:lnTo>
                  <a:close/>
                </a:path>
                <a:path w="102235" h="90805">
                  <a:moveTo>
                    <a:pt x="67335" y="21767"/>
                  </a:moveTo>
                  <a:lnTo>
                    <a:pt x="65417" y="27927"/>
                  </a:lnTo>
                  <a:lnTo>
                    <a:pt x="65532" y="27178"/>
                  </a:lnTo>
                  <a:lnTo>
                    <a:pt x="65646" y="26022"/>
                  </a:lnTo>
                  <a:lnTo>
                    <a:pt x="65760" y="25400"/>
                  </a:lnTo>
                  <a:lnTo>
                    <a:pt x="66167" y="23876"/>
                  </a:lnTo>
                  <a:lnTo>
                    <a:pt x="66471" y="23101"/>
                  </a:lnTo>
                  <a:lnTo>
                    <a:pt x="66979" y="22275"/>
                  </a:lnTo>
                  <a:lnTo>
                    <a:pt x="67335" y="21767"/>
                  </a:lnTo>
                  <a:close/>
                </a:path>
                <a:path w="102235" h="90805">
                  <a:moveTo>
                    <a:pt x="67716" y="22885"/>
                  </a:moveTo>
                  <a:lnTo>
                    <a:pt x="67487" y="23101"/>
                  </a:lnTo>
                  <a:lnTo>
                    <a:pt x="67068" y="25006"/>
                  </a:lnTo>
                  <a:lnTo>
                    <a:pt x="66992" y="25400"/>
                  </a:lnTo>
                  <a:lnTo>
                    <a:pt x="66929" y="25654"/>
                  </a:lnTo>
                  <a:lnTo>
                    <a:pt x="66852" y="26022"/>
                  </a:lnTo>
                  <a:lnTo>
                    <a:pt x="66738" y="26530"/>
                  </a:lnTo>
                  <a:lnTo>
                    <a:pt x="66941" y="26530"/>
                  </a:lnTo>
                  <a:lnTo>
                    <a:pt x="67665" y="23101"/>
                  </a:lnTo>
                  <a:lnTo>
                    <a:pt x="67716" y="22885"/>
                  </a:lnTo>
                  <a:close/>
                </a:path>
                <a:path w="102235" h="90805">
                  <a:moveTo>
                    <a:pt x="68262" y="28054"/>
                  </a:moveTo>
                  <a:lnTo>
                    <a:pt x="68211" y="25006"/>
                  </a:lnTo>
                  <a:lnTo>
                    <a:pt x="68135" y="27927"/>
                  </a:lnTo>
                  <a:lnTo>
                    <a:pt x="67945" y="27927"/>
                  </a:lnTo>
                  <a:lnTo>
                    <a:pt x="67881" y="28321"/>
                  </a:lnTo>
                  <a:lnTo>
                    <a:pt x="66192" y="30975"/>
                  </a:lnTo>
                  <a:lnTo>
                    <a:pt x="66903" y="33147"/>
                  </a:lnTo>
                  <a:lnTo>
                    <a:pt x="65557" y="30594"/>
                  </a:lnTo>
                  <a:lnTo>
                    <a:pt x="66509" y="29578"/>
                  </a:lnTo>
                  <a:lnTo>
                    <a:pt x="67792" y="28321"/>
                  </a:lnTo>
                  <a:lnTo>
                    <a:pt x="67843" y="28054"/>
                  </a:lnTo>
                  <a:lnTo>
                    <a:pt x="67487" y="28321"/>
                  </a:lnTo>
                  <a:lnTo>
                    <a:pt x="65189" y="30594"/>
                  </a:lnTo>
                  <a:lnTo>
                    <a:pt x="65379" y="30594"/>
                  </a:lnTo>
                  <a:lnTo>
                    <a:pt x="67449" y="34798"/>
                  </a:lnTo>
                  <a:lnTo>
                    <a:pt x="67513" y="35306"/>
                  </a:lnTo>
                  <a:lnTo>
                    <a:pt x="67208" y="36449"/>
                  </a:lnTo>
                  <a:lnTo>
                    <a:pt x="67411" y="36449"/>
                  </a:lnTo>
                  <a:lnTo>
                    <a:pt x="67500" y="36944"/>
                  </a:lnTo>
                  <a:lnTo>
                    <a:pt x="67957" y="35306"/>
                  </a:lnTo>
                  <a:lnTo>
                    <a:pt x="66421" y="30975"/>
                  </a:lnTo>
                  <a:lnTo>
                    <a:pt x="68262" y="28054"/>
                  </a:lnTo>
                  <a:close/>
                </a:path>
                <a:path w="102235" h="90805">
                  <a:moveTo>
                    <a:pt x="68326" y="15519"/>
                  </a:moveTo>
                  <a:lnTo>
                    <a:pt x="68110" y="15519"/>
                  </a:lnTo>
                  <a:lnTo>
                    <a:pt x="67551" y="16497"/>
                  </a:lnTo>
                  <a:lnTo>
                    <a:pt x="67322" y="17005"/>
                  </a:lnTo>
                  <a:lnTo>
                    <a:pt x="67233" y="18656"/>
                  </a:lnTo>
                  <a:lnTo>
                    <a:pt x="67132" y="20320"/>
                  </a:lnTo>
                  <a:lnTo>
                    <a:pt x="66573" y="21450"/>
                  </a:lnTo>
                  <a:lnTo>
                    <a:pt x="64477" y="23876"/>
                  </a:lnTo>
                  <a:lnTo>
                    <a:pt x="65201" y="27927"/>
                  </a:lnTo>
                  <a:lnTo>
                    <a:pt x="65227" y="28054"/>
                  </a:lnTo>
                  <a:lnTo>
                    <a:pt x="65328" y="28702"/>
                  </a:lnTo>
                  <a:lnTo>
                    <a:pt x="65468" y="28702"/>
                  </a:lnTo>
                  <a:lnTo>
                    <a:pt x="65519" y="27927"/>
                  </a:lnTo>
                  <a:lnTo>
                    <a:pt x="65341" y="27927"/>
                  </a:lnTo>
                  <a:lnTo>
                    <a:pt x="65379" y="27178"/>
                  </a:lnTo>
                  <a:lnTo>
                    <a:pt x="65214" y="26530"/>
                  </a:lnTo>
                  <a:lnTo>
                    <a:pt x="64846" y="23876"/>
                  </a:lnTo>
                  <a:lnTo>
                    <a:pt x="64719" y="23876"/>
                  </a:lnTo>
                  <a:lnTo>
                    <a:pt x="66852" y="21450"/>
                  </a:lnTo>
                  <a:lnTo>
                    <a:pt x="67322" y="20320"/>
                  </a:lnTo>
                  <a:lnTo>
                    <a:pt x="67437" y="18656"/>
                  </a:lnTo>
                  <a:lnTo>
                    <a:pt x="67538" y="17005"/>
                  </a:lnTo>
                  <a:lnTo>
                    <a:pt x="68211" y="15748"/>
                  </a:lnTo>
                  <a:lnTo>
                    <a:pt x="68326" y="15519"/>
                  </a:lnTo>
                  <a:close/>
                </a:path>
                <a:path w="102235" h="90805">
                  <a:moveTo>
                    <a:pt x="69646" y="15748"/>
                  </a:moveTo>
                  <a:lnTo>
                    <a:pt x="69240" y="16078"/>
                  </a:lnTo>
                  <a:lnTo>
                    <a:pt x="68719" y="16497"/>
                  </a:lnTo>
                  <a:lnTo>
                    <a:pt x="68110" y="17005"/>
                  </a:lnTo>
                  <a:lnTo>
                    <a:pt x="68707" y="16497"/>
                  </a:lnTo>
                  <a:lnTo>
                    <a:pt x="68364" y="16497"/>
                  </a:lnTo>
                  <a:lnTo>
                    <a:pt x="68110" y="16497"/>
                  </a:lnTo>
                  <a:lnTo>
                    <a:pt x="68059" y="16764"/>
                  </a:lnTo>
                  <a:lnTo>
                    <a:pt x="68021" y="17005"/>
                  </a:lnTo>
                  <a:lnTo>
                    <a:pt x="67360" y="21450"/>
                  </a:lnTo>
                  <a:lnTo>
                    <a:pt x="67322" y="21767"/>
                  </a:lnTo>
                  <a:lnTo>
                    <a:pt x="67576" y="21450"/>
                  </a:lnTo>
                  <a:lnTo>
                    <a:pt x="67729" y="20320"/>
                  </a:lnTo>
                  <a:lnTo>
                    <a:pt x="67792" y="19862"/>
                  </a:lnTo>
                  <a:lnTo>
                    <a:pt x="67868" y="19431"/>
                  </a:lnTo>
                  <a:lnTo>
                    <a:pt x="67983" y="18656"/>
                  </a:lnTo>
                  <a:lnTo>
                    <a:pt x="68084" y="18021"/>
                  </a:lnTo>
                  <a:lnTo>
                    <a:pt x="68199" y="17272"/>
                  </a:lnTo>
                  <a:lnTo>
                    <a:pt x="68237" y="17005"/>
                  </a:lnTo>
                  <a:lnTo>
                    <a:pt x="69011" y="17005"/>
                  </a:lnTo>
                  <a:lnTo>
                    <a:pt x="68605" y="18656"/>
                  </a:lnTo>
                  <a:lnTo>
                    <a:pt x="68541" y="18923"/>
                  </a:lnTo>
                  <a:lnTo>
                    <a:pt x="68351" y="19431"/>
                  </a:lnTo>
                  <a:lnTo>
                    <a:pt x="68249" y="19862"/>
                  </a:lnTo>
                  <a:lnTo>
                    <a:pt x="67297" y="22275"/>
                  </a:lnTo>
                  <a:lnTo>
                    <a:pt x="67144" y="22720"/>
                  </a:lnTo>
                  <a:lnTo>
                    <a:pt x="66598" y="25006"/>
                  </a:lnTo>
                  <a:lnTo>
                    <a:pt x="66509" y="25400"/>
                  </a:lnTo>
                  <a:lnTo>
                    <a:pt x="66459" y="25654"/>
                  </a:lnTo>
                  <a:lnTo>
                    <a:pt x="66370" y="26022"/>
                  </a:lnTo>
                  <a:lnTo>
                    <a:pt x="66281" y="26530"/>
                  </a:lnTo>
                  <a:lnTo>
                    <a:pt x="65760" y="27927"/>
                  </a:lnTo>
                  <a:lnTo>
                    <a:pt x="65709" y="28054"/>
                  </a:lnTo>
                  <a:lnTo>
                    <a:pt x="65519" y="28321"/>
                  </a:lnTo>
                  <a:lnTo>
                    <a:pt x="65519" y="28702"/>
                  </a:lnTo>
                  <a:lnTo>
                    <a:pt x="66040" y="28054"/>
                  </a:lnTo>
                  <a:lnTo>
                    <a:pt x="66154" y="27927"/>
                  </a:lnTo>
                  <a:lnTo>
                    <a:pt x="66802" y="27178"/>
                  </a:lnTo>
                  <a:lnTo>
                    <a:pt x="66941" y="26530"/>
                  </a:lnTo>
                  <a:lnTo>
                    <a:pt x="66459" y="27178"/>
                  </a:lnTo>
                  <a:lnTo>
                    <a:pt x="66014" y="27927"/>
                  </a:lnTo>
                  <a:lnTo>
                    <a:pt x="66433" y="26530"/>
                  </a:lnTo>
                  <a:lnTo>
                    <a:pt x="67259" y="23101"/>
                  </a:lnTo>
                  <a:lnTo>
                    <a:pt x="67348" y="22720"/>
                  </a:lnTo>
                  <a:lnTo>
                    <a:pt x="68300" y="20320"/>
                  </a:lnTo>
                  <a:lnTo>
                    <a:pt x="69418" y="16497"/>
                  </a:lnTo>
                  <a:lnTo>
                    <a:pt x="69646" y="15748"/>
                  </a:lnTo>
                  <a:close/>
                </a:path>
                <a:path w="102235" h="90805">
                  <a:moveTo>
                    <a:pt x="69989" y="21450"/>
                  </a:moveTo>
                  <a:lnTo>
                    <a:pt x="69723" y="21450"/>
                  </a:lnTo>
                  <a:lnTo>
                    <a:pt x="69303" y="21767"/>
                  </a:lnTo>
                  <a:lnTo>
                    <a:pt x="67221" y="27178"/>
                  </a:lnTo>
                  <a:lnTo>
                    <a:pt x="67411" y="27178"/>
                  </a:lnTo>
                  <a:lnTo>
                    <a:pt x="67475" y="25400"/>
                  </a:lnTo>
                  <a:lnTo>
                    <a:pt x="67551" y="25006"/>
                  </a:lnTo>
                  <a:lnTo>
                    <a:pt x="68338" y="23101"/>
                  </a:lnTo>
                  <a:lnTo>
                    <a:pt x="68427" y="22885"/>
                  </a:lnTo>
                  <a:lnTo>
                    <a:pt x="68491" y="22720"/>
                  </a:lnTo>
                  <a:lnTo>
                    <a:pt x="69532" y="21767"/>
                  </a:lnTo>
                  <a:lnTo>
                    <a:pt x="69989" y="21450"/>
                  </a:lnTo>
                  <a:close/>
                </a:path>
                <a:path w="102235" h="90805">
                  <a:moveTo>
                    <a:pt x="70764" y="19862"/>
                  </a:moveTo>
                  <a:lnTo>
                    <a:pt x="70573" y="19862"/>
                  </a:lnTo>
                  <a:lnTo>
                    <a:pt x="68300" y="22275"/>
                  </a:lnTo>
                  <a:lnTo>
                    <a:pt x="67856" y="22720"/>
                  </a:lnTo>
                  <a:lnTo>
                    <a:pt x="68453" y="22275"/>
                  </a:lnTo>
                  <a:lnTo>
                    <a:pt x="70764" y="19862"/>
                  </a:lnTo>
                  <a:close/>
                </a:path>
                <a:path w="102235" h="90805">
                  <a:moveTo>
                    <a:pt x="70866" y="20320"/>
                  </a:moveTo>
                  <a:lnTo>
                    <a:pt x="70789" y="19862"/>
                  </a:lnTo>
                  <a:lnTo>
                    <a:pt x="70688" y="20320"/>
                  </a:lnTo>
                  <a:lnTo>
                    <a:pt x="70015" y="21450"/>
                  </a:lnTo>
                  <a:lnTo>
                    <a:pt x="70256" y="21450"/>
                  </a:lnTo>
                  <a:lnTo>
                    <a:pt x="70866" y="20320"/>
                  </a:lnTo>
                  <a:close/>
                </a:path>
                <a:path w="102235" h="90805">
                  <a:moveTo>
                    <a:pt x="72059" y="11544"/>
                  </a:moveTo>
                  <a:lnTo>
                    <a:pt x="71843" y="11544"/>
                  </a:lnTo>
                  <a:lnTo>
                    <a:pt x="70980" y="13830"/>
                  </a:lnTo>
                  <a:lnTo>
                    <a:pt x="70624" y="13830"/>
                  </a:lnTo>
                  <a:lnTo>
                    <a:pt x="67614" y="15519"/>
                  </a:lnTo>
                  <a:lnTo>
                    <a:pt x="67970" y="15519"/>
                  </a:lnTo>
                  <a:lnTo>
                    <a:pt x="70993" y="13830"/>
                  </a:lnTo>
                  <a:lnTo>
                    <a:pt x="71183" y="13830"/>
                  </a:lnTo>
                  <a:lnTo>
                    <a:pt x="72059" y="11544"/>
                  </a:lnTo>
                  <a:close/>
                </a:path>
                <a:path w="102235" h="90805">
                  <a:moveTo>
                    <a:pt x="72821" y="11544"/>
                  </a:moveTo>
                  <a:lnTo>
                    <a:pt x="72593" y="11544"/>
                  </a:lnTo>
                  <a:lnTo>
                    <a:pt x="71678" y="12954"/>
                  </a:lnTo>
                  <a:lnTo>
                    <a:pt x="71310" y="13830"/>
                  </a:lnTo>
                  <a:lnTo>
                    <a:pt x="71069" y="14224"/>
                  </a:lnTo>
                  <a:lnTo>
                    <a:pt x="70548" y="14605"/>
                  </a:lnTo>
                  <a:lnTo>
                    <a:pt x="69494" y="15519"/>
                  </a:lnTo>
                  <a:lnTo>
                    <a:pt x="69329" y="15748"/>
                  </a:lnTo>
                  <a:lnTo>
                    <a:pt x="69608" y="15748"/>
                  </a:lnTo>
                  <a:lnTo>
                    <a:pt x="70002" y="15748"/>
                  </a:lnTo>
                  <a:lnTo>
                    <a:pt x="70396" y="15519"/>
                  </a:lnTo>
                  <a:lnTo>
                    <a:pt x="71043" y="15519"/>
                  </a:lnTo>
                  <a:lnTo>
                    <a:pt x="70954" y="16497"/>
                  </a:lnTo>
                  <a:lnTo>
                    <a:pt x="69418" y="16497"/>
                  </a:lnTo>
                  <a:lnTo>
                    <a:pt x="69278" y="17005"/>
                  </a:lnTo>
                  <a:lnTo>
                    <a:pt x="70916" y="17005"/>
                  </a:lnTo>
                  <a:lnTo>
                    <a:pt x="70853" y="18021"/>
                  </a:lnTo>
                  <a:lnTo>
                    <a:pt x="71056" y="17272"/>
                  </a:lnTo>
                  <a:lnTo>
                    <a:pt x="71081" y="17005"/>
                  </a:lnTo>
                  <a:lnTo>
                    <a:pt x="71589" y="17005"/>
                  </a:lnTo>
                  <a:lnTo>
                    <a:pt x="71526" y="18021"/>
                  </a:lnTo>
                  <a:lnTo>
                    <a:pt x="71031" y="19431"/>
                  </a:lnTo>
                  <a:lnTo>
                    <a:pt x="70789" y="19862"/>
                  </a:lnTo>
                  <a:lnTo>
                    <a:pt x="71056" y="19862"/>
                  </a:lnTo>
                  <a:lnTo>
                    <a:pt x="71716" y="18021"/>
                  </a:lnTo>
                  <a:lnTo>
                    <a:pt x="71831" y="17272"/>
                  </a:lnTo>
                  <a:lnTo>
                    <a:pt x="71882" y="15519"/>
                  </a:lnTo>
                  <a:lnTo>
                    <a:pt x="71678" y="15519"/>
                  </a:lnTo>
                  <a:lnTo>
                    <a:pt x="71628" y="16497"/>
                  </a:lnTo>
                  <a:lnTo>
                    <a:pt x="71132" y="16497"/>
                  </a:lnTo>
                  <a:lnTo>
                    <a:pt x="71221" y="15519"/>
                  </a:lnTo>
                  <a:lnTo>
                    <a:pt x="71285" y="14795"/>
                  </a:lnTo>
                  <a:lnTo>
                    <a:pt x="70116" y="15316"/>
                  </a:lnTo>
                  <a:lnTo>
                    <a:pt x="70954" y="14605"/>
                  </a:lnTo>
                  <a:lnTo>
                    <a:pt x="71272" y="14224"/>
                  </a:lnTo>
                  <a:lnTo>
                    <a:pt x="71196" y="14605"/>
                  </a:lnTo>
                  <a:lnTo>
                    <a:pt x="71412" y="14224"/>
                  </a:lnTo>
                  <a:lnTo>
                    <a:pt x="71551" y="13830"/>
                  </a:lnTo>
                  <a:lnTo>
                    <a:pt x="71882" y="13195"/>
                  </a:lnTo>
                  <a:lnTo>
                    <a:pt x="71945" y="12954"/>
                  </a:lnTo>
                  <a:lnTo>
                    <a:pt x="72821" y="11544"/>
                  </a:lnTo>
                  <a:close/>
                </a:path>
                <a:path w="102235" h="90805">
                  <a:moveTo>
                    <a:pt x="73583" y="13830"/>
                  </a:moveTo>
                  <a:lnTo>
                    <a:pt x="73367" y="13830"/>
                  </a:lnTo>
                  <a:lnTo>
                    <a:pt x="72961" y="14605"/>
                  </a:lnTo>
                  <a:lnTo>
                    <a:pt x="72605" y="15519"/>
                  </a:lnTo>
                  <a:lnTo>
                    <a:pt x="72529" y="15748"/>
                  </a:lnTo>
                  <a:lnTo>
                    <a:pt x="72313" y="16497"/>
                  </a:lnTo>
                  <a:lnTo>
                    <a:pt x="71907" y="16497"/>
                  </a:lnTo>
                  <a:lnTo>
                    <a:pt x="71856" y="17005"/>
                  </a:lnTo>
                  <a:lnTo>
                    <a:pt x="72288" y="17005"/>
                  </a:lnTo>
                  <a:lnTo>
                    <a:pt x="72275" y="17272"/>
                  </a:lnTo>
                  <a:lnTo>
                    <a:pt x="72542" y="18021"/>
                  </a:lnTo>
                  <a:lnTo>
                    <a:pt x="72771" y="18021"/>
                  </a:lnTo>
                  <a:lnTo>
                    <a:pt x="72466" y="17272"/>
                  </a:lnTo>
                  <a:lnTo>
                    <a:pt x="72517" y="16497"/>
                  </a:lnTo>
                  <a:lnTo>
                    <a:pt x="72745" y="15748"/>
                  </a:lnTo>
                  <a:lnTo>
                    <a:pt x="73139" y="14605"/>
                  </a:lnTo>
                  <a:lnTo>
                    <a:pt x="73342" y="14224"/>
                  </a:lnTo>
                  <a:lnTo>
                    <a:pt x="73583" y="13830"/>
                  </a:lnTo>
                  <a:close/>
                </a:path>
                <a:path w="102235" h="90805">
                  <a:moveTo>
                    <a:pt x="75095" y="7620"/>
                  </a:moveTo>
                  <a:lnTo>
                    <a:pt x="74853" y="7620"/>
                  </a:lnTo>
                  <a:lnTo>
                    <a:pt x="73596" y="9131"/>
                  </a:lnTo>
                  <a:lnTo>
                    <a:pt x="72390" y="10655"/>
                  </a:lnTo>
                  <a:lnTo>
                    <a:pt x="69354" y="11544"/>
                  </a:lnTo>
                  <a:lnTo>
                    <a:pt x="70129" y="11544"/>
                  </a:lnTo>
                  <a:lnTo>
                    <a:pt x="72745" y="10655"/>
                  </a:lnTo>
                  <a:lnTo>
                    <a:pt x="72478" y="10655"/>
                  </a:lnTo>
                  <a:lnTo>
                    <a:pt x="75095" y="7620"/>
                  </a:lnTo>
                  <a:close/>
                </a:path>
                <a:path w="102235" h="90805">
                  <a:moveTo>
                    <a:pt x="76098" y="11544"/>
                  </a:moveTo>
                  <a:lnTo>
                    <a:pt x="75793" y="11544"/>
                  </a:lnTo>
                  <a:lnTo>
                    <a:pt x="73888" y="13195"/>
                  </a:lnTo>
                  <a:lnTo>
                    <a:pt x="73736" y="13195"/>
                  </a:lnTo>
                  <a:lnTo>
                    <a:pt x="73367" y="13830"/>
                  </a:lnTo>
                  <a:lnTo>
                    <a:pt x="74193" y="13195"/>
                  </a:lnTo>
                  <a:lnTo>
                    <a:pt x="76098" y="11544"/>
                  </a:lnTo>
                  <a:close/>
                </a:path>
                <a:path w="102235" h="90805">
                  <a:moveTo>
                    <a:pt x="90919" y="11544"/>
                  </a:moveTo>
                  <a:lnTo>
                    <a:pt x="90728" y="11544"/>
                  </a:lnTo>
                  <a:lnTo>
                    <a:pt x="90487" y="12954"/>
                  </a:lnTo>
                  <a:lnTo>
                    <a:pt x="90449" y="13195"/>
                  </a:lnTo>
                  <a:lnTo>
                    <a:pt x="90335" y="13830"/>
                  </a:lnTo>
                  <a:lnTo>
                    <a:pt x="90271" y="14224"/>
                  </a:lnTo>
                  <a:lnTo>
                    <a:pt x="90500" y="14224"/>
                  </a:lnTo>
                  <a:lnTo>
                    <a:pt x="90919" y="11544"/>
                  </a:lnTo>
                  <a:close/>
                </a:path>
                <a:path w="102235" h="90805">
                  <a:moveTo>
                    <a:pt x="93268" y="12954"/>
                  </a:moveTo>
                  <a:lnTo>
                    <a:pt x="93065" y="12954"/>
                  </a:lnTo>
                  <a:lnTo>
                    <a:pt x="93040" y="13195"/>
                  </a:lnTo>
                  <a:lnTo>
                    <a:pt x="92925" y="14224"/>
                  </a:lnTo>
                  <a:lnTo>
                    <a:pt x="93103" y="14224"/>
                  </a:lnTo>
                  <a:lnTo>
                    <a:pt x="93154" y="13830"/>
                  </a:lnTo>
                  <a:lnTo>
                    <a:pt x="93268" y="12954"/>
                  </a:lnTo>
                  <a:close/>
                </a:path>
                <a:path w="102235" h="90805">
                  <a:moveTo>
                    <a:pt x="96494" y="7620"/>
                  </a:moveTo>
                  <a:lnTo>
                    <a:pt x="96227" y="7620"/>
                  </a:lnTo>
                  <a:lnTo>
                    <a:pt x="95758" y="8432"/>
                  </a:lnTo>
                  <a:lnTo>
                    <a:pt x="95377" y="8877"/>
                  </a:lnTo>
                  <a:lnTo>
                    <a:pt x="91249" y="11544"/>
                  </a:lnTo>
                  <a:lnTo>
                    <a:pt x="91617" y="11544"/>
                  </a:lnTo>
                  <a:lnTo>
                    <a:pt x="95719" y="8877"/>
                  </a:lnTo>
                  <a:lnTo>
                    <a:pt x="96494" y="7620"/>
                  </a:lnTo>
                  <a:close/>
                </a:path>
                <a:path w="102235" h="90805">
                  <a:moveTo>
                    <a:pt x="97523" y="9144"/>
                  </a:moveTo>
                  <a:lnTo>
                    <a:pt x="97358" y="9258"/>
                  </a:lnTo>
                  <a:lnTo>
                    <a:pt x="95732" y="10401"/>
                  </a:lnTo>
                  <a:lnTo>
                    <a:pt x="95351" y="10655"/>
                  </a:lnTo>
                  <a:lnTo>
                    <a:pt x="94081" y="11544"/>
                  </a:lnTo>
                  <a:lnTo>
                    <a:pt x="95592" y="10655"/>
                  </a:lnTo>
                  <a:lnTo>
                    <a:pt x="96278" y="10655"/>
                  </a:lnTo>
                  <a:lnTo>
                    <a:pt x="92494" y="12954"/>
                  </a:lnTo>
                  <a:lnTo>
                    <a:pt x="92773" y="12954"/>
                  </a:lnTo>
                  <a:lnTo>
                    <a:pt x="92722" y="14224"/>
                  </a:lnTo>
                  <a:lnTo>
                    <a:pt x="92913" y="14224"/>
                  </a:lnTo>
                  <a:lnTo>
                    <a:pt x="92925" y="12954"/>
                  </a:lnTo>
                  <a:lnTo>
                    <a:pt x="96672" y="10655"/>
                  </a:lnTo>
                  <a:lnTo>
                    <a:pt x="97294" y="10655"/>
                  </a:lnTo>
                  <a:lnTo>
                    <a:pt x="97510" y="10655"/>
                  </a:lnTo>
                  <a:lnTo>
                    <a:pt x="97523" y="9436"/>
                  </a:lnTo>
                  <a:lnTo>
                    <a:pt x="97523" y="9144"/>
                  </a:lnTo>
                  <a:close/>
                </a:path>
                <a:path w="102235" h="90805">
                  <a:moveTo>
                    <a:pt x="98018" y="15519"/>
                  </a:moveTo>
                  <a:lnTo>
                    <a:pt x="97866" y="15748"/>
                  </a:lnTo>
                  <a:lnTo>
                    <a:pt x="97739" y="16497"/>
                  </a:lnTo>
                  <a:lnTo>
                    <a:pt x="97421" y="16497"/>
                  </a:lnTo>
                  <a:lnTo>
                    <a:pt x="97434" y="17005"/>
                  </a:lnTo>
                  <a:lnTo>
                    <a:pt x="97624" y="17005"/>
                  </a:lnTo>
                  <a:lnTo>
                    <a:pt x="97523" y="17272"/>
                  </a:lnTo>
                  <a:lnTo>
                    <a:pt x="97383" y="17272"/>
                  </a:lnTo>
                  <a:lnTo>
                    <a:pt x="97396" y="15748"/>
                  </a:lnTo>
                  <a:lnTo>
                    <a:pt x="97256" y="16497"/>
                  </a:lnTo>
                  <a:lnTo>
                    <a:pt x="72517" y="16497"/>
                  </a:lnTo>
                  <a:lnTo>
                    <a:pt x="72491" y="17005"/>
                  </a:lnTo>
                  <a:lnTo>
                    <a:pt x="97180" y="17005"/>
                  </a:lnTo>
                  <a:lnTo>
                    <a:pt x="97155" y="17272"/>
                  </a:lnTo>
                  <a:lnTo>
                    <a:pt x="96481" y="17272"/>
                  </a:lnTo>
                  <a:lnTo>
                    <a:pt x="97015" y="17653"/>
                  </a:lnTo>
                  <a:lnTo>
                    <a:pt x="97193" y="17780"/>
                  </a:lnTo>
                  <a:lnTo>
                    <a:pt x="97485" y="17995"/>
                  </a:lnTo>
                  <a:lnTo>
                    <a:pt x="97726" y="17272"/>
                  </a:lnTo>
                  <a:lnTo>
                    <a:pt x="97815" y="17005"/>
                  </a:lnTo>
                  <a:lnTo>
                    <a:pt x="97929" y="16497"/>
                  </a:lnTo>
                  <a:lnTo>
                    <a:pt x="98018" y="15519"/>
                  </a:lnTo>
                  <a:close/>
                </a:path>
                <a:path w="102235" h="90805">
                  <a:moveTo>
                    <a:pt x="98044" y="13195"/>
                  </a:moveTo>
                  <a:lnTo>
                    <a:pt x="97739" y="13195"/>
                  </a:lnTo>
                  <a:lnTo>
                    <a:pt x="98005" y="13830"/>
                  </a:lnTo>
                  <a:lnTo>
                    <a:pt x="98044" y="13195"/>
                  </a:lnTo>
                  <a:close/>
                </a:path>
                <a:path w="102235" h="90805">
                  <a:moveTo>
                    <a:pt x="98602" y="8432"/>
                  </a:moveTo>
                  <a:lnTo>
                    <a:pt x="98425" y="8432"/>
                  </a:lnTo>
                  <a:lnTo>
                    <a:pt x="97193" y="11544"/>
                  </a:lnTo>
                  <a:lnTo>
                    <a:pt x="96735" y="12954"/>
                  </a:lnTo>
                  <a:lnTo>
                    <a:pt x="97066" y="13830"/>
                  </a:lnTo>
                  <a:lnTo>
                    <a:pt x="97180" y="14224"/>
                  </a:lnTo>
                  <a:lnTo>
                    <a:pt x="97269" y="14605"/>
                  </a:lnTo>
                  <a:lnTo>
                    <a:pt x="97256" y="13830"/>
                  </a:lnTo>
                  <a:lnTo>
                    <a:pt x="97028" y="13195"/>
                  </a:lnTo>
                  <a:lnTo>
                    <a:pt x="96939" y="12954"/>
                  </a:lnTo>
                  <a:lnTo>
                    <a:pt x="97383" y="11544"/>
                  </a:lnTo>
                  <a:lnTo>
                    <a:pt x="98602" y="8432"/>
                  </a:lnTo>
                  <a:close/>
                </a:path>
                <a:path w="102235" h="90805">
                  <a:moveTo>
                    <a:pt x="99288" y="9131"/>
                  </a:moveTo>
                  <a:lnTo>
                    <a:pt x="98437" y="10655"/>
                  </a:lnTo>
                  <a:lnTo>
                    <a:pt x="98285" y="11544"/>
                  </a:lnTo>
                  <a:lnTo>
                    <a:pt x="98488" y="11544"/>
                  </a:lnTo>
                  <a:lnTo>
                    <a:pt x="98590" y="10655"/>
                  </a:lnTo>
                  <a:lnTo>
                    <a:pt x="98933" y="10655"/>
                  </a:lnTo>
                  <a:lnTo>
                    <a:pt x="99288" y="9131"/>
                  </a:lnTo>
                  <a:close/>
                </a:path>
                <a:path w="102235" h="90805">
                  <a:moveTo>
                    <a:pt x="99390" y="8432"/>
                  </a:moveTo>
                  <a:lnTo>
                    <a:pt x="99136" y="7620"/>
                  </a:lnTo>
                  <a:lnTo>
                    <a:pt x="98882" y="7353"/>
                  </a:lnTo>
                  <a:lnTo>
                    <a:pt x="99314" y="7353"/>
                  </a:lnTo>
                  <a:lnTo>
                    <a:pt x="97091" y="5397"/>
                  </a:lnTo>
                  <a:lnTo>
                    <a:pt x="96735" y="5092"/>
                  </a:lnTo>
                  <a:lnTo>
                    <a:pt x="95872" y="4305"/>
                  </a:lnTo>
                  <a:lnTo>
                    <a:pt x="95732" y="4305"/>
                  </a:lnTo>
                  <a:lnTo>
                    <a:pt x="93662" y="2781"/>
                  </a:lnTo>
                  <a:lnTo>
                    <a:pt x="90335" y="2197"/>
                  </a:lnTo>
                  <a:lnTo>
                    <a:pt x="87566" y="1651"/>
                  </a:lnTo>
                  <a:lnTo>
                    <a:pt x="85940" y="1130"/>
                  </a:lnTo>
                  <a:lnTo>
                    <a:pt x="84315" y="622"/>
                  </a:lnTo>
                  <a:lnTo>
                    <a:pt x="83693" y="0"/>
                  </a:lnTo>
                  <a:lnTo>
                    <a:pt x="83426" y="0"/>
                  </a:lnTo>
                  <a:lnTo>
                    <a:pt x="83439" y="254"/>
                  </a:lnTo>
                  <a:lnTo>
                    <a:pt x="84531" y="1651"/>
                  </a:lnTo>
                  <a:lnTo>
                    <a:pt x="84848" y="1651"/>
                  </a:lnTo>
                  <a:lnTo>
                    <a:pt x="86055" y="2197"/>
                  </a:lnTo>
                  <a:lnTo>
                    <a:pt x="87591" y="2781"/>
                  </a:lnTo>
                  <a:lnTo>
                    <a:pt x="86906" y="2781"/>
                  </a:lnTo>
                  <a:lnTo>
                    <a:pt x="92925" y="3924"/>
                  </a:lnTo>
                  <a:lnTo>
                    <a:pt x="92722" y="3771"/>
                  </a:lnTo>
                  <a:lnTo>
                    <a:pt x="92875" y="3771"/>
                  </a:lnTo>
                  <a:lnTo>
                    <a:pt x="88290" y="2781"/>
                  </a:lnTo>
                  <a:lnTo>
                    <a:pt x="89687" y="2781"/>
                  </a:lnTo>
                  <a:lnTo>
                    <a:pt x="93510" y="3556"/>
                  </a:lnTo>
                  <a:lnTo>
                    <a:pt x="92354" y="2781"/>
                  </a:lnTo>
                  <a:lnTo>
                    <a:pt x="91071" y="2781"/>
                  </a:lnTo>
                  <a:lnTo>
                    <a:pt x="87934" y="2197"/>
                  </a:lnTo>
                  <a:lnTo>
                    <a:pt x="85636" y="1765"/>
                  </a:lnTo>
                  <a:lnTo>
                    <a:pt x="85445" y="1651"/>
                  </a:lnTo>
                  <a:lnTo>
                    <a:pt x="85064" y="1651"/>
                  </a:lnTo>
                  <a:lnTo>
                    <a:pt x="85331" y="1651"/>
                  </a:lnTo>
                  <a:lnTo>
                    <a:pt x="84645" y="1130"/>
                  </a:lnTo>
                  <a:lnTo>
                    <a:pt x="85420" y="1651"/>
                  </a:lnTo>
                  <a:lnTo>
                    <a:pt x="85966" y="1651"/>
                  </a:lnTo>
                  <a:lnTo>
                    <a:pt x="85102" y="1130"/>
                  </a:lnTo>
                  <a:lnTo>
                    <a:pt x="86550" y="1651"/>
                  </a:lnTo>
                  <a:lnTo>
                    <a:pt x="86067" y="1651"/>
                  </a:lnTo>
                  <a:lnTo>
                    <a:pt x="92621" y="2781"/>
                  </a:lnTo>
                  <a:lnTo>
                    <a:pt x="93256" y="2781"/>
                  </a:lnTo>
                  <a:lnTo>
                    <a:pt x="94576" y="3771"/>
                  </a:lnTo>
                  <a:lnTo>
                    <a:pt x="95300" y="4305"/>
                  </a:lnTo>
                  <a:lnTo>
                    <a:pt x="94640" y="4305"/>
                  </a:lnTo>
                  <a:lnTo>
                    <a:pt x="93840" y="3771"/>
                  </a:lnTo>
                  <a:lnTo>
                    <a:pt x="93408" y="3771"/>
                  </a:lnTo>
                  <a:lnTo>
                    <a:pt x="93662" y="3924"/>
                  </a:lnTo>
                  <a:lnTo>
                    <a:pt x="94373" y="4305"/>
                  </a:lnTo>
                  <a:lnTo>
                    <a:pt x="93116" y="4305"/>
                  </a:lnTo>
                  <a:lnTo>
                    <a:pt x="92430" y="4419"/>
                  </a:lnTo>
                  <a:lnTo>
                    <a:pt x="90830" y="4673"/>
                  </a:lnTo>
                  <a:lnTo>
                    <a:pt x="90271" y="4470"/>
                  </a:lnTo>
                  <a:lnTo>
                    <a:pt x="89687" y="4851"/>
                  </a:lnTo>
                  <a:lnTo>
                    <a:pt x="88709" y="5016"/>
                  </a:lnTo>
                  <a:lnTo>
                    <a:pt x="88201" y="4445"/>
                  </a:lnTo>
                  <a:lnTo>
                    <a:pt x="88099" y="4305"/>
                  </a:lnTo>
                  <a:lnTo>
                    <a:pt x="87655" y="4305"/>
                  </a:lnTo>
                  <a:lnTo>
                    <a:pt x="87185" y="4305"/>
                  </a:lnTo>
                  <a:lnTo>
                    <a:pt x="84975" y="3771"/>
                  </a:lnTo>
                  <a:lnTo>
                    <a:pt x="86537" y="3771"/>
                  </a:lnTo>
                  <a:lnTo>
                    <a:pt x="88544" y="4305"/>
                  </a:lnTo>
                  <a:lnTo>
                    <a:pt x="89052" y="4305"/>
                  </a:lnTo>
                  <a:lnTo>
                    <a:pt x="87033" y="3771"/>
                  </a:lnTo>
                  <a:lnTo>
                    <a:pt x="87464" y="3771"/>
                  </a:lnTo>
                  <a:lnTo>
                    <a:pt x="83820" y="3048"/>
                  </a:lnTo>
                  <a:lnTo>
                    <a:pt x="82664" y="3213"/>
                  </a:lnTo>
                  <a:lnTo>
                    <a:pt x="81191" y="2844"/>
                  </a:lnTo>
                  <a:lnTo>
                    <a:pt x="80937" y="2781"/>
                  </a:lnTo>
                  <a:lnTo>
                    <a:pt x="80759" y="2984"/>
                  </a:lnTo>
                  <a:lnTo>
                    <a:pt x="80251" y="3556"/>
                  </a:lnTo>
                  <a:lnTo>
                    <a:pt x="78740" y="3771"/>
                  </a:lnTo>
                  <a:lnTo>
                    <a:pt x="79743" y="3771"/>
                  </a:lnTo>
                  <a:lnTo>
                    <a:pt x="80060" y="3771"/>
                  </a:lnTo>
                  <a:lnTo>
                    <a:pt x="79590" y="4305"/>
                  </a:lnTo>
                  <a:lnTo>
                    <a:pt x="79743" y="4305"/>
                  </a:lnTo>
                  <a:lnTo>
                    <a:pt x="80276" y="3771"/>
                  </a:lnTo>
                  <a:lnTo>
                    <a:pt x="80911" y="3771"/>
                  </a:lnTo>
                  <a:lnTo>
                    <a:pt x="80289" y="4305"/>
                  </a:lnTo>
                  <a:lnTo>
                    <a:pt x="80530" y="4305"/>
                  </a:lnTo>
                  <a:lnTo>
                    <a:pt x="81051" y="3924"/>
                  </a:lnTo>
                  <a:lnTo>
                    <a:pt x="85115" y="4305"/>
                  </a:lnTo>
                  <a:lnTo>
                    <a:pt x="85382" y="4305"/>
                  </a:lnTo>
                  <a:lnTo>
                    <a:pt x="83908" y="3924"/>
                  </a:lnTo>
                  <a:lnTo>
                    <a:pt x="83312" y="3771"/>
                  </a:lnTo>
                  <a:lnTo>
                    <a:pt x="84010" y="3771"/>
                  </a:lnTo>
                  <a:lnTo>
                    <a:pt x="86220" y="4305"/>
                  </a:lnTo>
                  <a:lnTo>
                    <a:pt x="86931" y="4305"/>
                  </a:lnTo>
                  <a:lnTo>
                    <a:pt x="84810" y="5448"/>
                  </a:lnTo>
                  <a:lnTo>
                    <a:pt x="84391" y="5575"/>
                  </a:lnTo>
                  <a:lnTo>
                    <a:pt x="85763" y="4305"/>
                  </a:lnTo>
                  <a:lnTo>
                    <a:pt x="85407" y="4305"/>
                  </a:lnTo>
                  <a:lnTo>
                    <a:pt x="82143" y="5867"/>
                  </a:lnTo>
                  <a:lnTo>
                    <a:pt x="82143" y="7353"/>
                  </a:lnTo>
                  <a:lnTo>
                    <a:pt x="78524" y="10655"/>
                  </a:lnTo>
                  <a:lnTo>
                    <a:pt x="78041" y="10655"/>
                  </a:lnTo>
                  <a:lnTo>
                    <a:pt x="81165" y="7353"/>
                  </a:lnTo>
                  <a:lnTo>
                    <a:pt x="82143" y="7353"/>
                  </a:lnTo>
                  <a:lnTo>
                    <a:pt x="82143" y="5867"/>
                  </a:lnTo>
                  <a:lnTo>
                    <a:pt x="81546" y="6146"/>
                  </a:lnTo>
                  <a:lnTo>
                    <a:pt x="80949" y="6197"/>
                  </a:lnTo>
                  <a:lnTo>
                    <a:pt x="80949" y="7353"/>
                  </a:lnTo>
                  <a:lnTo>
                    <a:pt x="77774" y="10655"/>
                  </a:lnTo>
                  <a:lnTo>
                    <a:pt x="77304" y="10655"/>
                  </a:lnTo>
                  <a:lnTo>
                    <a:pt x="78105" y="9131"/>
                  </a:lnTo>
                  <a:lnTo>
                    <a:pt x="78422" y="8877"/>
                  </a:lnTo>
                  <a:lnTo>
                    <a:pt x="79565" y="7620"/>
                  </a:lnTo>
                  <a:lnTo>
                    <a:pt x="79883" y="7353"/>
                  </a:lnTo>
                  <a:lnTo>
                    <a:pt x="80949" y="7353"/>
                  </a:lnTo>
                  <a:lnTo>
                    <a:pt x="80949" y="6197"/>
                  </a:lnTo>
                  <a:lnTo>
                    <a:pt x="80340" y="6235"/>
                  </a:lnTo>
                  <a:lnTo>
                    <a:pt x="84886" y="4305"/>
                  </a:lnTo>
                  <a:lnTo>
                    <a:pt x="84747" y="4305"/>
                  </a:lnTo>
                  <a:lnTo>
                    <a:pt x="79489" y="6299"/>
                  </a:lnTo>
                  <a:lnTo>
                    <a:pt x="77736" y="6413"/>
                  </a:lnTo>
                  <a:lnTo>
                    <a:pt x="77216" y="5969"/>
                  </a:lnTo>
                  <a:lnTo>
                    <a:pt x="76733" y="6489"/>
                  </a:lnTo>
                  <a:lnTo>
                    <a:pt x="76428" y="6515"/>
                  </a:lnTo>
                  <a:lnTo>
                    <a:pt x="64287" y="7353"/>
                  </a:lnTo>
                  <a:lnTo>
                    <a:pt x="73952" y="7353"/>
                  </a:lnTo>
                  <a:lnTo>
                    <a:pt x="74396" y="7353"/>
                  </a:lnTo>
                  <a:lnTo>
                    <a:pt x="72999" y="9131"/>
                  </a:lnTo>
                  <a:lnTo>
                    <a:pt x="71729" y="10655"/>
                  </a:lnTo>
                  <a:lnTo>
                    <a:pt x="72072" y="10655"/>
                  </a:lnTo>
                  <a:lnTo>
                    <a:pt x="73139" y="9131"/>
                  </a:lnTo>
                  <a:lnTo>
                    <a:pt x="73431" y="8877"/>
                  </a:lnTo>
                  <a:lnTo>
                    <a:pt x="74688" y="7353"/>
                  </a:lnTo>
                  <a:lnTo>
                    <a:pt x="75628" y="7353"/>
                  </a:lnTo>
                  <a:lnTo>
                    <a:pt x="75907" y="7353"/>
                  </a:lnTo>
                  <a:lnTo>
                    <a:pt x="75272" y="7620"/>
                  </a:lnTo>
                  <a:lnTo>
                    <a:pt x="75895" y="7620"/>
                  </a:lnTo>
                  <a:lnTo>
                    <a:pt x="76898" y="7353"/>
                  </a:lnTo>
                  <a:lnTo>
                    <a:pt x="76568" y="7620"/>
                  </a:lnTo>
                  <a:lnTo>
                    <a:pt x="76390" y="7620"/>
                  </a:lnTo>
                  <a:lnTo>
                    <a:pt x="75907" y="8432"/>
                  </a:lnTo>
                  <a:lnTo>
                    <a:pt x="74561" y="10655"/>
                  </a:lnTo>
                  <a:lnTo>
                    <a:pt x="74269" y="10655"/>
                  </a:lnTo>
                  <a:lnTo>
                    <a:pt x="72923" y="11544"/>
                  </a:lnTo>
                  <a:lnTo>
                    <a:pt x="73329" y="11544"/>
                  </a:lnTo>
                  <a:lnTo>
                    <a:pt x="74815" y="10655"/>
                  </a:lnTo>
                  <a:lnTo>
                    <a:pt x="75717" y="9131"/>
                  </a:lnTo>
                  <a:lnTo>
                    <a:pt x="76136" y="8432"/>
                  </a:lnTo>
                  <a:lnTo>
                    <a:pt x="76441" y="8432"/>
                  </a:lnTo>
                  <a:lnTo>
                    <a:pt x="75476" y="11544"/>
                  </a:lnTo>
                  <a:lnTo>
                    <a:pt x="75679" y="11493"/>
                  </a:lnTo>
                  <a:lnTo>
                    <a:pt x="76619" y="8432"/>
                  </a:lnTo>
                  <a:lnTo>
                    <a:pt x="76746" y="8026"/>
                  </a:lnTo>
                  <a:lnTo>
                    <a:pt x="76238" y="8267"/>
                  </a:lnTo>
                  <a:lnTo>
                    <a:pt x="76644" y="7620"/>
                  </a:lnTo>
                  <a:lnTo>
                    <a:pt x="76873" y="7620"/>
                  </a:lnTo>
                  <a:lnTo>
                    <a:pt x="77330" y="7353"/>
                  </a:lnTo>
                  <a:lnTo>
                    <a:pt x="77685" y="7353"/>
                  </a:lnTo>
                  <a:lnTo>
                    <a:pt x="78079" y="7353"/>
                  </a:lnTo>
                  <a:lnTo>
                    <a:pt x="78384" y="7353"/>
                  </a:lnTo>
                  <a:lnTo>
                    <a:pt x="78816" y="7353"/>
                  </a:lnTo>
                  <a:lnTo>
                    <a:pt x="79006" y="7353"/>
                  </a:lnTo>
                  <a:lnTo>
                    <a:pt x="79654" y="7353"/>
                  </a:lnTo>
                  <a:lnTo>
                    <a:pt x="79273" y="7620"/>
                  </a:lnTo>
                  <a:lnTo>
                    <a:pt x="78003" y="9131"/>
                  </a:lnTo>
                  <a:lnTo>
                    <a:pt x="77876" y="9131"/>
                  </a:lnTo>
                  <a:lnTo>
                    <a:pt x="77165" y="10655"/>
                  </a:lnTo>
                  <a:lnTo>
                    <a:pt x="77101" y="11163"/>
                  </a:lnTo>
                  <a:lnTo>
                    <a:pt x="79311" y="10655"/>
                  </a:lnTo>
                  <a:lnTo>
                    <a:pt x="78892" y="10655"/>
                  </a:lnTo>
                  <a:lnTo>
                    <a:pt x="82461" y="7353"/>
                  </a:lnTo>
                  <a:lnTo>
                    <a:pt x="82715" y="7353"/>
                  </a:lnTo>
                  <a:lnTo>
                    <a:pt x="84467" y="7353"/>
                  </a:lnTo>
                  <a:lnTo>
                    <a:pt x="84201" y="7620"/>
                  </a:lnTo>
                  <a:lnTo>
                    <a:pt x="83261" y="8432"/>
                  </a:lnTo>
                  <a:lnTo>
                    <a:pt x="82562" y="8877"/>
                  </a:lnTo>
                  <a:lnTo>
                    <a:pt x="82778" y="8877"/>
                  </a:lnTo>
                  <a:lnTo>
                    <a:pt x="83743" y="8432"/>
                  </a:lnTo>
                  <a:lnTo>
                    <a:pt x="83566" y="8432"/>
                  </a:lnTo>
                  <a:lnTo>
                    <a:pt x="84785" y="7353"/>
                  </a:lnTo>
                  <a:lnTo>
                    <a:pt x="85496" y="7353"/>
                  </a:lnTo>
                  <a:lnTo>
                    <a:pt x="85877" y="7353"/>
                  </a:lnTo>
                  <a:lnTo>
                    <a:pt x="97929" y="7353"/>
                  </a:lnTo>
                  <a:lnTo>
                    <a:pt x="98602" y="8432"/>
                  </a:lnTo>
                  <a:lnTo>
                    <a:pt x="98945" y="8432"/>
                  </a:lnTo>
                  <a:lnTo>
                    <a:pt x="98196" y="7353"/>
                  </a:lnTo>
                  <a:lnTo>
                    <a:pt x="98361" y="7353"/>
                  </a:lnTo>
                  <a:lnTo>
                    <a:pt x="98691" y="7353"/>
                  </a:lnTo>
                  <a:lnTo>
                    <a:pt x="98945" y="7620"/>
                  </a:lnTo>
                  <a:lnTo>
                    <a:pt x="99187" y="8432"/>
                  </a:lnTo>
                  <a:lnTo>
                    <a:pt x="99110" y="8877"/>
                  </a:lnTo>
                  <a:lnTo>
                    <a:pt x="99060" y="9131"/>
                  </a:lnTo>
                  <a:lnTo>
                    <a:pt x="99263" y="9131"/>
                  </a:lnTo>
                  <a:lnTo>
                    <a:pt x="99390" y="8432"/>
                  </a:lnTo>
                  <a:close/>
                </a:path>
                <a:path w="102235" h="90805">
                  <a:moveTo>
                    <a:pt x="99682" y="76238"/>
                  </a:moveTo>
                  <a:lnTo>
                    <a:pt x="99123" y="76847"/>
                  </a:lnTo>
                  <a:lnTo>
                    <a:pt x="99568" y="77457"/>
                  </a:lnTo>
                  <a:lnTo>
                    <a:pt x="99682" y="76238"/>
                  </a:lnTo>
                  <a:close/>
                </a:path>
                <a:path w="102235" h="90805">
                  <a:moveTo>
                    <a:pt x="99860" y="15519"/>
                  </a:moveTo>
                  <a:lnTo>
                    <a:pt x="98107" y="11544"/>
                  </a:lnTo>
                  <a:lnTo>
                    <a:pt x="97904" y="11544"/>
                  </a:lnTo>
                  <a:lnTo>
                    <a:pt x="99644" y="15519"/>
                  </a:lnTo>
                  <a:lnTo>
                    <a:pt x="99860" y="15519"/>
                  </a:lnTo>
                  <a:close/>
                </a:path>
                <a:path w="102235" h="90805">
                  <a:moveTo>
                    <a:pt x="100393" y="75450"/>
                  </a:moveTo>
                  <a:lnTo>
                    <a:pt x="98704" y="72631"/>
                  </a:lnTo>
                  <a:lnTo>
                    <a:pt x="99809" y="74853"/>
                  </a:lnTo>
                  <a:lnTo>
                    <a:pt x="99758" y="75450"/>
                  </a:lnTo>
                  <a:lnTo>
                    <a:pt x="99682" y="76238"/>
                  </a:lnTo>
                  <a:lnTo>
                    <a:pt x="100393" y="75450"/>
                  </a:lnTo>
                  <a:close/>
                </a:path>
                <a:path w="102235" h="90805">
                  <a:moveTo>
                    <a:pt x="101879" y="80733"/>
                  </a:moveTo>
                  <a:lnTo>
                    <a:pt x="99568" y="77457"/>
                  </a:lnTo>
                  <a:lnTo>
                    <a:pt x="99428" y="78879"/>
                  </a:lnTo>
                  <a:lnTo>
                    <a:pt x="101879" y="80733"/>
                  </a:lnTo>
                  <a:close/>
                </a:path>
              </a:pathLst>
            </a:custGeom>
            <a:solidFill>
              <a:srgbClr val="434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2" name="object 572"/>
          <p:cNvSpPr/>
          <p:nvPr/>
        </p:nvSpPr>
        <p:spPr>
          <a:xfrm>
            <a:off x="1243215" y="1585596"/>
            <a:ext cx="562610" cy="401955"/>
          </a:xfrm>
          <a:custGeom>
            <a:avLst/>
            <a:gdLst/>
            <a:ahLst/>
            <a:cxnLst/>
            <a:rect l="l" t="t" r="r" b="b"/>
            <a:pathLst>
              <a:path w="562610" h="401955">
                <a:moveTo>
                  <a:pt x="562127" y="174625"/>
                </a:moveTo>
                <a:lnTo>
                  <a:pt x="558571" y="174625"/>
                </a:lnTo>
                <a:lnTo>
                  <a:pt x="539508" y="162763"/>
                </a:lnTo>
                <a:lnTo>
                  <a:pt x="539508" y="174625"/>
                </a:lnTo>
                <a:lnTo>
                  <a:pt x="22301" y="174625"/>
                </a:lnTo>
                <a:lnTo>
                  <a:pt x="277990" y="11912"/>
                </a:lnTo>
                <a:lnTo>
                  <a:pt x="539508" y="174625"/>
                </a:lnTo>
                <a:lnTo>
                  <a:pt x="539508" y="162763"/>
                </a:lnTo>
                <a:lnTo>
                  <a:pt x="277939" y="0"/>
                </a:lnTo>
                <a:lnTo>
                  <a:pt x="3517" y="174625"/>
                </a:lnTo>
                <a:lnTo>
                  <a:pt x="0" y="174625"/>
                </a:lnTo>
                <a:lnTo>
                  <a:pt x="0" y="184785"/>
                </a:lnTo>
                <a:lnTo>
                  <a:pt x="0" y="391795"/>
                </a:lnTo>
                <a:lnTo>
                  <a:pt x="0" y="401955"/>
                </a:lnTo>
                <a:lnTo>
                  <a:pt x="562127" y="401955"/>
                </a:lnTo>
                <a:lnTo>
                  <a:pt x="562127" y="391795"/>
                </a:lnTo>
                <a:lnTo>
                  <a:pt x="10096" y="391795"/>
                </a:lnTo>
                <a:lnTo>
                  <a:pt x="10096" y="184785"/>
                </a:lnTo>
                <a:lnTo>
                  <a:pt x="213995" y="184785"/>
                </a:lnTo>
                <a:lnTo>
                  <a:pt x="213995" y="186055"/>
                </a:lnTo>
                <a:lnTo>
                  <a:pt x="213995" y="267335"/>
                </a:lnTo>
                <a:lnTo>
                  <a:pt x="213995" y="277495"/>
                </a:lnTo>
                <a:lnTo>
                  <a:pt x="337273" y="277495"/>
                </a:lnTo>
                <a:lnTo>
                  <a:pt x="337273" y="267627"/>
                </a:lnTo>
                <a:lnTo>
                  <a:pt x="337273" y="267335"/>
                </a:lnTo>
                <a:lnTo>
                  <a:pt x="337273" y="186220"/>
                </a:lnTo>
                <a:lnTo>
                  <a:pt x="327190" y="186220"/>
                </a:lnTo>
                <a:lnTo>
                  <a:pt x="327190" y="267335"/>
                </a:lnTo>
                <a:lnTo>
                  <a:pt x="224078" y="267335"/>
                </a:lnTo>
                <a:lnTo>
                  <a:pt x="224078" y="186055"/>
                </a:lnTo>
                <a:lnTo>
                  <a:pt x="337273" y="186055"/>
                </a:lnTo>
                <a:lnTo>
                  <a:pt x="337273" y="184785"/>
                </a:lnTo>
                <a:lnTo>
                  <a:pt x="552043" y="184785"/>
                </a:lnTo>
                <a:lnTo>
                  <a:pt x="552043" y="391680"/>
                </a:lnTo>
                <a:lnTo>
                  <a:pt x="562127" y="391680"/>
                </a:lnTo>
                <a:lnTo>
                  <a:pt x="562127" y="184785"/>
                </a:lnTo>
                <a:lnTo>
                  <a:pt x="562127" y="17462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301447" y="853060"/>
            <a:ext cx="924560" cy="422275"/>
          </a:xfrm>
          <a:custGeom>
            <a:avLst/>
            <a:gdLst/>
            <a:ahLst/>
            <a:cxnLst/>
            <a:rect l="l" t="t" r="r" b="b"/>
            <a:pathLst>
              <a:path w="924560" h="422275">
                <a:moveTo>
                  <a:pt x="924217" y="328129"/>
                </a:moveTo>
                <a:lnTo>
                  <a:pt x="914120" y="320700"/>
                </a:lnTo>
                <a:lnTo>
                  <a:pt x="914120" y="333235"/>
                </a:lnTo>
                <a:lnTo>
                  <a:pt x="914120" y="407073"/>
                </a:lnTo>
                <a:lnTo>
                  <a:pt x="528789" y="409041"/>
                </a:lnTo>
                <a:lnTo>
                  <a:pt x="528789" y="407047"/>
                </a:lnTo>
                <a:lnTo>
                  <a:pt x="528789" y="406781"/>
                </a:lnTo>
                <a:lnTo>
                  <a:pt x="528789" y="312801"/>
                </a:lnTo>
                <a:lnTo>
                  <a:pt x="528789" y="312458"/>
                </a:lnTo>
                <a:lnTo>
                  <a:pt x="528789" y="302641"/>
                </a:lnTo>
                <a:lnTo>
                  <a:pt x="518706" y="302641"/>
                </a:lnTo>
                <a:lnTo>
                  <a:pt x="518706" y="312801"/>
                </a:lnTo>
                <a:lnTo>
                  <a:pt x="518706" y="406781"/>
                </a:lnTo>
                <a:lnTo>
                  <a:pt x="384594" y="406781"/>
                </a:lnTo>
                <a:lnTo>
                  <a:pt x="384594" y="312801"/>
                </a:lnTo>
                <a:lnTo>
                  <a:pt x="518706" y="312801"/>
                </a:lnTo>
                <a:lnTo>
                  <a:pt x="518706" y="302641"/>
                </a:lnTo>
                <a:lnTo>
                  <a:pt x="374497" y="302641"/>
                </a:lnTo>
                <a:lnTo>
                  <a:pt x="374497" y="312801"/>
                </a:lnTo>
                <a:lnTo>
                  <a:pt x="374497" y="406781"/>
                </a:lnTo>
                <a:lnTo>
                  <a:pt x="374497" y="409829"/>
                </a:lnTo>
                <a:lnTo>
                  <a:pt x="10096" y="411670"/>
                </a:lnTo>
                <a:lnTo>
                  <a:pt x="10096" y="312356"/>
                </a:lnTo>
                <a:lnTo>
                  <a:pt x="434644" y="10083"/>
                </a:lnTo>
                <a:lnTo>
                  <a:pt x="475576" y="10083"/>
                </a:lnTo>
                <a:lnTo>
                  <a:pt x="914120" y="333235"/>
                </a:lnTo>
                <a:lnTo>
                  <a:pt x="914120" y="320700"/>
                </a:lnTo>
                <a:lnTo>
                  <a:pt x="492569" y="10083"/>
                </a:lnTo>
                <a:lnTo>
                  <a:pt x="478878" y="0"/>
                </a:lnTo>
                <a:lnTo>
                  <a:pt x="431419" y="0"/>
                </a:lnTo>
                <a:lnTo>
                  <a:pt x="0" y="307149"/>
                </a:lnTo>
                <a:lnTo>
                  <a:pt x="0" y="421805"/>
                </a:lnTo>
                <a:lnTo>
                  <a:pt x="924217" y="417106"/>
                </a:lnTo>
                <a:lnTo>
                  <a:pt x="924217" y="411670"/>
                </a:lnTo>
                <a:lnTo>
                  <a:pt x="924217" y="32812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4" name="object 574"/>
          <p:cNvGrpSpPr/>
          <p:nvPr/>
        </p:nvGrpSpPr>
        <p:grpSpPr>
          <a:xfrm>
            <a:off x="618361" y="2627662"/>
            <a:ext cx="255904" cy="375920"/>
            <a:chOff x="618361" y="2627662"/>
            <a:chExt cx="255904" cy="375920"/>
          </a:xfrm>
        </p:grpSpPr>
        <p:sp>
          <p:nvSpPr>
            <p:cNvPr id="575" name="object 575"/>
            <p:cNvSpPr/>
            <p:nvPr/>
          </p:nvSpPr>
          <p:spPr>
            <a:xfrm>
              <a:off x="618350" y="2792731"/>
              <a:ext cx="255904" cy="210820"/>
            </a:xfrm>
            <a:custGeom>
              <a:avLst/>
              <a:gdLst/>
              <a:ahLst/>
              <a:cxnLst/>
              <a:rect l="l" t="t" r="r" b="b"/>
              <a:pathLst>
                <a:path w="255905" h="210819">
                  <a:moveTo>
                    <a:pt x="255790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200660"/>
                  </a:lnTo>
                  <a:lnTo>
                    <a:pt x="0" y="210820"/>
                  </a:lnTo>
                  <a:lnTo>
                    <a:pt x="255790" y="210820"/>
                  </a:lnTo>
                  <a:lnTo>
                    <a:pt x="255790" y="200660"/>
                  </a:lnTo>
                  <a:lnTo>
                    <a:pt x="10096" y="200660"/>
                  </a:lnTo>
                  <a:lnTo>
                    <a:pt x="10096" y="10160"/>
                  </a:lnTo>
                  <a:lnTo>
                    <a:pt x="255790" y="10160"/>
                  </a:lnTo>
                  <a:lnTo>
                    <a:pt x="25579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6" name="object 57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19376" y="2627662"/>
              <a:ext cx="254768" cy="366221"/>
            </a:xfrm>
            <a:prstGeom prst="rect">
              <a:avLst/>
            </a:prstGeom>
          </p:spPr>
        </p:pic>
      </p:grpSp>
      <p:sp>
        <p:nvSpPr>
          <p:cNvPr id="577" name="object 577"/>
          <p:cNvSpPr/>
          <p:nvPr/>
        </p:nvSpPr>
        <p:spPr>
          <a:xfrm>
            <a:off x="1230160" y="2840732"/>
            <a:ext cx="257175" cy="132715"/>
          </a:xfrm>
          <a:custGeom>
            <a:avLst/>
            <a:gdLst/>
            <a:ahLst/>
            <a:cxnLst/>
            <a:rect l="l" t="t" r="r" b="b"/>
            <a:pathLst>
              <a:path w="257175" h="132714">
                <a:moveTo>
                  <a:pt x="128300" y="0"/>
                </a:moveTo>
                <a:lnTo>
                  <a:pt x="16793" y="32644"/>
                </a:lnTo>
                <a:lnTo>
                  <a:pt x="0" y="132645"/>
                </a:lnTo>
                <a:lnTo>
                  <a:pt x="256985" y="132645"/>
                </a:lnTo>
                <a:lnTo>
                  <a:pt x="254649" y="122557"/>
                </a:lnTo>
                <a:lnTo>
                  <a:pt x="11915" y="122557"/>
                </a:lnTo>
                <a:lnTo>
                  <a:pt x="25692" y="40542"/>
                </a:lnTo>
                <a:lnTo>
                  <a:pt x="128281" y="10521"/>
                </a:lnTo>
                <a:lnTo>
                  <a:pt x="163878" y="10521"/>
                </a:lnTo>
                <a:lnTo>
                  <a:pt x="128300" y="0"/>
                </a:lnTo>
                <a:close/>
              </a:path>
              <a:path w="257175" h="132714">
                <a:moveTo>
                  <a:pt x="163878" y="10521"/>
                </a:moveTo>
                <a:lnTo>
                  <a:pt x="128281" y="10521"/>
                </a:lnTo>
                <a:lnTo>
                  <a:pt x="224963" y="39103"/>
                </a:lnTo>
                <a:lnTo>
                  <a:pt x="244292" y="122557"/>
                </a:lnTo>
                <a:lnTo>
                  <a:pt x="254649" y="122557"/>
                </a:lnTo>
                <a:lnTo>
                  <a:pt x="233470" y="31103"/>
                </a:lnTo>
                <a:lnTo>
                  <a:pt x="163878" y="1052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923493" y="29287"/>
            <a:ext cx="255270" cy="2898775"/>
          </a:xfrm>
          <a:custGeom>
            <a:avLst/>
            <a:gdLst/>
            <a:ahLst/>
            <a:cxnLst/>
            <a:rect l="l" t="t" r="r" b="b"/>
            <a:pathLst>
              <a:path w="255269" h="2898775">
                <a:moveTo>
                  <a:pt x="255257" y="2898216"/>
                </a:moveTo>
                <a:lnTo>
                  <a:pt x="254685" y="2888132"/>
                </a:lnTo>
                <a:lnTo>
                  <a:pt x="244576" y="2709176"/>
                </a:lnTo>
                <a:lnTo>
                  <a:pt x="244576" y="2888132"/>
                </a:lnTo>
                <a:lnTo>
                  <a:pt x="163195" y="2888132"/>
                </a:lnTo>
                <a:lnTo>
                  <a:pt x="163195" y="2887903"/>
                </a:lnTo>
                <a:lnTo>
                  <a:pt x="163195" y="2711653"/>
                </a:lnTo>
                <a:lnTo>
                  <a:pt x="153123" y="2711653"/>
                </a:lnTo>
                <a:lnTo>
                  <a:pt x="153123" y="2887903"/>
                </a:lnTo>
                <a:lnTo>
                  <a:pt x="102031" y="2887903"/>
                </a:lnTo>
                <a:lnTo>
                  <a:pt x="102031" y="2711373"/>
                </a:lnTo>
                <a:lnTo>
                  <a:pt x="163195" y="2711373"/>
                </a:lnTo>
                <a:lnTo>
                  <a:pt x="163195" y="2701213"/>
                </a:lnTo>
                <a:lnTo>
                  <a:pt x="91935" y="2701213"/>
                </a:lnTo>
                <a:lnTo>
                  <a:pt x="91935" y="2711373"/>
                </a:lnTo>
                <a:lnTo>
                  <a:pt x="91935" y="2887903"/>
                </a:lnTo>
                <a:lnTo>
                  <a:pt x="91935" y="2888132"/>
                </a:lnTo>
                <a:lnTo>
                  <a:pt x="10490" y="2888132"/>
                </a:lnTo>
                <a:lnTo>
                  <a:pt x="25488" y="2521953"/>
                </a:lnTo>
                <a:lnTo>
                  <a:pt x="125196" y="2402332"/>
                </a:lnTo>
                <a:lnTo>
                  <a:pt x="129882" y="2402332"/>
                </a:lnTo>
                <a:lnTo>
                  <a:pt x="223558" y="2515857"/>
                </a:lnTo>
                <a:lnTo>
                  <a:pt x="244576" y="2888132"/>
                </a:lnTo>
                <a:lnTo>
                  <a:pt x="244576" y="2709176"/>
                </a:lnTo>
                <a:lnTo>
                  <a:pt x="233438" y="2511996"/>
                </a:lnTo>
                <a:lnTo>
                  <a:pt x="140639" y="2399500"/>
                </a:lnTo>
                <a:lnTo>
                  <a:pt x="132334" y="2389428"/>
                </a:lnTo>
                <a:lnTo>
                  <a:pt x="132334" y="0"/>
                </a:lnTo>
                <a:lnTo>
                  <a:pt x="122250" y="0"/>
                </a:lnTo>
                <a:lnTo>
                  <a:pt x="122250" y="2390127"/>
                </a:lnTo>
                <a:lnTo>
                  <a:pt x="15570" y="2518130"/>
                </a:lnTo>
                <a:lnTo>
                  <a:pt x="0" y="2898216"/>
                </a:lnTo>
                <a:lnTo>
                  <a:pt x="255257" y="289821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1354863" y="29276"/>
            <a:ext cx="10160" cy="2828290"/>
          </a:xfrm>
          <a:custGeom>
            <a:avLst/>
            <a:gdLst/>
            <a:ahLst/>
            <a:cxnLst/>
            <a:rect l="l" t="t" r="r" b="b"/>
            <a:pathLst>
              <a:path w="10159" h="2828290">
                <a:moveTo>
                  <a:pt x="10086" y="0"/>
                </a:moveTo>
                <a:lnTo>
                  <a:pt x="0" y="0"/>
                </a:lnTo>
                <a:lnTo>
                  <a:pt x="0" y="2827900"/>
                </a:lnTo>
                <a:lnTo>
                  <a:pt x="10086" y="2827900"/>
                </a:lnTo>
                <a:lnTo>
                  <a:pt x="1008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740634" y="29276"/>
            <a:ext cx="10160" cy="2623185"/>
          </a:xfrm>
          <a:custGeom>
            <a:avLst/>
            <a:gdLst/>
            <a:ahLst/>
            <a:cxnLst/>
            <a:rect l="l" t="t" r="r" b="b"/>
            <a:pathLst>
              <a:path w="10159" h="2623185">
                <a:moveTo>
                  <a:pt x="10083" y="0"/>
                </a:moveTo>
                <a:lnTo>
                  <a:pt x="0" y="0"/>
                </a:lnTo>
                <a:lnTo>
                  <a:pt x="0" y="2623143"/>
                </a:lnTo>
                <a:lnTo>
                  <a:pt x="10083" y="2623143"/>
                </a:lnTo>
                <a:lnTo>
                  <a:pt x="100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1434655" y="6356643"/>
            <a:ext cx="1329055" cy="1170940"/>
          </a:xfrm>
          <a:custGeom>
            <a:avLst/>
            <a:gdLst/>
            <a:ahLst/>
            <a:cxnLst/>
            <a:rect l="l" t="t" r="r" b="b"/>
            <a:pathLst>
              <a:path w="1329055" h="1170940">
                <a:moveTo>
                  <a:pt x="761276" y="434047"/>
                </a:moveTo>
                <a:lnTo>
                  <a:pt x="537146" y="434047"/>
                </a:lnTo>
                <a:lnTo>
                  <a:pt x="537146" y="450557"/>
                </a:lnTo>
                <a:lnTo>
                  <a:pt x="537146" y="1170647"/>
                </a:lnTo>
                <a:lnTo>
                  <a:pt x="554431" y="1170647"/>
                </a:lnTo>
                <a:lnTo>
                  <a:pt x="554431" y="450557"/>
                </a:lnTo>
                <a:lnTo>
                  <a:pt x="743978" y="450557"/>
                </a:lnTo>
                <a:lnTo>
                  <a:pt x="743978" y="1170647"/>
                </a:lnTo>
                <a:lnTo>
                  <a:pt x="761276" y="1170647"/>
                </a:lnTo>
                <a:lnTo>
                  <a:pt x="761276" y="450557"/>
                </a:lnTo>
                <a:lnTo>
                  <a:pt x="761276" y="434047"/>
                </a:lnTo>
                <a:close/>
              </a:path>
              <a:path w="1329055" h="1170940">
                <a:moveTo>
                  <a:pt x="1328458" y="471335"/>
                </a:moveTo>
                <a:lnTo>
                  <a:pt x="688746" y="0"/>
                </a:lnTo>
                <a:lnTo>
                  <a:pt x="619760" y="0"/>
                </a:lnTo>
                <a:lnTo>
                  <a:pt x="0" y="441223"/>
                </a:lnTo>
                <a:lnTo>
                  <a:pt x="0" y="1170444"/>
                </a:lnTo>
                <a:lnTo>
                  <a:pt x="17297" y="1170444"/>
                </a:lnTo>
                <a:lnTo>
                  <a:pt x="17297" y="450151"/>
                </a:lnTo>
                <a:lnTo>
                  <a:pt x="625297" y="17297"/>
                </a:lnTo>
                <a:lnTo>
                  <a:pt x="683056" y="17297"/>
                </a:lnTo>
                <a:lnTo>
                  <a:pt x="1311160" y="480085"/>
                </a:lnTo>
                <a:lnTo>
                  <a:pt x="1311160" y="1170444"/>
                </a:lnTo>
                <a:lnTo>
                  <a:pt x="1328458" y="1170444"/>
                </a:lnTo>
                <a:lnTo>
                  <a:pt x="1328458" y="471335"/>
                </a:lnTo>
                <a:close/>
              </a:path>
            </a:pathLst>
          </a:custGeom>
          <a:solidFill>
            <a:srgbClr val="397B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92975" y="6043931"/>
            <a:ext cx="17780" cy="1483360"/>
          </a:xfrm>
          <a:custGeom>
            <a:avLst/>
            <a:gdLst/>
            <a:ahLst/>
            <a:cxnLst/>
            <a:rect l="l" t="t" r="r" b="b"/>
            <a:pathLst>
              <a:path w="17779" h="1483359">
                <a:moveTo>
                  <a:pt x="0" y="1483360"/>
                </a:moveTo>
                <a:lnTo>
                  <a:pt x="17298" y="1483360"/>
                </a:lnTo>
                <a:lnTo>
                  <a:pt x="17298" y="0"/>
                </a:lnTo>
                <a:lnTo>
                  <a:pt x="0" y="0"/>
                </a:lnTo>
                <a:lnTo>
                  <a:pt x="0" y="1483360"/>
                </a:lnTo>
                <a:close/>
              </a:path>
            </a:pathLst>
          </a:custGeom>
          <a:solidFill>
            <a:srgbClr val="397B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459028" y="4862869"/>
            <a:ext cx="1577975" cy="2664460"/>
          </a:xfrm>
          <a:custGeom>
            <a:avLst/>
            <a:gdLst/>
            <a:ahLst/>
            <a:cxnLst/>
            <a:rect l="l" t="t" r="r" b="b"/>
            <a:pathLst>
              <a:path w="1577975" h="2664459">
                <a:moveTo>
                  <a:pt x="805548" y="1471891"/>
                </a:moveTo>
                <a:lnTo>
                  <a:pt x="0" y="1471891"/>
                </a:lnTo>
                <a:lnTo>
                  <a:pt x="0" y="1488401"/>
                </a:lnTo>
                <a:lnTo>
                  <a:pt x="0" y="1615401"/>
                </a:lnTo>
                <a:lnTo>
                  <a:pt x="0" y="1633181"/>
                </a:lnTo>
                <a:lnTo>
                  <a:pt x="805548" y="1633181"/>
                </a:lnTo>
                <a:lnTo>
                  <a:pt x="805548" y="1615935"/>
                </a:lnTo>
                <a:lnTo>
                  <a:pt x="805548" y="1615401"/>
                </a:lnTo>
                <a:lnTo>
                  <a:pt x="805548" y="1488706"/>
                </a:lnTo>
                <a:lnTo>
                  <a:pt x="788250" y="1488706"/>
                </a:lnTo>
                <a:lnTo>
                  <a:pt x="788250" y="1615401"/>
                </a:lnTo>
                <a:lnTo>
                  <a:pt x="17310" y="1615401"/>
                </a:lnTo>
                <a:lnTo>
                  <a:pt x="17310" y="1488401"/>
                </a:lnTo>
                <a:lnTo>
                  <a:pt x="805548" y="1488401"/>
                </a:lnTo>
                <a:lnTo>
                  <a:pt x="805548" y="1471891"/>
                </a:lnTo>
                <a:close/>
              </a:path>
              <a:path w="1577975" h="2664459">
                <a:moveTo>
                  <a:pt x="1577682" y="1175524"/>
                </a:moveTo>
                <a:lnTo>
                  <a:pt x="1572768" y="1163281"/>
                </a:lnTo>
                <a:lnTo>
                  <a:pt x="1552130" y="1111923"/>
                </a:lnTo>
                <a:lnTo>
                  <a:pt x="1552130" y="1158328"/>
                </a:lnTo>
                <a:lnTo>
                  <a:pt x="128816" y="1163281"/>
                </a:lnTo>
                <a:lnTo>
                  <a:pt x="542023" y="17310"/>
                </a:lnTo>
                <a:lnTo>
                  <a:pt x="1093736" y="17310"/>
                </a:lnTo>
                <a:lnTo>
                  <a:pt x="1552130" y="1158328"/>
                </a:lnTo>
                <a:lnTo>
                  <a:pt x="1552130" y="1111923"/>
                </a:lnTo>
                <a:lnTo>
                  <a:pt x="1112380" y="17310"/>
                </a:lnTo>
                <a:lnTo>
                  <a:pt x="1105420" y="0"/>
                </a:lnTo>
                <a:lnTo>
                  <a:pt x="529856" y="0"/>
                </a:lnTo>
                <a:lnTo>
                  <a:pt x="104152" y="1180680"/>
                </a:lnTo>
                <a:lnTo>
                  <a:pt x="333946" y="1179880"/>
                </a:lnTo>
                <a:lnTo>
                  <a:pt x="333946" y="1181061"/>
                </a:lnTo>
                <a:lnTo>
                  <a:pt x="1326857" y="1181061"/>
                </a:lnTo>
                <a:lnTo>
                  <a:pt x="1326857" y="2664422"/>
                </a:lnTo>
                <a:lnTo>
                  <a:pt x="1344168" y="2664422"/>
                </a:lnTo>
                <a:lnTo>
                  <a:pt x="1344168" y="1181061"/>
                </a:lnTo>
                <a:lnTo>
                  <a:pt x="1344168" y="1176350"/>
                </a:lnTo>
                <a:lnTo>
                  <a:pt x="1577682" y="1175524"/>
                </a:lnTo>
                <a:close/>
              </a:path>
            </a:pathLst>
          </a:custGeom>
          <a:solidFill>
            <a:srgbClr val="397B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12099760" y="1200151"/>
            <a:ext cx="901700" cy="280035"/>
          </a:xfrm>
          <a:custGeom>
            <a:avLst/>
            <a:gdLst/>
            <a:ahLst/>
            <a:cxnLst/>
            <a:rect l="l" t="t" r="r" b="b"/>
            <a:pathLst>
              <a:path w="901700" h="280034">
                <a:moveTo>
                  <a:pt x="876541" y="10198"/>
                </a:moveTo>
                <a:lnTo>
                  <a:pt x="866254" y="10198"/>
                </a:lnTo>
                <a:lnTo>
                  <a:pt x="866254" y="87236"/>
                </a:lnTo>
                <a:lnTo>
                  <a:pt x="876541" y="87236"/>
                </a:lnTo>
                <a:lnTo>
                  <a:pt x="876541" y="10198"/>
                </a:lnTo>
                <a:close/>
              </a:path>
              <a:path w="901700" h="280034">
                <a:moveTo>
                  <a:pt x="901204" y="279450"/>
                </a:moveTo>
                <a:lnTo>
                  <a:pt x="889469" y="190322"/>
                </a:lnTo>
                <a:lnTo>
                  <a:pt x="889469" y="269163"/>
                </a:lnTo>
                <a:lnTo>
                  <a:pt x="11468" y="269163"/>
                </a:lnTo>
                <a:lnTo>
                  <a:pt x="30327" y="97790"/>
                </a:lnTo>
                <a:lnTo>
                  <a:pt x="164325" y="97790"/>
                </a:lnTo>
                <a:lnTo>
                  <a:pt x="164325" y="101600"/>
                </a:lnTo>
                <a:lnTo>
                  <a:pt x="164325" y="180340"/>
                </a:lnTo>
                <a:lnTo>
                  <a:pt x="164325" y="190500"/>
                </a:lnTo>
                <a:lnTo>
                  <a:pt x="265569" y="190500"/>
                </a:lnTo>
                <a:lnTo>
                  <a:pt x="265569" y="180340"/>
                </a:lnTo>
                <a:lnTo>
                  <a:pt x="174612" y="180340"/>
                </a:lnTo>
                <a:lnTo>
                  <a:pt x="174612" y="101600"/>
                </a:lnTo>
                <a:lnTo>
                  <a:pt x="255295" y="101600"/>
                </a:lnTo>
                <a:lnTo>
                  <a:pt x="255295" y="180022"/>
                </a:lnTo>
                <a:lnTo>
                  <a:pt x="265569" y="180022"/>
                </a:lnTo>
                <a:lnTo>
                  <a:pt x="265569" y="101600"/>
                </a:lnTo>
                <a:lnTo>
                  <a:pt x="265569" y="101168"/>
                </a:lnTo>
                <a:lnTo>
                  <a:pt x="265569" y="97790"/>
                </a:lnTo>
                <a:lnTo>
                  <a:pt x="404469" y="97790"/>
                </a:lnTo>
                <a:lnTo>
                  <a:pt x="404469" y="101600"/>
                </a:lnTo>
                <a:lnTo>
                  <a:pt x="404469" y="180340"/>
                </a:lnTo>
                <a:lnTo>
                  <a:pt x="404469" y="190500"/>
                </a:lnTo>
                <a:lnTo>
                  <a:pt x="505726" y="190500"/>
                </a:lnTo>
                <a:lnTo>
                  <a:pt x="505726" y="180340"/>
                </a:lnTo>
                <a:lnTo>
                  <a:pt x="414743" y="180340"/>
                </a:lnTo>
                <a:lnTo>
                  <a:pt x="414743" y="101600"/>
                </a:lnTo>
                <a:lnTo>
                  <a:pt x="495427" y="101600"/>
                </a:lnTo>
                <a:lnTo>
                  <a:pt x="495427" y="180022"/>
                </a:lnTo>
                <a:lnTo>
                  <a:pt x="505726" y="180022"/>
                </a:lnTo>
                <a:lnTo>
                  <a:pt x="505726" y="101600"/>
                </a:lnTo>
                <a:lnTo>
                  <a:pt x="505726" y="101168"/>
                </a:lnTo>
                <a:lnTo>
                  <a:pt x="505726" y="97790"/>
                </a:lnTo>
                <a:lnTo>
                  <a:pt x="644601" y="97790"/>
                </a:lnTo>
                <a:lnTo>
                  <a:pt x="644601" y="101600"/>
                </a:lnTo>
                <a:lnTo>
                  <a:pt x="644601" y="180340"/>
                </a:lnTo>
                <a:lnTo>
                  <a:pt x="644601" y="190500"/>
                </a:lnTo>
                <a:lnTo>
                  <a:pt x="745845" y="190500"/>
                </a:lnTo>
                <a:lnTo>
                  <a:pt x="745845" y="180340"/>
                </a:lnTo>
                <a:lnTo>
                  <a:pt x="654888" y="180340"/>
                </a:lnTo>
                <a:lnTo>
                  <a:pt x="654888" y="101600"/>
                </a:lnTo>
                <a:lnTo>
                  <a:pt x="735558" y="101600"/>
                </a:lnTo>
                <a:lnTo>
                  <a:pt x="735558" y="180022"/>
                </a:lnTo>
                <a:lnTo>
                  <a:pt x="745845" y="180022"/>
                </a:lnTo>
                <a:lnTo>
                  <a:pt x="745845" y="101600"/>
                </a:lnTo>
                <a:lnTo>
                  <a:pt x="745845" y="101168"/>
                </a:lnTo>
                <a:lnTo>
                  <a:pt x="745845" y="97790"/>
                </a:lnTo>
                <a:lnTo>
                  <a:pt x="866902" y="97790"/>
                </a:lnTo>
                <a:lnTo>
                  <a:pt x="889469" y="269163"/>
                </a:lnTo>
                <a:lnTo>
                  <a:pt x="889469" y="190322"/>
                </a:lnTo>
                <a:lnTo>
                  <a:pt x="876541" y="92113"/>
                </a:lnTo>
                <a:lnTo>
                  <a:pt x="876541" y="87630"/>
                </a:lnTo>
                <a:lnTo>
                  <a:pt x="30886" y="87630"/>
                </a:lnTo>
                <a:lnTo>
                  <a:pt x="30886" y="10160"/>
                </a:lnTo>
                <a:lnTo>
                  <a:pt x="876541" y="10160"/>
                </a:lnTo>
                <a:lnTo>
                  <a:pt x="876541" y="0"/>
                </a:lnTo>
                <a:lnTo>
                  <a:pt x="20612" y="0"/>
                </a:lnTo>
                <a:lnTo>
                  <a:pt x="20612" y="10160"/>
                </a:lnTo>
                <a:lnTo>
                  <a:pt x="20612" y="87630"/>
                </a:lnTo>
                <a:lnTo>
                  <a:pt x="20612" y="92075"/>
                </a:lnTo>
                <a:lnTo>
                  <a:pt x="0" y="279450"/>
                </a:lnTo>
                <a:lnTo>
                  <a:pt x="901204" y="2794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12286463" y="2084591"/>
            <a:ext cx="303530" cy="447040"/>
          </a:xfrm>
          <a:custGeom>
            <a:avLst/>
            <a:gdLst/>
            <a:ahLst/>
            <a:cxnLst/>
            <a:rect l="l" t="t" r="r" b="b"/>
            <a:pathLst>
              <a:path w="303529" h="447039">
                <a:moveTo>
                  <a:pt x="303199" y="195059"/>
                </a:moveTo>
                <a:lnTo>
                  <a:pt x="300126" y="195059"/>
                </a:lnTo>
                <a:lnTo>
                  <a:pt x="287134" y="178193"/>
                </a:lnTo>
                <a:lnTo>
                  <a:pt x="287134" y="195059"/>
                </a:lnTo>
                <a:lnTo>
                  <a:pt x="15900" y="195059"/>
                </a:lnTo>
                <a:lnTo>
                  <a:pt x="149999" y="16979"/>
                </a:lnTo>
                <a:lnTo>
                  <a:pt x="287134" y="195059"/>
                </a:lnTo>
                <a:lnTo>
                  <a:pt x="287134" y="178193"/>
                </a:lnTo>
                <a:lnTo>
                  <a:pt x="149898" y="0"/>
                </a:lnTo>
                <a:lnTo>
                  <a:pt x="3009" y="195059"/>
                </a:lnTo>
                <a:lnTo>
                  <a:pt x="0" y="195059"/>
                </a:lnTo>
                <a:lnTo>
                  <a:pt x="0" y="206489"/>
                </a:lnTo>
                <a:lnTo>
                  <a:pt x="0" y="436359"/>
                </a:lnTo>
                <a:lnTo>
                  <a:pt x="0" y="446519"/>
                </a:lnTo>
                <a:lnTo>
                  <a:pt x="303199" y="446519"/>
                </a:lnTo>
                <a:lnTo>
                  <a:pt x="303199" y="436359"/>
                </a:lnTo>
                <a:lnTo>
                  <a:pt x="10287" y="436359"/>
                </a:lnTo>
                <a:lnTo>
                  <a:pt x="10287" y="206489"/>
                </a:lnTo>
                <a:lnTo>
                  <a:pt x="113538" y="206489"/>
                </a:lnTo>
                <a:lnTo>
                  <a:pt x="113538" y="207759"/>
                </a:lnTo>
                <a:lnTo>
                  <a:pt x="113538" y="299199"/>
                </a:lnTo>
                <a:lnTo>
                  <a:pt x="113538" y="309359"/>
                </a:lnTo>
                <a:lnTo>
                  <a:pt x="183896" y="309359"/>
                </a:lnTo>
                <a:lnTo>
                  <a:pt x="183896" y="299199"/>
                </a:lnTo>
                <a:lnTo>
                  <a:pt x="123825" y="299199"/>
                </a:lnTo>
                <a:lnTo>
                  <a:pt x="123825" y="207759"/>
                </a:lnTo>
                <a:lnTo>
                  <a:pt x="173609" y="207759"/>
                </a:lnTo>
                <a:lnTo>
                  <a:pt x="173609" y="298665"/>
                </a:lnTo>
                <a:lnTo>
                  <a:pt x="183896" y="298665"/>
                </a:lnTo>
                <a:lnTo>
                  <a:pt x="183896" y="207759"/>
                </a:lnTo>
                <a:lnTo>
                  <a:pt x="183896" y="206489"/>
                </a:lnTo>
                <a:lnTo>
                  <a:pt x="292900" y="206489"/>
                </a:lnTo>
                <a:lnTo>
                  <a:pt x="292900" y="436029"/>
                </a:lnTo>
                <a:lnTo>
                  <a:pt x="303199" y="436029"/>
                </a:lnTo>
                <a:lnTo>
                  <a:pt x="303199" y="206489"/>
                </a:lnTo>
                <a:lnTo>
                  <a:pt x="303199" y="205930"/>
                </a:lnTo>
                <a:lnTo>
                  <a:pt x="303199" y="195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12650267" y="1828559"/>
            <a:ext cx="302895" cy="611505"/>
          </a:xfrm>
          <a:custGeom>
            <a:avLst/>
            <a:gdLst/>
            <a:ahLst/>
            <a:cxnLst/>
            <a:rect l="l" t="t" r="r" b="b"/>
            <a:pathLst>
              <a:path w="302895" h="611505">
                <a:moveTo>
                  <a:pt x="302501" y="611187"/>
                </a:moveTo>
                <a:lnTo>
                  <a:pt x="301917" y="600900"/>
                </a:lnTo>
                <a:lnTo>
                  <a:pt x="291604" y="418261"/>
                </a:lnTo>
                <a:lnTo>
                  <a:pt x="291604" y="600900"/>
                </a:lnTo>
                <a:lnTo>
                  <a:pt x="192811" y="600900"/>
                </a:lnTo>
                <a:lnTo>
                  <a:pt x="192811" y="388861"/>
                </a:lnTo>
                <a:lnTo>
                  <a:pt x="192811" y="378701"/>
                </a:lnTo>
                <a:lnTo>
                  <a:pt x="182524" y="378701"/>
                </a:lnTo>
                <a:lnTo>
                  <a:pt x="182524" y="388861"/>
                </a:lnTo>
                <a:lnTo>
                  <a:pt x="182524" y="600900"/>
                </a:lnTo>
                <a:lnTo>
                  <a:pt x="119888" y="600900"/>
                </a:lnTo>
                <a:lnTo>
                  <a:pt x="119888" y="388861"/>
                </a:lnTo>
                <a:lnTo>
                  <a:pt x="182524" y="388861"/>
                </a:lnTo>
                <a:lnTo>
                  <a:pt x="182524" y="378701"/>
                </a:lnTo>
                <a:lnTo>
                  <a:pt x="109601" y="378701"/>
                </a:lnTo>
                <a:lnTo>
                  <a:pt x="109601" y="388861"/>
                </a:lnTo>
                <a:lnTo>
                  <a:pt x="109601" y="600900"/>
                </a:lnTo>
                <a:lnTo>
                  <a:pt x="10706" y="600900"/>
                </a:lnTo>
                <a:lnTo>
                  <a:pt x="28651" y="163156"/>
                </a:lnTo>
                <a:lnTo>
                  <a:pt x="151180" y="16116"/>
                </a:lnTo>
                <a:lnTo>
                  <a:pt x="266484" y="155879"/>
                </a:lnTo>
                <a:lnTo>
                  <a:pt x="291604" y="600900"/>
                </a:lnTo>
                <a:lnTo>
                  <a:pt x="291604" y="418261"/>
                </a:lnTo>
                <a:lnTo>
                  <a:pt x="276567" y="151942"/>
                </a:lnTo>
                <a:lnTo>
                  <a:pt x="164515" y="16116"/>
                </a:lnTo>
                <a:lnTo>
                  <a:pt x="151231" y="0"/>
                </a:lnTo>
                <a:lnTo>
                  <a:pt x="18529" y="159258"/>
                </a:lnTo>
                <a:lnTo>
                  <a:pt x="203" y="605840"/>
                </a:lnTo>
                <a:lnTo>
                  <a:pt x="0" y="611187"/>
                </a:lnTo>
                <a:lnTo>
                  <a:pt x="302501" y="61118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12432233" y="29276"/>
            <a:ext cx="10795" cy="2083435"/>
          </a:xfrm>
          <a:custGeom>
            <a:avLst/>
            <a:gdLst/>
            <a:ahLst/>
            <a:cxnLst/>
            <a:rect l="l" t="t" r="r" b="b"/>
            <a:pathLst>
              <a:path w="10795" h="2083435">
                <a:moveTo>
                  <a:pt x="10292" y="0"/>
                </a:moveTo>
                <a:lnTo>
                  <a:pt x="0" y="0"/>
                </a:lnTo>
                <a:lnTo>
                  <a:pt x="0" y="2083391"/>
                </a:lnTo>
                <a:lnTo>
                  <a:pt x="10292" y="2083391"/>
                </a:lnTo>
                <a:lnTo>
                  <a:pt x="1029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12795206" y="29276"/>
            <a:ext cx="10795" cy="1812925"/>
          </a:xfrm>
          <a:custGeom>
            <a:avLst/>
            <a:gdLst/>
            <a:ahLst/>
            <a:cxnLst/>
            <a:rect l="l" t="t" r="r" b="b"/>
            <a:pathLst>
              <a:path w="10795" h="1812925">
                <a:moveTo>
                  <a:pt x="10278" y="0"/>
                </a:moveTo>
                <a:lnTo>
                  <a:pt x="0" y="0"/>
                </a:lnTo>
                <a:lnTo>
                  <a:pt x="0" y="1812362"/>
                </a:lnTo>
                <a:lnTo>
                  <a:pt x="10278" y="1812362"/>
                </a:lnTo>
                <a:lnTo>
                  <a:pt x="1027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11401603" y="4994212"/>
            <a:ext cx="1364615" cy="2533650"/>
          </a:xfrm>
          <a:custGeom>
            <a:avLst/>
            <a:gdLst/>
            <a:ahLst/>
            <a:cxnLst/>
            <a:rect l="l" t="t" r="r" b="b"/>
            <a:pathLst>
              <a:path w="1364615" h="2533650">
                <a:moveTo>
                  <a:pt x="910297" y="977328"/>
                </a:moveTo>
                <a:lnTo>
                  <a:pt x="480352" y="977328"/>
                </a:lnTo>
                <a:lnTo>
                  <a:pt x="480352" y="1000188"/>
                </a:lnTo>
                <a:lnTo>
                  <a:pt x="480352" y="2533078"/>
                </a:lnTo>
                <a:lnTo>
                  <a:pt x="503529" y="2533078"/>
                </a:lnTo>
                <a:lnTo>
                  <a:pt x="503529" y="1000188"/>
                </a:lnTo>
                <a:lnTo>
                  <a:pt x="887120" y="1000188"/>
                </a:lnTo>
                <a:lnTo>
                  <a:pt x="887120" y="2533078"/>
                </a:lnTo>
                <a:lnTo>
                  <a:pt x="910297" y="2533078"/>
                </a:lnTo>
                <a:lnTo>
                  <a:pt x="910297" y="1000188"/>
                </a:lnTo>
                <a:lnTo>
                  <a:pt x="910297" y="977328"/>
                </a:lnTo>
                <a:close/>
              </a:path>
              <a:path w="1364615" h="2533650">
                <a:moveTo>
                  <a:pt x="1364335" y="2533015"/>
                </a:moveTo>
                <a:lnTo>
                  <a:pt x="1092708" y="383082"/>
                </a:lnTo>
                <a:lnTo>
                  <a:pt x="688733" y="0"/>
                </a:lnTo>
                <a:lnTo>
                  <a:pt x="270840" y="376123"/>
                </a:lnTo>
                <a:lnTo>
                  <a:pt x="0" y="2533015"/>
                </a:lnTo>
                <a:lnTo>
                  <a:pt x="23368" y="2533015"/>
                </a:lnTo>
                <a:lnTo>
                  <a:pt x="292747" y="387578"/>
                </a:lnTo>
                <a:lnTo>
                  <a:pt x="688327" y="31534"/>
                </a:lnTo>
                <a:lnTo>
                  <a:pt x="1070762" y="394208"/>
                </a:lnTo>
                <a:lnTo>
                  <a:pt x="1340993" y="2533015"/>
                </a:lnTo>
                <a:lnTo>
                  <a:pt x="1364335" y="2533015"/>
                </a:lnTo>
                <a:close/>
              </a:path>
            </a:pathLst>
          </a:custGeom>
          <a:solidFill>
            <a:srgbClr val="397B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8981939" y="6789421"/>
            <a:ext cx="23495" cy="737870"/>
          </a:xfrm>
          <a:custGeom>
            <a:avLst/>
            <a:gdLst/>
            <a:ahLst/>
            <a:cxnLst/>
            <a:rect l="l" t="t" r="r" b="b"/>
            <a:pathLst>
              <a:path w="23495" h="737870">
                <a:moveTo>
                  <a:pt x="0" y="737869"/>
                </a:moveTo>
                <a:lnTo>
                  <a:pt x="23150" y="737869"/>
                </a:lnTo>
                <a:lnTo>
                  <a:pt x="23150" y="0"/>
                </a:lnTo>
                <a:lnTo>
                  <a:pt x="0" y="0"/>
                </a:lnTo>
                <a:lnTo>
                  <a:pt x="0" y="737869"/>
                </a:lnTo>
                <a:close/>
              </a:path>
            </a:pathLst>
          </a:custGeom>
          <a:solidFill>
            <a:srgbClr val="397B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8746363" y="5355439"/>
            <a:ext cx="4572000" cy="2172335"/>
          </a:xfrm>
          <a:custGeom>
            <a:avLst/>
            <a:gdLst/>
            <a:ahLst/>
            <a:cxnLst/>
            <a:rect l="l" t="t" r="r" b="b"/>
            <a:pathLst>
              <a:path w="4572000" h="2172334">
                <a:moveTo>
                  <a:pt x="4571416" y="1166012"/>
                </a:moveTo>
                <a:lnTo>
                  <a:pt x="2441867" y="1166012"/>
                </a:lnTo>
                <a:lnTo>
                  <a:pt x="2441867" y="1164920"/>
                </a:lnTo>
                <a:lnTo>
                  <a:pt x="2441867" y="1164742"/>
                </a:lnTo>
                <a:lnTo>
                  <a:pt x="2441867" y="716432"/>
                </a:lnTo>
                <a:lnTo>
                  <a:pt x="2441867" y="716292"/>
                </a:lnTo>
                <a:lnTo>
                  <a:pt x="2441867" y="693572"/>
                </a:lnTo>
                <a:lnTo>
                  <a:pt x="2435656" y="693572"/>
                </a:lnTo>
                <a:lnTo>
                  <a:pt x="2418715" y="675894"/>
                </a:lnTo>
                <a:lnTo>
                  <a:pt x="2418715" y="716432"/>
                </a:lnTo>
                <a:lnTo>
                  <a:pt x="2418715" y="1164742"/>
                </a:lnTo>
                <a:lnTo>
                  <a:pt x="1710436" y="1164742"/>
                </a:lnTo>
                <a:lnTo>
                  <a:pt x="1710436" y="716432"/>
                </a:lnTo>
                <a:lnTo>
                  <a:pt x="1985175" y="716432"/>
                </a:lnTo>
                <a:lnTo>
                  <a:pt x="1985175" y="720242"/>
                </a:lnTo>
                <a:lnTo>
                  <a:pt x="1985175" y="895502"/>
                </a:lnTo>
                <a:lnTo>
                  <a:pt x="1985175" y="918362"/>
                </a:lnTo>
                <a:lnTo>
                  <a:pt x="2158327" y="918362"/>
                </a:lnTo>
                <a:lnTo>
                  <a:pt x="2158327" y="895502"/>
                </a:lnTo>
                <a:lnTo>
                  <a:pt x="2008339" y="895502"/>
                </a:lnTo>
                <a:lnTo>
                  <a:pt x="2008339" y="720242"/>
                </a:lnTo>
                <a:lnTo>
                  <a:pt x="2135149" y="720242"/>
                </a:lnTo>
                <a:lnTo>
                  <a:pt x="2135149" y="895337"/>
                </a:lnTo>
                <a:lnTo>
                  <a:pt x="2158327" y="895337"/>
                </a:lnTo>
                <a:lnTo>
                  <a:pt x="2158327" y="720242"/>
                </a:lnTo>
                <a:lnTo>
                  <a:pt x="2158327" y="719658"/>
                </a:lnTo>
                <a:lnTo>
                  <a:pt x="2158327" y="716432"/>
                </a:lnTo>
                <a:lnTo>
                  <a:pt x="2418715" y="716432"/>
                </a:lnTo>
                <a:lnTo>
                  <a:pt x="2418715" y="675894"/>
                </a:lnTo>
                <a:lnTo>
                  <a:pt x="2403538" y="660057"/>
                </a:lnTo>
                <a:lnTo>
                  <a:pt x="2403538" y="693572"/>
                </a:lnTo>
                <a:lnTo>
                  <a:pt x="1725955" y="693572"/>
                </a:lnTo>
                <a:lnTo>
                  <a:pt x="2068550" y="343954"/>
                </a:lnTo>
                <a:lnTo>
                  <a:pt x="2403538" y="693572"/>
                </a:lnTo>
                <a:lnTo>
                  <a:pt x="2403538" y="660057"/>
                </a:lnTo>
                <a:lnTo>
                  <a:pt x="2068753" y="310654"/>
                </a:lnTo>
                <a:lnTo>
                  <a:pt x="1693545" y="693572"/>
                </a:lnTo>
                <a:lnTo>
                  <a:pt x="1687245" y="693572"/>
                </a:lnTo>
                <a:lnTo>
                  <a:pt x="1687245" y="716432"/>
                </a:lnTo>
                <a:lnTo>
                  <a:pt x="1687245" y="1164742"/>
                </a:lnTo>
                <a:lnTo>
                  <a:pt x="1687245" y="1166012"/>
                </a:lnTo>
                <a:lnTo>
                  <a:pt x="1453299" y="1166012"/>
                </a:lnTo>
                <a:lnTo>
                  <a:pt x="1430134" y="668312"/>
                </a:lnTo>
                <a:lnTo>
                  <a:pt x="1430134" y="1166012"/>
                </a:lnTo>
                <a:lnTo>
                  <a:pt x="1212443" y="1166012"/>
                </a:lnTo>
                <a:lnTo>
                  <a:pt x="1212443" y="758736"/>
                </a:lnTo>
                <a:lnTo>
                  <a:pt x="1189253" y="758736"/>
                </a:lnTo>
                <a:lnTo>
                  <a:pt x="1189253" y="1166012"/>
                </a:lnTo>
                <a:lnTo>
                  <a:pt x="1051394" y="1166012"/>
                </a:lnTo>
                <a:lnTo>
                  <a:pt x="1051394" y="758342"/>
                </a:lnTo>
                <a:lnTo>
                  <a:pt x="1212443" y="758342"/>
                </a:lnTo>
                <a:lnTo>
                  <a:pt x="1212443" y="735482"/>
                </a:lnTo>
                <a:lnTo>
                  <a:pt x="1028230" y="735482"/>
                </a:lnTo>
                <a:lnTo>
                  <a:pt x="1028230" y="758342"/>
                </a:lnTo>
                <a:lnTo>
                  <a:pt x="1028230" y="1166012"/>
                </a:lnTo>
                <a:lnTo>
                  <a:pt x="810793" y="1166012"/>
                </a:lnTo>
                <a:lnTo>
                  <a:pt x="865949" y="305371"/>
                </a:lnTo>
                <a:lnTo>
                  <a:pt x="1120368" y="33794"/>
                </a:lnTo>
                <a:lnTo>
                  <a:pt x="1390726" y="319519"/>
                </a:lnTo>
                <a:lnTo>
                  <a:pt x="1430134" y="1166012"/>
                </a:lnTo>
                <a:lnTo>
                  <a:pt x="1430134" y="668312"/>
                </a:lnTo>
                <a:lnTo>
                  <a:pt x="1413649" y="314134"/>
                </a:lnTo>
                <a:lnTo>
                  <a:pt x="1413484" y="309829"/>
                </a:lnTo>
                <a:lnTo>
                  <a:pt x="1152258" y="33794"/>
                </a:lnTo>
                <a:lnTo>
                  <a:pt x="1120279" y="0"/>
                </a:lnTo>
                <a:lnTo>
                  <a:pt x="843356" y="295605"/>
                </a:lnTo>
                <a:lnTo>
                  <a:pt x="787565" y="1166012"/>
                </a:lnTo>
                <a:lnTo>
                  <a:pt x="0" y="1166012"/>
                </a:lnTo>
                <a:lnTo>
                  <a:pt x="0" y="1190142"/>
                </a:lnTo>
                <a:lnTo>
                  <a:pt x="0" y="1406042"/>
                </a:lnTo>
                <a:lnTo>
                  <a:pt x="0" y="1428902"/>
                </a:lnTo>
                <a:lnTo>
                  <a:pt x="235572" y="1428902"/>
                </a:lnTo>
                <a:lnTo>
                  <a:pt x="235572" y="1433982"/>
                </a:lnTo>
                <a:lnTo>
                  <a:pt x="4325975" y="1433982"/>
                </a:lnTo>
                <a:lnTo>
                  <a:pt x="4325975" y="2171852"/>
                </a:lnTo>
                <a:lnTo>
                  <a:pt x="4349140" y="2171852"/>
                </a:lnTo>
                <a:lnTo>
                  <a:pt x="4349140" y="1433982"/>
                </a:lnTo>
                <a:lnTo>
                  <a:pt x="4349140" y="1428902"/>
                </a:lnTo>
                <a:lnTo>
                  <a:pt x="4571416" y="1428902"/>
                </a:lnTo>
                <a:lnTo>
                  <a:pt x="4571416" y="1406042"/>
                </a:lnTo>
                <a:lnTo>
                  <a:pt x="23177" y="1406042"/>
                </a:lnTo>
                <a:lnTo>
                  <a:pt x="23177" y="1190142"/>
                </a:lnTo>
                <a:lnTo>
                  <a:pt x="786015" y="1190142"/>
                </a:lnTo>
                <a:lnTo>
                  <a:pt x="785952" y="1191196"/>
                </a:lnTo>
                <a:lnTo>
                  <a:pt x="1028230" y="1191196"/>
                </a:lnTo>
                <a:lnTo>
                  <a:pt x="1028230" y="1191412"/>
                </a:lnTo>
                <a:lnTo>
                  <a:pt x="1212443" y="1191412"/>
                </a:lnTo>
                <a:lnTo>
                  <a:pt x="1212443" y="1191196"/>
                </a:lnTo>
                <a:lnTo>
                  <a:pt x="1454480" y="1191196"/>
                </a:lnTo>
                <a:lnTo>
                  <a:pt x="1454429" y="1190142"/>
                </a:lnTo>
                <a:lnTo>
                  <a:pt x="4548238" y="1190142"/>
                </a:lnTo>
                <a:lnTo>
                  <a:pt x="4548238" y="1405724"/>
                </a:lnTo>
                <a:lnTo>
                  <a:pt x="4571416" y="1405724"/>
                </a:lnTo>
                <a:lnTo>
                  <a:pt x="4571416" y="1190142"/>
                </a:lnTo>
                <a:lnTo>
                  <a:pt x="4571416" y="1189520"/>
                </a:lnTo>
                <a:lnTo>
                  <a:pt x="4571416" y="1166012"/>
                </a:lnTo>
                <a:close/>
              </a:path>
            </a:pathLst>
          </a:custGeom>
          <a:solidFill>
            <a:srgbClr val="397B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2" name="object 592"/>
          <p:cNvGrpSpPr/>
          <p:nvPr/>
        </p:nvGrpSpPr>
        <p:grpSpPr>
          <a:xfrm>
            <a:off x="5754409" y="-2"/>
            <a:ext cx="1927860" cy="2405380"/>
            <a:chOff x="5754409" y="-2"/>
            <a:chExt cx="1927860" cy="2405380"/>
          </a:xfrm>
        </p:grpSpPr>
        <p:sp>
          <p:nvSpPr>
            <p:cNvPr id="593" name="object 593"/>
            <p:cNvSpPr/>
            <p:nvPr/>
          </p:nvSpPr>
          <p:spPr>
            <a:xfrm>
              <a:off x="5754408" y="1"/>
              <a:ext cx="1927860" cy="2405380"/>
            </a:xfrm>
            <a:custGeom>
              <a:avLst/>
              <a:gdLst/>
              <a:ahLst/>
              <a:cxnLst/>
              <a:rect l="l" t="t" r="r" b="b"/>
              <a:pathLst>
                <a:path w="1927859" h="2405380">
                  <a:moveTo>
                    <a:pt x="941959" y="2304745"/>
                  </a:moveTo>
                  <a:lnTo>
                    <a:pt x="841375" y="2304745"/>
                  </a:lnTo>
                  <a:lnTo>
                    <a:pt x="841375" y="2405329"/>
                  </a:lnTo>
                  <a:lnTo>
                    <a:pt x="941959" y="2405329"/>
                  </a:lnTo>
                  <a:lnTo>
                    <a:pt x="941959" y="2304745"/>
                  </a:lnTo>
                  <a:close/>
                </a:path>
                <a:path w="1927859" h="2405380">
                  <a:moveTo>
                    <a:pt x="941959" y="2160333"/>
                  </a:moveTo>
                  <a:lnTo>
                    <a:pt x="841375" y="2160333"/>
                  </a:lnTo>
                  <a:lnTo>
                    <a:pt x="841375" y="2260917"/>
                  </a:lnTo>
                  <a:lnTo>
                    <a:pt x="941959" y="2260917"/>
                  </a:lnTo>
                  <a:lnTo>
                    <a:pt x="941959" y="2160333"/>
                  </a:lnTo>
                  <a:close/>
                </a:path>
                <a:path w="1927859" h="2405380">
                  <a:moveTo>
                    <a:pt x="1086358" y="2304745"/>
                  </a:moveTo>
                  <a:lnTo>
                    <a:pt x="985812" y="2304745"/>
                  </a:lnTo>
                  <a:lnTo>
                    <a:pt x="985812" y="2405329"/>
                  </a:lnTo>
                  <a:lnTo>
                    <a:pt x="1086358" y="2405329"/>
                  </a:lnTo>
                  <a:lnTo>
                    <a:pt x="1086358" y="2304745"/>
                  </a:lnTo>
                  <a:close/>
                </a:path>
                <a:path w="1927859" h="2405380">
                  <a:moveTo>
                    <a:pt x="1086358" y="2160333"/>
                  </a:moveTo>
                  <a:lnTo>
                    <a:pt x="985812" y="2160333"/>
                  </a:lnTo>
                  <a:lnTo>
                    <a:pt x="985812" y="2260917"/>
                  </a:lnTo>
                  <a:lnTo>
                    <a:pt x="1086358" y="2260917"/>
                  </a:lnTo>
                  <a:lnTo>
                    <a:pt x="1086358" y="2160333"/>
                  </a:lnTo>
                  <a:close/>
                </a:path>
                <a:path w="1927859" h="2405380">
                  <a:moveTo>
                    <a:pt x="1927758" y="0"/>
                  </a:moveTo>
                  <a:lnTo>
                    <a:pt x="0" y="0"/>
                  </a:lnTo>
                  <a:lnTo>
                    <a:pt x="0" y="2387930"/>
                  </a:lnTo>
                  <a:lnTo>
                    <a:pt x="963879" y="1696085"/>
                  </a:lnTo>
                  <a:lnTo>
                    <a:pt x="1927758" y="2387930"/>
                  </a:lnTo>
                  <a:lnTo>
                    <a:pt x="192775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6115075" y="540424"/>
              <a:ext cx="1197610" cy="903605"/>
            </a:xfrm>
            <a:custGeom>
              <a:avLst/>
              <a:gdLst/>
              <a:ahLst/>
              <a:cxnLst/>
              <a:rect l="l" t="t" r="r" b="b"/>
              <a:pathLst>
                <a:path w="1197609" h="903605">
                  <a:moveTo>
                    <a:pt x="98221" y="687565"/>
                  </a:moveTo>
                  <a:lnTo>
                    <a:pt x="95351" y="673519"/>
                  </a:lnTo>
                  <a:lnTo>
                    <a:pt x="89623" y="665962"/>
                  </a:lnTo>
                  <a:lnTo>
                    <a:pt x="89623" y="687565"/>
                  </a:lnTo>
                  <a:lnTo>
                    <a:pt x="87376" y="698487"/>
                  </a:lnTo>
                  <a:lnTo>
                    <a:pt x="81381" y="706259"/>
                  </a:lnTo>
                  <a:lnTo>
                    <a:pt x="72720" y="710920"/>
                  </a:lnTo>
                  <a:lnTo>
                    <a:pt x="62496" y="712457"/>
                  </a:lnTo>
                  <a:lnTo>
                    <a:pt x="53403" y="712457"/>
                  </a:lnTo>
                  <a:lnTo>
                    <a:pt x="53403" y="662673"/>
                  </a:lnTo>
                  <a:lnTo>
                    <a:pt x="62496" y="662673"/>
                  </a:lnTo>
                  <a:lnTo>
                    <a:pt x="72720" y="664210"/>
                  </a:lnTo>
                  <a:lnTo>
                    <a:pt x="81381" y="668858"/>
                  </a:lnTo>
                  <a:lnTo>
                    <a:pt x="87376" y="676643"/>
                  </a:lnTo>
                  <a:lnTo>
                    <a:pt x="89623" y="687565"/>
                  </a:lnTo>
                  <a:lnTo>
                    <a:pt x="89623" y="665962"/>
                  </a:lnTo>
                  <a:lnTo>
                    <a:pt x="87591" y="663270"/>
                  </a:lnTo>
                  <a:lnTo>
                    <a:pt x="86512" y="662673"/>
                  </a:lnTo>
                  <a:lnTo>
                    <a:pt x="76212" y="656971"/>
                  </a:lnTo>
                  <a:lnTo>
                    <a:pt x="62496" y="654837"/>
                  </a:lnTo>
                  <a:lnTo>
                    <a:pt x="53403" y="654837"/>
                  </a:lnTo>
                  <a:lnTo>
                    <a:pt x="53403" y="644626"/>
                  </a:lnTo>
                  <a:lnTo>
                    <a:pt x="44831" y="644626"/>
                  </a:lnTo>
                  <a:lnTo>
                    <a:pt x="44831" y="654837"/>
                  </a:lnTo>
                  <a:lnTo>
                    <a:pt x="44831" y="662673"/>
                  </a:lnTo>
                  <a:lnTo>
                    <a:pt x="44831" y="712457"/>
                  </a:lnTo>
                  <a:lnTo>
                    <a:pt x="35725" y="712457"/>
                  </a:lnTo>
                  <a:lnTo>
                    <a:pt x="25501" y="710920"/>
                  </a:lnTo>
                  <a:lnTo>
                    <a:pt x="16840" y="706259"/>
                  </a:lnTo>
                  <a:lnTo>
                    <a:pt x="10845" y="698487"/>
                  </a:lnTo>
                  <a:lnTo>
                    <a:pt x="8597" y="687565"/>
                  </a:lnTo>
                  <a:lnTo>
                    <a:pt x="10845" y="676643"/>
                  </a:lnTo>
                  <a:lnTo>
                    <a:pt x="16840" y="668858"/>
                  </a:lnTo>
                  <a:lnTo>
                    <a:pt x="25501" y="664210"/>
                  </a:lnTo>
                  <a:lnTo>
                    <a:pt x="35725" y="662673"/>
                  </a:lnTo>
                  <a:lnTo>
                    <a:pt x="44831" y="662673"/>
                  </a:lnTo>
                  <a:lnTo>
                    <a:pt x="44831" y="654837"/>
                  </a:lnTo>
                  <a:lnTo>
                    <a:pt x="35725" y="654837"/>
                  </a:lnTo>
                  <a:lnTo>
                    <a:pt x="22009" y="656971"/>
                  </a:lnTo>
                  <a:lnTo>
                    <a:pt x="10629" y="663270"/>
                  </a:lnTo>
                  <a:lnTo>
                    <a:pt x="2870" y="673519"/>
                  </a:lnTo>
                  <a:lnTo>
                    <a:pt x="0" y="687565"/>
                  </a:lnTo>
                  <a:lnTo>
                    <a:pt x="2870" y="701598"/>
                  </a:lnTo>
                  <a:lnTo>
                    <a:pt x="10629" y="711860"/>
                  </a:lnTo>
                  <a:lnTo>
                    <a:pt x="22009" y="718159"/>
                  </a:lnTo>
                  <a:lnTo>
                    <a:pt x="35725" y="720293"/>
                  </a:lnTo>
                  <a:lnTo>
                    <a:pt x="44831" y="720293"/>
                  </a:lnTo>
                  <a:lnTo>
                    <a:pt x="44831" y="732243"/>
                  </a:lnTo>
                  <a:lnTo>
                    <a:pt x="53403" y="732243"/>
                  </a:lnTo>
                  <a:lnTo>
                    <a:pt x="53403" y="720293"/>
                  </a:lnTo>
                  <a:lnTo>
                    <a:pt x="62496" y="720293"/>
                  </a:lnTo>
                  <a:lnTo>
                    <a:pt x="76212" y="718159"/>
                  </a:lnTo>
                  <a:lnTo>
                    <a:pt x="86512" y="712457"/>
                  </a:lnTo>
                  <a:lnTo>
                    <a:pt x="87591" y="711860"/>
                  </a:lnTo>
                  <a:lnTo>
                    <a:pt x="95351" y="701598"/>
                  </a:lnTo>
                  <a:lnTo>
                    <a:pt x="98221" y="687565"/>
                  </a:lnTo>
                  <a:close/>
                </a:path>
                <a:path w="1197609" h="903605">
                  <a:moveTo>
                    <a:pt x="131762" y="825969"/>
                  </a:moveTo>
                  <a:lnTo>
                    <a:pt x="130162" y="816800"/>
                  </a:lnTo>
                  <a:lnTo>
                    <a:pt x="125768" y="810031"/>
                  </a:lnTo>
                  <a:lnTo>
                    <a:pt x="125247" y="809231"/>
                  </a:lnTo>
                  <a:lnTo>
                    <a:pt x="123177" y="807974"/>
                  </a:lnTo>
                  <a:lnTo>
                    <a:pt x="123177" y="815263"/>
                  </a:lnTo>
                  <a:lnTo>
                    <a:pt x="123177" y="836676"/>
                  </a:lnTo>
                  <a:lnTo>
                    <a:pt x="115824" y="841768"/>
                  </a:lnTo>
                  <a:lnTo>
                    <a:pt x="75260" y="841768"/>
                  </a:lnTo>
                  <a:lnTo>
                    <a:pt x="75260" y="810031"/>
                  </a:lnTo>
                  <a:lnTo>
                    <a:pt x="115824" y="810031"/>
                  </a:lnTo>
                  <a:lnTo>
                    <a:pt x="123177" y="815263"/>
                  </a:lnTo>
                  <a:lnTo>
                    <a:pt x="123177" y="807974"/>
                  </a:lnTo>
                  <a:lnTo>
                    <a:pt x="116801" y="804087"/>
                  </a:lnTo>
                  <a:lnTo>
                    <a:pt x="104635" y="802195"/>
                  </a:lnTo>
                  <a:lnTo>
                    <a:pt x="66662" y="802195"/>
                  </a:lnTo>
                  <a:lnTo>
                    <a:pt x="66662" y="884834"/>
                  </a:lnTo>
                  <a:lnTo>
                    <a:pt x="75260" y="884834"/>
                  </a:lnTo>
                  <a:lnTo>
                    <a:pt x="75260" y="849617"/>
                  </a:lnTo>
                  <a:lnTo>
                    <a:pt x="104635" y="849617"/>
                  </a:lnTo>
                  <a:lnTo>
                    <a:pt x="116801" y="847725"/>
                  </a:lnTo>
                  <a:lnTo>
                    <a:pt x="125247" y="842594"/>
                  </a:lnTo>
                  <a:lnTo>
                    <a:pt x="125780" y="841768"/>
                  </a:lnTo>
                  <a:lnTo>
                    <a:pt x="130162" y="835075"/>
                  </a:lnTo>
                  <a:lnTo>
                    <a:pt x="131762" y="825969"/>
                  </a:lnTo>
                  <a:close/>
                </a:path>
                <a:path w="1197609" h="903605">
                  <a:moveTo>
                    <a:pt x="194056" y="688682"/>
                  </a:moveTo>
                  <a:lnTo>
                    <a:pt x="190754" y="671576"/>
                  </a:lnTo>
                  <a:lnTo>
                    <a:pt x="185470" y="663613"/>
                  </a:lnTo>
                  <a:lnTo>
                    <a:pt x="185470" y="688682"/>
                  </a:lnTo>
                  <a:lnTo>
                    <a:pt x="182930" y="702779"/>
                  </a:lnTo>
                  <a:lnTo>
                    <a:pt x="175895" y="713892"/>
                  </a:lnTo>
                  <a:lnTo>
                    <a:pt x="165252" y="721169"/>
                  </a:lnTo>
                  <a:lnTo>
                    <a:pt x="151853" y="723785"/>
                  </a:lnTo>
                  <a:lnTo>
                    <a:pt x="138468" y="721169"/>
                  </a:lnTo>
                  <a:lnTo>
                    <a:pt x="127825" y="713892"/>
                  </a:lnTo>
                  <a:lnTo>
                    <a:pt x="120802" y="702779"/>
                  </a:lnTo>
                  <a:lnTo>
                    <a:pt x="118262" y="688682"/>
                  </a:lnTo>
                  <a:lnTo>
                    <a:pt x="120802" y="674585"/>
                  </a:lnTo>
                  <a:lnTo>
                    <a:pt x="127825" y="663473"/>
                  </a:lnTo>
                  <a:lnTo>
                    <a:pt x="138468" y="656196"/>
                  </a:lnTo>
                  <a:lnTo>
                    <a:pt x="151853" y="653580"/>
                  </a:lnTo>
                  <a:lnTo>
                    <a:pt x="165252" y="656196"/>
                  </a:lnTo>
                  <a:lnTo>
                    <a:pt x="175895" y="663473"/>
                  </a:lnTo>
                  <a:lnTo>
                    <a:pt x="182930" y="674585"/>
                  </a:lnTo>
                  <a:lnTo>
                    <a:pt x="185470" y="688682"/>
                  </a:lnTo>
                  <a:lnTo>
                    <a:pt x="185470" y="663613"/>
                  </a:lnTo>
                  <a:lnTo>
                    <a:pt x="181737" y="657974"/>
                  </a:lnTo>
                  <a:lnTo>
                    <a:pt x="175183" y="653580"/>
                  </a:lnTo>
                  <a:lnTo>
                    <a:pt x="168325" y="648982"/>
                  </a:lnTo>
                  <a:lnTo>
                    <a:pt x="151853" y="645744"/>
                  </a:lnTo>
                  <a:lnTo>
                    <a:pt x="135394" y="648982"/>
                  </a:lnTo>
                  <a:lnTo>
                    <a:pt x="121983" y="657974"/>
                  </a:lnTo>
                  <a:lnTo>
                    <a:pt x="112966" y="671576"/>
                  </a:lnTo>
                  <a:lnTo>
                    <a:pt x="109664" y="688682"/>
                  </a:lnTo>
                  <a:lnTo>
                    <a:pt x="112966" y="705789"/>
                  </a:lnTo>
                  <a:lnTo>
                    <a:pt x="121983" y="719391"/>
                  </a:lnTo>
                  <a:lnTo>
                    <a:pt x="135394" y="728383"/>
                  </a:lnTo>
                  <a:lnTo>
                    <a:pt x="151853" y="731621"/>
                  </a:lnTo>
                  <a:lnTo>
                    <a:pt x="168325" y="728383"/>
                  </a:lnTo>
                  <a:lnTo>
                    <a:pt x="175196" y="723785"/>
                  </a:lnTo>
                  <a:lnTo>
                    <a:pt x="181737" y="719391"/>
                  </a:lnTo>
                  <a:lnTo>
                    <a:pt x="190754" y="705789"/>
                  </a:lnTo>
                  <a:lnTo>
                    <a:pt x="194056" y="688682"/>
                  </a:lnTo>
                  <a:close/>
                </a:path>
                <a:path w="1197609" h="903605">
                  <a:moveTo>
                    <a:pt x="210172" y="802195"/>
                  </a:moveTo>
                  <a:lnTo>
                    <a:pt x="201079" y="802195"/>
                  </a:lnTo>
                  <a:lnTo>
                    <a:pt x="175945" y="853973"/>
                  </a:lnTo>
                  <a:lnTo>
                    <a:pt x="149313" y="802195"/>
                  </a:lnTo>
                  <a:lnTo>
                    <a:pt x="140093" y="802195"/>
                  </a:lnTo>
                  <a:lnTo>
                    <a:pt x="171475" y="863688"/>
                  </a:lnTo>
                  <a:lnTo>
                    <a:pt x="169722" y="867283"/>
                  </a:lnTo>
                  <a:lnTo>
                    <a:pt x="166243" y="874636"/>
                  </a:lnTo>
                  <a:lnTo>
                    <a:pt x="162255" y="876998"/>
                  </a:lnTo>
                  <a:lnTo>
                    <a:pt x="150926" y="876998"/>
                  </a:lnTo>
                  <a:lnTo>
                    <a:pt x="150926" y="884834"/>
                  </a:lnTo>
                  <a:lnTo>
                    <a:pt x="158026" y="884834"/>
                  </a:lnTo>
                  <a:lnTo>
                    <a:pt x="165150" y="883894"/>
                  </a:lnTo>
                  <a:lnTo>
                    <a:pt x="170294" y="880732"/>
                  </a:lnTo>
                  <a:lnTo>
                    <a:pt x="174637" y="874864"/>
                  </a:lnTo>
                  <a:lnTo>
                    <a:pt x="179311" y="865797"/>
                  </a:lnTo>
                  <a:lnTo>
                    <a:pt x="185051" y="853973"/>
                  </a:lnTo>
                  <a:lnTo>
                    <a:pt x="210172" y="802195"/>
                  </a:lnTo>
                  <a:close/>
                </a:path>
                <a:path w="1197609" h="903605">
                  <a:moveTo>
                    <a:pt x="276072" y="671131"/>
                  </a:moveTo>
                  <a:lnTo>
                    <a:pt x="274485" y="661962"/>
                  </a:lnTo>
                  <a:lnTo>
                    <a:pt x="270090" y="655205"/>
                  </a:lnTo>
                  <a:lnTo>
                    <a:pt x="269557" y="654392"/>
                  </a:lnTo>
                  <a:lnTo>
                    <a:pt x="267487" y="653135"/>
                  </a:lnTo>
                  <a:lnTo>
                    <a:pt x="267487" y="660438"/>
                  </a:lnTo>
                  <a:lnTo>
                    <a:pt x="267487" y="681837"/>
                  </a:lnTo>
                  <a:lnTo>
                    <a:pt x="260146" y="686943"/>
                  </a:lnTo>
                  <a:lnTo>
                    <a:pt x="219570" y="686943"/>
                  </a:lnTo>
                  <a:lnTo>
                    <a:pt x="219570" y="655205"/>
                  </a:lnTo>
                  <a:lnTo>
                    <a:pt x="260146" y="655205"/>
                  </a:lnTo>
                  <a:lnTo>
                    <a:pt x="267487" y="660438"/>
                  </a:lnTo>
                  <a:lnTo>
                    <a:pt x="267487" y="653135"/>
                  </a:lnTo>
                  <a:lnTo>
                    <a:pt x="261112" y="649249"/>
                  </a:lnTo>
                  <a:lnTo>
                    <a:pt x="248958" y="647357"/>
                  </a:lnTo>
                  <a:lnTo>
                    <a:pt x="210985" y="647357"/>
                  </a:lnTo>
                  <a:lnTo>
                    <a:pt x="210985" y="730008"/>
                  </a:lnTo>
                  <a:lnTo>
                    <a:pt x="219570" y="730008"/>
                  </a:lnTo>
                  <a:lnTo>
                    <a:pt x="219570" y="694778"/>
                  </a:lnTo>
                  <a:lnTo>
                    <a:pt x="248958" y="694778"/>
                  </a:lnTo>
                  <a:lnTo>
                    <a:pt x="261112" y="692886"/>
                  </a:lnTo>
                  <a:lnTo>
                    <a:pt x="269557" y="687768"/>
                  </a:lnTo>
                  <a:lnTo>
                    <a:pt x="270103" y="686943"/>
                  </a:lnTo>
                  <a:lnTo>
                    <a:pt x="274485" y="680237"/>
                  </a:lnTo>
                  <a:lnTo>
                    <a:pt x="276072" y="671131"/>
                  </a:lnTo>
                  <a:close/>
                </a:path>
                <a:path w="1197609" h="903605">
                  <a:moveTo>
                    <a:pt x="283489" y="802195"/>
                  </a:moveTo>
                  <a:lnTo>
                    <a:pt x="271297" y="802195"/>
                  </a:lnTo>
                  <a:lnTo>
                    <a:pt x="229463" y="839038"/>
                  </a:lnTo>
                  <a:lnTo>
                    <a:pt x="229463" y="802195"/>
                  </a:lnTo>
                  <a:lnTo>
                    <a:pt x="220878" y="802195"/>
                  </a:lnTo>
                  <a:lnTo>
                    <a:pt x="220878" y="884834"/>
                  </a:lnTo>
                  <a:lnTo>
                    <a:pt x="229463" y="884834"/>
                  </a:lnTo>
                  <a:lnTo>
                    <a:pt x="229463" y="847623"/>
                  </a:lnTo>
                  <a:lnTo>
                    <a:pt x="271780" y="884834"/>
                  </a:lnTo>
                  <a:lnTo>
                    <a:pt x="283489" y="884834"/>
                  </a:lnTo>
                  <a:lnTo>
                    <a:pt x="241896" y="847623"/>
                  </a:lnTo>
                  <a:lnTo>
                    <a:pt x="237312" y="843521"/>
                  </a:lnTo>
                  <a:lnTo>
                    <a:pt x="242316" y="839038"/>
                  </a:lnTo>
                  <a:lnTo>
                    <a:pt x="283489" y="802195"/>
                  </a:lnTo>
                  <a:close/>
                </a:path>
                <a:path w="1197609" h="903605">
                  <a:moveTo>
                    <a:pt x="354495" y="647357"/>
                  </a:moveTo>
                  <a:lnTo>
                    <a:pt x="345401" y="647357"/>
                  </a:lnTo>
                  <a:lnTo>
                    <a:pt x="320255" y="699135"/>
                  </a:lnTo>
                  <a:lnTo>
                    <a:pt x="293624" y="647357"/>
                  </a:lnTo>
                  <a:lnTo>
                    <a:pt x="284416" y="647357"/>
                  </a:lnTo>
                  <a:lnTo>
                    <a:pt x="315785" y="708850"/>
                  </a:lnTo>
                  <a:lnTo>
                    <a:pt x="314045" y="712457"/>
                  </a:lnTo>
                  <a:lnTo>
                    <a:pt x="310565" y="719797"/>
                  </a:lnTo>
                  <a:lnTo>
                    <a:pt x="306565" y="722172"/>
                  </a:lnTo>
                  <a:lnTo>
                    <a:pt x="295249" y="722172"/>
                  </a:lnTo>
                  <a:lnTo>
                    <a:pt x="295249" y="730008"/>
                  </a:lnTo>
                  <a:lnTo>
                    <a:pt x="302348" y="730008"/>
                  </a:lnTo>
                  <a:lnTo>
                    <a:pt x="309460" y="729056"/>
                  </a:lnTo>
                  <a:lnTo>
                    <a:pt x="314617" y="725893"/>
                  </a:lnTo>
                  <a:lnTo>
                    <a:pt x="318947" y="720026"/>
                  </a:lnTo>
                  <a:lnTo>
                    <a:pt x="323634" y="710958"/>
                  </a:lnTo>
                  <a:lnTo>
                    <a:pt x="329361" y="699135"/>
                  </a:lnTo>
                  <a:lnTo>
                    <a:pt x="354495" y="647357"/>
                  </a:lnTo>
                  <a:close/>
                </a:path>
                <a:path w="1197609" h="903605">
                  <a:moveTo>
                    <a:pt x="371729" y="843521"/>
                  </a:moveTo>
                  <a:lnTo>
                    <a:pt x="368427" y="826414"/>
                  </a:lnTo>
                  <a:lnTo>
                    <a:pt x="363143" y="818438"/>
                  </a:lnTo>
                  <a:lnTo>
                    <a:pt x="363143" y="843521"/>
                  </a:lnTo>
                  <a:lnTo>
                    <a:pt x="360603" y="857605"/>
                  </a:lnTo>
                  <a:lnTo>
                    <a:pt x="353580" y="868718"/>
                  </a:lnTo>
                  <a:lnTo>
                    <a:pt x="342925" y="876007"/>
                  </a:lnTo>
                  <a:lnTo>
                    <a:pt x="329539" y="878611"/>
                  </a:lnTo>
                  <a:lnTo>
                    <a:pt x="316141" y="876007"/>
                  </a:lnTo>
                  <a:lnTo>
                    <a:pt x="305498" y="868718"/>
                  </a:lnTo>
                  <a:lnTo>
                    <a:pt x="298475" y="857605"/>
                  </a:lnTo>
                  <a:lnTo>
                    <a:pt x="295935" y="843521"/>
                  </a:lnTo>
                  <a:lnTo>
                    <a:pt x="298475" y="829424"/>
                  </a:lnTo>
                  <a:lnTo>
                    <a:pt x="305498" y="818311"/>
                  </a:lnTo>
                  <a:lnTo>
                    <a:pt x="316141" y="811034"/>
                  </a:lnTo>
                  <a:lnTo>
                    <a:pt x="329539" y="808418"/>
                  </a:lnTo>
                  <a:lnTo>
                    <a:pt x="342925" y="811034"/>
                  </a:lnTo>
                  <a:lnTo>
                    <a:pt x="353580" y="818311"/>
                  </a:lnTo>
                  <a:lnTo>
                    <a:pt x="360603" y="829424"/>
                  </a:lnTo>
                  <a:lnTo>
                    <a:pt x="363143" y="843521"/>
                  </a:lnTo>
                  <a:lnTo>
                    <a:pt x="363143" y="818438"/>
                  </a:lnTo>
                  <a:lnTo>
                    <a:pt x="359410" y="812800"/>
                  </a:lnTo>
                  <a:lnTo>
                    <a:pt x="352869" y="808418"/>
                  </a:lnTo>
                  <a:lnTo>
                    <a:pt x="345998" y="803821"/>
                  </a:lnTo>
                  <a:lnTo>
                    <a:pt x="329539" y="800569"/>
                  </a:lnTo>
                  <a:lnTo>
                    <a:pt x="313067" y="803821"/>
                  </a:lnTo>
                  <a:lnTo>
                    <a:pt x="299669" y="812800"/>
                  </a:lnTo>
                  <a:lnTo>
                    <a:pt x="290639" y="826414"/>
                  </a:lnTo>
                  <a:lnTo>
                    <a:pt x="287337" y="843521"/>
                  </a:lnTo>
                  <a:lnTo>
                    <a:pt x="290639" y="860628"/>
                  </a:lnTo>
                  <a:lnTo>
                    <a:pt x="299669" y="874229"/>
                  </a:lnTo>
                  <a:lnTo>
                    <a:pt x="313067" y="883221"/>
                  </a:lnTo>
                  <a:lnTo>
                    <a:pt x="329539" y="886460"/>
                  </a:lnTo>
                  <a:lnTo>
                    <a:pt x="345998" y="883221"/>
                  </a:lnTo>
                  <a:lnTo>
                    <a:pt x="352869" y="878611"/>
                  </a:lnTo>
                  <a:lnTo>
                    <a:pt x="359410" y="874229"/>
                  </a:lnTo>
                  <a:lnTo>
                    <a:pt x="368427" y="860628"/>
                  </a:lnTo>
                  <a:lnTo>
                    <a:pt x="371729" y="843521"/>
                  </a:lnTo>
                  <a:close/>
                </a:path>
                <a:path w="1197609" h="903605">
                  <a:moveTo>
                    <a:pt x="452018" y="823849"/>
                  </a:moveTo>
                  <a:lnTo>
                    <a:pt x="450469" y="815428"/>
                  </a:lnTo>
                  <a:lnTo>
                    <a:pt x="446786" y="810031"/>
                  </a:lnTo>
                  <a:lnTo>
                    <a:pt x="445757" y="808545"/>
                  </a:lnTo>
                  <a:lnTo>
                    <a:pt x="443420" y="807199"/>
                  </a:lnTo>
                  <a:lnTo>
                    <a:pt x="443420" y="815009"/>
                  </a:lnTo>
                  <a:lnTo>
                    <a:pt x="443420" y="834809"/>
                  </a:lnTo>
                  <a:lnTo>
                    <a:pt x="437083" y="839660"/>
                  </a:lnTo>
                  <a:lnTo>
                    <a:pt x="397243" y="839660"/>
                  </a:lnTo>
                  <a:lnTo>
                    <a:pt x="397243" y="810031"/>
                  </a:lnTo>
                  <a:lnTo>
                    <a:pt x="436956" y="810031"/>
                  </a:lnTo>
                  <a:lnTo>
                    <a:pt x="443420" y="815009"/>
                  </a:lnTo>
                  <a:lnTo>
                    <a:pt x="443420" y="807199"/>
                  </a:lnTo>
                  <a:lnTo>
                    <a:pt x="437730" y="803897"/>
                  </a:lnTo>
                  <a:lnTo>
                    <a:pt x="426250" y="802195"/>
                  </a:lnTo>
                  <a:lnTo>
                    <a:pt x="388670" y="802195"/>
                  </a:lnTo>
                  <a:lnTo>
                    <a:pt x="388670" y="884834"/>
                  </a:lnTo>
                  <a:lnTo>
                    <a:pt x="426250" y="884834"/>
                  </a:lnTo>
                  <a:lnTo>
                    <a:pt x="452018" y="863307"/>
                  </a:lnTo>
                  <a:lnTo>
                    <a:pt x="452018" y="856716"/>
                  </a:lnTo>
                  <a:lnTo>
                    <a:pt x="450888" y="849363"/>
                  </a:lnTo>
                  <a:lnTo>
                    <a:pt x="447586" y="847496"/>
                  </a:lnTo>
                  <a:lnTo>
                    <a:pt x="443420" y="845146"/>
                  </a:lnTo>
                  <a:lnTo>
                    <a:pt x="443420" y="852474"/>
                  </a:lnTo>
                  <a:lnTo>
                    <a:pt x="443420" y="872274"/>
                  </a:lnTo>
                  <a:lnTo>
                    <a:pt x="437083" y="876998"/>
                  </a:lnTo>
                  <a:lnTo>
                    <a:pt x="397243" y="876998"/>
                  </a:lnTo>
                  <a:lnTo>
                    <a:pt x="397243" y="847496"/>
                  </a:lnTo>
                  <a:lnTo>
                    <a:pt x="436956" y="847496"/>
                  </a:lnTo>
                  <a:lnTo>
                    <a:pt x="443420" y="852474"/>
                  </a:lnTo>
                  <a:lnTo>
                    <a:pt x="443420" y="845146"/>
                  </a:lnTo>
                  <a:lnTo>
                    <a:pt x="440563" y="843521"/>
                  </a:lnTo>
                  <a:lnTo>
                    <a:pt x="447370" y="839660"/>
                  </a:lnTo>
                  <a:lnTo>
                    <a:pt x="450888" y="837666"/>
                  </a:lnTo>
                  <a:lnTo>
                    <a:pt x="452018" y="830326"/>
                  </a:lnTo>
                  <a:lnTo>
                    <a:pt x="452018" y="823849"/>
                  </a:lnTo>
                  <a:close/>
                </a:path>
                <a:path w="1197609" h="903605">
                  <a:moveTo>
                    <a:pt x="463524" y="647357"/>
                  </a:moveTo>
                  <a:lnTo>
                    <a:pt x="451573" y="647357"/>
                  </a:lnTo>
                  <a:lnTo>
                    <a:pt x="414858" y="721423"/>
                  </a:lnTo>
                  <a:lnTo>
                    <a:pt x="383413" y="659676"/>
                  </a:lnTo>
                  <a:lnTo>
                    <a:pt x="377139" y="647357"/>
                  </a:lnTo>
                  <a:lnTo>
                    <a:pt x="365201" y="647357"/>
                  </a:lnTo>
                  <a:lnTo>
                    <a:pt x="365201" y="730008"/>
                  </a:lnTo>
                  <a:lnTo>
                    <a:pt x="373786" y="730008"/>
                  </a:lnTo>
                  <a:lnTo>
                    <a:pt x="373786" y="659676"/>
                  </a:lnTo>
                  <a:lnTo>
                    <a:pt x="409498" y="730008"/>
                  </a:lnTo>
                  <a:lnTo>
                    <a:pt x="420458" y="730008"/>
                  </a:lnTo>
                  <a:lnTo>
                    <a:pt x="424675" y="721423"/>
                  </a:lnTo>
                  <a:lnTo>
                    <a:pt x="454939" y="659676"/>
                  </a:lnTo>
                  <a:lnTo>
                    <a:pt x="454939" y="730008"/>
                  </a:lnTo>
                  <a:lnTo>
                    <a:pt x="463524" y="730008"/>
                  </a:lnTo>
                  <a:lnTo>
                    <a:pt x="463524" y="659676"/>
                  </a:lnTo>
                  <a:lnTo>
                    <a:pt x="463524" y="647357"/>
                  </a:lnTo>
                  <a:close/>
                </a:path>
                <a:path w="1197609" h="903605">
                  <a:moveTo>
                    <a:pt x="549478" y="843521"/>
                  </a:moveTo>
                  <a:lnTo>
                    <a:pt x="546163" y="826414"/>
                  </a:lnTo>
                  <a:lnTo>
                    <a:pt x="540880" y="818438"/>
                  </a:lnTo>
                  <a:lnTo>
                    <a:pt x="540880" y="843521"/>
                  </a:lnTo>
                  <a:lnTo>
                    <a:pt x="538340" y="857605"/>
                  </a:lnTo>
                  <a:lnTo>
                    <a:pt x="531317" y="868718"/>
                  </a:lnTo>
                  <a:lnTo>
                    <a:pt x="520661" y="876007"/>
                  </a:lnTo>
                  <a:lnTo>
                    <a:pt x="507276" y="878611"/>
                  </a:lnTo>
                  <a:lnTo>
                    <a:pt x="493890" y="876007"/>
                  </a:lnTo>
                  <a:lnTo>
                    <a:pt x="483235" y="868718"/>
                  </a:lnTo>
                  <a:lnTo>
                    <a:pt x="476211" y="857605"/>
                  </a:lnTo>
                  <a:lnTo>
                    <a:pt x="473671" y="843521"/>
                  </a:lnTo>
                  <a:lnTo>
                    <a:pt x="476211" y="829424"/>
                  </a:lnTo>
                  <a:lnTo>
                    <a:pt x="483235" y="818311"/>
                  </a:lnTo>
                  <a:lnTo>
                    <a:pt x="493890" y="811034"/>
                  </a:lnTo>
                  <a:lnTo>
                    <a:pt x="507276" y="808418"/>
                  </a:lnTo>
                  <a:lnTo>
                    <a:pt x="520661" y="811034"/>
                  </a:lnTo>
                  <a:lnTo>
                    <a:pt x="531317" y="818311"/>
                  </a:lnTo>
                  <a:lnTo>
                    <a:pt x="538340" y="829424"/>
                  </a:lnTo>
                  <a:lnTo>
                    <a:pt x="540880" y="843521"/>
                  </a:lnTo>
                  <a:lnTo>
                    <a:pt x="540880" y="818438"/>
                  </a:lnTo>
                  <a:lnTo>
                    <a:pt x="537146" y="812800"/>
                  </a:lnTo>
                  <a:lnTo>
                    <a:pt x="530606" y="808418"/>
                  </a:lnTo>
                  <a:lnTo>
                    <a:pt x="523735" y="803821"/>
                  </a:lnTo>
                  <a:lnTo>
                    <a:pt x="507276" y="800569"/>
                  </a:lnTo>
                  <a:lnTo>
                    <a:pt x="490804" y="803821"/>
                  </a:lnTo>
                  <a:lnTo>
                    <a:pt x="477405" y="812800"/>
                  </a:lnTo>
                  <a:lnTo>
                    <a:pt x="468376" y="826414"/>
                  </a:lnTo>
                  <a:lnTo>
                    <a:pt x="465074" y="843521"/>
                  </a:lnTo>
                  <a:lnTo>
                    <a:pt x="468376" y="860628"/>
                  </a:lnTo>
                  <a:lnTo>
                    <a:pt x="477405" y="874229"/>
                  </a:lnTo>
                  <a:lnTo>
                    <a:pt x="490804" y="883221"/>
                  </a:lnTo>
                  <a:lnTo>
                    <a:pt x="507276" y="886460"/>
                  </a:lnTo>
                  <a:lnTo>
                    <a:pt x="523735" y="883221"/>
                  </a:lnTo>
                  <a:lnTo>
                    <a:pt x="530606" y="878611"/>
                  </a:lnTo>
                  <a:lnTo>
                    <a:pt x="537146" y="874229"/>
                  </a:lnTo>
                  <a:lnTo>
                    <a:pt x="546163" y="860628"/>
                  </a:lnTo>
                  <a:lnTo>
                    <a:pt x="549478" y="843521"/>
                  </a:lnTo>
                  <a:close/>
                </a:path>
                <a:path w="1197609" h="903605">
                  <a:moveTo>
                    <a:pt x="578154" y="647357"/>
                  </a:moveTo>
                  <a:lnTo>
                    <a:pt x="565962" y="647357"/>
                  </a:lnTo>
                  <a:lnTo>
                    <a:pt x="524141" y="684199"/>
                  </a:lnTo>
                  <a:lnTo>
                    <a:pt x="524141" y="647357"/>
                  </a:lnTo>
                  <a:lnTo>
                    <a:pt x="515543" y="647357"/>
                  </a:lnTo>
                  <a:lnTo>
                    <a:pt x="515543" y="730008"/>
                  </a:lnTo>
                  <a:lnTo>
                    <a:pt x="524141" y="730008"/>
                  </a:lnTo>
                  <a:lnTo>
                    <a:pt x="524141" y="692785"/>
                  </a:lnTo>
                  <a:lnTo>
                    <a:pt x="566458" y="730008"/>
                  </a:lnTo>
                  <a:lnTo>
                    <a:pt x="578154" y="730008"/>
                  </a:lnTo>
                  <a:lnTo>
                    <a:pt x="536562" y="692785"/>
                  </a:lnTo>
                  <a:lnTo>
                    <a:pt x="531977" y="688682"/>
                  </a:lnTo>
                  <a:lnTo>
                    <a:pt x="536981" y="684199"/>
                  </a:lnTo>
                  <a:lnTo>
                    <a:pt x="578154" y="647357"/>
                  </a:lnTo>
                  <a:close/>
                </a:path>
                <a:path w="1197609" h="903605">
                  <a:moveTo>
                    <a:pt x="585546" y="420776"/>
                  </a:moveTo>
                  <a:lnTo>
                    <a:pt x="584695" y="418884"/>
                  </a:lnTo>
                  <a:lnTo>
                    <a:pt x="583234" y="418338"/>
                  </a:lnTo>
                  <a:lnTo>
                    <a:pt x="577405" y="420966"/>
                  </a:lnTo>
                  <a:lnTo>
                    <a:pt x="576033" y="421538"/>
                  </a:lnTo>
                  <a:lnTo>
                    <a:pt x="569595" y="423481"/>
                  </a:lnTo>
                  <a:lnTo>
                    <a:pt x="554634" y="426237"/>
                  </a:lnTo>
                  <a:lnTo>
                    <a:pt x="546481" y="426986"/>
                  </a:lnTo>
                  <a:lnTo>
                    <a:pt x="528929" y="426986"/>
                  </a:lnTo>
                  <a:lnTo>
                    <a:pt x="521157" y="426237"/>
                  </a:lnTo>
                  <a:lnTo>
                    <a:pt x="520801" y="426237"/>
                  </a:lnTo>
                  <a:lnTo>
                    <a:pt x="504964" y="423189"/>
                  </a:lnTo>
                  <a:lnTo>
                    <a:pt x="497992" y="420966"/>
                  </a:lnTo>
                  <a:lnTo>
                    <a:pt x="492163" y="418147"/>
                  </a:lnTo>
                  <a:lnTo>
                    <a:pt x="492531" y="418147"/>
                  </a:lnTo>
                  <a:lnTo>
                    <a:pt x="490296" y="417868"/>
                  </a:lnTo>
                  <a:lnTo>
                    <a:pt x="489673" y="418338"/>
                  </a:lnTo>
                  <a:lnTo>
                    <a:pt x="489051" y="418884"/>
                  </a:lnTo>
                  <a:lnTo>
                    <a:pt x="488886" y="420166"/>
                  </a:lnTo>
                  <a:lnTo>
                    <a:pt x="488886" y="420776"/>
                  </a:lnTo>
                  <a:lnTo>
                    <a:pt x="531926" y="497154"/>
                  </a:lnTo>
                  <a:lnTo>
                    <a:pt x="535851" y="499541"/>
                  </a:lnTo>
                  <a:lnTo>
                    <a:pt x="538518" y="499541"/>
                  </a:lnTo>
                  <a:lnTo>
                    <a:pt x="564299" y="460070"/>
                  </a:lnTo>
                  <a:lnTo>
                    <a:pt x="585228" y="422173"/>
                  </a:lnTo>
                  <a:lnTo>
                    <a:pt x="585520" y="421538"/>
                  </a:lnTo>
                  <a:lnTo>
                    <a:pt x="585546" y="420776"/>
                  </a:lnTo>
                  <a:close/>
                </a:path>
                <a:path w="1197609" h="903605">
                  <a:moveTo>
                    <a:pt x="641832" y="876998"/>
                  </a:moveTo>
                  <a:lnTo>
                    <a:pt x="630631" y="876998"/>
                  </a:lnTo>
                  <a:lnTo>
                    <a:pt x="630631" y="810031"/>
                  </a:lnTo>
                  <a:lnTo>
                    <a:pt x="630631" y="802195"/>
                  </a:lnTo>
                  <a:lnTo>
                    <a:pt x="622033" y="802195"/>
                  </a:lnTo>
                  <a:lnTo>
                    <a:pt x="622033" y="810031"/>
                  </a:lnTo>
                  <a:lnTo>
                    <a:pt x="622033" y="876998"/>
                  </a:lnTo>
                  <a:lnTo>
                    <a:pt x="574738" y="876998"/>
                  </a:lnTo>
                  <a:lnTo>
                    <a:pt x="578840" y="868730"/>
                  </a:lnTo>
                  <a:lnTo>
                    <a:pt x="581304" y="859091"/>
                  </a:lnTo>
                  <a:lnTo>
                    <a:pt x="582498" y="849007"/>
                  </a:lnTo>
                  <a:lnTo>
                    <a:pt x="582815" y="839533"/>
                  </a:lnTo>
                  <a:lnTo>
                    <a:pt x="582828" y="810031"/>
                  </a:lnTo>
                  <a:lnTo>
                    <a:pt x="622033" y="810031"/>
                  </a:lnTo>
                  <a:lnTo>
                    <a:pt x="622033" y="802195"/>
                  </a:lnTo>
                  <a:lnTo>
                    <a:pt x="574243" y="802195"/>
                  </a:lnTo>
                  <a:lnTo>
                    <a:pt x="574243" y="839533"/>
                  </a:lnTo>
                  <a:lnTo>
                    <a:pt x="573798" y="849007"/>
                  </a:lnTo>
                  <a:lnTo>
                    <a:pt x="573722" y="850544"/>
                  </a:lnTo>
                  <a:lnTo>
                    <a:pt x="571982" y="861021"/>
                  </a:lnTo>
                  <a:lnTo>
                    <a:pt x="568718" y="870115"/>
                  </a:lnTo>
                  <a:lnTo>
                    <a:pt x="563664" y="876998"/>
                  </a:lnTo>
                  <a:lnTo>
                    <a:pt x="555561" y="876998"/>
                  </a:lnTo>
                  <a:lnTo>
                    <a:pt x="555561" y="903135"/>
                  </a:lnTo>
                  <a:lnTo>
                    <a:pt x="564159" y="903135"/>
                  </a:lnTo>
                  <a:lnTo>
                    <a:pt x="564159" y="884834"/>
                  </a:lnTo>
                  <a:lnTo>
                    <a:pt x="633247" y="884834"/>
                  </a:lnTo>
                  <a:lnTo>
                    <a:pt x="633247" y="903135"/>
                  </a:lnTo>
                  <a:lnTo>
                    <a:pt x="641832" y="903135"/>
                  </a:lnTo>
                  <a:lnTo>
                    <a:pt x="641832" y="884834"/>
                  </a:lnTo>
                  <a:lnTo>
                    <a:pt x="641832" y="876998"/>
                  </a:lnTo>
                  <a:close/>
                </a:path>
                <a:path w="1197609" h="903605">
                  <a:moveTo>
                    <a:pt x="657313" y="647357"/>
                  </a:moveTo>
                  <a:lnTo>
                    <a:pt x="600811" y="647357"/>
                  </a:lnTo>
                  <a:lnTo>
                    <a:pt x="600811" y="686066"/>
                  </a:lnTo>
                  <a:lnTo>
                    <a:pt x="600392" y="700760"/>
                  </a:lnTo>
                  <a:lnTo>
                    <a:pt x="600379" y="701535"/>
                  </a:lnTo>
                  <a:lnTo>
                    <a:pt x="598474" y="712851"/>
                  </a:lnTo>
                  <a:lnTo>
                    <a:pt x="594194" y="719797"/>
                  </a:lnTo>
                  <a:lnTo>
                    <a:pt x="586613" y="722172"/>
                  </a:lnTo>
                  <a:lnTo>
                    <a:pt x="583755" y="722172"/>
                  </a:lnTo>
                  <a:lnTo>
                    <a:pt x="583755" y="730008"/>
                  </a:lnTo>
                  <a:lnTo>
                    <a:pt x="588365" y="730008"/>
                  </a:lnTo>
                  <a:lnTo>
                    <a:pt x="600468" y="725893"/>
                  </a:lnTo>
                  <a:lnTo>
                    <a:pt x="606717" y="715276"/>
                  </a:lnTo>
                  <a:lnTo>
                    <a:pt x="608926" y="701535"/>
                  </a:lnTo>
                  <a:lnTo>
                    <a:pt x="609053" y="700760"/>
                  </a:lnTo>
                  <a:lnTo>
                    <a:pt x="609371" y="686066"/>
                  </a:lnTo>
                  <a:lnTo>
                    <a:pt x="609396" y="655320"/>
                  </a:lnTo>
                  <a:lnTo>
                    <a:pt x="648728" y="655320"/>
                  </a:lnTo>
                  <a:lnTo>
                    <a:pt x="648728" y="730008"/>
                  </a:lnTo>
                  <a:lnTo>
                    <a:pt x="657313" y="730008"/>
                  </a:lnTo>
                  <a:lnTo>
                    <a:pt x="657313" y="655320"/>
                  </a:lnTo>
                  <a:lnTo>
                    <a:pt x="657313" y="647357"/>
                  </a:lnTo>
                  <a:close/>
                </a:path>
                <a:path w="1197609" h="903605">
                  <a:moveTo>
                    <a:pt x="728078" y="802195"/>
                  </a:moveTo>
                  <a:lnTo>
                    <a:pt x="717499" y="802195"/>
                  </a:lnTo>
                  <a:lnTo>
                    <a:pt x="665962" y="874014"/>
                  </a:lnTo>
                  <a:lnTo>
                    <a:pt x="665962" y="802195"/>
                  </a:lnTo>
                  <a:lnTo>
                    <a:pt x="657390" y="802195"/>
                  </a:lnTo>
                  <a:lnTo>
                    <a:pt x="657390" y="884834"/>
                  </a:lnTo>
                  <a:lnTo>
                    <a:pt x="668096" y="884834"/>
                  </a:lnTo>
                  <a:lnTo>
                    <a:pt x="675855" y="874014"/>
                  </a:lnTo>
                  <a:lnTo>
                    <a:pt x="719480" y="813142"/>
                  </a:lnTo>
                  <a:lnTo>
                    <a:pt x="719480" y="884834"/>
                  </a:lnTo>
                  <a:lnTo>
                    <a:pt x="728078" y="884834"/>
                  </a:lnTo>
                  <a:lnTo>
                    <a:pt x="728078" y="813142"/>
                  </a:lnTo>
                  <a:lnTo>
                    <a:pt x="728078" y="802195"/>
                  </a:lnTo>
                  <a:close/>
                </a:path>
                <a:path w="1197609" h="903605">
                  <a:moveTo>
                    <a:pt x="751535" y="730008"/>
                  </a:moveTo>
                  <a:lnTo>
                    <a:pt x="742873" y="710222"/>
                  </a:lnTo>
                  <a:lnTo>
                    <a:pt x="739432" y="702386"/>
                  </a:lnTo>
                  <a:lnTo>
                    <a:pt x="730250" y="681443"/>
                  </a:lnTo>
                  <a:lnTo>
                    <a:pt x="730250" y="702386"/>
                  </a:lnTo>
                  <a:lnTo>
                    <a:pt x="689673" y="702386"/>
                  </a:lnTo>
                  <a:lnTo>
                    <a:pt x="709968" y="656323"/>
                  </a:lnTo>
                  <a:lnTo>
                    <a:pt x="730250" y="702386"/>
                  </a:lnTo>
                  <a:lnTo>
                    <a:pt x="730250" y="681443"/>
                  </a:lnTo>
                  <a:lnTo>
                    <a:pt x="719239" y="656323"/>
                  </a:lnTo>
                  <a:lnTo>
                    <a:pt x="715314" y="647357"/>
                  </a:lnTo>
                  <a:lnTo>
                    <a:pt x="704735" y="647357"/>
                  </a:lnTo>
                  <a:lnTo>
                    <a:pt x="668401" y="730008"/>
                  </a:lnTo>
                  <a:lnTo>
                    <a:pt x="677481" y="730008"/>
                  </a:lnTo>
                  <a:lnTo>
                    <a:pt x="686193" y="710222"/>
                  </a:lnTo>
                  <a:lnTo>
                    <a:pt x="733742" y="710222"/>
                  </a:lnTo>
                  <a:lnTo>
                    <a:pt x="742454" y="730008"/>
                  </a:lnTo>
                  <a:lnTo>
                    <a:pt x="751535" y="730008"/>
                  </a:lnTo>
                  <a:close/>
                </a:path>
                <a:path w="1197609" h="903605">
                  <a:moveTo>
                    <a:pt x="809980" y="802195"/>
                  </a:moveTo>
                  <a:lnTo>
                    <a:pt x="742391" y="802195"/>
                  </a:lnTo>
                  <a:lnTo>
                    <a:pt x="742391" y="810031"/>
                  </a:lnTo>
                  <a:lnTo>
                    <a:pt x="771893" y="810031"/>
                  </a:lnTo>
                  <a:lnTo>
                    <a:pt x="771893" y="884834"/>
                  </a:lnTo>
                  <a:lnTo>
                    <a:pt x="780478" y="884834"/>
                  </a:lnTo>
                  <a:lnTo>
                    <a:pt x="780478" y="810031"/>
                  </a:lnTo>
                  <a:lnTo>
                    <a:pt x="809980" y="810031"/>
                  </a:lnTo>
                  <a:lnTo>
                    <a:pt x="809980" y="802195"/>
                  </a:lnTo>
                  <a:close/>
                </a:path>
                <a:path w="1197609" h="903605">
                  <a:moveTo>
                    <a:pt x="833310" y="666788"/>
                  </a:moveTo>
                  <a:lnTo>
                    <a:pt x="827430" y="658241"/>
                  </a:lnTo>
                  <a:lnTo>
                    <a:pt x="821931" y="653580"/>
                  </a:lnTo>
                  <a:lnTo>
                    <a:pt x="819594" y="651598"/>
                  </a:lnTo>
                  <a:lnTo>
                    <a:pt x="809929" y="647280"/>
                  </a:lnTo>
                  <a:lnTo>
                    <a:pt x="798576" y="645744"/>
                  </a:lnTo>
                  <a:lnTo>
                    <a:pt x="781888" y="649033"/>
                  </a:lnTo>
                  <a:lnTo>
                    <a:pt x="768464" y="658114"/>
                  </a:lnTo>
                  <a:lnTo>
                    <a:pt x="759523" y="671728"/>
                  </a:lnTo>
                  <a:lnTo>
                    <a:pt x="756272" y="688682"/>
                  </a:lnTo>
                  <a:lnTo>
                    <a:pt x="759523" y="705637"/>
                  </a:lnTo>
                  <a:lnTo>
                    <a:pt x="768375" y="719124"/>
                  </a:lnTo>
                  <a:lnTo>
                    <a:pt x="768464" y="719264"/>
                  </a:lnTo>
                  <a:lnTo>
                    <a:pt x="781888" y="728332"/>
                  </a:lnTo>
                  <a:lnTo>
                    <a:pt x="798576" y="731621"/>
                  </a:lnTo>
                  <a:lnTo>
                    <a:pt x="809929" y="730084"/>
                  </a:lnTo>
                  <a:lnTo>
                    <a:pt x="819594" y="725779"/>
                  </a:lnTo>
                  <a:lnTo>
                    <a:pt x="821944" y="723785"/>
                  </a:lnTo>
                  <a:lnTo>
                    <a:pt x="827430" y="719124"/>
                  </a:lnTo>
                  <a:lnTo>
                    <a:pt x="833310" y="710590"/>
                  </a:lnTo>
                  <a:lnTo>
                    <a:pt x="823849" y="710590"/>
                  </a:lnTo>
                  <a:lnTo>
                    <a:pt x="819340" y="715911"/>
                  </a:lnTo>
                  <a:lnTo>
                    <a:pt x="813650" y="720077"/>
                  </a:lnTo>
                  <a:lnTo>
                    <a:pt x="806729" y="722807"/>
                  </a:lnTo>
                  <a:lnTo>
                    <a:pt x="798576" y="723785"/>
                  </a:lnTo>
                  <a:lnTo>
                    <a:pt x="785114" y="721144"/>
                  </a:lnTo>
                  <a:lnTo>
                    <a:pt x="774433" y="713841"/>
                  </a:lnTo>
                  <a:lnTo>
                    <a:pt x="767397" y="702729"/>
                  </a:lnTo>
                  <a:lnTo>
                    <a:pt x="764857" y="688682"/>
                  </a:lnTo>
                  <a:lnTo>
                    <a:pt x="767397" y="674636"/>
                  </a:lnTo>
                  <a:lnTo>
                    <a:pt x="774433" y="663524"/>
                  </a:lnTo>
                  <a:lnTo>
                    <a:pt x="785114" y="656209"/>
                  </a:lnTo>
                  <a:lnTo>
                    <a:pt x="798576" y="653580"/>
                  </a:lnTo>
                  <a:lnTo>
                    <a:pt x="806729" y="654558"/>
                  </a:lnTo>
                  <a:lnTo>
                    <a:pt x="813650" y="657288"/>
                  </a:lnTo>
                  <a:lnTo>
                    <a:pt x="819340" y="661466"/>
                  </a:lnTo>
                  <a:lnTo>
                    <a:pt x="823849" y="666788"/>
                  </a:lnTo>
                  <a:lnTo>
                    <a:pt x="833310" y="666788"/>
                  </a:lnTo>
                  <a:close/>
                </a:path>
                <a:path w="1197609" h="903605">
                  <a:moveTo>
                    <a:pt x="879309" y="802195"/>
                  </a:moveTo>
                  <a:lnTo>
                    <a:pt x="824293" y="802195"/>
                  </a:lnTo>
                  <a:lnTo>
                    <a:pt x="824293" y="884834"/>
                  </a:lnTo>
                  <a:lnTo>
                    <a:pt x="879309" y="884834"/>
                  </a:lnTo>
                  <a:lnTo>
                    <a:pt x="879309" y="876998"/>
                  </a:lnTo>
                  <a:lnTo>
                    <a:pt x="832878" y="876998"/>
                  </a:lnTo>
                  <a:lnTo>
                    <a:pt x="832878" y="847496"/>
                  </a:lnTo>
                  <a:lnTo>
                    <a:pt x="878433" y="847496"/>
                  </a:lnTo>
                  <a:lnTo>
                    <a:pt x="878433" y="839660"/>
                  </a:lnTo>
                  <a:lnTo>
                    <a:pt x="832878" y="839660"/>
                  </a:lnTo>
                  <a:lnTo>
                    <a:pt x="832878" y="810031"/>
                  </a:lnTo>
                  <a:lnTo>
                    <a:pt x="879309" y="810031"/>
                  </a:lnTo>
                  <a:lnTo>
                    <a:pt x="879309" y="802195"/>
                  </a:lnTo>
                  <a:close/>
                </a:path>
                <a:path w="1197609" h="903605">
                  <a:moveTo>
                    <a:pt x="921804" y="666788"/>
                  </a:moveTo>
                  <a:lnTo>
                    <a:pt x="915924" y="658241"/>
                  </a:lnTo>
                  <a:lnTo>
                    <a:pt x="910424" y="653580"/>
                  </a:lnTo>
                  <a:lnTo>
                    <a:pt x="908088" y="651598"/>
                  </a:lnTo>
                  <a:lnTo>
                    <a:pt x="898423" y="647280"/>
                  </a:lnTo>
                  <a:lnTo>
                    <a:pt x="887082" y="645744"/>
                  </a:lnTo>
                  <a:lnTo>
                    <a:pt x="870394" y="649033"/>
                  </a:lnTo>
                  <a:lnTo>
                    <a:pt x="856957" y="658114"/>
                  </a:lnTo>
                  <a:lnTo>
                    <a:pt x="848017" y="671728"/>
                  </a:lnTo>
                  <a:lnTo>
                    <a:pt x="844765" y="688682"/>
                  </a:lnTo>
                  <a:lnTo>
                    <a:pt x="848017" y="705637"/>
                  </a:lnTo>
                  <a:lnTo>
                    <a:pt x="856881" y="719124"/>
                  </a:lnTo>
                  <a:lnTo>
                    <a:pt x="856957" y="719264"/>
                  </a:lnTo>
                  <a:lnTo>
                    <a:pt x="870394" y="728332"/>
                  </a:lnTo>
                  <a:lnTo>
                    <a:pt x="887082" y="731621"/>
                  </a:lnTo>
                  <a:lnTo>
                    <a:pt x="898423" y="730084"/>
                  </a:lnTo>
                  <a:lnTo>
                    <a:pt x="908088" y="725779"/>
                  </a:lnTo>
                  <a:lnTo>
                    <a:pt x="910437" y="723785"/>
                  </a:lnTo>
                  <a:lnTo>
                    <a:pt x="915924" y="719124"/>
                  </a:lnTo>
                  <a:lnTo>
                    <a:pt x="921804" y="710590"/>
                  </a:lnTo>
                  <a:lnTo>
                    <a:pt x="912342" y="710590"/>
                  </a:lnTo>
                  <a:lnTo>
                    <a:pt x="907834" y="715911"/>
                  </a:lnTo>
                  <a:lnTo>
                    <a:pt x="902144" y="720077"/>
                  </a:lnTo>
                  <a:lnTo>
                    <a:pt x="895235" y="722807"/>
                  </a:lnTo>
                  <a:lnTo>
                    <a:pt x="887082" y="723785"/>
                  </a:lnTo>
                  <a:lnTo>
                    <a:pt x="873620" y="721144"/>
                  </a:lnTo>
                  <a:lnTo>
                    <a:pt x="862939" y="713841"/>
                  </a:lnTo>
                  <a:lnTo>
                    <a:pt x="855891" y="702729"/>
                  </a:lnTo>
                  <a:lnTo>
                    <a:pt x="853351" y="688682"/>
                  </a:lnTo>
                  <a:lnTo>
                    <a:pt x="855891" y="674636"/>
                  </a:lnTo>
                  <a:lnTo>
                    <a:pt x="862939" y="663524"/>
                  </a:lnTo>
                  <a:lnTo>
                    <a:pt x="873620" y="656209"/>
                  </a:lnTo>
                  <a:lnTo>
                    <a:pt x="887082" y="653580"/>
                  </a:lnTo>
                  <a:lnTo>
                    <a:pt x="895235" y="654558"/>
                  </a:lnTo>
                  <a:lnTo>
                    <a:pt x="902144" y="657288"/>
                  </a:lnTo>
                  <a:lnTo>
                    <a:pt x="907834" y="661466"/>
                  </a:lnTo>
                  <a:lnTo>
                    <a:pt x="912342" y="666788"/>
                  </a:lnTo>
                  <a:lnTo>
                    <a:pt x="921804" y="666788"/>
                  </a:lnTo>
                  <a:close/>
                </a:path>
                <a:path w="1197609" h="903605">
                  <a:moveTo>
                    <a:pt x="963193" y="802195"/>
                  </a:moveTo>
                  <a:lnTo>
                    <a:pt x="906691" y="802195"/>
                  </a:lnTo>
                  <a:lnTo>
                    <a:pt x="906691" y="840905"/>
                  </a:lnTo>
                  <a:lnTo>
                    <a:pt x="906284" y="855586"/>
                  </a:lnTo>
                  <a:lnTo>
                    <a:pt x="906259" y="856361"/>
                  </a:lnTo>
                  <a:lnTo>
                    <a:pt x="904354" y="867676"/>
                  </a:lnTo>
                  <a:lnTo>
                    <a:pt x="900074" y="874636"/>
                  </a:lnTo>
                  <a:lnTo>
                    <a:pt x="892505" y="876998"/>
                  </a:lnTo>
                  <a:lnTo>
                    <a:pt x="889635" y="876998"/>
                  </a:lnTo>
                  <a:lnTo>
                    <a:pt x="889635" y="884834"/>
                  </a:lnTo>
                  <a:lnTo>
                    <a:pt x="894232" y="884834"/>
                  </a:lnTo>
                  <a:lnTo>
                    <a:pt x="906348" y="880719"/>
                  </a:lnTo>
                  <a:lnTo>
                    <a:pt x="915238" y="840905"/>
                  </a:lnTo>
                  <a:lnTo>
                    <a:pt x="915263" y="810158"/>
                  </a:lnTo>
                  <a:lnTo>
                    <a:pt x="954608" y="810158"/>
                  </a:lnTo>
                  <a:lnTo>
                    <a:pt x="954608" y="884834"/>
                  </a:lnTo>
                  <a:lnTo>
                    <a:pt x="963193" y="884834"/>
                  </a:lnTo>
                  <a:lnTo>
                    <a:pt x="963193" y="810158"/>
                  </a:lnTo>
                  <a:lnTo>
                    <a:pt x="963193" y="802195"/>
                  </a:lnTo>
                  <a:close/>
                </a:path>
                <a:path w="1197609" h="903605">
                  <a:moveTo>
                    <a:pt x="1008189" y="647357"/>
                  </a:moveTo>
                  <a:lnTo>
                    <a:pt x="999591" y="647357"/>
                  </a:lnTo>
                  <a:lnTo>
                    <a:pt x="999591" y="684822"/>
                  </a:lnTo>
                  <a:lnTo>
                    <a:pt x="947077" y="684822"/>
                  </a:lnTo>
                  <a:lnTo>
                    <a:pt x="947077" y="647357"/>
                  </a:lnTo>
                  <a:lnTo>
                    <a:pt x="938491" y="647357"/>
                  </a:lnTo>
                  <a:lnTo>
                    <a:pt x="938491" y="730008"/>
                  </a:lnTo>
                  <a:lnTo>
                    <a:pt x="947077" y="730008"/>
                  </a:lnTo>
                  <a:lnTo>
                    <a:pt x="947077" y="692658"/>
                  </a:lnTo>
                  <a:lnTo>
                    <a:pt x="999591" y="692658"/>
                  </a:lnTo>
                  <a:lnTo>
                    <a:pt x="999591" y="730008"/>
                  </a:lnTo>
                  <a:lnTo>
                    <a:pt x="1008189" y="730008"/>
                  </a:lnTo>
                  <a:lnTo>
                    <a:pt x="1008189" y="692658"/>
                  </a:lnTo>
                  <a:lnTo>
                    <a:pt x="1008189" y="684822"/>
                  </a:lnTo>
                  <a:lnTo>
                    <a:pt x="1008189" y="647357"/>
                  </a:lnTo>
                  <a:close/>
                </a:path>
                <a:path w="1197609" h="903605">
                  <a:moveTo>
                    <a:pt x="1040371" y="802195"/>
                  </a:moveTo>
                  <a:lnTo>
                    <a:pt x="985354" y="802195"/>
                  </a:lnTo>
                  <a:lnTo>
                    <a:pt x="985354" y="884834"/>
                  </a:lnTo>
                  <a:lnTo>
                    <a:pt x="1040371" y="884834"/>
                  </a:lnTo>
                  <a:lnTo>
                    <a:pt x="1040371" y="876998"/>
                  </a:lnTo>
                  <a:lnTo>
                    <a:pt x="993940" y="876998"/>
                  </a:lnTo>
                  <a:lnTo>
                    <a:pt x="993940" y="847496"/>
                  </a:lnTo>
                  <a:lnTo>
                    <a:pt x="1039495" y="847496"/>
                  </a:lnTo>
                  <a:lnTo>
                    <a:pt x="1039495" y="839660"/>
                  </a:lnTo>
                  <a:lnTo>
                    <a:pt x="993940" y="839660"/>
                  </a:lnTo>
                  <a:lnTo>
                    <a:pt x="993940" y="810031"/>
                  </a:lnTo>
                  <a:lnTo>
                    <a:pt x="1040371" y="810031"/>
                  </a:lnTo>
                  <a:lnTo>
                    <a:pt x="1040371" y="802195"/>
                  </a:lnTo>
                  <a:close/>
                </a:path>
                <a:path w="1197609" h="903605">
                  <a:moveTo>
                    <a:pt x="1092949" y="706234"/>
                  </a:moveTo>
                  <a:lnTo>
                    <a:pt x="1091349" y="697128"/>
                  </a:lnTo>
                  <a:lnTo>
                    <a:pt x="1086954" y="690422"/>
                  </a:lnTo>
                  <a:lnTo>
                    <a:pt x="1086408" y="689597"/>
                  </a:lnTo>
                  <a:lnTo>
                    <a:pt x="1084364" y="688365"/>
                  </a:lnTo>
                  <a:lnTo>
                    <a:pt x="1084364" y="695655"/>
                  </a:lnTo>
                  <a:lnTo>
                    <a:pt x="1084364" y="716940"/>
                  </a:lnTo>
                  <a:lnTo>
                    <a:pt x="1077137" y="722172"/>
                  </a:lnTo>
                  <a:lnTo>
                    <a:pt x="1038923" y="722172"/>
                  </a:lnTo>
                  <a:lnTo>
                    <a:pt x="1038923" y="690422"/>
                  </a:lnTo>
                  <a:lnTo>
                    <a:pt x="1077137" y="690422"/>
                  </a:lnTo>
                  <a:lnTo>
                    <a:pt x="1084364" y="695655"/>
                  </a:lnTo>
                  <a:lnTo>
                    <a:pt x="1084364" y="688365"/>
                  </a:lnTo>
                  <a:lnTo>
                    <a:pt x="1077937" y="684479"/>
                  </a:lnTo>
                  <a:lnTo>
                    <a:pt x="1065695" y="682586"/>
                  </a:lnTo>
                  <a:lnTo>
                    <a:pt x="1038923" y="682586"/>
                  </a:lnTo>
                  <a:lnTo>
                    <a:pt x="1038923" y="647357"/>
                  </a:lnTo>
                  <a:lnTo>
                    <a:pt x="1030351" y="647357"/>
                  </a:lnTo>
                  <a:lnTo>
                    <a:pt x="1030351" y="730008"/>
                  </a:lnTo>
                  <a:lnTo>
                    <a:pt x="1065695" y="730008"/>
                  </a:lnTo>
                  <a:lnTo>
                    <a:pt x="1077937" y="728116"/>
                  </a:lnTo>
                  <a:lnTo>
                    <a:pt x="1086408" y="722972"/>
                  </a:lnTo>
                  <a:lnTo>
                    <a:pt x="1086942" y="722172"/>
                  </a:lnTo>
                  <a:lnTo>
                    <a:pt x="1091349" y="715403"/>
                  </a:lnTo>
                  <a:lnTo>
                    <a:pt x="1092949" y="706234"/>
                  </a:lnTo>
                  <a:close/>
                </a:path>
                <a:path w="1197609" h="903605">
                  <a:moveTo>
                    <a:pt x="1114602" y="647357"/>
                  </a:moveTo>
                  <a:lnTo>
                    <a:pt x="1106017" y="647357"/>
                  </a:lnTo>
                  <a:lnTo>
                    <a:pt x="1106017" y="730008"/>
                  </a:lnTo>
                  <a:lnTo>
                    <a:pt x="1114602" y="730008"/>
                  </a:lnTo>
                  <a:lnTo>
                    <a:pt x="1114602" y="647357"/>
                  </a:lnTo>
                  <a:close/>
                </a:path>
                <a:path w="1197609" h="903605">
                  <a:moveTo>
                    <a:pt x="1118285" y="776312"/>
                  </a:moveTo>
                  <a:lnTo>
                    <a:pt x="1110437" y="776312"/>
                  </a:lnTo>
                  <a:lnTo>
                    <a:pt x="1109446" y="783272"/>
                  </a:lnTo>
                  <a:lnTo>
                    <a:pt x="1102982" y="789254"/>
                  </a:lnTo>
                  <a:lnTo>
                    <a:pt x="1087539" y="789254"/>
                  </a:lnTo>
                  <a:lnTo>
                    <a:pt x="1081062" y="783272"/>
                  </a:lnTo>
                  <a:lnTo>
                    <a:pt x="1080071" y="776312"/>
                  </a:lnTo>
                  <a:lnTo>
                    <a:pt x="1072222" y="776312"/>
                  </a:lnTo>
                  <a:lnTo>
                    <a:pt x="1074508" y="784186"/>
                  </a:lnTo>
                  <a:lnTo>
                    <a:pt x="1079487" y="790727"/>
                  </a:lnTo>
                  <a:lnTo>
                    <a:pt x="1086599" y="795185"/>
                  </a:lnTo>
                  <a:lnTo>
                    <a:pt x="1095260" y="796836"/>
                  </a:lnTo>
                  <a:lnTo>
                    <a:pt x="1103909" y="795185"/>
                  </a:lnTo>
                  <a:lnTo>
                    <a:pt x="1111021" y="790727"/>
                  </a:lnTo>
                  <a:lnTo>
                    <a:pt x="1112139" y="789254"/>
                  </a:lnTo>
                  <a:lnTo>
                    <a:pt x="1115999" y="784186"/>
                  </a:lnTo>
                  <a:lnTo>
                    <a:pt x="1118285" y="776312"/>
                  </a:lnTo>
                  <a:close/>
                </a:path>
                <a:path w="1197609" h="903605">
                  <a:moveTo>
                    <a:pt x="1130604" y="802195"/>
                  </a:moveTo>
                  <a:lnTo>
                    <a:pt x="1120025" y="802195"/>
                  </a:lnTo>
                  <a:lnTo>
                    <a:pt x="1068501" y="874014"/>
                  </a:lnTo>
                  <a:lnTo>
                    <a:pt x="1068501" y="802195"/>
                  </a:lnTo>
                  <a:lnTo>
                    <a:pt x="1059903" y="802195"/>
                  </a:lnTo>
                  <a:lnTo>
                    <a:pt x="1059903" y="884834"/>
                  </a:lnTo>
                  <a:lnTo>
                    <a:pt x="1070610" y="884834"/>
                  </a:lnTo>
                  <a:lnTo>
                    <a:pt x="1078369" y="874014"/>
                  </a:lnTo>
                  <a:lnTo>
                    <a:pt x="1122019" y="813142"/>
                  </a:lnTo>
                  <a:lnTo>
                    <a:pt x="1122019" y="884834"/>
                  </a:lnTo>
                  <a:lnTo>
                    <a:pt x="1130604" y="884834"/>
                  </a:lnTo>
                  <a:lnTo>
                    <a:pt x="1130604" y="813142"/>
                  </a:lnTo>
                  <a:lnTo>
                    <a:pt x="1130604" y="802195"/>
                  </a:lnTo>
                  <a:close/>
                </a:path>
                <a:path w="1197609" h="903605">
                  <a:moveTo>
                    <a:pt x="1175245" y="146456"/>
                  </a:moveTo>
                  <a:lnTo>
                    <a:pt x="1169047" y="108369"/>
                  </a:lnTo>
                  <a:lnTo>
                    <a:pt x="1168654" y="105892"/>
                  </a:lnTo>
                  <a:lnTo>
                    <a:pt x="1167765" y="100469"/>
                  </a:lnTo>
                  <a:lnTo>
                    <a:pt x="1165491" y="96075"/>
                  </a:lnTo>
                  <a:lnTo>
                    <a:pt x="1160386" y="86245"/>
                  </a:lnTo>
                  <a:lnTo>
                    <a:pt x="1155293" y="76428"/>
                  </a:lnTo>
                  <a:lnTo>
                    <a:pt x="1150200" y="66598"/>
                  </a:lnTo>
                  <a:lnTo>
                    <a:pt x="1147000" y="60439"/>
                  </a:lnTo>
                  <a:lnTo>
                    <a:pt x="1143203" y="56642"/>
                  </a:lnTo>
                  <a:lnTo>
                    <a:pt x="1133360" y="46812"/>
                  </a:lnTo>
                  <a:lnTo>
                    <a:pt x="1123505" y="36944"/>
                  </a:lnTo>
                  <a:lnTo>
                    <a:pt x="1115364" y="28803"/>
                  </a:lnTo>
                  <a:lnTo>
                    <a:pt x="1112113" y="27114"/>
                  </a:lnTo>
                  <a:lnTo>
                    <a:pt x="1075334" y="8039"/>
                  </a:lnTo>
                  <a:lnTo>
                    <a:pt x="1049794" y="3886"/>
                  </a:lnTo>
                  <a:lnTo>
                    <a:pt x="1049794" y="147980"/>
                  </a:lnTo>
                  <a:lnTo>
                    <a:pt x="1046670" y="163360"/>
                  </a:lnTo>
                  <a:lnTo>
                    <a:pt x="1038161" y="175958"/>
                  </a:lnTo>
                  <a:lnTo>
                    <a:pt x="1025550" y="184480"/>
                  </a:lnTo>
                  <a:lnTo>
                    <a:pt x="1010196" y="187591"/>
                  </a:lnTo>
                  <a:lnTo>
                    <a:pt x="956005" y="187591"/>
                  </a:lnTo>
                  <a:lnTo>
                    <a:pt x="956005" y="184480"/>
                  </a:lnTo>
                  <a:lnTo>
                    <a:pt x="956005" y="174663"/>
                  </a:lnTo>
                  <a:lnTo>
                    <a:pt x="956005" y="108369"/>
                  </a:lnTo>
                  <a:lnTo>
                    <a:pt x="1010196" y="108369"/>
                  </a:lnTo>
                  <a:lnTo>
                    <a:pt x="1046670" y="132600"/>
                  </a:lnTo>
                  <a:lnTo>
                    <a:pt x="1049794" y="147980"/>
                  </a:lnTo>
                  <a:lnTo>
                    <a:pt x="1049794" y="3886"/>
                  </a:lnTo>
                  <a:lnTo>
                    <a:pt x="1029347" y="558"/>
                  </a:lnTo>
                  <a:lnTo>
                    <a:pt x="876325" y="558"/>
                  </a:lnTo>
                  <a:lnTo>
                    <a:pt x="876325" y="27114"/>
                  </a:lnTo>
                  <a:lnTo>
                    <a:pt x="876325" y="36944"/>
                  </a:lnTo>
                  <a:lnTo>
                    <a:pt x="876325" y="371195"/>
                  </a:lnTo>
                  <a:lnTo>
                    <a:pt x="840727" y="371195"/>
                  </a:lnTo>
                  <a:lnTo>
                    <a:pt x="840727" y="361365"/>
                  </a:lnTo>
                  <a:lnTo>
                    <a:pt x="876325" y="361365"/>
                  </a:lnTo>
                  <a:lnTo>
                    <a:pt x="876325" y="331889"/>
                  </a:lnTo>
                  <a:lnTo>
                    <a:pt x="860971" y="331889"/>
                  </a:lnTo>
                  <a:lnTo>
                    <a:pt x="860971" y="341744"/>
                  </a:lnTo>
                  <a:lnTo>
                    <a:pt x="860971" y="351574"/>
                  </a:lnTo>
                  <a:lnTo>
                    <a:pt x="840727" y="351574"/>
                  </a:lnTo>
                  <a:lnTo>
                    <a:pt x="840727" y="341744"/>
                  </a:lnTo>
                  <a:lnTo>
                    <a:pt x="860971" y="341744"/>
                  </a:lnTo>
                  <a:lnTo>
                    <a:pt x="860971" y="331889"/>
                  </a:lnTo>
                  <a:lnTo>
                    <a:pt x="840727" y="331889"/>
                  </a:lnTo>
                  <a:lnTo>
                    <a:pt x="840727" y="322046"/>
                  </a:lnTo>
                  <a:lnTo>
                    <a:pt x="876325" y="322046"/>
                  </a:lnTo>
                  <a:lnTo>
                    <a:pt x="876325" y="312242"/>
                  </a:lnTo>
                  <a:lnTo>
                    <a:pt x="840727" y="312242"/>
                  </a:lnTo>
                  <a:lnTo>
                    <a:pt x="840727" y="302412"/>
                  </a:lnTo>
                  <a:lnTo>
                    <a:pt x="876325" y="302412"/>
                  </a:lnTo>
                  <a:lnTo>
                    <a:pt x="876325" y="272935"/>
                  </a:lnTo>
                  <a:lnTo>
                    <a:pt x="860971" y="272935"/>
                  </a:lnTo>
                  <a:lnTo>
                    <a:pt x="860971" y="282790"/>
                  </a:lnTo>
                  <a:lnTo>
                    <a:pt x="860971" y="292620"/>
                  </a:lnTo>
                  <a:lnTo>
                    <a:pt x="840727" y="292620"/>
                  </a:lnTo>
                  <a:lnTo>
                    <a:pt x="840727" y="282790"/>
                  </a:lnTo>
                  <a:lnTo>
                    <a:pt x="860971" y="282790"/>
                  </a:lnTo>
                  <a:lnTo>
                    <a:pt x="860971" y="272935"/>
                  </a:lnTo>
                  <a:lnTo>
                    <a:pt x="840727" y="272935"/>
                  </a:lnTo>
                  <a:lnTo>
                    <a:pt x="840727" y="263105"/>
                  </a:lnTo>
                  <a:lnTo>
                    <a:pt x="876325" y="263105"/>
                  </a:lnTo>
                  <a:lnTo>
                    <a:pt x="876325" y="233616"/>
                  </a:lnTo>
                  <a:lnTo>
                    <a:pt x="860971" y="233616"/>
                  </a:lnTo>
                  <a:lnTo>
                    <a:pt x="860971" y="243459"/>
                  </a:lnTo>
                  <a:lnTo>
                    <a:pt x="860971" y="253288"/>
                  </a:lnTo>
                  <a:lnTo>
                    <a:pt x="840727" y="253288"/>
                  </a:lnTo>
                  <a:lnTo>
                    <a:pt x="840727" y="243459"/>
                  </a:lnTo>
                  <a:lnTo>
                    <a:pt x="860971" y="243459"/>
                  </a:lnTo>
                  <a:lnTo>
                    <a:pt x="860971" y="233616"/>
                  </a:lnTo>
                  <a:lnTo>
                    <a:pt x="840727" y="233616"/>
                  </a:lnTo>
                  <a:lnTo>
                    <a:pt x="840727" y="223786"/>
                  </a:lnTo>
                  <a:lnTo>
                    <a:pt x="876325" y="223786"/>
                  </a:lnTo>
                  <a:lnTo>
                    <a:pt x="876325" y="194297"/>
                  </a:lnTo>
                  <a:lnTo>
                    <a:pt x="860971" y="194297"/>
                  </a:lnTo>
                  <a:lnTo>
                    <a:pt x="860971" y="204165"/>
                  </a:lnTo>
                  <a:lnTo>
                    <a:pt x="860971" y="213995"/>
                  </a:lnTo>
                  <a:lnTo>
                    <a:pt x="840727" y="213995"/>
                  </a:lnTo>
                  <a:lnTo>
                    <a:pt x="840727" y="204165"/>
                  </a:lnTo>
                  <a:lnTo>
                    <a:pt x="860971" y="204165"/>
                  </a:lnTo>
                  <a:lnTo>
                    <a:pt x="860971" y="194297"/>
                  </a:lnTo>
                  <a:lnTo>
                    <a:pt x="840727" y="194297"/>
                  </a:lnTo>
                  <a:lnTo>
                    <a:pt x="840727" y="184480"/>
                  </a:lnTo>
                  <a:lnTo>
                    <a:pt x="876325" y="184480"/>
                  </a:lnTo>
                  <a:lnTo>
                    <a:pt x="876325" y="155041"/>
                  </a:lnTo>
                  <a:lnTo>
                    <a:pt x="860971" y="155041"/>
                  </a:lnTo>
                  <a:lnTo>
                    <a:pt x="860971" y="164833"/>
                  </a:lnTo>
                  <a:lnTo>
                    <a:pt x="860971" y="174663"/>
                  </a:lnTo>
                  <a:lnTo>
                    <a:pt x="840727" y="174663"/>
                  </a:lnTo>
                  <a:lnTo>
                    <a:pt x="840727" y="164833"/>
                  </a:lnTo>
                  <a:lnTo>
                    <a:pt x="860971" y="164833"/>
                  </a:lnTo>
                  <a:lnTo>
                    <a:pt x="860971" y="155041"/>
                  </a:lnTo>
                  <a:lnTo>
                    <a:pt x="840727" y="155041"/>
                  </a:lnTo>
                  <a:lnTo>
                    <a:pt x="840727" y="145199"/>
                  </a:lnTo>
                  <a:lnTo>
                    <a:pt x="876325" y="145199"/>
                  </a:lnTo>
                  <a:lnTo>
                    <a:pt x="876325" y="115722"/>
                  </a:lnTo>
                  <a:lnTo>
                    <a:pt x="860971" y="115722"/>
                  </a:lnTo>
                  <a:lnTo>
                    <a:pt x="860971" y="125577"/>
                  </a:lnTo>
                  <a:lnTo>
                    <a:pt x="860971" y="135407"/>
                  </a:lnTo>
                  <a:lnTo>
                    <a:pt x="840727" y="135407"/>
                  </a:lnTo>
                  <a:lnTo>
                    <a:pt x="840727" y="125577"/>
                  </a:lnTo>
                  <a:lnTo>
                    <a:pt x="860971" y="125577"/>
                  </a:lnTo>
                  <a:lnTo>
                    <a:pt x="860971" y="115722"/>
                  </a:lnTo>
                  <a:lnTo>
                    <a:pt x="840727" y="115722"/>
                  </a:lnTo>
                  <a:lnTo>
                    <a:pt x="840727" y="105892"/>
                  </a:lnTo>
                  <a:lnTo>
                    <a:pt x="876325" y="105892"/>
                  </a:lnTo>
                  <a:lnTo>
                    <a:pt x="876325" y="76428"/>
                  </a:lnTo>
                  <a:lnTo>
                    <a:pt x="860971" y="76428"/>
                  </a:lnTo>
                  <a:lnTo>
                    <a:pt x="860971" y="86245"/>
                  </a:lnTo>
                  <a:lnTo>
                    <a:pt x="860971" y="96075"/>
                  </a:lnTo>
                  <a:lnTo>
                    <a:pt x="840727" y="96075"/>
                  </a:lnTo>
                  <a:lnTo>
                    <a:pt x="840727" y="86245"/>
                  </a:lnTo>
                  <a:lnTo>
                    <a:pt x="860971" y="86245"/>
                  </a:lnTo>
                  <a:lnTo>
                    <a:pt x="860971" y="76428"/>
                  </a:lnTo>
                  <a:lnTo>
                    <a:pt x="840727" y="76428"/>
                  </a:lnTo>
                  <a:lnTo>
                    <a:pt x="840727" y="66598"/>
                  </a:lnTo>
                  <a:lnTo>
                    <a:pt x="876325" y="66598"/>
                  </a:lnTo>
                  <a:lnTo>
                    <a:pt x="876325" y="36944"/>
                  </a:lnTo>
                  <a:lnTo>
                    <a:pt x="860971" y="36944"/>
                  </a:lnTo>
                  <a:lnTo>
                    <a:pt x="860971" y="46812"/>
                  </a:lnTo>
                  <a:lnTo>
                    <a:pt x="860971" y="56642"/>
                  </a:lnTo>
                  <a:lnTo>
                    <a:pt x="840727" y="56642"/>
                  </a:lnTo>
                  <a:lnTo>
                    <a:pt x="840727" y="46812"/>
                  </a:lnTo>
                  <a:lnTo>
                    <a:pt x="860971" y="46812"/>
                  </a:lnTo>
                  <a:lnTo>
                    <a:pt x="860971" y="36944"/>
                  </a:lnTo>
                  <a:lnTo>
                    <a:pt x="840727" y="36944"/>
                  </a:lnTo>
                  <a:lnTo>
                    <a:pt x="840727" y="36766"/>
                  </a:lnTo>
                  <a:lnTo>
                    <a:pt x="840727" y="27114"/>
                  </a:lnTo>
                  <a:lnTo>
                    <a:pt x="876325" y="27114"/>
                  </a:lnTo>
                  <a:lnTo>
                    <a:pt x="876325" y="558"/>
                  </a:lnTo>
                  <a:lnTo>
                    <a:pt x="825855" y="558"/>
                  </a:lnTo>
                  <a:lnTo>
                    <a:pt x="825855" y="36766"/>
                  </a:lnTo>
                  <a:lnTo>
                    <a:pt x="825855" y="357441"/>
                  </a:lnTo>
                  <a:lnTo>
                    <a:pt x="766368" y="255892"/>
                  </a:lnTo>
                  <a:lnTo>
                    <a:pt x="731494" y="196367"/>
                  </a:lnTo>
                  <a:lnTo>
                    <a:pt x="764070" y="141274"/>
                  </a:lnTo>
                  <a:lnTo>
                    <a:pt x="825741" y="36944"/>
                  </a:lnTo>
                  <a:lnTo>
                    <a:pt x="825855" y="36766"/>
                  </a:lnTo>
                  <a:lnTo>
                    <a:pt x="825855" y="558"/>
                  </a:lnTo>
                  <a:lnTo>
                    <a:pt x="711301" y="558"/>
                  </a:lnTo>
                  <a:lnTo>
                    <a:pt x="629640" y="141274"/>
                  </a:lnTo>
                  <a:lnTo>
                    <a:pt x="602805" y="141274"/>
                  </a:lnTo>
                  <a:lnTo>
                    <a:pt x="602805" y="124942"/>
                  </a:lnTo>
                  <a:lnTo>
                    <a:pt x="602805" y="123748"/>
                  </a:lnTo>
                  <a:lnTo>
                    <a:pt x="602805" y="87172"/>
                  </a:lnTo>
                  <a:lnTo>
                    <a:pt x="602805" y="0"/>
                  </a:lnTo>
                  <a:lnTo>
                    <a:pt x="471779" y="266"/>
                  </a:lnTo>
                  <a:lnTo>
                    <a:pt x="471779" y="87172"/>
                  </a:lnTo>
                  <a:lnTo>
                    <a:pt x="467436" y="81851"/>
                  </a:lnTo>
                  <a:lnTo>
                    <a:pt x="462686" y="76784"/>
                  </a:lnTo>
                  <a:lnTo>
                    <a:pt x="457542" y="71970"/>
                  </a:lnTo>
                  <a:lnTo>
                    <a:pt x="430961" y="51714"/>
                  </a:lnTo>
                  <a:lnTo>
                    <a:pt x="399783" y="36322"/>
                  </a:lnTo>
                  <a:lnTo>
                    <a:pt x="380657" y="30695"/>
                  </a:lnTo>
                  <a:lnTo>
                    <a:pt x="380657" y="195961"/>
                  </a:lnTo>
                  <a:lnTo>
                    <a:pt x="376313" y="220649"/>
                  </a:lnTo>
                  <a:lnTo>
                    <a:pt x="364337" y="241744"/>
                  </a:lnTo>
                  <a:lnTo>
                    <a:pt x="346252" y="257708"/>
                  </a:lnTo>
                  <a:lnTo>
                    <a:pt x="323621" y="266992"/>
                  </a:lnTo>
                  <a:lnTo>
                    <a:pt x="323621" y="124942"/>
                  </a:lnTo>
                  <a:lnTo>
                    <a:pt x="346252" y="134213"/>
                  </a:lnTo>
                  <a:lnTo>
                    <a:pt x="364337" y="150177"/>
                  </a:lnTo>
                  <a:lnTo>
                    <a:pt x="376313" y="171272"/>
                  </a:lnTo>
                  <a:lnTo>
                    <a:pt x="380657" y="195961"/>
                  </a:lnTo>
                  <a:lnTo>
                    <a:pt x="380657" y="30695"/>
                  </a:lnTo>
                  <a:lnTo>
                    <a:pt x="364007" y="25793"/>
                  </a:lnTo>
                  <a:lnTo>
                    <a:pt x="323621" y="20129"/>
                  </a:lnTo>
                  <a:lnTo>
                    <a:pt x="323621" y="2870"/>
                  </a:lnTo>
                  <a:lnTo>
                    <a:pt x="207060" y="2870"/>
                  </a:lnTo>
                  <a:lnTo>
                    <a:pt x="207060" y="20129"/>
                  </a:lnTo>
                  <a:lnTo>
                    <a:pt x="207060" y="123748"/>
                  </a:lnTo>
                  <a:lnTo>
                    <a:pt x="207060" y="268173"/>
                  </a:lnTo>
                  <a:lnTo>
                    <a:pt x="181927" y="260248"/>
                  </a:lnTo>
                  <a:lnTo>
                    <a:pt x="161632" y="244309"/>
                  </a:lnTo>
                  <a:lnTo>
                    <a:pt x="148069" y="222250"/>
                  </a:lnTo>
                  <a:lnTo>
                    <a:pt x="143192" y="196367"/>
                  </a:lnTo>
                  <a:lnTo>
                    <a:pt x="143129" y="195961"/>
                  </a:lnTo>
                  <a:lnTo>
                    <a:pt x="148069" y="169672"/>
                  </a:lnTo>
                  <a:lnTo>
                    <a:pt x="161632" y="147612"/>
                  </a:lnTo>
                  <a:lnTo>
                    <a:pt x="181927" y="131673"/>
                  </a:lnTo>
                  <a:lnTo>
                    <a:pt x="207060" y="123748"/>
                  </a:lnTo>
                  <a:lnTo>
                    <a:pt x="207060" y="20129"/>
                  </a:lnTo>
                  <a:lnTo>
                    <a:pt x="206425" y="20129"/>
                  </a:lnTo>
                  <a:lnTo>
                    <a:pt x="166052" y="25628"/>
                  </a:lnTo>
                  <a:lnTo>
                    <a:pt x="97955" y="51714"/>
                  </a:lnTo>
                  <a:lnTo>
                    <a:pt x="49682" y="96735"/>
                  </a:lnTo>
                  <a:lnTo>
                    <a:pt x="25095" y="157873"/>
                  </a:lnTo>
                  <a:lnTo>
                    <a:pt x="22034" y="194297"/>
                  </a:lnTo>
                  <a:lnTo>
                    <a:pt x="25095" y="230606"/>
                  </a:lnTo>
                  <a:lnTo>
                    <a:pt x="49682" y="291744"/>
                  </a:lnTo>
                  <a:lnTo>
                    <a:pt x="98107" y="336892"/>
                  </a:lnTo>
                  <a:lnTo>
                    <a:pt x="166052" y="362839"/>
                  </a:lnTo>
                  <a:lnTo>
                    <a:pt x="207060" y="368427"/>
                  </a:lnTo>
                  <a:lnTo>
                    <a:pt x="207060" y="397852"/>
                  </a:lnTo>
                  <a:lnTo>
                    <a:pt x="322503" y="397852"/>
                  </a:lnTo>
                  <a:lnTo>
                    <a:pt x="322503" y="368427"/>
                  </a:lnTo>
                  <a:lnTo>
                    <a:pt x="363258" y="362839"/>
                  </a:lnTo>
                  <a:lnTo>
                    <a:pt x="430784" y="336892"/>
                  </a:lnTo>
                  <a:lnTo>
                    <a:pt x="462686" y="311708"/>
                  </a:lnTo>
                  <a:lnTo>
                    <a:pt x="471766" y="301307"/>
                  </a:lnTo>
                  <a:lnTo>
                    <a:pt x="471779" y="377723"/>
                  </a:lnTo>
                  <a:lnTo>
                    <a:pt x="473214" y="380530"/>
                  </a:lnTo>
                  <a:lnTo>
                    <a:pt x="475919" y="383171"/>
                  </a:lnTo>
                  <a:lnTo>
                    <a:pt x="479640" y="385546"/>
                  </a:lnTo>
                  <a:lnTo>
                    <a:pt x="482460" y="387515"/>
                  </a:lnTo>
                  <a:lnTo>
                    <a:pt x="523633" y="398805"/>
                  </a:lnTo>
                  <a:lnTo>
                    <a:pt x="537210" y="399389"/>
                  </a:lnTo>
                  <a:lnTo>
                    <a:pt x="550773" y="398805"/>
                  </a:lnTo>
                  <a:lnTo>
                    <a:pt x="588149" y="389521"/>
                  </a:lnTo>
                  <a:lnTo>
                    <a:pt x="593699" y="386270"/>
                  </a:lnTo>
                  <a:lnTo>
                    <a:pt x="598081" y="383667"/>
                  </a:lnTo>
                  <a:lnTo>
                    <a:pt x="601218" y="380746"/>
                  </a:lnTo>
                  <a:lnTo>
                    <a:pt x="602729" y="377723"/>
                  </a:lnTo>
                  <a:lnTo>
                    <a:pt x="602805" y="301307"/>
                  </a:lnTo>
                  <a:lnTo>
                    <a:pt x="602805" y="268173"/>
                  </a:lnTo>
                  <a:lnTo>
                    <a:pt x="602805" y="266992"/>
                  </a:lnTo>
                  <a:lnTo>
                    <a:pt x="602805" y="255892"/>
                  </a:lnTo>
                  <a:lnTo>
                    <a:pt x="626884" y="255892"/>
                  </a:lnTo>
                  <a:lnTo>
                    <a:pt x="709244" y="397852"/>
                  </a:lnTo>
                  <a:lnTo>
                    <a:pt x="956005" y="397852"/>
                  </a:lnTo>
                  <a:lnTo>
                    <a:pt x="956005" y="292341"/>
                  </a:lnTo>
                  <a:lnTo>
                    <a:pt x="1029347" y="292341"/>
                  </a:lnTo>
                  <a:lnTo>
                    <a:pt x="1075334" y="284873"/>
                  </a:lnTo>
                  <a:lnTo>
                    <a:pt x="1115364" y="264096"/>
                  </a:lnTo>
                  <a:lnTo>
                    <a:pt x="1126185" y="253288"/>
                  </a:lnTo>
                  <a:lnTo>
                    <a:pt x="1136015" y="243459"/>
                  </a:lnTo>
                  <a:lnTo>
                    <a:pt x="1145844" y="233616"/>
                  </a:lnTo>
                  <a:lnTo>
                    <a:pt x="1147000" y="232473"/>
                  </a:lnTo>
                  <a:lnTo>
                    <a:pt x="1151509" y="223786"/>
                  </a:lnTo>
                  <a:lnTo>
                    <a:pt x="1156589" y="213995"/>
                  </a:lnTo>
                  <a:lnTo>
                    <a:pt x="1161681" y="204165"/>
                  </a:lnTo>
                  <a:lnTo>
                    <a:pt x="1166799" y="194297"/>
                  </a:lnTo>
                  <a:lnTo>
                    <a:pt x="1167765" y="192443"/>
                  </a:lnTo>
                  <a:lnTo>
                    <a:pt x="1168552" y="187591"/>
                  </a:lnTo>
                  <a:lnTo>
                    <a:pt x="1175245" y="146456"/>
                  </a:lnTo>
                  <a:close/>
                </a:path>
                <a:path w="1197609" h="903605">
                  <a:moveTo>
                    <a:pt x="1197254" y="647357"/>
                  </a:moveTo>
                  <a:lnTo>
                    <a:pt x="1187043" y="647357"/>
                  </a:lnTo>
                  <a:lnTo>
                    <a:pt x="1162278" y="681723"/>
                  </a:lnTo>
                  <a:lnTo>
                    <a:pt x="1137386" y="647357"/>
                  </a:lnTo>
                  <a:lnTo>
                    <a:pt x="1127556" y="647357"/>
                  </a:lnTo>
                  <a:lnTo>
                    <a:pt x="1157300" y="688555"/>
                  </a:lnTo>
                  <a:lnTo>
                    <a:pt x="1127556" y="730008"/>
                  </a:lnTo>
                  <a:lnTo>
                    <a:pt x="1137640" y="730008"/>
                  </a:lnTo>
                  <a:lnTo>
                    <a:pt x="1162532" y="695528"/>
                  </a:lnTo>
                  <a:lnTo>
                    <a:pt x="1187538" y="730008"/>
                  </a:lnTo>
                  <a:lnTo>
                    <a:pt x="1197254" y="730008"/>
                  </a:lnTo>
                  <a:lnTo>
                    <a:pt x="1172260" y="695528"/>
                  </a:lnTo>
                  <a:lnTo>
                    <a:pt x="1167384" y="688809"/>
                  </a:lnTo>
                  <a:lnTo>
                    <a:pt x="1172489" y="681723"/>
                  </a:lnTo>
                  <a:lnTo>
                    <a:pt x="1197254" y="647357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5" name="object 595"/>
          <p:cNvGrpSpPr/>
          <p:nvPr/>
        </p:nvGrpSpPr>
        <p:grpSpPr>
          <a:xfrm>
            <a:off x="5143995" y="2728591"/>
            <a:ext cx="3148965" cy="3017520"/>
            <a:chOff x="5143995" y="2728591"/>
            <a:chExt cx="3148965" cy="3017520"/>
          </a:xfrm>
        </p:grpSpPr>
        <p:pic>
          <p:nvPicPr>
            <p:cNvPr id="596" name="object 59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143995" y="2728591"/>
              <a:ext cx="3148594" cy="3017518"/>
            </a:xfrm>
            <a:prstGeom prst="rect">
              <a:avLst/>
            </a:prstGeom>
          </p:spPr>
        </p:pic>
        <p:pic>
          <p:nvPicPr>
            <p:cNvPr id="597" name="object 59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199769" y="2770427"/>
              <a:ext cx="3031464" cy="28808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82873" y="1083311"/>
            <a:ext cx="76835" cy="181610"/>
          </a:xfrm>
          <a:custGeom>
            <a:avLst/>
            <a:gdLst/>
            <a:ahLst/>
            <a:cxnLst/>
            <a:rect l="l" t="t" r="r" b="b"/>
            <a:pathLst>
              <a:path w="76835" h="181609">
                <a:moveTo>
                  <a:pt x="0" y="181610"/>
                </a:moveTo>
                <a:lnTo>
                  <a:pt x="76262" y="181610"/>
                </a:lnTo>
                <a:lnTo>
                  <a:pt x="76262" y="0"/>
                </a:lnTo>
                <a:lnTo>
                  <a:pt x="0" y="0"/>
                </a:lnTo>
                <a:lnTo>
                  <a:pt x="0" y="1816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82862" y="1014731"/>
            <a:ext cx="254635" cy="250190"/>
          </a:xfrm>
          <a:custGeom>
            <a:avLst/>
            <a:gdLst/>
            <a:ahLst/>
            <a:cxnLst/>
            <a:rect l="l" t="t" r="r" b="b"/>
            <a:pathLst>
              <a:path w="254635" h="250190">
                <a:moveTo>
                  <a:pt x="254584" y="0"/>
                </a:moveTo>
                <a:lnTo>
                  <a:pt x="0" y="0"/>
                </a:lnTo>
                <a:lnTo>
                  <a:pt x="0" y="68580"/>
                </a:lnTo>
                <a:lnTo>
                  <a:pt x="178333" y="68580"/>
                </a:lnTo>
                <a:lnTo>
                  <a:pt x="178333" y="250190"/>
                </a:lnTo>
                <a:lnTo>
                  <a:pt x="254584" y="250190"/>
                </a:lnTo>
                <a:lnTo>
                  <a:pt x="254584" y="68580"/>
                </a:lnTo>
                <a:lnTo>
                  <a:pt x="2545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70311" y="1010311"/>
            <a:ext cx="995044" cy="259715"/>
          </a:xfrm>
          <a:custGeom>
            <a:avLst/>
            <a:gdLst/>
            <a:ahLst/>
            <a:cxnLst/>
            <a:rect l="l" t="t" r="r" b="b"/>
            <a:pathLst>
              <a:path w="995045" h="259715">
                <a:moveTo>
                  <a:pt x="391502" y="131470"/>
                </a:moveTo>
                <a:lnTo>
                  <a:pt x="384683" y="90436"/>
                </a:lnTo>
                <a:lnTo>
                  <a:pt x="358711" y="53581"/>
                </a:lnTo>
                <a:lnTo>
                  <a:pt x="319773" y="32893"/>
                </a:lnTo>
                <a:lnTo>
                  <a:pt x="313753" y="31394"/>
                </a:lnTo>
                <a:lnTo>
                  <a:pt x="313753" y="127660"/>
                </a:lnTo>
                <a:lnTo>
                  <a:pt x="313753" y="131470"/>
                </a:lnTo>
                <a:lnTo>
                  <a:pt x="289750" y="166560"/>
                </a:lnTo>
                <a:lnTo>
                  <a:pt x="268973" y="168706"/>
                </a:lnTo>
                <a:lnTo>
                  <a:pt x="231038" y="168706"/>
                </a:lnTo>
                <a:lnTo>
                  <a:pt x="231038" y="90436"/>
                </a:lnTo>
                <a:lnTo>
                  <a:pt x="268973" y="90436"/>
                </a:lnTo>
                <a:lnTo>
                  <a:pt x="307886" y="104228"/>
                </a:lnTo>
                <a:lnTo>
                  <a:pt x="313753" y="127660"/>
                </a:lnTo>
                <a:lnTo>
                  <a:pt x="313753" y="31394"/>
                </a:lnTo>
                <a:lnTo>
                  <a:pt x="304076" y="28981"/>
                </a:lnTo>
                <a:lnTo>
                  <a:pt x="287134" y="26631"/>
                </a:lnTo>
                <a:lnTo>
                  <a:pt x="268973" y="25844"/>
                </a:lnTo>
                <a:lnTo>
                  <a:pt x="234073" y="25844"/>
                </a:lnTo>
                <a:lnTo>
                  <a:pt x="234073" y="0"/>
                </a:lnTo>
                <a:lnTo>
                  <a:pt x="160832" y="0"/>
                </a:lnTo>
                <a:lnTo>
                  <a:pt x="160832" y="90436"/>
                </a:lnTo>
                <a:lnTo>
                  <a:pt x="160832" y="168706"/>
                </a:lnTo>
                <a:lnTo>
                  <a:pt x="122529" y="168706"/>
                </a:lnTo>
                <a:lnTo>
                  <a:pt x="111264" y="168173"/>
                </a:lnTo>
                <a:lnTo>
                  <a:pt x="78397" y="140817"/>
                </a:lnTo>
                <a:lnTo>
                  <a:pt x="77762" y="131470"/>
                </a:lnTo>
                <a:lnTo>
                  <a:pt x="77762" y="127660"/>
                </a:lnTo>
                <a:lnTo>
                  <a:pt x="101993" y="92621"/>
                </a:lnTo>
                <a:lnTo>
                  <a:pt x="122529" y="90436"/>
                </a:lnTo>
                <a:lnTo>
                  <a:pt x="160832" y="90436"/>
                </a:lnTo>
                <a:lnTo>
                  <a:pt x="160832" y="0"/>
                </a:lnTo>
                <a:lnTo>
                  <a:pt x="157810" y="0"/>
                </a:lnTo>
                <a:lnTo>
                  <a:pt x="157810" y="25844"/>
                </a:lnTo>
                <a:lnTo>
                  <a:pt x="122529" y="25844"/>
                </a:lnTo>
                <a:lnTo>
                  <a:pt x="71729" y="32893"/>
                </a:lnTo>
                <a:lnTo>
                  <a:pt x="32791" y="53581"/>
                </a:lnTo>
                <a:lnTo>
                  <a:pt x="8293" y="86233"/>
                </a:lnTo>
                <a:lnTo>
                  <a:pt x="63" y="127660"/>
                </a:lnTo>
                <a:lnTo>
                  <a:pt x="0" y="131470"/>
                </a:lnTo>
                <a:lnTo>
                  <a:pt x="901" y="146329"/>
                </a:lnTo>
                <a:lnTo>
                  <a:pt x="14770" y="185610"/>
                </a:lnTo>
                <a:lnTo>
                  <a:pt x="44234" y="214096"/>
                </a:lnTo>
                <a:lnTo>
                  <a:pt x="72021" y="226453"/>
                </a:lnTo>
                <a:lnTo>
                  <a:pt x="72174" y="226453"/>
                </a:lnTo>
                <a:lnTo>
                  <a:pt x="87630" y="230251"/>
                </a:lnTo>
                <a:lnTo>
                  <a:pt x="87782" y="230251"/>
                </a:lnTo>
                <a:lnTo>
                  <a:pt x="104457" y="232524"/>
                </a:lnTo>
                <a:lnTo>
                  <a:pt x="122529" y="233286"/>
                </a:lnTo>
                <a:lnTo>
                  <a:pt x="157810" y="233286"/>
                </a:lnTo>
                <a:lnTo>
                  <a:pt x="157810" y="259130"/>
                </a:lnTo>
                <a:lnTo>
                  <a:pt x="234073" y="259130"/>
                </a:lnTo>
                <a:lnTo>
                  <a:pt x="234073" y="233286"/>
                </a:lnTo>
                <a:lnTo>
                  <a:pt x="268973" y="233286"/>
                </a:lnTo>
                <a:lnTo>
                  <a:pt x="287299" y="232524"/>
                </a:lnTo>
                <a:lnTo>
                  <a:pt x="334429" y="221132"/>
                </a:lnTo>
                <a:lnTo>
                  <a:pt x="368541" y="196697"/>
                </a:lnTo>
                <a:lnTo>
                  <a:pt x="387832" y="160528"/>
                </a:lnTo>
                <a:lnTo>
                  <a:pt x="390601" y="146329"/>
                </a:lnTo>
                <a:lnTo>
                  <a:pt x="391502" y="131470"/>
                </a:lnTo>
                <a:close/>
              </a:path>
              <a:path w="995045" h="259715">
                <a:moveTo>
                  <a:pt x="696963" y="4940"/>
                </a:moveTo>
                <a:lnTo>
                  <a:pt x="607415" y="4940"/>
                </a:lnTo>
                <a:lnTo>
                  <a:pt x="532676" y="95364"/>
                </a:lnTo>
                <a:lnTo>
                  <a:pt x="504215" y="95364"/>
                </a:lnTo>
                <a:lnTo>
                  <a:pt x="504215" y="4940"/>
                </a:lnTo>
                <a:lnTo>
                  <a:pt x="427951" y="4940"/>
                </a:lnTo>
                <a:lnTo>
                  <a:pt x="427951" y="254190"/>
                </a:lnTo>
                <a:lnTo>
                  <a:pt x="504215" y="254190"/>
                </a:lnTo>
                <a:lnTo>
                  <a:pt x="504215" y="163753"/>
                </a:lnTo>
                <a:lnTo>
                  <a:pt x="536841" y="163753"/>
                </a:lnTo>
                <a:lnTo>
                  <a:pt x="603631" y="254190"/>
                </a:lnTo>
                <a:lnTo>
                  <a:pt x="689749" y="254190"/>
                </a:lnTo>
                <a:lnTo>
                  <a:pt x="689749" y="242785"/>
                </a:lnTo>
                <a:lnTo>
                  <a:pt x="600595" y="124625"/>
                </a:lnTo>
                <a:lnTo>
                  <a:pt x="696963" y="16344"/>
                </a:lnTo>
                <a:lnTo>
                  <a:pt x="696963" y="4940"/>
                </a:lnTo>
                <a:close/>
              </a:path>
              <a:path w="995045" h="259715">
                <a:moveTo>
                  <a:pt x="994803" y="89293"/>
                </a:moveTo>
                <a:lnTo>
                  <a:pt x="993279" y="72199"/>
                </a:lnTo>
                <a:lnTo>
                  <a:pt x="993178" y="71056"/>
                </a:lnTo>
                <a:lnTo>
                  <a:pt x="993140" y="70599"/>
                </a:lnTo>
                <a:lnTo>
                  <a:pt x="988161" y="54051"/>
                </a:lnTo>
                <a:lnTo>
                  <a:pt x="953681" y="17551"/>
                </a:lnTo>
                <a:lnTo>
                  <a:pt x="917016" y="6388"/>
                </a:lnTo>
                <a:lnTo>
                  <a:pt x="917016" y="89293"/>
                </a:lnTo>
                <a:lnTo>
                  <a:pt x="917016" y="93091"/>
                </a:lnTo>
                <a:lnTo>
                  <a:pt x="915504" y="101231"/>
                </a:lnTo>
                <a:lnTo>
                  <a:pt x="910945" y="107061"/>
                </a:lnTo>
                <a:lnTo>
                  <a:pt x="903363" y="110540"/>
                </a:lnTo>
                <a:lnTo>
                  <a:pt x="891997" y="111785"/>
                </a:lnTo>
                <a:lnTo>
                  <a:pt x="808888" y="111785"/>
                </a:lnTo>
                <a:lnTo>
                  <a:pt x="808888" y="71056"/>
                </a:lnTo>
                <a:lnTo>
                  <a:pt x="892733" y="71056"/>
                </a:lnTo>
                <a:lnTo>
                  <a:pt x="903363" y="72199"/>
                </a:lnTo>
                <a:lnTo>
                  <a:pt x="910945" y="75615"/>
                </a:lnTo>
                <a:lnTo>
                  <a:pt x="915504" y="81318"/>
                </a:lnTo>
                <a:lnTo>
                  <a:pt x="917016" y="89293"/>
                </a:lnTo>
                <a:lnTo>
                  <a:pt x="917016" y="6388"/>
                </a:lnTo>
                <a:lnTo>
                  <a:pt x="916876" y="6350"/>
                </a:lnTo>
                <a:lnTo>
                  <a:pt x="894626" y="4940"/>
                </a:lnTo>
                <a:lnTo>
                  <a:pt x="732624" y="4940"/>
                </a:lnTo>
                <a:lnTo>
                  <a:pt x="732624" y="254190"/>
                </a:lnTo>
                <a:lnTo>
                  <a:pt x="808888" y="254190"/>
                </a:lnTo>
                <a:lnTo>
                  <a:pt x="808888" y="177812"/>
                </a:lnTo>
                <a:lnTo>
                  <a:pt x="894626" y="177812"/>
                </a:lnTo>
                <a:lnTo>
                  <a:pt x="936561" y="172161"/>
                </a:lnTo>
                <a:lnTo>
                  <a:pt x="979868" y="142849"/>
                </a:lnTo>
                <a:lnTo>
                  <a:pt x="994803" y="93091"/>
                </a:lnTo>
                <a:lnTo>
                  <a:pt x="994803" y="89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3920" y="1010311"/>
            <a:ext cx="923925" cy="259715"/>
          </a:xfrm>
          <a:custGeom>
            <a:avLst/>
            <a:gdLst/>
            <a:ahLst/>
            <a:cxnLst/>
            <a:rect l="l" t="t" r="r" b="b"/>
            <a:pathLst>
              <a:path w="923925" h="259715">
                <a:moveTo>
                  <a:pt x="308368" y="128041"/>
                </a:moveTo>
                <a:lnTo>
                  <a:pt x="307238" y="110185"/>
                </a:lnTo>
                <a:lnTo>
                  <a:pt x="307238" y="110032"/>
                </a:lnTo>
                <a:lnTo>
                  <a:pt x="303720" y="92710"/>
                </a:lnTo>
                <a:lnTo>
                  <a:pt x="289547" y="61175"/>
                </a:lnTo>
                <a:lnTo>
                  <a:pt x="289445" y="60985"/>
                </a:lnTo>
                <a:lnTo>
                  <a:pt x="252044" y="24777"/>
                </a:lnTo>
                <a:lnTo>
                  <a:pt x="230632" y="14071"/>
                </a:lnTo>
                <a:lnTo>
                  <a:pt x="230632" y="128041"/>
                </a:lnTo>
                <a:lnTo>
                  <a:pt x="230632" y="131838"/>
                </a:lnTo>
                <a:lnTo>
                  <a:pt x="212039" y="174205"/>
                </a:lnTo>
                <a:lnTo>
                  <a:pt x="172415" y="187210"/>
                </a:lnTo>
                <a:lnTo>
                  <a:pt x="153987" y="188074"/>
                </a:lnTo>
                <a:lnTo>
                  <a:pt x="136042" y="187210"/>
                </a:lnTo>
                <a:lnTo>
                  <a:pt x="96697" y="174205"/>
                </a:lnTo>
                <a:lnTo>
                  <a:pt x="77736" y="131838"/>
                </a:lnTo>
                <a:lnTo>
                  <a:pt x="77736" y="128041"/>
                </a:lnTo>
                <a:lnTo>
                  <a:pt x="97078" y="85496"/>
                </a:lnTo>
                <a:lnTo>
                  <a:pt x="136347" y="71958"/>
                </a:lnTo>
                <a:lnTo>
                  <a:pt x="153987" y="71056"/>
                </a:lnTo>
                <a:lnTo>
                  <a:pt x="187947" y="74663"/>
                </a:lnTo>
                <a:lnTo>
                  <a:pt x="187629" y="74663"/>
                </a:lnTo>
                <a:lnTo>
                  <a:pt x="211467" y="85305"/>
                </a:lnTo>
                <a:lnTo>
                  <a:pt x="225844" y="103111"/>
                </a:lnTo>
                <a:lnTo>
                  <a:pt x="230632" y="128041"/>
                </a:lnTo>
                <a:lnTo>
                  <a:pt x="230632" y="14071"/>
                </a:lnTo>
                <a:lnTo>
                  <a:pt x="217385" y="8978"/>
                </a:lnTo>
                <a:lnTo>
                  <a:pt x="197726" y="4000"/>
                </a:lnTo>
                <a:lnTo>
                  <a:pt x="176593" y="1003"/>
                </a:lnTo>
                <a:lnTo>
                  <a:pt x="153987" y="0"/>
                </a:lnTo>
                <a:lnTo>
                  <a:pt x="131724" y="1003"/>
                </a:lnTo>
                <a:lnTo>
                  <a:pt x="91325" y="8978"/>
                </a:lnTo>
                <a:lnTo>
                  <a:pt x="42202" y="35242"/>
                </a:lnTo>
                <a:lnTo>
                  <a:pt x="10731" y="76377"/>
                </a:lnTo>
                <a:lnTo>
                  <a:pt x="4826" y="92468"/>
                </a:lnTo>
                <a:lnTo>
                  <a:pt x="4737" y="92710"/>
                </a:lnTo>
                <a:lnTo>
                  <a:pt x="1181" y="110032"/>
                </a:lnTo>
                <a:lnTo>
                  <a:pt x="1155" y="110185"/>
                </a:lnTo>
                <a:lnTo>
                  <a:pt x="0" y="128041"/>
                </a:lnTo>
                <a:lnTo>
                  <a:pt x="25" y="131838"/>
                </a:lnTo>
                <a:lnTo>
                  <a:pt x="1155" y="149326"/>
                </a:lnTo>
                <a:lnTo>
                  <a:pt x="4648" y="166357"/>
                </a:lnTo>
                <a:lnTo>
                  <a:pt x="4737" y="166801"/>
                </a:lnTo>
                <a:lnTo>
                  <a:pt x="29781" y="212229"/>
                </a:lnTo>
                <a:lnTo>
                  <a:pt x="73190" y="243357"/>
                </a:lnTo>
                <a:lnTo>
                  <a:pt x="110832" y="255181"/>
                </a:lnTo>
                <a:lnTo>
                  <a:pt x="153987" y="259130"/>
                </a:lnTo>
                <a:lnTo>
                  <a:pt x="176593" y="258140"/>
                </a:lnTo>
                <a:lnTo>
                  <a:pt x="217385" y="250253"/>
                </a:lnTo>
                <a:lnTo>
                  <a:pt x="266496" y="224269"/>
                </a:lnTo>
                <a:lnTo>
                  <a:pt x="295173" y="188074"/>
                </a:lnTo>
                <a:lnTo>
                  <a:pt x="307238" y="149479"/>
                </a:lnTo>
                <a:lnTo>
                  <a:pt x="308356" y="131838"/>
                </a:lnTo>
                <a:lnTo>
                  <a:pt x="308368" y="128041"/>
                </a:lnTo>
                <a:close/>
              </a:path>
              <a:path w="923925" h="259715">
                <a:moveTo>
                  <a:pt x="641159" y="110566"/>
                </a:moveTo>
                <a:lnTo>
                  <a:pt x="630174" y="66433"/>
                </a:lnTo>
                <a:lnTo>
                  <a:pt x="598284" y="30924"/>
                </a:lnTo>
                <a:lnTo>
                  <a:pt x="549427" y="7912"/>
                </a:lnTo>
                <a:lnTo>
                  <a:pt x="510070" y="876"/>
                </a:lnTo>
                <a:lnTo>
                  <a:pt x="488632" y="0"/>
                </a:lnTo>
                <a:lnTo>
                  <a:pt x="466013" y="1003"/>
                </a:lnTo>
                <a:lnTo>
                  <a:pt x="425043" y="8978"/>
                </a:lnTo>
                <a:lnTo>
                  <a:pt x="390042" y="24765"/>
                </a:lnTo>
                <a:lnTo>
                  <a:pt x="352056" y="60985"/>
                </a:lnTo>
                <a:lnTo>
                  <a:pt x="333908" y="110032"/>
                </a:lnTo>
                <a:lnTo>
                  <a:pt x="332701" y="128803"/>
                </a:lnTo>
                <a:lnTo>
                  <a:pt x="333908" y="149479"/>
                </a:lnTo>
                <a:lnTo>
                  <a:pt x="352056" y="198526"/>
                </a:lnTo>
                <a:lnTo>
                  <a:pt x="390042" y="234645"/>
                </a:lnTo>
                <a:lnTo>
                  <a:pt x="425043" y="250253"/>
                </a:lnTo>
                <a:lnTo>
                  <a:pt x="466013" y="258140"/>
                </a:lnTo>
                <a:lnTo>
                  <a:pt x="488632" y="259130"/>
                </a:lnTo>
                <a:lnTo>
                  <a:pt x="510070" y="258241"/>
                </a:lnTo>
                <a:lnTo>
                  <a:pt x="549427" y="251218"/>
                </a:lnTo>
                <a:lnTo>
                  <a:pt x="598284" y="228257"/>
                </a:lnTo>
                <a:lnTo>
                  <a:pt x="630174" y="192989"/>
                </a:lnTo>
                <a:lnTo>
                  <a:pt x="641159" y="149326"/>
                </a:lnTo>
                <a:lnTo>
                  <a:pt x="641159" y="146659"/>
                </a:lnTo>
                <a:lnTo>
                  <a:pt x="563372" y="146659"/>
                </a:lnTo>
                <a:lnTo>
                  <a:pt x="563372" y="149326"/>
                </a:lnTo>
                <a:lnTo>
                  <a:pt x="562152" y="158102"/>
                </a:lnTo>
                <a:lnTo>
                  <a:pt x="520268" y="185559"/>
                </a:lnTo>
                <a:lnTo>
                  <a:pt x="488632" y="188074"/>
                </a:lnTo>
                <a:lnTo>
                  <a:pt x="469861" y="187223"/>
                </a:lnTo>
                <a:lnTo>
                  <a:pt x="429450" y="174396"/>
                </a:lnTo>
                <a:lnTo>
                  <a:pt x="410476" y="131838"/>
                </a:lnTo>
                <a:lnTo>
                  <a:pt x="410476" y="128041"/>
                </a:lnTo>
                <a:lnTo>
                  <a:pt x="429641" y="85115"/>
                </a:lnTo>
                <a:lnTo>
                  <a:pt x="469798" y="71932"/>
                </a:lnTo>
                <a:lnTo>
                  <a:pt x="488264" y="71056"/>
                </a:lnTo>
                <a:lnTo>
                  <a:pt x="504634" y="71716"/>
                </a:lnTo>
                <a:lnTo>
                  <a:pt x="543077" y="81686"/>
                </a:lnTo>
                <a:lnTo>
                  <a:pt x="563372" y="110566"/>
                </a:lnTo>
                <a:lnTo>
                  <a:pt x="563372" y="113220"/>
                </a:lnTo>
                <a:lnTo>
                  <a:pt x="641159" y="113220"/>
                </a:lnTo>
                <a:lnTo>
                  <a:pt x="641159" y="110566"/>
                </a:lnTo>
                <a:close/>
              </a:path>
              <a:path w="923925" h="259715">
                <a:moveTo>
                  <a:pt x="923823" y="4940"/>
                </a:moveTo>
                <a:lnTo>
                  <a:pt x="695794" y="4940"/>
                </a:lnTo>
                <a:lnTo>
                  <a:pt x="692772" y="140576"/>
                </a:lnTo>
                <a:lnTo>
                  <a:pt x="692061" y="151879"/>
                </a:lnTo>
                <a:lnTo>
                  <a:pt x="664959" y="185140"/>
                </a:lnTo>
                <a:lnTo>
                  <a:pt x="655967" y="185801"/>
                </a:lnTo>
                <a:lnTo>
                  <a:pt x="646849" y="185801"/>
                </a:lnTo>
                <a:lnTo>
                  <a:pt x="646849" y="254190"/>
                </a:lnTo>
                <a:lnTo>
                  <a:pt x="670382" y="254190"/>
                </a:lnTo>
                <a:lnTo>
                  <a:pt x="691083" y="252476"/>
                </a:lnTo>
                <a:lnTo>
                  <a:pt x="737539" y="226834"/>
                </a:lnTo>
                <a:lnTo>
                  <a:pt x="760082" y="171475"/>
                </a:lnTo>
                <a:lnTo>
                  <a:pt x="764095" y="73329"/>
                </a:lnTo>
                <a:lnTo>
                  <a:pt x="847559" y="73329"/>
                </a:lnTo>
                <a:lnTo>
                  <a:pt x="847559" y="254190"/>
                </a:lnTo>
                <a:lnTo>
                  <a:pt x="923823" y="254190"/>
                </a:lnTo>
                <a:lnTo>
                  <a:pt x="923823" y="49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46317" y="1015251"/>
            <a:ext cx="335915" cy="249554"/>
          </a:xfrm>
          <a:custGeom>
            <a:avLst/>
            <a:gdLst/>
            <a:ahLst/>
            <a:cxnLst/>
            <a:rect l="l" t="t" r="r" b="b"/>
            <a:pathLst>
              <a:path w="335914" h="249555">
                <a:moveTo>
                  <a:pt x="76266" y="0"/>
                </a:moveTo>
                <a:lnTo>
                  <a:pt x="0" y="0"/>
                </a:lnTo>
                <a:lnTo>
                  <a:pt x="0" y="248861"/>
                </a:lnTo>
                <a:lnTo>
                  <a:pt x="144184" y="248861"/>
                </a:lnTo>
                <a:lnTo>
                  <a:pt x="167195" y="247508"/>
                </a:lnTo>
                <a:lnTo>
                  <a:pt x="204462" y="236678"/>
                </a:lnTo>
                <a:lnTo>
                  <a:pt x="237941" y="200609"/>
                </a:lnTo>
                <a:lnTo>
                  <a:pt x="242786" y="183132"/>
                </a:lnTo>
                <a:lnTo>
                  <a:pt x="76266" y="183132"/>
                </a:lnTo>
                <a:lnTo>
                  <a:pt x="76266" y="142095"/>
                </a:lnTo>
                <a:lnTo>
                  <a:pt x="242895" y="142095"/>
                </a:lnTo>
                <a:lnTo>
                  <a:pt x="242760" y="140471"/>
                </a:lnTo>
                <a:lnTo>
                  <a:pt x="218927" y="97836"/>
                </a:lnTo>
                <a:lnTo>
                  <a:pt x="167349" y="78063"/>
                </a:lnTo>
                <a:lnTo>
                  <a:pt x="144184" y="76744"/>
                </a:lnTo>
                <a:lnTo>
                  <a:pt x="76266" y="76744"/>
                </a:lnTo>
                <a:lnTo>
                  <a:pt x="76266" y="0"/>
                </a:lnTo>
                <a:close/>
              </a:path>
              <a:path w="335914" h="249555">
                <a:moveTo>
                  <a:pt x="242895" y="142095"/>
                </a:moveTo>
                <a:lnTo>
                  <a:pt x="142275" y="142095"/>
                </a:lnTo>
                <a:lnTo>
                  <a:pt x="152901" y="143211"/>
                </a:lnTo>
                <a:lnTo>
                  <a:pt x="160488" y="146560"/>
                </a:lnTo>
                <a:lnTo>
                  <a:pt x="165038" y="152142"/>
                </a:lnTo>
                <a:lnTo>
                  <a:pt x="166480" y="159574"/>
                </a:lnTo>
                <a:lnTo>
                  <a:pt x="166554" y="170845"/>
                </a:lnTo>
                <a:lnTo>
                  <a:pt x="164607" y="175535"/>
                </a:lnTo>
                <a:lnTo>
                  <a:pt x="156770" y="181612"/>
                </a:lnTo>
                <a:lnTo>
                  <a:pt x="150624" y="183132"/>
                </a:lnTo>
                <a:lnTo>
                  <a:pt x="242786" y="183132"/>
                </a:lnTo>
                <a:lnTo>
                  <a:pt x="244350" y="164134"/>
                </a:lnTo>
                <a:lnTo>
                  <a:pt x="244350" y="159574"/>
                </a:lnTo>
                <a:lnTo>
                  <a:pt x="242988" y="143211"/>
                </a:lnTo>
                <a:lnTo>
                  <a:pt x="242895" y="142095"/>
                </a:lnTo>
                <a:close/>
              </a:path>
              <a:path w="335914" h="249555">
                <a:moveTo>
                  <a:pt x="335779" y="0"/>
                </a:moveTo>
                <a:lnTo>
                  <a:pt x="259513" y="0"/>
                </a:lnTo>
                <a:lnTo>
                  <a:pt x="259513" y="249242"/>
                </a:lnTo>
                <a:lnTo>
                  <a:pt x="335779" y="249242"/>
                </a:lnTo>
                <a:lnTo>
                  <a:pt x="3357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34714" y="1015251"/>
            <a:ext cx="258445" cy="249554"/>
          </a:xfrm>
          <a:custGeom>
            <a:avLst/>
            <a:gdLst/>
            <a:ahLst/>
            <a:cxnLst/>
            <a:rect l="l" t="t" r="r" b="b"/>
            <a:pathLst>
              <a:path w="258445" h="249555">
                <a:moveTo>
                  <a:pt x="154044" y="0"/>
                </a:moveTo>
                <a:lnTo>
                  <a:pt x="0" y="0"/>
                </a:lnTo>
                <a:lnTo>
                  <a:pt x="0" y="249242"/>
                </a:lnTo>
                <a:lnTo>
                  <a:pt x="161248" y="249242"/>
                </a:lnTo>
                <a:lnTo>
                  <a:pt x="182926" y="248114"/>
                </a:lnTo>
                <a:lnTo>
                  <a:pt x="232581" y="231195"/>
                </a:lnTo>
                <a:lnTo>
                  <a:pt x="256415" y="196109"/>
                </a:lnTo>
                <a:lnTo>
                  <a:pt x="257609" y="184651"/>
                </a:lnTo>
                <a:lnTo>
                  <a:pt x="76266" y="184651"/>
                </a:lnTo>
                <a:lnTo>
                  <a:pt x="76266" y="152737"/>
                </a:lnTo>
                <a:lnTo>
                  <a:pt x="253387" y="152737"/>
                </a:lnTo>
                <a:lnTo>
                  <a:pt x="253311" y="152511"/>
                </a:lnTo>
                <a:lnTo>
                  <a:pt x="224997" y="122720"/>
                </a:lnTo>
                <a:lnTo>
                  <a:pt x="236113" y="112865"/>
                </a:lnTo>
                <a:lnTo>
                  <a:pt x="244056" y="101158"/>
                </a:lnTo>
                <a:lnTo>
                  <a:pt x="246226" y="94985"/>
                </a:lnTo>
                <a:lnTo>
                  <a:pt x="76266" y="94985"/>
                </a:lnTo>
                <a:lnTo>
                  <a:pt x="76266" y="64590"/>
                </a:lnTo>
                <a:lnTo>
                  <a:pt x="250026" y="64590"/>
                </a:lnTo>
                <a:lnTo>
                  <a:pt x="248848" y="52977"/>
                </a:lnTo>
                <a:lnTo>
                  <a:pt x="225374" y="17856"/>
                </a:lnTo>
                <a:lnTo>
                  <a:pt x="175858" y="1115"/>
                </a:lnTo>
                <a:lnTo>
                  <a:pt x="154044" y="0"/>
                </a:lnTo>
                <a:close/>
              </a:path>
              <a:path w="258445" h="249555">
                <a:moveTo>
                  <a:pt x="253387" y="152737"/>
                </a:moveTo>
                <a:lnTo>
                  <a:pt x="173390" y="152737"/>
                </a:lnTo>
                <a:lnTo>
                  <a:pt x="180216" y="157421"/>
                </a:lnTo>
                <a:lnTo>
                  <a:pt x="180216" y="179967"/>
                </a:lnTo>
                <a:lnTo>
                  <a:pt x="173390" y="184651"/>
                </a:lnTo>
                <a:lnTo>
                  <a:pt x="257609" y="184651"/>
                </a:lnTo>
                <a:lnTo>
                  <a:pt x="258005" y="180853"/>
                </a:lnTo>
                <a:lnTo>
                  <a:pt x="258005" y="177051"/>
                </a:lnTo>
                <a:lnTo>
                  <a:pt x="257483" y="168374"/>
                </a:lnTo>
                <a:lnTo>
                  <a:pt x="255918" y="160193"/>
                </a:lnTo>
                <a:lnTo>
                  <a:pt x="253387" y="152737"/>
                </a:lnTo>
                <a:close/>
              </a:path>
              <a:path w="258445" h="249555">
                <a:moveTo>
                  <a:pt x="250026" y="64590"/>
                </a:moveTo>
                <a:lnTo>
                  <a:pt x="167699" y="64590"/>
                </a:lnTo>
                <a:lnTo>
                  <a:pt x="174536" y="69023"/>
                </a:lnTo>
                <a:lnTo>
                  <a:pt x="174536" y="90550"/>
                </a:lnTo>
                <a:lnTo>
                  <a:pt x="167699" y="94985"/>
                </a:lnTo>
                <a:lnTo>
                  <a:pt x="246226" y="94985"/>
                </a:lnTo>
                <a:lnTo>
                  <a:pt x="248823" y="87600"/>
                </a:lnTo>
                <a:lnTo>
                  <a:pt x="250412" y="72190"/>
                </a:lnTo>
                <a:lnTo>
                  <a:pt x="250412" y="68389"/>
                </a:lnTo>
                <a:lnTo>
                  <a:pt x="250026" y="645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84316" y="1010311"/>
            <a:ext cx="2065020" cy="304800"/>
          </a:xfrm>
          <a:custGeom>
            <a:avLst/>
            <a:gdLst/>
            <a:ahLst/>
            <a:cxnLst/>
            <a:rect l="l" t="t" r="r" b="b"/>
            <a:pathLst>
              <a:path w="2065020" h="304800">
                <a:moveTo>
                  <a:pt x="268998" y="4940"/>
                </a:moveTo>
                <a:lnTo>
                  <a:pt x="179451" y="4940"/>
                </a:lnTo>
                <a:lnTo>
                  <a:pt x="104711" y="95364"/>
                </a:lnTo>
                <a:lnTo>
                  <a:pt x="76263" y="95364"/>
                </a:lnTo>
                <a:lnTo>
                  <a:pt x="76263" y="4940"/>
                </a:lnTo>
                <a:lnTo>
                  <a:pt x="0" y="4940"/>
                </a:lnTo>
                <a:lnTo>
                  <a:pt x="0" y="254190"/>
                </a:lnTo>
                <a:lnTo>
                  <a:pt x="76263" y="254190"/>
                </a:lnTo>
                <a:lnTo>
                  <a:pt x="76263" y="163753"/>
                </a:lnTo>
                <a:lnTo>
                  <a:pt x="108889" y="163753"/>
                </a:lnTo>
                <a:lnTo>
                  <a:pt x="175679" y="254190"/>
                </a:lnTo>
                <a:lnTo>
                  <a:pt x="261785" y="254190"/>
                </a:lnTo>
                <a:lnTo>
                  <a:pt x="261785" y="242785"/>
                </a:lnTo>
                <a:lnTo>
                  <a:pt x="172631" y="124625"/>
                </a:lnTo>
                <a:lnTo>
                  <a:pt x="268998" y="16344"/>
                </a:lnTo>
                <a:lnTo>
                  <a:pt x="268998" y="4940"/>
                </a:lnTo>
                <a:close/>
              </a:path>
              <a:path w="2065020" h="304800">
                <a:moveTo>
                  <a:pt x="571779" y="242785"/>
                </a:moveTo>
                <a:lnTo>
                  <a:pt x="558914" y="213156"/>
                </a:lnTo>
                <a:lnTo>
                  <a:pt x="531545" y="150088"/>
                </a:lnTo>
                <a:lnTo>
                  <a:pt x="500062" y="77508"/>
                </a:lnTo>
                <a:lnTo>
                  <a:pt x="468579" y="4940"/>
                </a:lnTo>
                <a:lnTo>
                  <a:pt x="455676" y="4940"/>
                </a:lnTo>
                <a:lnTo>
                  <a:pt x="455676" y="150088"/>
                </a:lnTo>
                <a:lnTo>
                  <a:pt x="397256" y="150088"/>
                </a:lnTo>
                <a:lnTo>
                  <a:pt x="426453" y="77508"/>
                </a:lnTo>
                <a:lnTo>
                  <a:pt x="455676" y="150088"/>
                </a:lnTo>
                <a:lnTo>
                  <a:pt x="455676" y="4940"/>
                </a:lnTo>
                <a:lnTo>
                  <a:pt x="384340" y="4940"/>
                </a:lnTo>
                <a:lnTo>
                  <a:pt x="281152" y="242785"/>
                </a:lnTo>
                <a:lnTo>
                  <a:pt x="281152" y="254190"/>
                </a:lnTo>
                <a:lnTo>
                  <a:pt x="355511" y="254190"/>
                </a:lnTo>
                <a:lnTo>
                  <a:pt x="371830" y="213156"/>
                </a:lnTo>
                <a:lnTo>
                  <a:pt x="481101" y="213156"/>
                </a:lnTo>
                <a:lnTo>
                  <a:pt x="497408" y="254190"/>
                </a:lnTo>
                <a:lnTo>
                  <a:pt x="571779" y="254190"/>
                </a:lnTo>
                <a:lnTo>
                  <a:pt x="571779" y="242785"/>
                </a:lnTo>
                <a:close/>
              </a:path>
              <a:path w="2065020" h="304800">
                <a:moveTo>
                  <a:pt x="1038072" y="4940"/>
                </a:moveTo>
                <a:lnTo>
                  <a:pt x="948537" y="4940"/>
                </a:lnTo>
                <a:lnTo>
                  <a:pt x="876439" y="95364"/>
                </a:lnTo>
                <a:lnTo>
                  <a:pt x="849134" y="95364"/>
                </a:lnTo>
                <a:lnTo>
                  <a:pt x="849134" y="4940"/>
                </a:lnTo>
                <a:lnTo>
                  <a:pt x="772871" y="4940"/>
                </a:lnTo>
                <a:lnTo>
                  <a:pt x="772871" y="95364"/>
                </a:lnTo>
                <a:lnTo>
                  <a:pt x="745553" y="95364"/>
                </a:lnTo>
                <a:lnTo>
                  <a:pt x="673455" y="4940"/>
                </a:lnTo>
                <a:lnTo>
                  <a:pt x="583920" y="4940"/>
                </a:lnTo>
                <a:lnTo>
                  <a:pt x="583920" y="16344"/>
                </a:lnTo>
                <a:lnTo>
                  <a:pt x="676503" y="124625"/>
                </a:lnTo>
                <a:lnTo>
                  <a:pt x="591121" y="242785"/>
                </a:lnTo>
                <a:lnTo>
                  <a:pt x="591121" y="254190"/>
                </a:lnTo>
                <a:lnTo>
                  <a:pt x="677252" y="254190"/>
                </a:lnTo>
                <a:lnTo>
                  <a:pt x="741375" y="163753"/>
                </a:lnTo>
                <a:lnTo>
                  <a:pt x="772871" y="163753"/>
                </a:lnTo>
                <a:lnTo>
                  <a:pt x="772871" y="254190"/>
                </a:lnTo>
                <a:lnTo>
                  <a:pt x="849134" y="254190"/>
                </a:lnTo>
                <a:lnTo>
                  <a:pt x="849134" y="163753"/>
                </a:lnTo>
                <a:lnTo>
                  <a:pt x="880618" y="163753"/>
                </a:lnTo>
                <a:lnTo>
                  <a:pt x="944740" y="254190"/>
                </a:lnTo>
                <a:lnTo>
                  <a:pt x="1030871" y="254190"/>
                </a:lnTo>
                <a:lnTo>
                  <a:pt x="1030871" y="242785"/>
                </a:lnTo>
                <a:lnTo>
                  <a:pt x="945502" y="124625"/>
                </a:lnTo>
                <a:lnTo>
                  <a:pt x="1038072" y="16344"/>
                </a:lnTo>
                <a:lnTo>
                  <a:pt x="1038072" y="4940"/>
                </a:lnTo>
                <a:close/>
              </a:path>
              <a:path w="2065020" h="304800">
                <a:moveTo>
                  <a:pt x="1369301" y="185801"/>
                </a:moveTo>
                <a:lnTo>
                  <a:pt x="1330985" y="185801"/>
                </a:lnTo>
                <a:lnTo>
                  <a:pt x="1330985" y="73329"/>
                </a:lnTo>
                <a:lnTo>
                  <a:pt x="1330985" y="4940"/>
                </a:lnTo>
                <a:lnTo>
                  <a:pt x="1254721" y="4940"/>
                </a:lnTo>
                <a:lnTo>
                  <a:pt x="1254721" y="73520"/>
                </a:lnTo>
                <a:lnTo>
                  <a:pt x="1254721" y="185801"/>
                </a:lnTo>
                <a:lnTo>
                  <a:pt x="1152664" y="185801"/>
                </a:lnTo>
                <a:lnTo>
                  <a:pt x="1159535" y="171081"/>
                </a:lnTo>
                <a:lnTo>
                  <a:pt x="1164501" y="154647"/>
                </a:lnTo>
                <a:lnTo>
                  <a:pt x="1164615" y="154266"/>
                </a:lnTo>
                <a:lnTo>
                  <a:pt x="1167828" y="135648"/>
                </a:lnTo>
                <a:lnTo>
                  <a:pt x="1167879" y="135356"/>
                </a:lnTo>
                <a:lnTo>
                  <a:pt x="1169352" y="114363"/>
                </a:lnTo>
                <a:lnTo>
                  <a:pt x="1170495" y="73710"/>
                </a:lnTo>
                <a:lnTo>
                  <a:pt x="1254721" y="73520"/>
                </a:lnTo>
                <a:lnTo>
                  <a:pt x="1254721" y="4940"/>
                </a:lnTo>
                <a:lnTo>
                  <a:pt x="1101826" y="4940"/>
                </a:lnTo>
                <a:lnTo>
                  <a:pt x="1099159" y="114363"/>
                </a:lnTo>
                <a:lnTo>
                  <a:pt x="1097597" y="135356"/>
                </a:lnTo>
                <a:lnTo>
                  <a:pt x="1080566" y="185801"/>
                </a:lnTo>
                <a:lnTo>
                  <a:pt x="1049083" y="185801"/>
                </a:lnTo>
                <a:lnTo>
                  <a:pt x="1049083" y="304723"/>
                </a:lnTo>
                <a:lnTo>
                  <a:pt x="1125334" y="304723"/>
                </a:lnTo>
                <a:lnTo>
                  <a:pt x="1125334" y="254190"/>
                </a:lnTo>
                <a:lnTo>
                  <a:pt x="1293037" y="254190"/>
                </a:lnTo>
                <a:lnTo>
                  <a:pt x="1293037" y="304723"/>
                </a:lnTo>
                <a:lnTo>
                  <a:pt x="1369301" y="304723"/>
                </a:lnTo>
                <a:lnTo>
                  <a:pt x="1369301" y="254190"/>
                </a:lnTo>
                <a:lnTo>
                  <a:pt x="1369301" y="185801"/>
                </a:lnTo>
                <a:close/>
              </a:path>
              <a:path w="2065020" h="304800">
                <a:moveTo>
                  <a:pt x="1686445" y="128041"/>
                </a:moveTo>
                <a:lnTo>
                  <a:pt x="1685315" y="110185"/>
                </a:lnTo>
                <a:lnTo>
                  <a:pt x="1685315" y="110032"/>
                </a:lnTo>
                <a:lnTo>
                  <a:pt x="1681797" y="92710"/>
                </a:lnTo>
                <a:lnTo>
                  <a:pt x="1681746" y="92468"/>
                </a:lnTo>
                <a:lnTo>
                  <a:pt x="1675917" y="76377"/>
                </a:lnTo>
                <a:lnTo>
                  <a:pt x="1675828" y="76123"/>
                </a:lnTo>
                <a:lnTo>
                  <a:pt x="1673047" y="71056"/>
                </a:lnTo>
                <a:lnTo>
                  <a:pt x="1667624" y="61175"/>
                </a:lnTo>
                <a:lnTo>
                  <a:pt x="1667522" y="60985"/>
                </a:lnTo>
                <a:lnTo>
                  <a:pt x="1657121" y="47383"/>
                </a:lnTo>
                <a:lnTo>
                  <a:pt x="1644611" y="35242"/>
                </a:lnTo>
                <a:lnTo>
                  <a:pt x="1630121" y="24777"/>
                </a:lnTo>
                <a:lnTo>
                  <a:pt x="1613649" y="15963"/>
                </a:lnTo>
                <a:lnTo>
                  <a:pt x="1608709" y="14071"/>
                </a:lnTo>
                <a:lnTo>
                  <a:pt x="1608709" y="128041"/>
                </a:lnTo>
                <a:lnTo>
                  <a:pt x="1608709" y="131838"/>
                </a:lnTo>
                <a:lnTo>
                  <a:pt x="1590128" y="174205"/>
                </a:lnTo>
                <a:lnTo>
                  <a:pt x="1550492" y="187210"/>
                </a:lnTo>
                <a:lnTo>
                  <a:pt x="1532064" y="188074"/>
                </a:lnTo>
                <a:lnTo>
                  <a:pt x="1514119" y="187210"/>
                </a:lnTo>
                <a:lnTo>
                  <a:pt x="1474774" y="174205"/>
                </a:lnTo>
                <a:lnTo>
                  <a:pt x="1455801" y="131838"/>
                </a:lnTo>
                <a:lnTo>
                  <a:pt x="1455801" y="128041"/>
                </a:lnTo>
                <a:lnTo>
                  <a:pt x="1475155" y="85496"/>
                </a:lnTo>
                <a:lnTo>
                  <a:pt x="1514436" y="71958"/>
                </a:lnTo>
                <a:lnTo>
                  <a:pt x="1532064" y="71056"/>
                </a:lnTo>
                <a:lnTo>
                  <a:pt x="1566037" y="74663"/>
                </a:lnTo>
                <a:lnTo>
                  <a:pt x="1565706" y="74663"/>
                </a:lnTo>
                <a:lnTo>
                  <a:pt x="1589544" y="85305"/>
                </a:lnTo>
                <a:lnTo>
                  <a:pt x="1603908" y="103111"/>
                </a:lnTo>
                <a:lnTo>
                  <a:pt x="1608709" y="128041"/>
                </a:lnTo>
                <a:lnTo>
                  <a:pt x="1608709" y="14071"/>
                </a:lnTo>
                <a:lnTo>
                  <a:pt x="1595462" y="8978"/>
                </a:lnTo>
                <a:lnTo>
                  <a:pt x="1575803" y="4000"/>
                </a:lnTo>
                <a:lnTo>
                  <a:pt x="1554670" y="1003"/>
                </a:lnTo>
                <a:lnTo>
                  <a:pt x="1532064" y="0"/>
                </a:lnTo>
                <a:lnTo>
                  <a:pt x="1509801" y="1003"/>
                </a:lnTo>
                <a:lnTo>
                  <a:pt x="1469390" y="8978"/>
                </a:lnTo>
                <a:lnTo>
                  <a:pt x="1420291" y="35242"/>
                </a:lnTo>
                <a:lnTo>
                  <a:pt x="1388808" y="76377"/>
                </a:lnTo>
                <a:lnTo>
                  <a:pt x="1378077" y="128041"/>
                </a:lnTo>
                <a:lnTo>
                  <a:pt x="1378102" y="131838"/>
                </a:lnTo>
                <a:lnTo>
                  <a:pt x="1388808" y="183134"/>
                </a:lnTo>
                <a:lnTo>
                  <a:pt x="1420355" y="224269"/>
                </a:lnTo>
                <a:lnTo>
                  <a:pt x="1469390" y="250253"/>
                </a:lnTo>
                <a:lnTo>
                  <a:pt x="1509801" y="258140"/>
                </a:lnTo>
                <a:lnTo>
                  <a:pt x="1532064" y="259130"/>
                </a:lnTo>
                <a:lnTo>
                  <a:pt x="1554670" y="258140"/>
                </a:lnTo>
                <a:lnTo>
                  <a:pt x="1595462" y="250253"/>
                </a:lnTo>
                <a:lnTo>
                  <a:pt x="1644561" y="224269"/>
                </a:lnTo>
                <a:lnTo>
                  <a:pt x="1673250" y="188074"/>
                </a:lnTo>
                <a:lnTo>
                  <a:pt x="1675828" y="183388"/>
                </a:lnTo>
                <a:lnTo>
                  <a:pt x="1681746" y="167043"/>
                </a:lnTo>
                <a:lnTo>
                  <a:pt x="1685315" y="149479"/>
                </a:lnTo>
                <a:lnTo>
                  <a:pt x="1686420" y="131838"/>
                </a:lnTo>
                <a:lnTo>
                  <a:pt x="1686445" y="128041"/>
                </a:lnTo>
                <a:close/>
              </a:path>
              <a:path w="2065020" h="304800">
                <a:moveTo>
                  <a:pt x="2064778" y="4940"/>
                </a:moveTo>
                <a:lnTo>
                  <a:pt x="1962315" y="4940"/>
                </a:lnTo>
                <a:lnTo>
                  <a:pt x="1894027" y="168706"/>
                </a:lnTo>
                <a:lnTo>
                  <a:pt x="1824977" y="4940"/>
                </a:lnTo>
                <a:lnTo>
                  <a:pt x="1722920" y="4940"/>
                </a:lnTo>
                <a:lnTo>
                  <a:pt x="1722920" y="254190"/>
                </a:lnTo>
                <a:lnTo>
                  <a:pt x="1798421" y="254190"/>
                </a:lnTo>
                <a:lnTo>
                  <a:pt x="1798421" y="116268"/>
                </a:lnTo>
                <a:lnTo>
                  <a:pt x="1856473" y="254190"/>
                </a:lnTo>
                <a:lnTo>
                  <a:pt x="1931225" y="254190"/>
                </a:lnTo>
                <a:lnTo>
                  <a:pt x="1989658" y="115506"/>
                </a:lnTo>
                <a:lnTo>
                  <a:pt x="1989658" y="254190"/>
                </a:lnTo>
                <a:lnTo>
                  <a:pt x="2064778" y="254190"/>
                </a:lnTo>
                <a:lnTo>
                  <a:pt x="2064778" y="49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49424" y="1010311"/>
            <a:ext cx="1530985" cy="259715"/>
          </a:xfrm>
          <a:custGeom>
            <a:avLst/>
            <a:gdLst/>
            <a:ahLst/>
            <a:cxnLst/>
            <a:rect l="l" t="t" r="r" b="b"/>
            <a:pathLst>
              <a:path w="1530984" h="259715">
                <a:moveTo>
                  <a:pt x="262166" y="89293"/>
                </a:moveTo>
                <a:lnTo>
                  <a:pt x="260654" y="72199"/>
                </a:lnTo>
                <a:lnTo>
                  <a:pt x="260553" y="71056"/>
                </a:lnTo>
                <a:lnTo>
                  <a:pt x="260515" y="70599"/>
                </a:lnTo>
                <a:lnTo>
                  <a:pt x="235610" y="27355"/>
                </a:lnTo>
                <a:lnTo>
                  <a:pt x="184391" y="6388"/>
                </a:lnTo>
                <a:lnTo>
                  <a:pt x="184391" y="89293"/>
                </a:lnTo>
                <a:lnTo>
                  <a:pt x="184391" y="93091"/>
                </a:lnTo>
                <a:lnTo>
                  <a:pt x="182867" y="101231"/>
                </a:lnTo>
                <a:lnTo>
                  <a:pt x="178320" y="107061"/>
                </a:lnTo>
                <a:lnTo>
                  <a:pt x="170726" y="110540"/>
                </a:lnTo>
                <a:lnTo>
                  <a:pt x="159372" y="111785"/>
                </a:lnTo>
                <a:lnTo>
                  <a:pt x="76263" y="111785"/>
                </a:lnTo>
                <a:lnTo>
                  <a:pt x="76263" y="71056"/>
                </a:lnTo>
                <a:lnTo>
                  <a:pt x="160108" y="71056"/>
                </a:lnTo>
                <a:lnTo>
                  <a:pt x="170726" y="72199"/>
                </a:lnTo>
                <a:lnTo>
                  <a:pt x="178320" y="75615"/>
                </a:lnTo>
                <a:lnTo>
                  <a:pt x="182867" y="81318"/>
                </a:lnTo>
                <a:lnTo>
                  <a:pt x="184391" y="89293"/>
                </a:lnTo>
                <a:lnTo>
                  <a:pt x="184391" y="6388"/>
                </a:lnTo>
                <a:lnTo>
                  <a:pt x="184238" y="6350"/>
                </a:lnTo>
                <a:lnTo>
                  <a:pt x="162001" y="4940"/>
                </a:lnTo>
                <a:lnTo>
                  <a:pt x="0" y="4940"/>
                </a:lnTo>
                <a:lnTo>
                  <a:pt x="0" y="254190"/>
                </a:lnTo>
                <a:lnTo>
                  <a:pt x="76263" y="254190"/>
                </a:lnTo>
                <a:lnTo>
                  <a:pt x="76263" y="177812"/>
                </a:lnTo>
                <a:lnTo>
                  <a:pt x="162001" y="177812"/>
                </a:lnTo>
                <a:lnTo>
                  <a:pt x="203923" y="172161"/>
                </a:lnTo>
                <a:lnTo>
                  <a:pt x="247230" y="142849"/>
                </a:lnTo>
                <a:lnTo>
                  <a:pt x="262166" y="93091"/>
                </a:lnTo>
                <a:lnTo>
                  <a:pt x="262166" y="89293"/>
                </a:lnTo>
                <a:close/>
              </a:path>
              <a:path w="1530984" h="259715">
                <a:moveTo>
                  <a:pt x="529285" y="4419"/>
                </a:moveTo>
                <a:lnTo>
                  <a:pt x="298602" y="4419"/>
                </a:lnTo>
                <a:lnTo>
                  <a:pt x="298602" y="70459"/>
                </a:lnTo>
                <a:lnTo>
                  <a:pt x="298602" y="97129"/>
                </a:lnTo>
                <a:lnTo>
                  <a:pt x="298602" y="161899"/>
                </a:lnTo>
                <a:lnTo>
                  <a:pt x="298602" y="188569"/>
                </a:lnTo>
                <a:lnTo>
                  <a:pt x="298602" y="254609"/>
                </a:lnTo>
                <a:lnTo>
                  <a:pt x="529285" y="254609"/>
                </a:lnTo>
                <a:lnTo>
                  <a:pt x="529285" y="188569"/>
                </a:lnTo>
                <a:lnTo>
                  <a:pt x="374865" y="188569"/>
                </a:lnTo>
                <a:lnTo>
                  <a:pt x="374865" y="161899"/>
                </a:lnTo>
                <a:lnTo>
                  <a:pt x="521690" y="161899"/>
                </a:lnTo>
                <a:lnTo>
                  <a:pt x="521690" y="97129"/>
                </a:lnTo>
                <a:lnTo>
                  <a:pt x="374865" y="97129"/>
                </a:lnTo>
                <a:lnTo>
                  <a:pt x="374865" y="70459"/>
                </a:lnTo>
                <a:lnTo>
                  <a:pt x="529285" y="70459"/>
                </a:lnTo>
                <a:lnTo>
                  <a:pt x="529285" y="4419"/>
                </a:lnTo>
                <a:close/>
              </a:path>
              <a:path w="1530984" h="259715">
                <a:moveTo>
                  <a:pt x="780821" y="4419"/>
                </a:moveTo>
                <a:lnTo>
                  <a:pt x="572909" y="4419"/>
                </a:lnTo>
                <a:lnTo>
                  <a:pt x="572909" y="72999"/>
                </a:lnTo>
                <a:lnTo>
                  <a:pt x="572909" y="254609"/>
                </a:lnTo>
                <a:lnTo>
                  <a:pt x="649173" y="254609"/>
                </a:lnTo>
                <a:lnTo>
                  <a:pt x="649173" y="72999"/>
                </a:lnTo>
                <a:lnTo>
                  <a:pt x="780821" y="72999"/>
                </a:lnTo>
                <a:lnTo>
                  <a:pt x="780821" y="4419"/>
                </a:lnTo>
                <a:close/>
              </a:path>
              <a:path w="1530984" h="259715">
                <a:moveTo>
                  <a:pt x="1072984" y="4940"/>
                </a:moveTo>
                <a:lnTo>
                  <a:pt x="996721" y="4940"/>
                </a:lnTo>
                <a:lnTo>
                  <a:pt x="885926" y="148564"/>
                </a:lnTo>
                <a:lnTo>
                  <a:pt x="885926" y="4940"/>
                </a:lnTo>
                <a:lnTo>
                  <a:pt x="810806" y="4940"/>
                </a:lnTo>
                <a:lnTo>
                  <a:pt x="810806" y="254190"/>
                </a:lnTo>
                <a:lnTo>
                  <a:pt x="887069" y="254190"/>
                </a:lnTo>
                <a:lnTo>
                  <a:pt x="997851" y="110566"/>
                </a:lnTo>
                <a:lnTo>
                  <a:pt x="997851" y="254190"/>
                </a:lnTo>
                <a:lnTo>
                  <a:pt x="1072984" y="254190"/>
                </a:lnTo>
                <a:lnTo>
                  <a:pt x="1072984" y="4940"/>
                </a:lnTo>
                <a:close/>
              </a:path>
              <a:path w="1530984" h="259715">
                <a:moveTo>
                  <a:pt x="1417815" y="128041"/>
                </a:moveTo>
                <a:lnTo>
                  <a:pt x="1407287" y="76377"/>
                </a:lnTo>
                <a:lnTo>
                  <a:pt x="1407198" y="76123"/>
                </a:lnTo>
                <a:lnTo>
                  <a:pt x="1404416" y="71056"/>
                </a:lnTo>
                <a:lnTo>
                  <a:pt x="1399006" y="61175"/>
                </a:lnTo>
                <a:lnTo>
                  <a:pt x="1398905" y="60985"/>
                </a:lnTo>
                <a:lnTo>
                  <a:pt x="1388503" y="47383"/>
                </a:lnTo>
                <a:lnTo>
                  <a:pt x="1375994" y="35242"/>
                </a:lnTo>
                <a:lnTo>
                  <a:pt x="1361490" y="24777"/>
                </a:lnTo>
                <a:lnTo>
                  <a:pt x="1345018" y="15963"/>
                </a:lnTo>
                <a:lnTo>
                  <a:pt x="1340091" y="14071"/>
                </a:lnTo>
                <a:lnTo>
                  <a:pt x="1340091" y="128041"/>
                </a:lnTo>
                <a:lnTo>
                  <a:pt x="1340091" y="131838"/>
                </a:lnTo>
                <a:lnTo>
                  <a:pt x="1321498" y="174205"/>
                </a:lnTo>
                <a:lnTo>
                  <a:pt x="1281874" y="187210"/>
                </a:lnTo>
                <a:lnTo>
                  <a:pt x="1263446" y="188074"/>
                </a:lnTo>
                <a:lnTo>
                  <a:pt x="1245489" y="187210"/>
                </a:lnTo>
                <a:lnTo>
                  <a:pt x="1206144" y="174205"/>
                </a:lnTo>
                <a:lnTo>
                  <a:pt x="1187183" y="131838"/>
                </a:lnTo>
                <a:lnTo>
                  <a:pt x="1187183" y="128041"/>
                </a:lnTo>
                <a:lnTo>
                  <a:pt x="1206525" y="85496"/>
                </a:lnTo>
                <a:lnTo>
                  <a:pt x="1245806" y="71958"/>
                </a:lnTo>
                <a:lnTo>
                  <a:pt x="1263446" y="71056"/>
                </a:lnTo>
                <a:lnTo>
                  <a:pt x="1297406" y="74663"/>
                </a:lnTo>
                <a:lnTo>
                  <a:pt x="1297076" y="74663"/>
                </a:lnTo>
                <a:lnTo>
                  <a:pt x="1320927" y="85305"/>
                </a:lnTo>
                <a:lnTo>
                  <a:pt x="1335303" y="103111"/>
                </a:lnTo>
                <a:lnTo>
                  <a:pt x="1340091" y="128041"/>
                </a:lnTo>
                <a:lnTo>
                  <a:pt x="1340091" y="14071"/>
                </a:lnTo>
                <a:lnTo>
                  <a:pt x="1326832" y="8978"/>
                </a:lnTo>
                <a:lnTo>
                  <a:pt x="1307172" y="4000"/>
                </a:lnTo>
                <a:lnTo>
                  <a:pt x="1286040" y="1003"/>
                </a:lnTo>
                <a:lnTo>
                  <a:pt x="1263446" y="0"/>
                </a:lnTo>
                <a:lnTo>
                  <a:pt x="1241171" y="1003"/>
                </a:lnTo>
                <a:lnTo>
                  <a:pt x="1200772" y="8978"/>
                </a:lnTo>
                <a:lnTo>
                  <a:pt x="1151661" y="35242"/>
                </a:lnTo>
                <a:lnTo>
                  <a:pt x="1120178" y="76377"/>
                </a:lnTo>
                <a:lnTo>
                  <a:pt x="1109446" y="128041"/>
                </a:lnTo>
                <a:lnTo>
                  <a:pt x="1109472" y="131838"/>
                </a:lnTo>
                <a:lnTo>
                  <a:pt x="1110602" y="149326"/>
                </a:lnTo>
                <a:lnTo>
                  <a:pt x="1114107" y="166357"/>
                </a:lnTo>
                <a:lnTo>
                  <a:pt x="1114196" y="166801"/>
                </a:lnTo>
                <a:lnTo>
                  <a:pt x="1139240" y="212229"/>
                </a:lnTo>
                <a:lnTo>
                  <a:pt x="1182624" y="243357"/>
                </a:lnTo>
                <a:lnTo>
                  <a:pt x="1220279" y="255181"/>
                </a:lnTo>
                <a:lnTo>
                  <a:pt x="1263446" y="259130"/>
                </a:lnTo>
                <a:lnTo>
                  <a:pt x="1286040" y="258140"/>
                </a:lnTo>
                <a:lnTo>
                  <a:pt x="1326832" y="250253"/>
                </a:lnTo>
                <a:lnTo>
                  <a:pt x="1375943" y="224269"/>
                </a:lnTo>
                <a:lnTo>
                  <a:pt x="1404620" y="188074"/>
                </a:lnTo>
                <a:lnTo>
                  <a:pt x="1407198" y="183388"/>
                </a:lnTo>
                <a:lnTo>
                  <a:pt x="1413116" y="167043"/>
                </a:lnTo>
                <a:lnTo>
                  <a:pt x="1416672" y="149479"/>
                </a:lnTo>
                <a:lnTo>
                  <a:pt x="1417789" y="131838"/>
                </a:lnTo>
                <a:lnTo>
                  <a:pt x="1417815" y="128041"/>
                </a:lnTo>
                <a:close/>
              </a:path>
              <a:path w="1530984" h="259715">
                <a:moveTo>
                  <a:pt x="1530553" y="163169"/>
                </a:moveTo>
                <a:lnTo>
                  <a:pt x="1454277" y="163169"/>
                </a:lnTo>
                <a:lnTo>
                  <a:pt x="1454277" y="254609"/>
                </a:lnTo>
                <a:lnTo>
                  <a:pt x="1530553" y="254609"/>
                </a:lnTo>
                <a:lnTo>
                  <a:pt x="1530553" y="1631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03701" y="1014731"/>
            <a:ext cx="262255" cy="250190"/>
          </a:xfrm>
          <a:custGeom>
            <a:avLst/>
            <a:gdLst/>
            <a:ahLst/>
            <a:cxnLst/>
            <a:rect l="l" t="t" r="r" b="b"/>
            <a:pathLst>
              <a:path w="262254" h="250190">
                <a:moveTo>
                  <a:pt x="262191" y="0"/>
                </a:moveTo>
                <a:lnTo>
                  <a:pt x="185915" y="0"/>
                </a:lnTo>
                <a:lnTo>
                  <a:pt x="185915" y="91440"/>
                </a:lnTo>
                <a:lnTo>
                  <a:pt x="76276" y="91440"/>
                </a:lnTo>
                <a:lnTo>
                  <a:pt x="76276" y="0"/>
                </a:lnTo>
                <a:lnTo>
                  <a:pt x="0" y="0"/>
                </a:lnTo>
                <a:lnTo>
                  <a:pt x="0" y="91440"/>
                </a:lnTo>
                <a:lnTo>
                  <a:pt x="0" y="158750"/>
                </a:lnTo>
                <a:lnTo>
                  <a:pt x="185915" y="158750"/>
                </a:lnTo>
                <a:lnTo>
                  <a:pt x="185915" y="250190"/>
                </a:lnTo>
                <a:lnTo>
                  <a:pt x="262191" y="250190"/>
                </a:lnTo>
                <a:lnTo>
                  <a:pt x="262191" y="158750"/>
                </a:lnTo>
                <a:lnTo>
                  <a:pt x="262191" y="91440"/>
                </a:lnTo>
                <a:lnTo>
                  <a:pt x="26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14458" y="1014731"/>
            <a:ext cx="231140" cy="250190"/>
          </a:xfrm>
          <a:custGeom>
            <a:avLst/>
            <a:gdLst/>
            <a:ahLst/>
            <a:cxnLst/>
            <a:rect l="l" t="t" r="r" b="b"/>
            <a:pathLst>
              <a:path w="231140" h="250190">
                <a:moveTo>
                  <a:pt x="230670" y="0"/>
                </a:moveTo>
                <a:lnTo>
                  <a:pt x="0" y="0"/>
                </a:lnTo>
                <a:lnTo>
                  <a:pt x="0" y="66040"/>
                </a:lnTo>
                <a:lnTo>
                  <a:pt x="0" y="92710"/>
                </a:lnTo>
                <a:lnTo>
                  <a:pt x="0" y="157480"/>
                </a:lnTo>
                <a:lnTo>
                  <a:pt x="0" y="184150"/>
                </a:lnTo>
                <a:lnTo>
                  <a:pt x="0" y="250190"/>
                </a:lnTo>
                <a:lnTo>
                  <a:pt x="230670" y="250190"/>
                </a:lnTo>
                <a:lnTo>
                  <a:pt x="230670" y="184150"/>
                </a:lnTo>
                <a:lnTo>
                  <a:pt x="76263" y="184150"/>
                </a:lnTo>
                <a:lnTo>
                  <a:pt x="76263" y="157480"/>
                </a:lnTo>
                <a:lnTo>
                  <a:pt x="223088" y="157480"/>
                </a:lnTo>
                <a:lnTo>
                  <a:pt x="223088" y="92710"/>
                </a:lnTo>
                <a:lnTo>
                  <a:pt x="76263" y="92710"/>
                </a:lnTo>
                <a:lnTo>
                  <a:pt x="76263" y="66040"/>
                </a:lnTo>
                <a:lnTo>
                  <a:pt x="230670" y="66040"/>
                </a:lnTo>
                <a:lnTo>
                  <a:pt x="2306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76832" y="1878607"/>
            <a:ext cx="5597074" cy="2404226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3141992" y="2269605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57" y="0"/>
                </a:moveTo>
                <a:lnTo>
                  <a:pt x="183057" y="0"/>
                </a:lnTo>
                <a:lnTo>
                  <a:pt x="0" y="0"/>
                </a:lnTo>
                <a:lnTo>
                  <a:pt x="0" y="62230"/>
                </a:lnTo>
                <a:lnTo>
                  <a:pt x="183057" y="62230"/>
                </a:lnTo>
                <a:lnTo>
                  <a:pt x="183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04463" y="2269605"/>
            <a:ext cx="243840" cy="62230"/>
          </a:xfrm>
          <a:custGeom>
            <a:avLst/>
            <a:gdLst/>
            <a:ahLst/>
            <a:cxnLst/>
            <a:rect l="l" t="t" r="r" b="b"/>
            <a:pathLst>
              <a:path w="243839" h="62230">
                <a:moveTo>
                  <a:pt x="243471" y="0"/>
                </a:moveTo>
                <a:lnTo>
                  <a:pt x="243471" y="0"/>
                </a:lnTo>
                <a:lnTo>
                  <a:pt x="0" y="0"/>
                </a:lnTo>
                <a:lnTo>
                  <a:pt x="0" y="62230"/>
                </a:lnTo>
                <a:lnTo>
                  <a:pt x="243471" y="62230"/>
                </a:lnTo>
                <a:lnTo>
                  <a:pt x="2434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06531" y="2269605"/>
            <a:ext cx="62865" cy="62230"/>
          </a:xfrm>
          <a:custGeom>
            <a:avLst/>
            <a:gdLst/>
            <a:ahLst/>
            <a:cxnLst/>
            <a:rect l="l" t="t" r="r" b="b"/>
            <a:pathLst>
              <a:path w="62864" h="62230">
                <a:moveTo>
                  <a:pt x="62237" y="0"/>
                </a:moveTo>
                <a:lnTo>
                  <a:pt x="0" y="0"/>
                </a:lnTo>
                <a:lnTo>
                  <a:pt x="0" y="62222"/>
                </a:lnTo>
                <a:lnTo>
                  <a:pt x="62237" y="62222"/>
                </a:lnTo>
                <a:lnTo>
                  <a:pt x="622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48188" y="2269605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30" y="0"/>
                </a:lnTo>
                <a:lnTo>
                  <a:pt x="60413" y="0"/>
                </a:lnTo>
                <a:lnTo>
                  <a:pt x="0" y="0"/>
                </a:lnTo>
                <a:lnTo>
                  <a:pt x="0" y="62230"/>
                </a:lnTo>
                <a:lnTo>
                  <a:pt x="60413" y="62230"/>
                </a:lnTo>
                <a:lnTo>
                  <a:pt x="62230" y="62230"/>
                </a:lnTo>
                <a:lnTo>
                  <a:pt x="122631" y="62230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42004" y="233002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62222" y="0"/>
                </a:moveTo>
                <a:lnTo>
                  <a:pt x="0" y="0"/>
                </a:lnTo>
                <a:lnTo>
                  <a:pt x="0" y="62222"/>
                </a:lnTo>
                <a:lnTo>
                  <a:pt x="62222" y="62222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23243" y="233002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18" y="0"/>
                </a:moveTo>
                <a:lnTo>
                  <a:pt x="0" y="0"/>
                </a:lnTo>
                <a:lnTo>
                  <a:pt x="0" y="62222"/>
                </a:lnTo>
                <a:lnTo>
                  <a:pt x="62218" y="62222"/>
                </a:lnTo>
                <a:lnTo>
                  <a:pt x="62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25315" y="233002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04" y="0"/>
                </a:moveTo>
                <a:lnTo>
                  <a:pt x="0" y="0"/>
                </a:lnTo>
                <a:lnTo>
                  <a:pt x="0" y="62222"/>
                </a:lnTo>
                <a:lnTo>
                  <a:pt x="62204" y="62222"/>
                </a:lnTo>
                <a:lnTo>
                  <a:pt x="622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46131" y="233002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22" y="0"/>
                </a:moveTo>
                <a:lnTo>
                  <a:pt x="0" y="0"/>
                </a:lnTo>
                <a:lnTo>
                  <a:pt x="0" y="62222"/>
                </a:lnTo>
                <a:lnTo>
                  <a:pt x="62222" y="62222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66962" y="233002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10" y="0"/>
                </a:moveTo>
                <a:lnTo>
                  <a:pt x="0" y="0"/>
                </a:lnTo>
                <a:lnTo>
                  <a:pt x="0" y="62222"/>
                </a:lnTo>
                <a:lnTo>
                  <a:pt x="62210" y="62222"/>
                </a:lnTo>
                <a:lnTo>
                  <a:pt x="62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87781" y="233002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30" y="0"/>
                </a:moveTo>
                <a:lnTo>
                  <a:pt x="0" y="0"/>
                </a:lnTo>
                <a:lnTo>
                  <a:pt x="0" y="62222"/>
                </a:lnTo>
                <a:lnTo>
                  <a:pt x="62230" y="62222"/>
                </a:lnTo>
                <a:lnTo>
                  <a:pt x="62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08611" y="233002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16" y="0"/>
                </a:moveTo>
                <a:lnTo>
                  <a:pt x="0" y="0"/>
                </a:lnTo>
                <a:lnTo>
                  <a:pt x="0" y="62222"/>
                </a:lnTo>
                <a:lnTo>
                  <a:pt x="62216" y="62222"/>
                </a:lnTo>
                <a:lnTo>
                  <a:pt x="622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42004" y="239043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62222" y="0"/>
                </a:moveTo>
                <a:lnTo>
                  <a:pt x="0" y="0"/>
                </a:lnTo>
                <a:lnTo>
                  <a:pt x="0" y="62216"/>
                </a:lnTo>
                <a:lnTo>
                  <a:pt x="62222" y="62216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44073" y="239043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18" y="0"/>
                </a:moveTo>
                <a:lnTo>
                  <a:pt x="0" y="0"/>
                </a:lnTo>
                <a:lnTo>
                  <a:pt x="0" y="62216"/>
                </a:lnTo>
                <a:lnTo>
                  <a:pt x="62218" y="62216"/>
                </a:lnTo>
                <a:lnTo>
                  <a:pt x="62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25303" y="2390446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04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04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27373" y="2390446"/>
            <a:ext cx="243840" cy="62230"/>
          </a:xfrm>
          <a:custGeom>
            <a:avLst/>
            <a:gdLst/>
            <a:ahLst/>
            <a:cxnLst/>
            <a:rect l="l" t="t" r="r" b="b"/>
            <a:pathLst>
              <a:path w="243839" h="62230">
                <a:moveTo>
                  <a:pt x="243446" y="0"/>
                </a:moveTo>
                <a:lnTo>
                  <a:pt x="243446" y="0"/>
                </a:lnTo>
                <a:lnTo>
                  <a:pt x="0" y="0"/>
                </a:lnTo>
                <a:lnTo>
                  <a:pt x="0" y="62217"/>
                </a:lnTo>
                <a:lnTo>
                  <a:pt x="243446" y="62217"/>
                </a:lnTo>
                <a:lnTo>
                  <a:pt x="2434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23243" y="245084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18" y="0"/>
                </a:moveTo>
                <a:lnTo>
                  <a:pt x="0" y="0"/>
                </a:lnTo>
                <a:lnTo>
                  <a:pt x="0" y="62222"/>
                </a:lnTo>
                <a:lnTo>
                  <a:pt x="62218" y="62222"/>
                </a:lnTo>
                <a:lnTo>
                  <a:pt x="62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04473" y="245084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26" y="0"/>
                </a:moveTo>
                <a:lnTo>
                  <a:pt x="0" y="0"/>
                </a:lnTo>
                <a:lnTo>
                  <a:pt x="0" y="62222"/>
                </a:lnTo>
                <a:lnTo>
                  <a:pt x="62226" y="62222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25303" y="2450847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30"/>
                </a:lnTo>
                <a:lnTo>
                  <a:pt x="183045" y="62230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87774" y="2450847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30"/>
                </a:lnTo>
                <a:lnTo>
                  <a:pt x="183045" y="62230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02406" y="2511273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17"/>
                </a:lnTo>
                <a:lnTo>
                  <a:pt x="183045" y="62217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44062" y="2511273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17"/>
                </a:lnTo>
                <a:lnTo>
                  <a:pt x="183045" y="62217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85722" y="2511263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22" y="0"/>
                </a:moveTo>
                <a:lnTo>
                  <a:pt x="0" y="0"/>
                </a:lnTo>
                <a:lnTo>
                  <a:pt x="0" y="62222"/>
                </a:lnTo>
                <a:lnTo>
                  <a:pt x="62222" y="62222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87774" y="2511273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17"/>
                </a:lnTo>
                <a:lnTo>
                  <a:pt x="183045" y="62217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42004" y="257167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62222" y="0"/>
                </a:moveTo>
                <a:lnTo>
                  <a:pt x="0" y="0"/>
                </a:lnTo>
                <a:lnTo>
                  <a:pt x="0" y="62218"/>
                </a:lnTo>
                <a:lnTo>
                  <a:pt x="62222" y="62218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323234" y="2571687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57" y="0"/>
                </a:moveTo>
                <a:lnTo>
                  <a:pt x="183057" y="0"/>
                </a:lnTo>
                <a:lnTo>
                  <a:pt x="0" y="0"/>
                </a:lnTo>
                <a:lnTo>
                  <a:pt x="0" y="62217"/>
                </a:lnTo>
                <a:lnTo>
                  <a:pt x="183057" y="62217"/>
                </a:lnTo>
                <a:lnTo>
                  <a:pt x="183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64877" y="2571687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57" y="0"/>
                </a:moveTo>
                <a:lnTo>
                  <a:pt x="183057" y="0"/>
                </a:lnTo>
                <a:lnTo>
                  <a:pt x="0" y="0"/>
                </a:lnTo>
                <a:lnTo>
                  <a:pt x="0" y="62217"/>
                </a:lnTo>
                <a:lnTo>
                  <a:pt x="183057" y="62217"/>
                </a:lnTo>
                <a:lnTo>
                  <a:pt x="183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06520" y="2571687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57" y="0"/>
                </a:moveTo>
                <a:lnTo>
                  <a:pt x="183057" y="0"/>
                </a:lnTo>
                <a:lnTo>
                  <a:pt x="0" y="0"/>
                </a:lnTo>
                <a:lnTo>
                  <a:pt x="0" y="62217"/>
                </a:lnTo>
                <a:lnTo>
                  <a:pt x="183057" y="62217"/>
                </a:lnTo>
                <a:lnTo>
                  <a:pt x="183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3142004" y="2571679"/>
            <a:ext cx="1029335" cy="183515"/>
            <a:chOff x="3142004" y="2571679"/>
            <a:chExt cx="1029335" cy="183515"/>
          </a:xfrm>
        </p:grpSpPr>
        <p:sp>
          <p:nvSpPr>
            <p:cNvPr id="41" name="object 41"/>
            <p:cNvSpPr/>
            <p:nvPr/>
          </p:nvSpPr>
          <p:spPr>
            <a:xfrm>
              <a:off x="4048188" y="2571687"/>
              <a:ext cx="123189" cy="62230"/>
            </a:xfrm>
            <a:custGeom>
              <a:avLst/>
              <a:gdLst/>
              <a:ahLst/>
              <a:cxnLst/>
              <a:rect l="l" t="t" r="r" b="b"/>
              <a:pathLst>
                <a:path w="123189" h="62230">
                  <a:moveTo>
                    <a:pt x="122631" y="0"/>
                  </a:moveTo>
                  <a:lnTo>
                    <a:pt x="62230" y="0"/>
                  </a:lnTo>
                  <a:lnTo>
                    <a:pt x="60413" y="0"/>
                  </a:lnTo>
                  <a:lnTo>
                    <a:pt x="0" y="0"/>
                  </a:lnTo>
                  <a:lnTo>
                    <a:pt x="0" y="62217"/>
                  </a:lnTo>
                  <a:lnTo>
                    <a:pt x="60413" y="62217"/>
                  </a:lnTo>
                  <a:lnTo>
                    <a:pt x="62230" y="62217"/>
                  </a:lnTo>
                  <a:lnTo>
                    <a:pt x="122631" y="62217"/>
                  </a:lnTo>
                  <a:lnTo>
                    <a:pt x="1226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142004" y="2663197"/>
              <a:ext cx="1029335" cy="0"/>
            </a:xfrm>
            <a:custGeom>
              <a:avLst/>
              <a:gdLst/>
              <a:ahLst/>
              <a:cxnLst/>
              <a:rect l="l" t="t" r="r" b="b"/>
              <a:pathLst>
                <a:path w="1029335">
                  <a:moveTo>
                    <a:pt x="0" y="0"/>
                  </a:moveTo>
                  <a:lnTo>
                    <a:pt x="1028823" y="0"/>
                  </a:lnTo>
                </a:path>
              </a:pathLst>
            </a:custGeom>
            <a:ln w="62222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41992" y="2692502"/>
              <a:ext cx="1029335" cy="62230"/>
            </a:xfrm>
            <a:custGeom>
              <a:avLst/>
              <a:gdLst/>
              <a:ahLst/>
              <a:cxnLst/>
              <a:rect l="l" t="t" r="r" b="b"/>
              <a:pathLst>
                <a:path w="1029335" h="62230">
                  <a:moveTo>
                    <a:pt x="183057" y="0"/>
                  </a:moveTo>
                  <a:lnTo>
                    <a:pt x="183057" y="0"/>
                  </a:lnTo>
                  <a:lnTo>
                    <a:pt x="0" y="0"/>
                  </a:lnTo>
                  <a:lnTo>
                    <a:pt x="0" y="62217"/>
                  </a:lnTo>
                  <a:lnTo>
                    <a:pt x="183057" y="62217"/>
                  </a:lnTo>
                  <a:lnTo>
                    <a:pt x="183057" y="0"/>
                  </a:lnTo>
                  <a:close/>
                </a:path>
                <a:path w="1029335" h="62230">
                  <a:moveTo>
                    <a:pt x="303860" y="0"/>
                  </a:moveTo>
                  <a:lnTo>
                    <a:pt x="241655" y="0"/>
                  </a:lnTo>
                  <a:lnTo>
                    <a:pt x="241655" y="62217"/>
                  </a:lnTo>
                  <a:lnTo>
                    <a:pt x="303860" y="62217"/>
                  </a:lnTo>
                  <a:lnTo>
                    <a:pt x="303860" y="0"/>
                  </a:lnTo>
                  <a:close/>
                </a:path>
                <a:path w="1029335" h="62230">
                  <a:moveTo>
                    <a:pt x="605942" y="0"/>
                  </a:moveTo>
                  <a:lnTo>
                    <a:pt x="605942" y="0"/>
                  </a:lnTo>
                  <a:lnTo>
                    <a:pt x="422884" y="0"/>
                  </a:lnTo>
                  <a:lnTo>
                    <a:pt x="422884" y="62217"/>
                  </a:lnTo>
                  <a:lnTo>
                    <a:pt x="605942" y="62217"/>
                  </a:lnTo>
                  <a:lnTo>
                    <a:pt x="605942" y="0"/>
                  </a:lnTo>
                  <a:close/>
                </a:path>
                <a:path w="1029335" h="62230">
                  <a:moveTo>
                    <a:pt x="787171" y="0"/>
                  </a:moveTo>
                  <a:lnTo>
                    <a:pt x="724966" y="0"/>
                  </a:lnTo>
                  <a:lnTo>
                    <a:pt x="724966" y="62217"/>
                  </a:lnTo>
                  <a:lnTo>
                    <a:pt x="787171" y="62217"/>
                  </a:lnTo>
                  <a:lnTo>
                    <a:pt x="787171" y="0"/>
                  </a:lnTo>
                  <a:close/>
                </a:path>
                <a:path w="1029335" h="62230">
                  <a:moveTo>
                    <a:pt x="1028827" y="0"/>
                  </a:moveTo>
                  <a:lnTo>
                    <a:pt x="1028827" y="0"/>
                  </a:lnTo>
                  <a:lnTo>
                    <a:pt x="845781" y="0"/>
                  </a:lnTo>
                  <a:lnTo>
                    <a:pt x="845781" y="62217"/>
                  </a:lnTo>
                  <a:lnTo>
                    <a:pt x="1028827" y="62217"/>
                  </a:lnTo>
                  <a:lnTo>
                    <a:pt x="10288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2779509" y="2752916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57" y="0"/>
                </a:moveTo>
                <a:lnTo>
                  <a:pt x="183057" y="0"/>
                </a:lnTo>
                <a:lnTo>
                  <a:pt x="0" y="0"/>
                </a:lnTo>
                <a:lnTo>
                  <a:pt x="0" y="62230"/>
                </a:lnTo>
                <a:lnTo>
                  <a:pt x="183057" y="62230"/>
                </a:lnTo>
                <a:lnTo>
                  <a:pt x="183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021170" y="275291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62226" y="0"/>
                </a:moveTo>
                <a:lnTo>
                  <a:pt x="0" y="0"/>
                </a:lnTo>
                <a:lnTo>
                  <a:pt x="0" y="62218"/>
                </a:lnTo>
                <a:lnTo>
                  <a:pt x="62226" y="62218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142004" y="275291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62222" y="0"/>
                </a:moveTo>
                <a:lnTo>
                  <a:pt x="0" y="0"/>
                </a:lnTo>
                <a:lnTo>
                  <a:pt x="0" y="62218"/>
                </a:lnTo>
                <a:lnTo>
                  <a:pt x="62222" y="62218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85718" y="2752916"/>
            <a:ext cx="304165" cy="62230"/>
          </a:xfrm>
          <a:custGeom>
            <a:avLst/>
            <a:gdLst/>
            <a:ahLst/>
            <a:cxnLst/>
            <a:rect l="l" t="t" r="r" b="b"/>
            <a:pathLst>
              <a:path w="304164" h="62230">
                <a:moveTo>
                  <a:pt x="303860" y="0"/>
                </a:moveTo>
                <a:lnTo>
                  <a:pt x="303860" y="0"/>
                </a:lnTo>
                <a:lnTo>
                  <a:pt x="0" y="0"/>
                </a:lnTo>
                <a:lnTo>
                  <a:pt x="0" y="62230"/>
                </a:lnTo>
                <a:lnTo>
                  <a:pt x="303860" y="62230"/>
                </a:lnTo>
                <a:lnTo>
                  <a:pt x="303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048189" y="275291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28" y="0"/>
                </a:moveTo>
                <a:lnTo>
                  <a:pt x="0" y="0"/>
                </a:lnTo>
                <a:lnTo>
                  <a:pt x="0" y="62218"/>
                </a:lnTo>
                <a:lnTo>
                  <a:pt x="62228" y="62218"/>
                </a:lnTo>
                <a:lnTo>
                  <a:pt x="622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69016" y="2752916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30"/>
                </a:lnTo>
                <a:lnTo>
                  <a:pt x="183045" y="62230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471086" y="2752916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30"/>
                </a:lnTo>
                <a:lnTo>
                  <a:pt x="183045" y="62230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41992" y="2813330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43" y="0"/>
                </a:moveTo>
                <a:lnTo>
                  <a:pt x="62230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30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83648" y="2813330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17"/>
                </a:lnTo>
                <a:lnTo>
                  <a:pt x="183045" y="62217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85718" y="2813330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17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866962" y="281332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10" y="0"/>
                </a:moveTo>
                <a:lnTo>
                  <a:pt x="0" y="0"/>
                </a:lnTo>
                <a:lnTo>
                  <a:pt x="0" y="62222"/>
                </a:lnTo>
                <a:lnTo>
                  <a:pt x="62210" y="62222"/>
                </a:lnTo>
                <a:lnTo>
                  <a:pt x="62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987781" y="281332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30" y="0"/>
                </a:moveTo>
                <a:lnTo>
                  <a:pt x="0" y="0"/>
                </a:lnTo>
                <a:lnTo>
                  <a:pt x="0" y="62222"/>
                </a:lnTo>
                <a:lnTo>
                  <a:pt x="62230" y="62222"/>
                </a:lnTo>
                <a:lnTo>
                  <a:pt x="62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108602" y="2813330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17"/>
                </a:lnTo>
                <a:lnTo>
                  <a:pt x="183045" y="62217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410684" y="281332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00" y="0"/>
                </a:moveTo>
                <a:lnTo>
                  <a:pt x="0" y="0"/>
                </a:lnTo>
                <a:lnTo>
                  <a:pt x="0" y="62222"/>
                </a:lnTo>
                <a:lnTo>
                  <a:pt x="62200" y="62222"/>
                </a:lnTo>
                <a:lnTo>
                  <a:pt x="62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591922" y="281332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08" y="0"/>
                </a:moveTo>
                <a:lnTo>
                  <a:pt x="0" y="0"/>
                </a:lnTo>
                <a:lnTo>
                  <a:pt x="0" y="62222"/>
                </a:lnTo>
                <a:lnTo>
                  <a:pt x="62208" y="62222"/>
                </a:lnTo>
                <a:lnTo>
                  <a:pt x="622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58694" y="2873744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17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021165" y="2873744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57" y="0"/>
                </a:moveTo>
                <a:lnTo>
                  <a:pt x="183057" y="0"/>
                </a:lnTo>
                <a:lnTo>
                  <a:pt x="0" y="0"/>
                </a:lnTo>
                <a:lnTo>
                  <a:pt x="0" y="62217"/>
                </a:lnTo>
                <a:lnTo>
                  <a:pt x="183057" y="62217"/>
                </a:lnTo>
                <a:lnTo>
                  <a:pt x="183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262824" y="287373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26" y="0"/>
                </a:moveTo>
                <a:lnTo>
                  <a:pt x="0" y="0"/>
                </a:lnTo>
                <a:lnTo>
                  <a:pt x="0" y="62219"/>
                </a:lnTo>
                <a:lnTo>
                  <a:pt x="62226" y="62219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383648" y="2873744"/>
            <a:ext cx="243840" cy="62230"/>
          </a:xfrm>
          <a:custGeom>
            <a:avLst/>
            <a:gdLst/>
            <a:ahLst/>
            <a:cxnLst/>
            <a:rect l="l" t="t" r="r" b="b"/>
            <a:pathLst>
              <a:path w="243839" h="62230">
                <a:moveTo>
                  <a:pt x="243459" y="0"/>
                </a:moveTo>
                <a:lnTo>
                  <a:pt x="243459" y="0"/>
                </a:lnTo>
                <a:lnTo>
                  <a:pt x="0" y="0"/>
                </a:lnTo>
                <a:lnTo>
                  <a:pt x="0" y="62217"/>
                </a:lnTo>
                <a:lnTo>
                  <a:pt x="243459" y="62217"/>
                </a:lnTo>
                <a:lnTo>
                  <a:pt x="2434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806520" y="2873744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43" y="0"/>
                </a:moveTo>
                <a:lnTo>
                  <a:pt x="62242" y="0"/>
                </a:lnTo>
                <a:lnTo>
                  <a:pt x="60439" y="0"/>
                </a:lnTo>
                <a:lnTo>
                  <a:pt x="0" y="0"/>
                </a:lnTo>
                <a:lnTo>
                  <a:pt x="0" y="62217"/>
                </a:lnTo>
                <a:lnTo>
                  <a:pt x="60439" y="62217"/>
                </a:lnTo>
                <a:lnTo>
                  <a:pt x="62242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048188" y="2873744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30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30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289846" y="287373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26" y="0"/>
                </a:moveTo>
                <a:lnTo>
                  <a:pt x="0" y="0"/>
                </a:lnTo>
                <a:lnTo>
                  <a:pt x="0" y="62219"/>
                </a:lnTo>
                <a:lnTo>
                  <a:pt x="62226" y="62219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471086" y="2873744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43" y="0"/>
                </a:moveTo>
                <a:lnTo>
                  <a:pt x="62217" y="0"/>
                </a:lnTo>
                <a:lnTo>
                  <a:pt x="60401" y="0"/>
                </a:lnTo>
                <a:lnTo>
                  <a:pt x="0" y="0"/>
                </a:lnTo>
                <a:lnTo>
                  <a:pt x="0" y="62217"/>
                </a:lnTo>
                <a:lnTo>
                  <a:pt x="60401" y="62217"/>
                </a:lnTo>
                <a:lnTo>
                  <a:pt x="62217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658700" y="293415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62222" y="0"/>
                </a:moveTo>
                <a:lnTo>
                  <a:pt x="0" y="0"/>
                </a:lnTo>
                <a:lnTo>
                  <a:pt x="0" y="62222"/>
                </a:lnTo>
                <a:lnTo>
                  <a:pt x="62222" y="62222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41992" y="2934158"/>
            <a:ext cx="243840" cy="62230"/>
          </a:xfrm>
          <a:custGeom>
            <a:avLst/>
            <a:gdLst/>
            <a:ahLst/>
            <a:cxnLst/>
            <a:rect l="l" t="t" r="r" b="b"/>
            <a:pathLst>
              <a:path w="243839" h="62230">
                <a:moveTo>
                  <a:pt x="243459" y="0"/>
                </a:moveTo>
                <a:lnTo>
                  <a:pt x="243459" y="0"/>
                </a:lnTo>
                <a:lnTo>
                  <a:pt x="0" y="0"/>
                </a:lnTo>
                <a:lnTo>
                  <a:pt x="0" y="62217"/>
                </a:lnTo>
                <a:lnTo>
                  <a:pt x="243459" y="62217"/>
                </a:lnTo>
                <a:lnTo>
                  <a:pt x="2434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444062" y="2934158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30" y="0"/>
                </a:lnTo>
                <a:lnTo>
                  <a:pt x="60401" y="0"/>
                </a:lnTo>
                <a:lnTo>
                  <a:pt x="0" y="0"/>
                </a:lnTo>
                <a:lnTo>
                  <a:pt x="0" y="62217"/>
                </a:lnTo>
                <a:lnTo>
                  <a:pt x="60401" y="62217"/>
                </a:lnTo>
                <a:lnTo>
                  <a:pt x="62230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685722" y="293415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22" y="0"/>
                </a:moveTo>
                <a:lnTo>
                  <a:pt x="0" y="0"/>
                </a:lnTo>
                <a:lnTo>
                  <a:pt x="0" y="62222"/>
                </a:lnTo>
                <a:lnTo>
                  <a:pt x="62222" y="62222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866962" y="293415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10" y="0"/>
                </a:moveTo>
                <a:lnTo>
                  <a:pt x="0" y="0"/>
                </a:lnTo>
                <a:lnTo>
                  <a:pt x="0" y="62222"/>
                </a:lnTo>
                <a:lnTo>
                  <a:pt x="62210" y="62222"/>
                </a:lnTo>
                <a:lnTo>
                  <a:pt x="62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169016" y="2934158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17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410684" y="2934158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18" y="0"/>
                </a:moveTo>
                <a:lnTo>
                  <a:pt x="62191" y="0"/>
                </a:lnTo>
                <a:lnTo>
                  <a:pt x="60401" y="0"/>
                </a:lnTo>
                <a:lnTo>
                  <a:pt x="0" y="0"/>
                </a:lnTo>
                <a:lnTo>
                  <a:pt x="0" y="62217"/>
                </a:lnTo>
                <a:lnTo>
                  <a:pt x="60401" y="62217"/>
                </a:lnTo>
                <a:lnTo>
                  <a:pt x="62191" y="62217"/>
                </a:lnTo>
                <a:lnTo>
                  <a:pt x="122618" y="62217"/>
                </a:lnTo>
                <a:lnTo>
                  <a:pt x="1226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591922" y="293415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08" y="0"/>
                </a:moveTo>
                <a:lnTo>
                  <a:pt x="0" y="0"/>
                </a:lnTo>
                <a:lnTo>
                  <a:pt x="0" y="62222"/>
                </a:lnTo>
                <a:lnTo>
                  <a:pt x="62208" y="62222"/>
                </a:lnTo>
                <a:lnTo>
                  <a:pt x="622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658694" y="2994572"/>
            <a:ext cx="243840" cy="62230"/>
          </a:xfrm>
          <a:custGeom>
            <a:avLst/>
            <a:gdLst/>
            <a:ahLst/>
            <a:cxnLst/>
            <a:rect l="l" t="t" r="r" b="b"/>
            <a:pathLst>
              <a:path w="243839" h="62230">
                <a:moveTo>
                  <a:pt x="243459" y="0"/>
                </a:moveTo>
                <a:lnTo>
                  <a:pt x="243459" y="0"/>
                </a:lnTo>
                <a:lnTo>
                  <a:pt x="0" y="0"/>
                </a:lnTo>
                <a:lnTo>
                  <a:pt x="0" y="62217"/>
                </a:lnTo>
                <a:lnTo>
                  <a:pt x="243459" y="62217"/>
                </a:lnTo>
                <a:lnTo>
                  <a:pt x="2434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021170" y="2994563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62226" y="0"/>
                </a:moveTo>
                <a:lnTo>
                  <a:pt x="0" y="0"/>
                </a:lnTo>
                <a:lnTo>
                  <a:pt x="0" y="62222"/>
                </a:lnTo>
                <a:lnTo>
                  <a:pt x="62226" y="62222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23234" y="2994572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57" y="0"/>
                </a:moveTo>
                <a:lnTo>
                  <a:pt x="183057" y="0"/>
                </a:lnTo>
                <a:lnTo>
                  <a:pt x="0" y="0"/>
                </a:lnTo>
                <a:lnTo>
                  <a:pt x="0" y="62217"/>
                </a:lnTo>
                <a:lnTo>
                  <a:pt x="183057" y="62217"/>
                </a:lnTo>
                <a:lnTo>
                  <a:pt x="183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564877" y="2994572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30" y="0"/>
                </a:lnTo>
                <a:lnTo>
                  <a:pt x="60426" y="0"/>
                </a:lnTo>
                <a:lnTo>
                  <a:pt x="0" y="0"/>
                </a:lnTo>
                <a:lnTo>
                  <a:pt x="0" y="62217"/>
                </a:lnTo>
                <a:lnTo>
                  <a:pt x="60426" y="62217"/>
                </a:lnTo>
                <a:lnTo>
                  <a:pt x="62230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866962" y="2994563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10" y="0"/>
                </a:moveTo>
                <a:lnTo>
                  <a:pt x="0" y="0"/>
                </a:lnTo>
                <a:lnTo>
                  <a:pt x="0" y="62222"/>
                </a:lnTo>
                <a:lnTo>
                  <a:pt x="62210" y="62222"/>
                </a:lnTo>
                <a:lnTo>
                  <a:pt x="62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108602" y="2994572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17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289844" y="2994572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17" y="0"/>
                </a:lnTo>
                <a:lnTo>
                  <a:pt x="60401" y="0"/>
                </a:lnTo>
                <a:lnTo>
                  <a:pt x="0" y="0"/>
                </a:lnTo>
                <a:lnTo>
                  <a:pt x="0" y="62217"/>
                </a:lnTo>
                <a:lnTo>
                  <a:pt x="60401" y="62217"/>
                </a:lnTo>
                <a:lnTo>
                  <a:pt x="62217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531493" y="2994563"/>
            <a:ext cx="62865" cy="62230"/>
          </a:xfrm>
          <a:custGeom>
            <a:avLst/>
            <a:gdLst/>
            <a:ahLst/>
            <a:cxnLst/>
            <a:rect l="l" t="t" r="r" b="b"/>
            <a:pathLst>
              <a:path w="62864" h="62230">
                <a:moveTo>
                  <a:pt x="62236" y="0"/>
                </a:moveTo>
                <a:lnTo>
                  <a:pt x="0" y="0"/>
                </a:lnTo>
                <a:lnTo>
                  <a:pt x="0" y="62222"/>
                </a:lnTo>
                <a:lnTo>
                  <a:pt x="62236" y="62222"/>
                </a:lnTo>
                <a:lnTo>
                  <a:pt x="62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719109" y="3054978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62224" y="0"/>
                </a:moveTo>
                <a:lnTo>
                  <a:pt x="0" y="0"/>
                </a:lnTo>
                <a:lnTo>
                  <a:pt x="0" y="62218"/>
                </a:lnTo>
                <a:lnTo>
                  <a:pt x="62224" y="62218"/>
                </a:lnTo>
                <a:lnTo>
                  <a:pt x="622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839935" y="3054986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17"/>
                </a:lnTo>
                <a:lnTo>
                  <a:pt x="183045" y="62217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323243" y="3054978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18" y="0"/>
                </a:moveTo>
                <a:lnTo>
                  <a:pt x="0" y="0"/>
                </a:lnTo>
                <a:lnTo>
                  <a:pt x="0" y="62218"/>
                </a:lnTo>
                <a:lnTo>
                  <a:pt x="62218" y="62218"/>
                </a:lnTo>
                <a:lnTo>
                  <a:pt x="62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504463" y="3054986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17"/>
                </a:lnTo>
                <a:lnTo>
                  <a:pt x="183045" y="62217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746131" y="3054986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17" y="0"/>
                </a:lnTo>
                <a:lnTo>
                  <a:pt x="60388" y="0"/>
                </a:lnTo>
                <a:lnTo>
                  <a:pt x="0" y="0"/>
                </a:lnTo>
                <a:lnTo>
                  <a:pt x="0" y="62217"/>
                </a:lnTo>
                <a:lnTo>
                  <a:pt x="60388" y="62217"/>
                </a:lnTo>
                <a:lnTo>
                  <a:pt x="62217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987774" y="3054986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17"/>
                </a:lnTo>
                <a:lnTo>
                  <a:pt x="183045" y="62217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229435" y="3054978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22" y="0"/>
                </a:moveTo>
                <a:lnTo>
                  <a:pt x="0" y="0"/>
                </a:lnTo>
                <a:lnTo>
                  <a:pt x="0" y="62218"/>
                </a:lnTo>
                <a:lnTo>
                  <a:pt x="62222" y="62218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50245" y="3054986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30" y="0"/>
                </a:lnTo>
                <a:lnTo>
                  <a:pt x="60439" y="0"/>
                </a:lnTo>
                <a:lnTo>
                  <a:pt x="0" y="0"/>
                </a:lnTo>
                <a:lnTo>
                  <a:pt x="0" y="62217"/>
                </a:lnTo>
                <a:lnTo>
                  <a:pt x="60439" y="62217"/>
                </a:lnTo>
                <a:lnTo>
                  <a:pt x="62230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591922" y="3054978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08" y="0"/>
                </a:moveTo>
                <a:lnTo>
                  <a:pt x="0" y="0"/>
                </a:lnTo>
                <a:lnTo>
                  <a:pt x="0" y="62218"/>
                </a:lnTo>
                <a:lnTo>
                  <a:pt x="62208" y="62218"/>
                </a:lnTo>
                <a:lnTo>
                  <a:pt x="622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658694" y="3115400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17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839939" y="311539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62214" y="0"/>
                </a:moveTo>
                <a:lnTo>
                  <a:pt x="0" y="0"/>
                </a:lnTo>
                <a:lnTo>
                  <a:pt x="0" y="62222"/>
                </a:lnTo>
                <a:lnTo>
                  <a:pt x="62214" y="62222"/>
                </a:lnTo>
                <a:lnTo>
                  <a:pt x="622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021170" y="311539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62226" y="0"/>
                </a:moveTo>
                <a:lnTo>
                  <a:pt x="0" y="0"/>
                </a:lnTo>
                <a:lnTo>
                  <a:pt x="0" y="62222"/>
                </a:lnTo>
                <a:lnTo>
                  <a:pt x="62226" y="62222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142004" y="311539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62222" y="0"/>
                </a:moveTo>
                <a:lnTo>
                  <a:pt x="0" y="0"/>
                </a:lnTo>
                <a:lnTo>
                  <a:pt x="0" y="62222"/>
                </a:lnTo>
                <a:lnTo>
                  <a:pt x="62222" y="62222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64886" y="311539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22" y="0"/>
                </a:moveTo>
                <a:lnTo>
                  <a:pt x="0" y="0"/>
                </a:lnTo>
                <a:lnTo>
                  <a:pt x="0" y="62222"/>
                </a:lnTo>
                <a:lnTo>
                  <a:pt x="62222" y="62222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685718" y="3115400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30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17"/>
                </a:lnTo>
                <a:lnTo>
                  <a:pt x="183045" y="62217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987781" y="311539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30" y="0"/>
                </a:moveTo>
                <a:lnTo>
                  <a:pt x="0" y="0"/>
                </a:lnTo>
                <a:lnTo>
                  <a:pt x="0" y="62222"/>
                </a:lnTo>
                <a:lnTo>
                  <a:pt x="62230" y="62222"/>
                </a:lnTo>
                <a:lnTo>
                  <a:pt x="62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169016" y="3115400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17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50250" y="311539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26" y="0"/>
                </a:moveTo>
                <a:lnTo>
                  <a:pt x="0" y="0"/>
                </a:lnTo>
                <a:lnTo>
                  <a:pt x="0" y="62222"/>
                </a:lnTo>
                <a:lnTo>
                  <a:pt x="62226" y="62222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531493" y="3115390"/>
            <a:ext cx="62865" cy="62230"/>
          </a:xfrm>
          <a:custGeom>
            <a:avLst/>
            <a:gdLst/>
            <a:ahLst/>
            <a:cxnLst/>
            <a:rect l="l" t="t" r="r" b="b"/>
            <a:pathLst>
              <a:path w="62864" h="62230">
                <a:moveTo>
                  <a:pt x="62236" y="0"/>
                </a:moveTo>
                <a:lnTo>
                  <a:pt x="0" y="0"/>
                </a:lnTo>
                <a:lnTo>
                  <a:pt x="0" y="62222"/>
                </a:lnTo>
                <a:lnTo>
                  <a:pt x="62236" y="62222"/>
                </a:lnTo>
                <a:lnTo>
                  <a:pt x="62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658694" y="3175801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30"/>
                </a:lnTo>
                <a:lnTo>
                  <a:pt x="60413" y="62230"/>
                </a:lnTo>
                <a:lnTo>
                  <a:pt x="62217" y="62230"/>
                </a:lnTo>
                <a:lnTo>
                  <a:pt x="122631" y="62230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39939" y="3175801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62214" y="0"/>
                </a:moveTo>
                <a:lnTo>
                  <a:pt x="0" y="0"/>
                </a:lnTo>
                <a:lnTo>
                  <a:pt x="0" y="62222"/>
                </a:lnTo>
                <a:lnTo>
                  <a:pt x="62214" y="62222"/>
                </a:lnTo>
                <a:lnTo>
                  <a:pt x="622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262820" y="3175801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30" y="0"/>
                </a:lnTo>
                <a:lnTo>
                  <a:pt x="60413" y="0"/>
                </a:lnTo>
                <a:lnTo>
                  <a:pt x="0" y="0"/>
                </a:lnTo>
                <a:lnTo>
                  <a:pt x="0" y="62230"/>
                </a:lnTo>
                <a:lnTo>
                  <a:pt x="60413" y="62230"/>
                </a:lnTo>
                <a:lnTo>
                  <a:pt x="62230" y="62230"/>
                </a:lnTo>
                <a:lnTo>
                  <a:pt x="122631" y="62230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504473" y="3175801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26" y="0"/>
                </a:moveTo>
                <a:lnTo>
                  <a:pt x="0" y="0"/>
                </a:lnTo>
                <a:lnTo>
                  <a:pt x="0" y="62222"/>
                </a:lnTo>
                <a:lnTo>
                  <a:pt x="62226" y="62222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685718" y="3175801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30"/>
                </a:lnTo>
                <a:lnTo>
                  <a:pt x="60413" y="62230"/>
                </a:lnTo>
                <a:lnTo>
                  <a:pt x="62217" y="62230"/>
                </a:lnTo>
                <a:lnTo>
                  <a:pt x="122631" y="62230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927373" y="3175801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04" y="0"/>
                </a:lnTo>
                <a:lnTo>
                  <a:pt x="60401" y="0"/>
                </a:lnTo>
                <a:lnTo>
                  <a:pt x="0" y="0"/>
                </a:lnTo>
                <a:lnTo>
                  <a:pt x="0" y="62230"/>
                </a:lnTo>
                <a:lnTo>
                  <a:pt x="60401" y="62230"/>
                </a:lnTo>
                <a:lnTo>
                  <a:pt x="62204" y="62230"/>
                </a:lnTo>
                <a:lnTo>
                  <a:pt x="122631" y="62230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169026" y="3175801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62218" y="0"/>
                </a:moveTo>
                <a:lnTo>
                  <a:pt x="0" y="0"/>
                </a:lnTo>
                <a:lnTo>
                  <a:pt x="0" y="62222"/>
                </a:lnTo>
                <a:lnTo>
                  <a:pt x="62218" y="62222"/>
                </a:lnTo>
                <a:lnTo>
                  <a:pt x="62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289844" y="3175801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31" y="0"/>
                </a:moveTo>
                <a:lnTo>
                  <a:pt x="62217" y="0"/>
                </a:lnTo>
                <a:lnTo>
                  <a:pt x="60401" y="0"/>
                </a:lnTo>
                <a:lnTo>
                  <a:pt x="0" y="0"/>
                </a:lnTo>
                <a:lnTo>
                  <a:pt x="0" y="62230"/>
                </a:lnTo>
                <a:lnTo>
                  <a:pt x="60401" y="62230"/>
                </a:lnTo>
                <a:lnTo>
                  <a:pt x="62217" y="62230"/>
                </a:lnTo>
                <a:lnTo>
                  <a:pt x="122631" y="62230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531487" y="3175801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30">
                <a:moveTo>
                  <a:pt x="122643" y="0"/>
                </a:moveTo>
                <a:lnTo>
                  <a:pt x="62242" y="0"/>
                </a:lnTo>
                <a:lnTo>
                  <a:pt x="60426" y="0"/>
                </a:lnTo>
                <a:lnTo>
                  <a:pt x="0" y="0"/>
                </a:lnTo>
                <a:lnTo>
                  <a:pt x="0" y="62230"/>
                </a:lnTo>
                <a:lnTo>
                  <a:pt x="60426" y="62230"/>
                </a:lnTo>
                <a:lnTo>
                  <a:pt x="62242" y="62230"/>
                </a:lnTo>
                <a:lnTo>
                  <a:pt x="122643" y="62230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779520" y="323621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62226" y="0"/>
                </a:moveTo>
                <a:lnTo>
                  <a:pt x="0" y="0"/>
                </a:lnTo>
                <a:lnTo>
                  <a:pt x="0" y="62218"/>
                </a:lnTo>
                <a:lnTo>
                  <a:pt x="62226" y="62218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960763" y="3236228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32" y="0"/>
                </a:moveTo>
                <a:lnTo>
                  <a:pt x="183032" y="0"/>
                </a:lnTo>
                <a:lnTo>
                  <a:pt x="0" y="0"/>
                </a:lnTo>
                <a:lnTo>
                  <a:pt x="0" y="62217"/>
                </a:lnTo>
                <a:lnTo>
                  <a:pt x="183032" y="62217"/>
                </a:lnTo>
                <a:lnTo>
                  <a:pt x="183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202406" y="3236228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30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30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383658" y="323621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03" y="0"/>
                </a:moveTo>
                <a:lnTo>
                  <a:pt x="0" y="0"/>
                </a:lnTo>
                <a:lnTo>
                  <a:pt x="0" y="62218"/>
                </a:lnTo>
                <a:lnTo>
                  <a:pt x="62203" y="62218"/>
                </a:lnTo>
                <a:lnTo>
                  <a:pt x="622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564886" y="323621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2" y="0"/>
                </a:moveTo>
                <a:lnTo>
                  <a:pt x="0" y="0"/>
                </a:lnTo>
                <a:lnTo>
                  <a:pt x="0" y="62218"/>
                </a:lnTo>
                <a:lnTo>
                  <a:pt x="62222" y="62218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746131" y="3236228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32" y="0"/>
                </a:moveTo>
                <a:lnTo>
                  <a:pt x="183032" y="0"/>
                </a:lnTo>
                <a:lnTo>
                  <a:pt x="0" y="0"/>
                </a:lnTo>
                <a:lnTo>
                  <a:pt x="0" y="62217"/>
                </a:lnTo>
                <a:lnTo>
                  <a:pt x="183032" y="62217"/>
                </a:lnTo>
                <a:lnTo>
                  <a:pt x="183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048189" y="323621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8" y="0"/>
                </a:moveTo>
                <a:lnTo>
                  <a:pt x="0" y="0"/>
                </a:lnTo>
                <a:lnTo>
                  <a:pt x="0" y="62218"/>
                </a:lnTo>
                <a:lnTo>
                  <a:pt x="62228" y="62218"/>
                </a:lnTo>
                <a:lnTo>
                  <a:pt x="622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289846" y="323621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6" y="0"/>
                </a:moveTo>
                <a:lnTo>
                  <a:pt x="0" y="0"/>
                </a:lnTo>
                <a:lnTo>
                  <a:pt x="0" y="62218"/>
                </a:lnTo>
                <a:lnTo>
                  <a:pt x="62226" y="62218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471096" y="323621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0" y="0"/>
                </a:moveTo>
                <a:lnTo>
                  <a:pt x="0" y="0"/>
                </a:lnTo>
                <a:lnTo>
                  <a:pt x="0" y="62218"/>
                </a:lnTo>
                <a:lnTo>
                  <a:pt x="62210" y="62218"/>
                </a:lnTo>
                <a:lnTo>
                  <a:pt x="62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900349" y="3296629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30"/>
                </a:lnTo>
                <a:lnTo>
                  <a:pt x="60413" y="62230"/>
                </a:lnTo>
                <a:lnTo>
                  <a:pt x="62217" y="62230"/>
                </a:lnTo>
                <a:lnTo>
                  <a:pt x="122631" y="62230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262820" y="3296629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30" y="0"/>
                </a:lnTo>
                <a:lnTo>
                  <a:pt x="60413" y="0"/>
                </a:lnTo>
                <a:lnTo>
                  <a:pt x="0" y="0"/>
                </a:lnTo>
                <a:lnTo>
                  <a:pt x="0" y="62230"/>
                </a:lnTo>
                <a:lnTo>
                  <a:pt x="60413" y="62230"/>
                </a:lnTo>
                <a:lnTo>
                  <a:pt x="62230" y="62230"/>
                </a:lnTo>
                <a:lnTo>
                  <a:pt x="122631" y="62230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444073" y="3296628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8" y="0"/>
                </a:moveTo>
                <a:lnTo>
                  <a:pt x="0" y="0"/>
                </a:lnTo>
                <a:lnTo>
                  <a:pt x="0" y="62222"/>
                </a:lnTo>
                <a:lnTo>
                  <a:pt x="62218" y="62222"/>
                </a:lnTo>
                <a:lnTo>
                  <a:pt x="62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564877" y="3296629"/>
            <a:ext cx="304165" cy="62230"/>
          </a:xfrm>
          <a:custGeom>
            <a:avLst/>
            <a:gdLst/>
            <a:ahLst/>
            <a:cxnLst/>
            <a:rect l="l" t="t" r="r" b="b"/>
            <a:pathLst>
              <a:path w="304164" h="62229">
                <a:moveTo>
                  <a:pt x="303885" y="0"/>
                </a:moveTo>
                <a:lnTo>
                  <a:pt x="303885" y="0"/>
                </a:lnTo>
                <a:lnTo>
                  <a:pt x="0" y="0"/>
                </a:lnTo>
                <a:lnTo>
                  <a:pt x="0" y="62230"/>
                </a:lnTo>
                <a:lnTo>
                  <a:pt x="303885" y="62230"/>
                </a:lnTo>
                <a:lnTo>
                  <a:pt x="3038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927377" y="3296628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04" y="0"/>
                </a:moveTo>
                <a:lnTo>
                  <a:pt x="0" y="0"/>
                </a:lnTo>
                <a:lnTo>
                  <a:pt x="0" y="62222"/>
                </a:lnTo>
                <a:lnTo>
                  <a:pt x="62204" y="62222"/>
                </a:lnTo>
                <a:lnTo>
                  <a:pt x="622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048188" y="3296629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30" y="0"/>
                </a:lnTo>
                <a:lnTo>
                  <a:pt x="60413" y="0"/>
                </a:lnTo>
                <a:lnTo>
                  <a:pt x="0" y="0"/>
                </a:lnTo>
                <a:lnTo>
                  <a:pt x="0" y="62230"/>
                </a:lnTo>
                <a:lnTo>
                  <a:pt x="60413" y="62230"/>
                </a:lnTo>
                <a:lnTo>
                  <a:pt x="62230" y="62230"/>
                </a:lnTo>
                <a:lnTo>
                  <a:pt x="122631" y="62230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229430" y="3296629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30"/>
                </a:lnTo>
                <a:lnTo>
                  <a:pt x="60413" y="62230"/>
                </a:lnTo>
                <a:lnTo>
                  <a:pt x="62217" y="62230"/>
                </a:lnTo>
                <a:lnTo>
                  <a:pt x="122631" y="62230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531487" y="3296629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42" y="0"/>
                </a:lnTo>
                <a:lnTo>
                  <a:pt x="60426" y="0"/>
                </a:lnTo>
                <a:lnTo>
                  <a:pt x="0" y="0"/>
                </a:lnTo>
                <a:lnTo>
                  <a:pt x="0" y="62230"/>
                </a:lnTo>
                <a:lnTo>
                  <a:pt x="60426" y="62230"/>
                </a:lnTo>
                <a:lnTo>
                  <a:pt x="62242" y="62230"/>
                </a:lnTo>
                <a:lnTo>
                  <a:pt x="122643" y="62230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658694" y="3357043"/>
            <a:ext cx="304165" cy="62230"/>
          </a:xfrm>
          <a:custGeom>
            <a:avLst/>
            <a:gdLst/>
            <a:ahLst/>
            <a:cxnLst/>
            <a:rect l="l" t="t" r="r" b="b"/>
            <a:pathLst>
              <a:path w="304164" h="62229">
                <a:moveTo>
                  <a:pt x="303872" y="0"/>
                </a:moveTo>
                <a:lnTo>
                  <a:pt x="303872" y="0"/>
                </a:lnTo>
                <a:lnTo>
                  <a:pt x="0" y="0"/>
                </a:lnTo>
                <a:lnTo>
                  <a:pt x="0" y="62217"/>
                </a:lnTo>
                <a:lnTo>
                  <a:pt x="303872" y="62217"/>
                </a:lnTo>
                <a:lnTo>
                  <a:pt x="303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021170" y="335704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62226" y="0"/>
                </a:moveTo>
                <a:lnTo>
                  <a:pt x="0" y="0"/>
                </a:lnTo>
                <a:lnTo>
                  <a:pt x="0" y="62218"/>
                </a:lnTo>
                <a:lnTo>
                  <a:pt x="62226" y="62218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262820" y="3357043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30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30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444062" y="3357043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30" y="0"/>
                </a:lnTo>
                <a:lnTo>
                  <a:pt x="60401" y="0"/>
                </a:lnTo>
                <a:lnTo>
                  <a:pt x="0" y="0"/>
                </a:lnTo>
                <a:lnTo>
                  <a:pt x="0" y="62217"/>
                </a:lnTo>
                <a:lnTo>
                  <a:pt x="60401" y="62217"/>
                </a:lnTo>
                <a:lnTo>
                  <a:pt x="62230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625303" y="3357043"/>
            <a:ext cx="243840" cy="62230"/>
          </a:xfrm>
          <a:custGeom>
            <a:avLst/>
            <a:gdLst/>
            <a:ahLst/>
            <a:cxnLst/>
            <a:rect l="l" t="t" r="r" b="b"/>
            <a:pathLst>
              <a:path w="243839" h="62229">
                <a:moveTo>
                  <a:pt x="243459" y="0"/>
                </a:moveTo>
                <a:lnTo>
                  <a:pt x="243459" y="0"/>
                </a:lnTo>
                <a:lnTo>
                  <a:pt x="0" y="0"/>
                </a:lnTo>
                <a:lnTo>
                  <a:pt x="0" y="62217"/>
                </a:lnTo>
                <a:lnTo>
                  <a:pt x="243459" y="62217"/>
                </a:lnTo>
                <a:lnTo>
                  <a:pt x="2434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987781" y="335704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30" y="0"/>
                </a:moveTo>
                <a:lnTo>
                  <a:pt x="0" y="0"/>
                </a:lnTo>
                <a:lnTo>
                  <a:pt x="0" y="62218"/>
                </a:lnTo>
                <a:lnTo>
                  <a:pt x="62230" y="62218"/>
                </a:lnTo>
                <a:lnTo>
                  <a:pt x="62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289846" y="335704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6" y="0"/>
                </a:moveTo>
                <a:lnTo>
                  <a:pt x="0" y="0"/>
                </a:lnTo>
                <a:lnTo>
                  <a:pt x="0" y="62218"/>
                </a:lnTo>
                <a:lnTo>
                  <a:pt x="62226" y="62218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471096" y="335704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0" y="0"/>
                </a:moveTo>
                <a:lnTo>
                  <a:pt x="0" y="0"/>
                </a:lnTo>
                <a:lnTo>
                  <a:pt x="0" y="62218"/>
                </a:lnTo>
                <a:lnTo>
                  <a:pt x="62210" y="62218"/>
                </a:lnTo>
                <a:lnTo>
                  <a:pt x="62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839939" y="3417458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62214" y="0"/>
                </a:moveTo>
                <a:lnTo>
                  <a:pt x="0" y="0"/>
                </a:lnTo>
                <a:lnTo>
                  <a:pt x="0" y="62216"/>
                </a:lnTo>
                <a:lnTo>
                  <a:pt x="62214" y="62216"/>
                </a:lnTo>
                <a:lnTo>
                  <a:pt x="622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081596" y="3417458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62208" y="0"/>
                </a:moveTo>
                <a:lnTo>
                  <a:pt x="0" y="0"/>
                </a:lnTo>
                <a:lnTo>
                  <a:pt x="0" y="62216"/>
                </a:lnTo>
                <a:lnTo>
                  <a:pt x="62208" y="62216"/>
                </a:lnTo>
                <a:lnTo>
                  <a:pt x="622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202406" y="3417469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04"/>
                </a:lnTo>
                <a:lnTo>
                  <a:pt x="183045" y="62204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444062" y="3417469"/>
            <a:ext cx="364490" cy="62230"/>
          </a:xfrm>
          <a:custGeom>
            <a:avLst/>
            <a:gdLst/>
            <a:ahLst/>
            <a:cxnLst/>
            <a:rect l="l" t="t" r="r" b="b"/>
            <a:pathLst>
              <a:path w="364489" h="62229">
                <a:moveTo>
                  <a:pt x="364286" y="0"/>
                </a:moveTo>
                <a:lnTo>
                  <a:pt x="364286" y="0"/>
                </a:lnTo>
                <a:lnTo>
                  <a:pt x="0" y="0"/>
                </a:lnTo>
                <a:lnTo>
                  <a:pt x="0" y="62204"/>
                </a:lnTo>
                <a:lnTo>
                  <a:pt x="364286" y="62204"/>
                </a:lnTo>
                <a:lnTo>
                  <a:pt x="3642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866959" y="3417469"/>
            <a:ext cx="304165" cy="62230"/>
          </a:xfrm>
          <a:custGeom>
            <a:avLst/>
            <a:gdLst/>
            <a:ahLst/>
            <a:cxnLst/>
            <a:rect l="l" t="t" r="r" b="b"/>
            <a:pathLst>
              <a:path w="304164" h="62229">
                <a:moveTo>
                  <a:pt x="303860" y="0"/>
                </a:moveTo>
                <a:lnTo>
                  <a:pt x="303860" y="0"/>
                </a:lnTo>
                <a:lnTo>
                  <a:pt x="0" y="0"/>
                </a:lnTo>
                <a:lnTo>
                  <a:pt x="0" y="62204"/>
                </a:lnTo>
                <a:lnTo>
                  <a:pt x="303860" y="62204"/>
                </a:lnTo>
                <a:lnTo>
                  <a:pt x="303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229430" y="3417469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04"/>
                </a:lnTo>
                <a:lnTo>
                  <a:pt x="60413" y="62204"/>
                </a:lnTo>
                <a:lnTo>
                  <a:pt x="62217" y="62204"/>
                </a:lnTo>
                <a:lnTo>
                  <a:pt x="122631" y="62204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410684" y="3417469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18" y="0"/>
                </a:moveTo>
                <a:lnTo>
                  <a:pt x="62191" y="0"/>
                </a:lnTo>
                <a:lnTo>
                  <a:pt x="60401" y="0"/>
                </a:lnTo>
                <a:lnTo>
                  <a:pt x="0" y="0"/>
                </a:lnTo>
                <a:lnTo>
                  <a:pt x="0" y="62204"/>
                </a:lnTo>
                <a:lnTo>
                  <a:pt x="60401" y="62204"/>
                </a:lnTo>
                <a:lnTo>
                  <a:pt x="62191" y="62204"/>
                </a:lnTo>
                <a:lnTo>
                  <a:pt x="122618" y="62204"/>
                </a:lnTo>
                <a:lnTo>
                  <a:pt x="1226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719108" y="3477871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30"/>
                </a:lnTo>
                <a:lnTo>
                  <a:pt x="183045" y="62230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960763" y="3477871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17" y="0"/>
                </a:lnTo>
                <a:lnTo>
                  <a:pt x="60401" y="0"/>
                </a:lnTo>
                <a:lnTo>
                  <a:pt x="0" y="0"/>
                </a:lnTo>
                <a:lnTo>
                  <a:pt x="0" y="62230"/>
                </a:lnTo>
                <a:lnTo>
                  <a:pt x="60401" y="62230"/>
                </a:lnTo>
                <a:lnTo>
                  <a:pt x="62217" y="62230"/>
                </a:lnTo>
                <a:lnTo>
                  <a:pt x="122631" y="62230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142004" y="3477871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62222" y="0"/>
                </a:moveTo>
                <a:lnTo>
                  <a:pt x="0" y="0"/>
                </a:lnTo>
                <a:lnTo>
                  <a:pt x="0" y="62218"/>
                </a:lnTo>
                <a:lnTo>
                  <a:pt x="62222" y="62218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83658" y="3477871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03" y="0"/>
                </a:moveTo>
                <a:lnTo>
                  <a:pt x="0" y="0"/>
                </a:lnTo>
                <a:lnTo>
                  <a:pt x="0" y="62218"/>
                </a:lnTo>
                <a:lnTo>
                  <a:pt x="62203" y="62218"/>
                </a:lnTo>
                <a:lnTo>
                  <a:pt x="622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504473" y="3477871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6" y="0"/>
                </a:moveTo>
                <a:lnTo>
                  <a:pt x="0" y="0"/>
                </a:lnTo>
                <a:lnTo>
                  <a:pt x="0" y="62218"/>
                </a:lnTo>
                <a:lnTo>
                  <a:pt x="62226" y="62218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625303" y="3477871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30"/>
                </a:lnTo>
                <a:lnTo>
                  <a:pt x="183045" y="62230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987781" y="3477871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30" y="0"/>
                </a:moveTo>
                <a:lnTo>
                  <a:pt x="0" y="0"/>
                </a:lnTo>
                <a:lnTo>
                  <a:pt x="0" y="62218"/>
                </a:lnTo>
                <a:lnTo>
                  <a:pt x="62230" y="62218"/>
                </a:lnTo>
                <a:lnTo>
                  <a:pt x="62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289844" y="3477871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32" y="0"/>
                </a:moveTo>
                <a:lnTo>
                  <a:pt x="183032" y="0"/>
                </a:lnTo>
                <a:lnTo>
                  <a:pt x="0" y="0"/>
                </a:lnTo>
                <a:lnTo>
                  <a:pt x="0" y="62230"/>
                </a:lnTo>
                <a:lnTo>
                  <a:pt x="183032" y="62230"/>
                </a:lnTo>
                <a:lnTo>
                  <a:pt x="183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531493" y="3477871"/>
            <a:ext cx="62865" cy="62230"/>
          </a:xfrm>
          <a:custGeom>
            <a:avLst/>
            <a:gdLst/>
            <a:ahLst/>
            <a:cxnLst/>
            <a:rect l="l" t="t" r="r" b="b"/>
            <a:pathLst>
              <a:path w="62864" h="62229">
                <a:moveTo>
                  <a:pt x="62236" y="0"/>
                </a:moveTo>
                <a:lnTo>
                  <a:pt x="0" y="0"/>
                </a:lnTo>
                <a:lnTo>
                  <a:pt x="0" y="62218"/>
                </a:lnTo>
                <a:lnTo>
                  <a:pt x="62236" y="62218"/>
                </a:lnTo>
                <a:lnTo>
                  <a:pt x="62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658694" y="3538284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17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081596" y="353828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62208" y="0"/>
                </a:moveTo>
                <a:lnTo>
                  <a:pt x="0" y="0"/>
                </a:lnTo>
                <a:lnTo>
                  <a:pt x="0" y="62214"/>
                </a:lnTo>
                <a:lnTo>
                  <a:pt x="62208" y="62214"/>
                </a:lnTo>
                <a:lnTo>
                  <a:pt x="622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202406" y="3538284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30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30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3648" y="3538284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04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04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625315" y="353828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04" y="0"/>
                </a:moveTo>
                <a:lnTo>
                  <a:pt x="0" y="0"/>
                </a:lnTo>
                <a:lnTo>
                  <a:pt x="0" y="62214"/>
                </a:lnTo>
                <a:lnTo>
                  <a:pt x="62204" y="62214"/>
                </a:lnTo>
                <a:lnTo>
                  <a:pt x="622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746131" y="3538284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32" y="0"/>
                </a:moveTo>
                <a:lnTo>
                  <a:pt x="183032" y="0"/>
                </a:lnTo>
                <a:lnTo>
                  <a:pt x="0" y="0"/>
                </a:lnTo>
                <a:lnTo>
                  <a:pt x="0" y="62217"/>
                </a:lnTo>
                <a:lnTo>
                  <a:pt x="183032" y="62217"/>
                </a:lnTo>
                <a:lnTo>
                  <a:pt x="183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108611" y="353828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6" y="0"/>
                </a:moveTo>
                <a:lnTo>
                  <a:pt x="0" y="0"/>
                </a:lnTo>
                <a:lnTo>
                  <a:pt x="0" y="62214"/>
                </a:lnTo>
                <a:lnTo>
                  <a:pt x="62216" y="62214"/>
                </a:lnTo>
                <a:lnTo>
                  <a:pt x="622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591922" y="353828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08" y="0"/>
                </a:moveTo>
                <a:lnTo>
                  <a:pt x="0" y="0"/>
                </a:lnTo>
                <a:lnTo>
                  <a:pt x="0" y="62214"/>
                </a:lnTo>
                <a:lnTo>
                  <a:pt x="62208" y="62214"/>
                </a:lnTo>
                <a:lnTo>
                  <a:pt x="622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658700" y="359869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62222" y="0"/>
                </a:moveTo>
                <a:lnTo>
                  <a:pt x="0" y="0"/>
                </a:lnTo>
                <a:lnTo>
                  <a:pt x="0" y="62218"/>
                </a:lnTo>
                <a:lnTo>
                  <a:pt x="62222" y="62218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779520" y="359869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62226" y="0"/>
                </a:moveTo>
                <a:lnTo>
                  <a:pt x="0" y="0"/>
                </a:lnTo>
                <a:lnTo>
                  <a:pt x="0" y="62218"/>
                </a:lnTo>
                <a:lnTo>
                  <a:pt x="62226" y="62218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021165" y="3598698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30" y="0"/>
                </a:lnTo>
                <a:lnTo>
                  <a:pt x="60426" y="0"/>
                </a:lnTo>
                <a:lnTo>
                  <a:pt x="0" y="0"/>
                </a:lnTo>
                <a:lnTo>
                  <a:pt x="0" y="62217"/>
                </a:lnTo>
                <a:lnTo>
                  <a:pt x="60426" y="62217"/>
                </a:lnTo>
                <a:lnTo>
                  <a:pt x="62230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262824" y="359869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6" y="0"/>
                </a:moveTo>
                <a:lnTo>
                  <a:pt x="0" y="0"/>
                </a:lnTo>
                <a:lnTo>
                  <a:pt x="0" y="62218"/>
                </a:lnTo>
                <a:lnTo>
                  <a:pt x="62226" y="62218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383658" y="359869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03" y="0"/>
                </a:moveTo>
                <a:lnTo>
                  <a:pt x="0" y="0"/>
                </a:lnTo>
                <a:lnTo>
                  <a:pt x="0" y="62218"/>
                </a:lnTo>
                <a:lnTo>
                  <a:pt x="62203" y="62218"/>
                </a:lnTo>
                <a:lnTo>
                  <a:pt x="622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625303" y="3598698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04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04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3806531" y="3598697"/>
            <a:ext cx="62865" cy="62230"/>
          </a:xfrm>
          <a:custGeom>
            <a:avLst/>
            <a:gdLst/>
            <a:ahLst/>
            <a:cxnLst/>
            <a:rect l="l" t="t" r="r" b="b"/>
            <a:pathLst>
              <a:path w="62864" h="62229">
                <a:moveTo>
                  <a:pt x="62237" y="0"/>
                </a:moveTo>
                <a:lnTo>
                  <a:pt x="0" y="0"/>
                </a:lnTo>
                <a:lnTo>
                  <a:pt x="0" y="62218"/>
                </a:lnTo>
                <a:lnTo>
                  <a:pt x="62237" y="62218"/>
                </a:lnTo>
                <a:lnTo>
                  <a:pt x="622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927373" y="3598698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04" y="0"/>
                </a:lnTo>
                <a:lnTo>
                  <a:pt x="60401" y="0"/>
                </a:lnTo>
                <a:lnTo>
                  <a:pt x="0" y="0"/>
                </a:lnTo>
                <a:lnTo>
                  <a:pt x="0" y="62217"/>
                </a:lnTo>
                <a:lnTo>
                  <a:pt x="60401" y="62217"/>
                </a:lnTo>
                <a:lnTo>
                  <a:pt x="62204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289844" y="3598698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32" y="0"/>
                </a:moveTo>
                <a:lnTo>
                  <a:pt x="183032" y="0"/>
                </a:lnTo>
                <a:lnTo>
                  <a:pt x="0" y="0"/>
                </a:lnTo>
                <a:lnTo>
                  <a:pt x="0" y="62217"/>
                </a:lnTo>
                <a:lnTo>
                  <a:pt x="183032" y="62217"/>
                </a:lnTo>
                <a:lnTo>
                  <a:pt x="183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531493" y="3598697"/>
            <a:ext cx="62865" cy="62230"/>
          </a:xfrm>
          <a:custGeom>
            <a:avLst/>
            <a:gdLst/>
            <a:ahLst/>
            <a:cxnLst/>
            <a:rect l="l" t="t" r="r" b="b"/>
            <a:pathLst>
              <a:path w="62864" h="62229">
                <a:moveTo>
                  <a:pt x="62236" y="0"/>
                </a:moveTo>
                <a:lnTo>
                  <a:pt x="0" y="0"/>
                </a:lnTo>
                <a:lnTo>
                  <a:pt x="0" y="62218"/>
                </a:lnTo>
                <a:lnTo>
                  <a:pt x="62236" y="62218"/>
                </a:lnTo>
                <a:lnTo>
                  <a:pt x="62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658700" y="365910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62222" y="0"/>
                </a:moveTo>
                <a:lnTo>
                  <a:pt x="0" y="0"/>
                </a:lnTo>
                <a:lnTo>
                  <a:pt x="0" y="62222"/>
                </a:lnTo>
                <a:lnTo>
                  <a:pt x="62222" y="62222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839935" y="3659112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30"/>
                </a:lnTo>
                <a:lnTo>
                  <a:pt x="183045" y="62230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142004" y="365910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62222" y="0"/>
                </a:moveTo>
                <a:lnTo>
                  <a:pt x="0" y="0"/>
                </a:lnTo>
                <a:lnTo>
                  <a:pt x="0" y="62222"/>
                </a:lnTo>
                <a:lnTo>
                  <a:pt x="62222" y="62222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262824" y="365910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6" y="0"/>
                </a:moveTo>
                <a:lnTo>
                  <a:pt x="0" y="0"/>
                </a:lnTo>
                <a:lnTo>
                  <a:pt x="0" y="62222"/>
                </a:lnTo>
                <a:lnTo>
                  <a:pt x="62226" y="62222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383658" y="365910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03" y="0"/>
                </a:moveTo>
                <a:lnTo>
                  <a:pt x="0" y="0"/>
                </a:lnTo>
                <a:lnTo>
                  <a:pt x="0" y="62222"/>
                </a:lnTo>
                <a:lnTo>
                  <a:pt x="62203" y="62222"/>
                </a:lnTo>
                <a:lnTo>
                  <a:pt x="622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504463" y="3659112"/>
            <a:ext cx="364490" cy="62230"/>
          </a:xfrm>
          <a:custGeom>
            <a:avLst/>
            <a:gdLst/>
            <a:ahLst/>
            <a:cxnLst/>
            <a:rect l="l" t="t" r="r" b="b"/>
            <a:pathLst>
              <a:path w="364489" h="62229">
                <a:moveTo>
                  <a:pt x="364299" y="0"/>
                </a:moveTo>
                <a:lnTo>
                  <a:pt x="364299" y="0"/>
                </a:lnTo>
                <a:lnTo>
                  <a:pt x="0" y="0"/>
                </a:lnTo>
                <a:lnTo>
                  <a:pt x="0" y="62230"/>
                </a:lnTo>
                <a:lnTo>
                  <a:pt x="364299" y="62230"/>
                </a:lnTo>
                <a:lnTo>
                  <a:pt x="3642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927373" y="3659112"/>
            <a:ext cx="243840" cy="62230"/>
          </a:xfrm>
          <a:custGeom>
            <a:avLst/>
            <a:gdLst/>
            <a:ahLst/>
            <a:cxnLst/>
            <a:rect l="l" t="t" r="r" b="b"/>
            <a:pathLst>
              <a:path w="243839" h="62229">
                <a:moveTo>
                  <a:pt x="243446" y="0"/>
                </a:moveTo>
                <a:lnTo>
                  <a:pt x="243446" y="0"/>
                </a:lnTo>
                <a:lnTo>
                  <a:pt x="0" y="0"/>
                </a:lnTo>
                <a:lnTo>
                  <a:pt x="0" y="62230"/>
                </a:lnTo>
                <a:lnTo>
                  <a:pt x="243446" y="62230"/>
                </a:lnTo>
                <a:lnTo>
                  <a:pt x="2434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350250" y="365910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6" y="0"/>
                </a:moveTo>
                <a:lnTo>
                  <a:pt x="0" y="0"/>
                </a:lnTo>
                <a:lnTo>
                  <a:pt x="0" y="62222"/>
                </a:lnTo>
                <a:lnTo>
                  <a:pt x="62226" y="62222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471086" y="3659112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17" y="0"/>
                </a:lnTo>
                <a:lnTo>
                  <a:pt x="60401" y="0"/>
                </a:lnTo>
                <a:lnTo>
                  <a:pt x="0" y="0"/>
                </a:lnTo>
                <a:lnTo>
                  <a:pt x="0" y="62230"/>
                </a:lnTo>
                <a:lnTo>
                  <a:pt x="60401" y="62230"/>
                </a:lnTo>
                <a:lnTo>
                  <a:pt x="62217" y="62230"/>
                </a:lnTo>
                <a:lnTo>
                  <a:pt x="122643" y="62230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658700" y="371952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62222" y="0"/>
                </a:moveTo>
                <a:lnTo>
                  <a:pt x="0" y="0"/>
                </a:lnTo>
                <a:lnTo>
                  <a:pt x="0" y="62218"/>
                </a:lnTo>
                <a:lnTo>
                  <a:pt x="62222" y="62218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839935" y="3719526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17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021170" y="371952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62226" y="0"/>
                </a:moveTo>
                <a:lnTo>
                  <a:pt x="0" y="0"/>
                </a:lnTo>
                <a:lnTo>
                  <a:pt x="0" y="62218"/>
                </a:lnTo>
                <a:lnTo>
                  <a:pt x="62226" y="62218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444073" y="371952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8" y="0"/>
                </a:moveTo>
                <a:lnTo>
                  <a:pt x="0" y="0"/>
                </a:lnTo>
                <a:lnTo>
                  <a:pt x="0" y="62218"/>
                </a:lnTo>
                <a:lnTo>
                  <a:pt x="62218" y="62218"/>
                </a:lnTo>
                <a:lnTo>
                  <a:pt x="62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685718" y="3719526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17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17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866959" y="3719526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17"/>
                </a:lnTo>
                <a:lnTo>
                  <a:pt x="183045" y="62217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108602" y="3719526"/>
            <a:ext cx="304165" cy="62230"/>
          </a:xfrm>
          <a:custGeom>
            <a:avLst/>
            <a:gdLst/>
            <a:ahLst/>
            <a:cxnLst/>
            <a:rect l="l" t="t" r="r" b="b"/>
            <a:pathLst>
              <a:path w="304164" h="62229">
                <a:moveTo>
                  <a:pt x="303872" y="0"/>
                </a:moveTo>
                <a:lnTo>
                  <a:pt x="303872" y="0"/>
                </a:lnTo>
                <a:lnTo>
                  <a:pt x="0" y="0"/>
                </a:lnTo>
                <a:lnTo>
                  <a:pt x="0" y="62217"/>
                </a:lnTo>
                <a:lnTo>
                  <a:pt x="303872" y="62217"/>
                </a:lnTo>
                <a:lnTo>
                  <a:pt x="303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41992" y="3779940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30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30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383648" y="3779940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04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04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564886" y="377993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2" y="0"/>
                </a:moveTo>
                <a:lnTo>
                  <a:pt x="0" y="0"/>
                </a:lnTo>
                <a:lnTo>
                  <a:pt x="0" y="62218"/>
                </a:lnTo>
                <a:lnTo>
                  <a:pt x="62222" y="62218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806531" y="3779935"/>
            <a:ext cx="62865" cy="62230"/>
          </a:xfrm>
          <a:custGeom>
            <a:avLst/>
            <a:gdLst/>
            <a:ahLst/>
            <a:cxnLst/>
            <a:rect l="l" t="t" r="r" b="b"/>
            <a:pathLst>
              <a:path w="62864" h="62229">
                <a:moveTo>
                  <a:pt x="62237" y="0"/>
                </a:moveTo>
                <a:lnTo>
                  <a:pt x="0" y="0"/>
                </a:lnTo>
                <a:lnTo>
                  <a:pt x="0" y="62218"/>
                </a:lnTo>
                <a:lnTo>
                  <a:pt x="62237" y="62218"/>
                </a:lnTo>
                <a:lnTo>
                  <a:pt x="622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927377" y="377993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04" y="0"/>
                </a:moveTo>
                <a:lnTo>
                  <a:pt x="0" y="0"/>
                </a:lnTo>
                <a:lnTo>
                  <a:pt x="0" y="62218"/>
                </a:lnTo>
                <a:lnTo>
                  <a:pt x="62204" y="62218"/>
                </a:lnTo>
                <a:lnTo>
                  <a:pt x="622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108611" y="377993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6" y="0"/>
                </a:moveTo>
                <a:lnTo>
                  <a:pt x="0" y="0"/>
                </a:lnTo>
                <a:lnTo>
                  <a:pt x="0" y="62218"/>
                </a:lnTo>
                <a:lnTo>
                  <a:pt x="62216" y="62218"/>
                </a:lnTo>
                <a:lnTo>
                  <a:pt x="622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350245" y="3779940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30" y="0"/>
                </a:lnTo>
                <a:lnTo>
                  <a:pt x="60439" y="0"/>
                </a:lnTo>
                <a:lnTo>
                  <a:pt x="0" y="0"/>
                </a:lnTo>
                <a:lnTo>
                  <a:pt x="0" y="62217"/>
                </a:lnTo>
                <a:lnTo>
                  <a:pt x="60439" y="62217"/>
                </a:lnTo>
                <a:lnTo>
                  <a:pt x="62230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531487" y="3779940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42" y="0"/>
                </a:lnTo>
                <a:lnTo>
                  <a:pt x="60426" y="0"/>
                </a:lnTo>
                <a:lnTo>
                  <a:pt x="0" y="0"/>
                </a:lnTo>
                <a:lnTo>
                  <a:pt x="0" y="62217"/>
                </a:lnTo>
                <a:lnTo>
                  <a:pt x="60426" y="62217"/>
                </a:lnTo>
                <a:lnTo>
                  <a:pt x="62242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323234" y="3840354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57" y="0"/>
                </a:moveTo>
                <a:lnTo>
                  <a:pt x="183057" y="0"/>
                </a:lnTo>
                <a:lnTo>
                  <a:pt x="0" y="0"/>
                </a:lnTo>
                <a:lnTo>
                  <a:pt x="0" y="62217"/>
                </a:lnTo>
                <a:lnTo>
                  <a:pt x="183057" y="62217"/>
                </a:lnTo>
                <a:lnTo>
                  <a:pt x="183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625315" y="384034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04" y="0"/>
                </a:moveTo>
                <a:lnTo>
                  <a:pt x="0" y="0"/>
                </a:lnTo>
                <a:lnTo>
                  <a:pt x="0" y="62223"/>
                </a:lnTo>
                <a:lnTo>
                  <a:pt x="62204" y="62223"/>
                </a:lnTo>
                <a:lnTo>
                  <a:pt x="622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806520" y="3840354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57" y="0"/>
                </a:moveTo>
                <a:lnTo>
                  <a:pt x="183057" y="0"/>
                </a:lnTo>
                <a:lnTo>
                  <a:pt x="0" y="0"/>
                </a:lnTo>
                <a:lnTo>
                  <a:pt x="0" y="62217"/>
                </a:lnTo>
                <a:lnTo>
                  <a:pt x="183057" y="62217"/>
                </a:lnTo>
                <a:lnTo>
                  <a:pt x="183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108611" y="384034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6" y="0"/>
                </a:moveTo>
                <a:lnTo>
                  <a:pt x="0" y="0"/>
                </a:lnTo>
                <a:lnTo>
                  <a:pt x="0" y="62223"/>
                </a:lnTo>
                <a:lnTo>
                  <a:pt x="62216" y="62223"/>
                </a:lnTo>
                <a:lnTo>
                  <a:pt x="622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229435" y="384034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2" y="0"/>
                </a:moveTo>
                <a:lnTo>
                  <a:pt x="0" y="0"/>
                </a:lnTo>
                <a:lnTo>
                  <a:pt x="0" y="62223"/>
                </a:lnTo>
                <a:lnTo>
                  <a:pt x="62222" y="62223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350250" y="384034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6" y="0"/>
                </a:moveTo>
                <a:lnTo>
                  <a:pt x="0" y="0"/>
                </a:lnTo>
                <a:lnTo>
                  <a:pt x="0" y="62223"/>
                </a:lnTo>
                <a:lnTo>
                  <a:pt x="62226" y="62223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471086" y="3840354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17" y="0"/>
                </a:lnTo>
                <a:lnTo>
                  <a:pt x="60401" y="0"/>
                </a:lnTo>
                <a:lnTo>
                  <a:pt x="0" y="0"/>
                </a:lnTo>
                <a:lnTo>
                  <a:pt x="0" y="62217"/>
                </a:lnTo>
                <a:lnTo>
                  <a:pt x="60401" y="62217"/>
                </a:lnTo>
                <a:lnTo>
                  <a:pt x="62217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383658" y="390075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03" y="0"/>
                </a:moveTo>
                <a:lnTo>
                  <a:pt x="0" y="0"/>
                </a:lnTo>
                <a:lnTo>
                  <a:pt x="0" y="62218"/>
                </a:lnTo>
                <a:lnTo>
                  <a:pt x="62203" y="62218"/>
                </a:lnTo>
                <a:lnTo>
                  <a:pt x="622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564886" y="390075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2" y="0"/>
                </a:moveTo>
                <a:lnTo>
                  <a:pt x="0" y="0"/>
                </a:lnTo>
                <a:lnTo>
                  <a:pt x="0" y="62218"/>
                </a:lnTo>
                <a:lnTo>
                  <a:pt x="62222" y="62218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806520" y="3900768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57" y="0"/>
                </a:moveTo>
                <a:lnTo>
                  <a:pt x="183057" y="0"/>
                </a:lnTo>
                <a:lnTo>
                  <a:pt x="0" y="0"/>
                </a:lnTo>
                <a:lnTo>
                  <a:pt x="0" y="62217"/>
                </a:lnTo>
                <a:lnTo>
                  <a:pt x="183057" y="62217"/>
                </a:lnTo>
                <a:lnTo>
                  <a:pt x="183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108611" y="390075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6" y="0"/>
                </a:moveTo>
                <a:lnTo>
                  <a:pt x="0" y="0"/>
                </a:lnTo>
                <a:lnTo>
                  <a:pt x="0" y="62218"/>
                </a:lnTo>
                <a:lnTo>
                  <a:pt x="62216" y="62218"/>
                </a:lnTo>
                <a:lnTo>
                  <a:pt x="622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350250" y="390075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6" y="0"/>
                </a:moveTo>
                <a:lnTo>
                  <a:pt x="0" y="0"/>
                </a:lnTo>
                <a:lnTo>
                  <a:pt x="0" y="62218"/>
                </a:lnTo>
                <a:lnTo>
                  <a:pt x="62226" y="62218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471086" y="3900768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17"/>
                </a:lnTo>
                <a:lnTo>
                  <a:pt x="183045" y="62217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141992" y="3961182"/>
            <a:ext cx="364490" cy="62230"/>
          </a:xfrm>
          <a:custGeom>
            <a:avLst/>
            <a:gdLst/>
            <a:ahLst/>
            <a:cxnLst/>
            <a:rect l="l" t="t" r="r" b="b"/>
            <a:pathLst>
              <a:path w="364489" h="62229">
                <a:moveTo>
                  <a:pt x="364299" y="0"/>
                </a:moveTo>
                <a:lnTo>
                  <a:pt x="364299" y="0"/>
                </a:lnTo>
                <a:lnTo>
                  <a:pt x="0" y="0"/>
                </a:lnTo>
                <a:lnTo>
                  <a:pt x="0" y="62217"/>
                </a:lnTo>
                <a:lnTo>
                  <a:pt x="364299" y="62217"/>
                </a:lnTo>
                <a:lnTo>
                  <a:pt x="3642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564877" y="3961182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30" y="0"/>
                </a:lnTo>
                <a:lnTo>
                  <a:pt x="60426" y="0"/>
                </a:lnTo>
                <a:lnTo>
                  <a:pt x="0" y="0"/>
                </a:lnTo>
                <a:lnTo>
                  <a:pt x="0" y="62217"/>
                </a:lnTo>
                <a:lnTo>
                  <a:pt x="60426" y="62217"/>
                </a:lnTo>
                <a:lnTo>
                  <a:pt x="62230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746131" y="3961182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31" y="0"/>
                </a:moveTo>
                <a:lnTo>
                  <a:pt x="62217" y="0"/>
                </a:lnTo>
                <a:lnTo>
                  <a:pt x="60388" y="0"/>
                </a:lnTo>
                <a:lnTo>
                  <a:pt x="0" y="0"/>
                </a:lnTo>
                <a:lnTo>
                  <a:pt x="0" y="62217"/>
                </a:lnTo>
                <a:lnTo>
                  <a:pt x="60388" y="62217"/>
                </a:lnTo>
                <a:lnTo>
                  <a:pt x="62217" y="62217"/>
                </a:lnTo>
                <a:lnTo>
                  <a:pt x="122631" y="62217"/>
                </a:lnTo>
                <a:lnTo>
                  <a:pt x="1226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927377" y="396117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04" y="0"/>
                </a:moveTo>
                <a:lnTo>
                  <a:pt x="0" y="0"/>
                </a:lnTo>
                <a:lnTo>
                  <a:pt x="0" y="62218"/>
                </a:lnTo>
                <a:lnTo>
                  <a:pt x="62204" y="62218"/>
                </a:lnTo>
                <a:lnTo>
                  <a:pt x="622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108602" y="3961182"/>
            <a:ext cx="304165" cy="62230"/>
          </a:xfrm>
          <a:custGeom>
            <a:avLst/>
            <a:gdLst/>
            <a:ahLst/>
            <a:cxnLst/>
            <a:rect l="l" t="t" r="r" b="b"/>
            <a:pathLst>
              <a:path w="304164" h="62229">
                <a:moveTo>
                  <a:pt x="303872" y="0"/>
                </a:moveTo>
                <a:lnTo>
                  <a:pt x="303872" y="0"/>
                </a:lnTo>
                <a:lnTo>
                  <a:pt x="0" y="0"/>
                </a:lnTo>
                <a:lnTo>
                  <a:pt x="0" y="62217"/>
                </a:lnTo>
                <a:lnTo>
                  <a:pt x="303872" y="62217"/>
                </a:lnTo>
                <a:lnTo>
                  <a:pt x="303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531487" y="3961182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42" y="0"/>
                </a:lnTo>
                <a:lnTo>
                  <a:pt x="60426" y="0"/>
                </a:lnTo>
                <a:lnTo>
                  <a:pt x="0" y="0"/>
                </a:lnTo>
                <a:lnTo>
                  <a:pt x="0" y="62217"/>
                </a:lnTo>
                <a:lnTo>
                  <a:pt x="60426" y="62217"/>
                </a:lnTo>
                <a:lnTo>
                  <a:pt x="62242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141992" y="4021595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30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30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383648" y="4021595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04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04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625303" y="4021595"/>
            <a:ext cx="243840" cy="62230"/>
          </a:xfrm>
          <a:custGeom>
            <a:avLst/>
            <a:gdLst/>
            <a:ahLst/>
            <a:cxnLst/>
            <a:rect l="l" t="t" r="r" b="b"/>
            <a:pathLst>
              <a:path w="243839" h="62229">
                <a:moveTo>
                  <a:pt x="243459" y="0"/>
                </a:moveTo>
                <a:lnTo>
                  <a:pt x="243459" y="0"/>
                </a:lnTo>
                <a:lnTo>
                  <a:pt x="0" y="0"/>
                </a:lnTo>
                <a:lnTo>
                  <a:pt x="0" y="62217"/>
                </a:lnTo>
                <a:lnTo>
                  <a:pt x="243459" y="62217"/>
                </a:lnTo>
                <a:lnTo>
                  <a:pt x="2434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927377" y="402158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04" y="0"/>
                </a:moveTo>
                <a:lnTo>
                  <a:pt x="0" y="0"/>
                </a:lnTo>
                <a:lnTo>
                  <a:pt x="0" y="62218"/>
                </a:lnTo>
                <a:lnTo>
                  <a:pt x="62204" y="62218"/>
                </a:lnTo>
                <a:lnTo>
                  <a:pt x="622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169026" y="402158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8" y="0"/>
                </a:moveTo>
                <a:lnTo>
                  <a:pt x="0" y="0"/>
                </a:lnTo>
                <a:lnTo>
                  <a:pt x="0" y="62218"/>
                </a:lnTo>
                <a:lnTo>
                  <a:pt x="62218" y="62218"/>
                </a:lnTo>
                <a:lnTo>
                  <a:pt x="62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350250" y="402158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6" y="0"/>
                </a:moveTo>
                <a:lnTo>
                  <a:pt x="0" y="0"/>
                </a:lnTo>
                <a:lnTo>
                  <a:pt x="0" y="62218"/>
                </a:lnTo>
                <a:lnTo>
                  <a:pt x="62226" y="62218"/>
                </a:lnTo>
                <a:lnTo>
                  <a:pt x="622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471086" y="4021595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17" y="0"/>
                </a:lnTo>
                <a:lnTo>
                  <a:pt x="60401" y="0"/>
                </a:lnTo>
                <a:lnTo>
                  <a:pt x="0" y="0"/>
                </a:lnTo>
                <a:lnTo>
                  <a:pt x="0" y="62217"/>
                </a:lnTo>
                <a:lnTo>
                  <a:pt x="60401" y="62217"/>
                </a:lnTo>
                <a:lnTo>
                  <a:pt x="62217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142004" y="408199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62222" y="0"/>
                </a:moveTo>
                <a:lnTo>
                  <a:pt x="0" y="0"/>
                </a:lnTo>
                <a:lnTo>
                  <a:pt x="0" y="62218"/>
                </a:lnTo>
                <a:lnTo>
                  <a:pt x="62222" y="62218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383658" y="408199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03" y="0"/>
                </a:moveTo>
                <a:lnTo>
                  <a:pt x="0" y="0"/>
                </a:lnTo>
                <a:lnTo>
                  <a:pt x="0" y="62218"/>
                </a:lnTo>
                <a:lnTo>
                  <a:pt x="62203" y="62218"/>
                </a:lnTo>
                <a:lnTo>
                  <a:pt x="622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3504463" y="4081997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30"/>
                </a:lnTo>
                <a:lnTo>
                  <a:pt x="183045" y="62230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746131" y="408199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22" y="0"/>
                </a:moveTo>
                <a:lnTo>
                  <a:pt x="0" y="0"/>
                </a:lnTo>
                <a:lnTo>
                  <a:pt x="0" y="62218"/>
                </a:lnTo>
                <a:lnTo>
                  <a:pt x="62222" y="62218"/>
                </a:lnTo>
                <a:lnTo>
                  <a:pt x="62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866962" y="408199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0" y="0"/>
                </a:moveTo>
                <a:lnTo>
                  <a:pt x="0" y="0"/>
                </a:lnTo>
                <a:lnTo>
                  <a:pt x="0" y="62218"/>
                </a:lnTo>
                <a:lnTo>
                  <a:pt x="62210" y="62218"/>
                </a:lnTo>
                <a:lnTo>
                  <a:pt x="62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108602" y="4081997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30"/>
                </a:lnTo>
                <a:lnTo>
                  <a:pt x="183045" y="62230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471096" y="408199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0" y="0"/>
                </a:moveTo>
                <a:lnTo>
                  <a:pt x="0" y="0"/>
                </a:lnTo>
                <a:lnTo>
                  <a:pt x="0" y="62218"/>
                </a:lnTo>
                <a:lnTo>
                  <a:pt x="62210" y="62218"/>
                </a:lnTo>
                <a:lnTo>
                  <a:pt x="62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202406" y="4142423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30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30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444073" y="414241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8" y="0"/>
                </a:moveTo>
                <a:lnTo>
                  <a:pt x="0" y="0"/>
                </a:lnTo>
                <a:lnTo>
                  <a:pt x="0" y="62218"/>
                </a:lnTo>
                <a:lnTo>
                  <a:pt x="62218" y="62218"/>
                </a:lnTo>
                <a:lnTo>
                  <a:pt x="62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685718" y="4142423"/>
            <a:ext cx="243840" cy="62230"/>
          </a:xfrm>
          <a:custGeom>
            <a:avLst/>
            <a:gdLst/>
            <a:ahLst/>
            <a:cxnLst/>
            <a:rect l="l" t="t" r="r" b="b"/>
            <a:pathLst>
              <a:path w="243839" h="62229">
                <a:moveTo>
                  <a:pt x="243446" y="0"/>
                </a:moveTo>
                <a:lnTo>
                  <a:pt x="243446" y="0"/>
                </a:lnTo>
                <a:lnTo>
                  <a:pt x="0" y="0"/>
                </a:lnTo>
                <a:lnTo>
                  <a:pt x="0" y="62217"/>
                </a:lnTo>
                <a:lnTo>
                  <a:pt x="243446" y="62217"/>
                </a:lnTo>
                <a:lnTo>
                  <a:pt x="2434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169016" y="4142423"/>
            <a:ext cx="183515" cy="62230"/>
          </a:xfrm>
          <a:custGeom>
            <a:avLst/>
            <a:gdLst/>
            <a:ahLst/>
            <a:cxnLst/>
            <a:rect l="l" t="t" r="r" b="b"/>
            <a:pathLst>
              <a:path w="183514" h="62229">
                <a:moveTo>
                  <a:pt x="183045" y="0"/>
                </a:moveTo>
                <a:lnTo>
                  <a:pt x="183045" y="0"/>
                </a:lnTo>
                <a:lnTo>
                  <a:pt x="0" y="0"/>
                </a:lnTo>
                <a:lnTo>
                  <a:pt x="0" y="62217"/>
                </a:lnTo>
                <a:lnTo>
                  <a:pt x="183045" y="62217"/>
                </a:lnTo>
                <a:lnTo>
                  <a:pt x="183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471096" y="414241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0" y="0"/>
                </a:moveTo>
                <a:lnTo>
                  <a:pt x="0" y="0"/>
                </a:lnTo>
                <a:lnTo>
                  <a:pt x="0" y="62218"/>
                </a:lnTo>
                <a:lnTo>
                  <a:pt x="62210" y="62218"/>
                </a:lnTo>
                <a:lnTo>
                  <a:pt x="62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202406" y="4202825"/>
            <a:ext cx="123189" cy="62230"/>
          </a:xfrm>
          <a:custGeom>
            <a:avLst/>
            <a:gdLst/>
            <a:ahLst/>
            <a:cxnLst/>
            <a:rect l="l" t="t" r="r" b="b"/>
            <a:pathLst>
              <a:path w="123189" h="62229">
                <a:moveTo>
                  <a:pt x="122643" y="0"/>
                </a:moveTo>
                <a:lnTo>
                  <a:pt x="62230" y="0"/>
                </a:lnTo>
                <a:lnTo>
                  <a:pt x="60413" y="0"/>
                </a:lnTo>
                <a:lnTo>
                  <a:pt x="0" y="0"/>
                </a:lnTo>
                <a:lnTo>
                  <a:pt x="0" y="62217"/>
                </a:lnTo>
                <a:lnTo>
                  <a:pt x="60413" y="62217"/>
                </a:lnTo>
                <a:lnTo>
                  <a:pt x="62230" y="62217"/>
                </a:lnTo>
                <a:lnTo>
                  <a:pt x="122643" y="62217"/>
                </a:lnTo>
                <a:lnTo>
                  <a:pt x="1226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564877" y="4202825"/>
            <a:ext cx="243840" cy="62230"/>
          </a:xfrm>
          <a:custGeom>
            <a:avLst/>
            <a:gdLst/>
            <a:ahLst/>
            <a:cxnLst/>
            <a:rect l="l" t="t" r="r" b="b"/>
            <a:pathLst>
              <a:path w="243839" h="62229">
                <a:moveTo>
                  <a:pt x="243471" y="0"/>
                </a:moveTo>
                <a:lnTo>
                  <a:pt x="243471" y="0"/>
                </a:lnTo>
                <a:lnTo>
                  <a:pt x="0" y="0"/>
                </a:lnTo>
                <a:lnTo>
                  <a:pt x="0" y="62217"/>
                </a:lnTo>
                <a:lnTo>
                  <a:pt x="243471" y="62217"/>
                </a:lnTo>
                <a:lnTo>
                  <a:pt x="2434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866962" y="420282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62210" y="0"/>
                </a:moveTo>
                <a:lnTo>
                  <a:pt x="0" y="0"/>
                </a:lnTo>
                <a:lnTo>
                  <a:pt x="0" y="62218"/>
                </a:lnTo>
                <a:lnTo>
                  <a:pt x="62210" y="62218"/>
                </a:lnTo>
                <a:lnTo>
                  <a:pt x="62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987774" y="4202825"/>
            <a:ext cx="304165" cy="62230"/>
          </a:xfrm>
          <a:custGeom>
            <a:avLst/>
            <a:gdLst/>
            <a:ahLst/>
            <a:cxnLst/>
            <a:rect l="l" t="t" r="r" b="b"/>
            <a:pathLst>
              <a:path w="304164" h="62229">
                <a:moveTo>
                  <a:pt x="303872" y="0"/>
                </a:moveTo>
                <a:lnTo>
                  <a:pt x="303872" y="0"/>
                </a:lnTo>
                <a:lnTo>
                  <a:pt x="0" y="0"/>
                </a:lnTo>
                <a:lnTo>
                  <a:pt x="0" y="62217"/>
                </a:lnTo>
                <a:lnTo>
                  <a:pt x="303872" y="62217"/>
                </a:lnTo>
                <a:lnTo>
                  <a:pt x="303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531493" y="4202824"/>
            <a:ext cx="62865" cy="62230"/>
          </a:xfrm>
          <a:custGeom>
            <a:avLst/>
            <a:gdLst/>
            <a:ahLst/>
            <a:cxnLst/>
            <a:rect l="l" t="t" r="r" b="b"/>
            <a:pathLst>
              <a:path w="62864" h="62229">
                <a:moveTo>
                  <a:pt x="62236" y="0"/>
                </a:moveTo>
                <a:lnTo>
                  <a:pt x="0" y="0"/>
                </a:lnTo>
                <a:lnTo>
                  <a:pt x="0" y="62218"/>
                </a:lnTo>
                <a:lnTo>
                  <a:pt x="62236" y="62218"/>
                </a:lnTo>
                <a:lnTo>
                  <a:pt x="62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2658694" y="2269491"/>
            <a:ext cx="422909" cy="422909"/>
          </a:xfrm>
          <a:custGeom>
            <a:avLst/>
            <a:gdLst/>
            <a:ahLst/>
            <a:cxnLst/>
            <a:rect l="l" t="t" r="r" b="b"/>
            <a:pathLst>
              <a:path w="422910" h="422910">
                <a:moveTo>
                  <a:pt x="422884" y="0"/>
                </a:moveTo>
                <a:lnTo>
                  <a:pt x="0" y="0"/>
                </a:lnTo>
                <a:lnTo>
                  <a:pt x="0" y="60960"/>
                </a:lnTo>
                <a:lnTo>
                  <a:pt x="0" y="363220"/>
                </a:lnTo>
                <a:lnTo>
                  <a:pt x="0" y="422910"/>
                </a:lnTo>
                <a:lnTo>
                  <a:pt x="422884" y="422910"/>
                </a:lnTo>
                <a:lnTo>
                  <a:pt x="422884" y="363220"/>
                </a:lnTo>
                <a:lnTo>
                  <a:pt x="60388" y="363220"/>
                </a:lnTo>
                <a:lnTo>
                  <a:pt x="60388" y="60960"/>
                </a:lnTo>
                <a:lnTo>
                  <a:pt x="362483" y="60960"/>
                </a:lnTo>
                <a:lnTo>
                  <a:pt x="362483" y="362610"/>
                </a:lnTo>
                <a:lnTo>
                  <a:pt x="422884" y="362610"/>
                </a:lnTo>
                <a:lnTo>
                  <a:pt x="422884" y="60960"/>
                </a:lnTo>
                <a:lnTo>
                  <a:pt x="422884" y="60515"/>
                </a:lnTo>
                <a:lnTo>
                  <a:pt x="4228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229430" y="2269491"/>
            <a:ext cx="422909" cy="422909"/>
          </a:xfrm>
          <a:custGeom>
            <a:avLst/>
            <a:gdLst/>
            <a:ahLst/>
            <a:cxnLst/>
            <a:rect l="l" t="t" r="r" b="b"/>
            <a:pathLst>
              <a:path w="422910" h="422910">
                <a:moveTo>
                  <a:pt x="422871" y="0"/>
                </a:moveTo>
                <a:lnTo>
                  <a:pt x="0" y="0"/>
                </a:lnTo>
                <a:lnTo>
                  <a:pt x="0" y="60960"/>
                </a:lnTo>
                <a:lnTo>
                  <a:pt x="0" y="363220"/>
                </a:lnTo>
                <a:lnTo>
                  <a:pt x="0" y="422910"/>
                </a:lnTo>
                <a:lnTo>
                  <a:pt x="422871" y="422910"/>
                </a:lnTo>
                <a:lnTo>
                  <a:pt x="422871" y="363220"/>
                </a:lnTo>
                <a:lnTo>
                  <a:pt x="60401" y="363220"/>
                </a:lnTo>
                <a:lnTo>
                  <a:pt x="60401" y="60960"/>
                </a:lnTo>
                <a:lnTo>
                  <a:pt x="362496" y="60960"/>
                </a:lnTo>
                <a:lnTo>
                  <a:pt x="362496" y="362610"/>
                </a:lnTo>
                <a:lnTo>
                  <a:pt x="422871" y="362610"/>
                </a:lnTo>
                <a:lnTo>
                  <a:pt x="422871" y="60960"/>
                </a:lnTo>
                <a:lnTo>
                  <a:pt x="422871" y="60515"/>
                </a:lnTo>
                <a:lnTo>
                  <a:pt x="4228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2658694" y="3840481"/>
            <a:ext cx="422909" cy="422909"/>
          </a:xfrm>
          <a:custGeom>
            <a:avLst/>
            <a:gdLst/>
            <a:ahLst/>
            <a:cxnLst/>
            <a:rect l="l" t="t" r="r" b="b"/>
            <a:pathLst>
              <a:path w="422910" h="422910">
                <a:moveTo>
                  <a:pt x="422884" y="0"/>
                </a:moveTo>
                <a:lnTo>
                  <a:pt x="0" y="0"/>
                </a:lnTo>
                <a:lnTo>
                  <a:pt x="0" y="59690"/>
                </a:lnTo>
                <a:lnTo>
                  <a:pt x="0" y="361950"/>
                </a:lnTo>
                <a:lnTo>
                  <a:pt x="0" y="422910"/>
                </a:lnTo>
                <a:lnTo>
                  <a:pt x="422884" y="422910"/>
                </a:lnTo>
                <a:lnTo>
                  <a:pt x="422884" y="362356"/>
                </a:lnTo>
                <a:lnTo>
                  <a:pt x="422884" y="361950"/>
                </a:lnTo>
                <a:lnTo>
                  <a:pt x="422884" y="60261"/>
                </a:lnTo>
                <a:lnTo>
                  <a:pt x="362483" y="60261"/>
                </a:lnTo>
                <a:lnTo>
                  <a:pt x="362483" y="361950"/>
                </a:lnTo>
                <a:lnTo>
                  <a:pt x="60388" y="361950"/>
                </a:lnTo>
                <a:lnTo>
                  <a:pt x="60388" y="59690"/>
                </a:lnTo>
                <a:lnTo>
                  <a:pt x="422884" y="59690"/>
                </a:lnTo>
                <a:lnTo>
                  <a:pt x="4228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2779520" y="2390439"/>
            <a:ext cx="181610" cy="181610"/>
          </a:xfrm>
          <a:custGeom>
            <a:avLst/>
            <a:gdLst/>
            <a:ahLst/>
            <a:cxnLst/>
            <a:rect l="l" t="t" r="r" b="b"/>
            <a:pathLst>
              <a:path w="181610" h="181610">
                <a:moveTo>
                  <a:pt x="181220" y="0"/>
                </a:moveTo>
                <a:lnTo>
                  <a:pt x="0" y="0"/>
                </a:lnTo>
                <a:lnTo>
                  <a:pt x="0" y="181221"/>
                </a:lnTo>
                <a:lnTo>
                  <a:pt x="181220" y="181221"/>
                </a:lnTo>
                <a:lnTo>
                  <a:pt x="1812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350250" y="2390439"/>
            <a:ext cx="181610" cy="181610"/>
          </a:xfrm>
          <a:custGeom>
            <a:avLst/>
            <a:gdLst/>
            <a:ahLst/>
            <a:cxnLst/>
            <a:rect l="l" t="t" r="r" b="b"/>
            <a:pathLst>
              <a:path w="181610" h="181610">
                <a:moveTo>
                  <a:pt x="181239" y="0"/>
                </a:moveTo>
                <a:lnTo>
                  <a:pt x="0" y="0"/>
                </a:lnTo>
                <a:lnTo>
                  <a:pt x="0" y="181221"/>
                </a:lnTo>
                <a:lnTo>
                  <a:pt x="181239" y="181221"/>
                </a:lnTo>
                <a:lnTo>
                  <a:pt x="181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2779520" y="3961174"/>
            <a:ext cx="181610" cy="181610"/>
          </a:xfrm>
          <a:custGeom>
            <a:avLst/>
            <a:gdLst/>
            <a:ahLst/>
            <a:cxnLst/>
            <a:rect l="l" t="t" r="r" b="b"/>
            <a:pathLst>
              <a:path w="181610" h="181610">
                <a:moveTo>
                  <a:pt x="181220" y="0"/>
                </a:moveTo>
                <a:lnTo>
                  <a:pt x="0" y="0"/>
                </a:lnTo>
                <a:lnTo>
                  <a:pt x="0" y="181220"/>
                </a:lnTo>
                <a:lnTo>
                  <a:pt x="181220" y="181220"/>
                </a:lnTo>
                <a:lnTo>
                  <a:pt x="1812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3" name="object 2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8076" y="1834200"/>
            <a:ext cx="2314879" cy="211702"/>
          </a:xfrm>
          <a:prstGeom prst="rect">
            <a:avLst/>
          </a:prstGeom>
        </p:spPr>
      </p:pic>
      <p:grpSp>
        <p:nvGrpSpPr>
          <p:cNvPr id="244" name="object 244"/>
          <p:cNvGrpSpPr/>
          <p:nvPr/>
        </p:nvGrpSpPr>
        <p:grpSpPr>
          <a:xfrm>
            <a:off x="837323" y="0"/>
            <a:ext cx="1120140" cy="1393190"/>
            <a:chOff x="837323" y="0"/>
            <a:chExt cx="1120140" cy="1393190"/>
          </a:xfrm>
        </p:grpSpPr>
        <p:sp>
          <p:nvSpPr>
            <p:cNvPr id="245" name="object 245"/>
            <p:cNvSpPr/>
            <p:nvPr/>
          </p:nvSpPr>
          <p:spPr>
            <a:xfrm>
              <a:off x="837323" y="1"/>
              <a:ext cx="1120140" cy="1393190"/>
            </a:xfrm>
            <a:custGeom>
              <a:avLst/>
              <a:gdLst/>
              <a:ahLst/>
              <a:cxnLst/>
              <a:rect l="l" t="t" r="r" b="b"/>
              <a:pathLst>
                <a:path w="1120139" h="1393190">
                  <a:moveTo>
                    <a:pt x="547230" y="1334655"/>
                  </a:moveTo>
                  <a:lnTo>
                    <a:pt x="488797" y="1334655"/>
                  </a:lnTo>
                  <a:lnTo>
                    <a:pt x="488797" y="1393075"/>
                  </a:lnTo>
                  <a:lnTo>
                    <a:pt x="547230" y="1393075"/>
                  </a:lnTo>
                  <a:lnTo>
                    <a:pt x="547230" y="1334655"/>
                  </a:lnTo>
                  <a:close/>
                </a:path>
                <a:path w="1120139" h="1393190">
                  <a:moveTo>
                    <a:pt x="547230" y="1250759"/>
                  </a:moveTo>
                  <a:lnTo>
                    <a:pt x="488797" y="1250759"/>
                  </a:lnTo>
                  <a:lnTo>
                    <a:pt x="488797" y="1309179"/>
                  </a:lnTo>
                  <a:lnTo>
                    <a:pt x="547230" y="1309179"/>
                  </a:lnTo>
                  <a:lnTo>
                    <a:pt x="547230" y="1250759"/>
                  </a:lnTo>
                  <a:close/>
                </a:path>
                <a:path w="1120139" h="1393190">
                  <a:moveTo>
                    <a:pt x="631113" y="1334655"/>
                  </a:moveTo>
                  <a:lnTo>
                    <a:pt x="572706" y="1334655"/>
                  </a:lnTo>
                  <a:lnTo>
                    <a:pt x="572706" y="1393075"/>
                  </a:lnTo>
                  <a:lnTo>
                    <a:pt x="631113" y="1393075"/>
                  </a:lnTo>
                  <a:lnTo>
                    <a:pt x="631113" y="1334655"/>
                  </a:lnTo>
                  <a:close/>
                </a:path>
                <a:path w="1120139" h="1393190">
                  <a:moveTo>
                    <a:pt x="631113" y="1250759"/>
                  </a:moveTo>
                  <a:lnTo>
                    <a:pt x="572706" y="1250759"/>
                  </a:lnTo>
                  <a:lnTo>
                    <a:pt x="572706" y="1309179"/>
                  </a:lnTo>
                  <a:lnTo>
                    <a:pt x="631113" y="1309179"/>
                  </a:lnTo>
                  <a:lnTo>
                    <a:pt x="631113" y="1250759"/>
                  </a:lnTo>
                  <a:close/>
                </a:path>
                <a:path w="1120139" h="1393190">
                  <a:moveTo>
                    <a:pt x="1119924" y="0"/>
                  </a:moveTo>
                  <a:lnTo>
                    <a:pt x="0" y="0"/>
                  </a:lnTo>
                  <a:lnTo>
                    <a:pt x="0" y="1382979"/>
                  </a:lnTo>
                  <a:lnTo>
                    <a:pt x="559968" y="981049"/>
                  </a:lnTo>
                  <a:lnTo>
                    <a:pt x="1119924" y="1382979"/>
                  </a:lnTo>
                  <a:lnTo>
                    <a:pt x="1119924" y="0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046861" y="309677"/>
              <a:ext cx="695960" cy="525145"/>
            </a:xfrm>
            <a:custGeom>
              <a:avLst/>
              <a:gdLst/>
              <a:ahLst/>
              <a:cxnLst/>
              <a:rect l="l" t="t" r="r" b="b"/>
              <a:pathLst>
                <a:path w="695960" h="525144">
                  <a:moveTo>
                    <a:pt x="57048" y="399440"/>
                  </a:moveTo>
                  <a:lnTo>
                    <a:pt x="55384" y="391274"/>
                  </a:lnTo>
                  <a:lnTo>
                    <a:pt x="52057" y="386880"/>
                  </a:lnTo>
                  <a:lnTo>
                    <a:pt x="52057" y="389737"/>
                  </a:lnTo>
                  <a:lnTo>
                    <a:pt x="52057" y="409117"/>
                  </a:lnTo>
                  <a:lnTo>
                    <a:pt x="44538" y="413893"/>
                  </a:lnTo>
                  <a:lnTo>
                    <a:pt x="31026" y="413893"/>
                  </a:lnTo>
                  <a:lnTo>
                    <a:pt x="31026" y="384975"/>
                  </a:lnTo>
                  <a:lnTo>
                    <a:pt x="44538" y="384975"/>
                  </a:lnTo>
                  <a:lnTo>
                    <a:pt x="52057" y="389737"/>
                  </a:lnTo>
                  <a:lnTo>
                    <a:pt x="52057" y="386880"/>
                  </a:lnTo>
                  <a:lnTo>
                    <a:pt x="50876" y="385318"/>
                  </a:lnTo>
                  <a:lnTo>
                    <a:pt x="50253" y="384975"/>
                  </a:lnTo>
                  <a:lnTo>
                    <a:pt x="44272" y="381660"/>
                  </a:lnTo>
                  <a:lnTo>
                    <a:pt x="36296" y="380415"/>
                  </a:lnTo>
                  <a:lnTo>
                    <a:pt x="31026" y="380415"/>
                  </a:lnTo>
                  <a:lnTo>
                    <a:pt x="31026" y="374484"/>
                  </a:lnTo>
                  <a:lnTo>
                    <a:pt x="26035" y="374484"/>
                  </a:lnTo>
                  <a:lnTo>
                    <a:pt x="26035" y="380415"/>
                  </a:lnTo>
                  <a:lnTo>
                    <a:pt x="26035" y="384975"/>
                  </a:lnTo>
                  <a:lnTo>
                    <a:pt x="26035" y="413893"/>
                  </a:lnTo>
                  <a:lnTo>
                    <a:pt x="12509" y="413893"/>
                  </a:lnTo>
                  <a:lnTo>
                    <a:pt x="4991" y="409117"/>
                  </a:lnTo>
                  <a:lnTo>
                    <a:pt x="4991" y="389737"/>
                  </a:lnTo>
                  <a:lnTo>
                    <a:pt x="12509" y="384975"/>
                  </a:lnTo>
                  <a:lnTo>
                    <a:pt x="26035" y="384975"/>
                  </a:lnTo>
                  <a:lnTo>
                    <a:pt x="26035" y="380415"/>
                  </a:lnTo>
                  <a:lnTo>
                    <a:pt x="20751" y="380415"/>
                  </a:lnTo>
                  <a:lnTo>
                    <a:pt x="12776" y="381660"/>
                  </a:lnTo>
                  <a:lnTo>
                    <a:pt x="6172" y="385318"/>
                  </a:lnTo>
                  <a:lnTo>
                    <a:pt x="1663" y="391274"/>
                  </a:lnTo>
                  <a:lnTo>
                    <a:pt x="0" y="399440"/>
                  </a:lnTo>
                  <a:lnTo>
                    <a:pt x="1663" y="407593"/>
                  </a:lnTo>
                  <a:lnTo>
                    <a:pt x="6172" y="413550"/>
                  </a:lnTo>
                  <a:lnTo>
                    <a:pt x="12776" y="417207"/>
                  </a:lnTo>
                  <a:lnTo>
                    <a:pt x="20751" y="418452"/>
                  </a:lnTo>
                  <a:lnTo>
                    <a:pt x="26035" y="418452"/>
                  </a:lnTo>
                  <a:lnTo>
                    <a:pt x="26035" y="425386"/>
                  </a:lnTo>
                  <a:lnTo>
                    <a:pt x="31026" y="425386"/>
                  </a:lnTo>
                  <a:lnTo>
                    <a:pt x="31026" y="418452"/>
                  </a:lnTo>
                  <a:lnTo>
                    <a:pt x="36296" y="418452"/>
                  </a:lnTo>
                  <a:lnTo>
                    <a:pt x="44272" y="417207"/>
                  </a:lnTo>
                  <a:lnTo>
                    <a:pt x="50253" y="413893"/>
                  </a:lnTo>
                  <a:lnTo>
                    <a:pt x="50876" y="413550"/>
                  </a:lnTo>
                  <a:lnTo>
                    <a:pt x="55384" y="407593"/>
                  </a:lnTo>
                  <a:lnTo>
                    <a:pt x="57048" y="399440"/>
                  </a:lnTo>
                  <a:close/>
                </a:path>
                <a:path w="695960" h="525144">
                  <a:moveTo>
                    <a:pt x="76542" y="472325"/>
                  </a:moveTo>
                  <a:lnTo>
                    <a:pt x="75196" y="470585"/>
                  </a:lnTo>
                  <a:lnTo>
                    <a:pt x="71691" y="466026"/>
                  </a:lnTo>
                  <a:lnTo>
                    <a:pt x="71539" y="466026"/>
                  </a:lnTo>
                  <a:lnTo>
                    <a:pt x="71539" y="473621"/>
                  </a:lnTo>
                  <a:lnTo>
                    <a:pt x="71539" y="486054"/>
                  </a:lnTo>
                  <a:lnTo>
                    <a:pt x="67284" y="489026"/>
                  </a:lnTo>
                  <a:lnTo>
                    <a:pt x="43713" y="489026"/>
                  </a:lnTo>
                  <a:lnTo>
                    <a:pt x="43713" y="470585"/>
                  </a:lnTo>
                  <a:lnTo>
                    <a:pt x="67284" y="470585"/>
                  </a:lnTo>
                  <a:lnTo>
                    <a:pt x="71539" y="473621"/>
                  </a:lnTo>
                  <a:lnTo>
                    <a:pt x="71539" y="466026"/>
                  </a:lnTo>
                  <a:lnTo>
                    <a:pt x="38722" y="466026"/>
                  </a:lnTo>
                  <a:lnTo>
                    <a:pt x="38722" y="514045"/>
                  </a:lnTo>
                  <a:lnTo>
                    <a:pt x="43713" y="514045"/>
                  </a:lnTo>
                  <a:lnTo>
                    <a:pt x="43713" y="493572"/>
                  </a:lnTo>
                  <a:lnTo>
                    <a:pt x="71691" y="493572"/>
                  </a:lnTo>
                  <a:lnTo>
                    <a:pt x="75209" y="489026"/>
                  </a:lnTo>
                  <a:lnTo>
                    <a:pt x="76542" y="487286"/>
                  </a:lnTo>
                  <a:lnTo>
                    <a:pt x="76542" y="472325"/>
                  </a:lnTo>
                  <a:close/>
                </a:path>
                <a:path w="695960" h="525144">
                  <a:moveTo>
                    <a:pt x="112725" y="400088"/>
                  </a:moveTo>
                  <a:lnTo>
                    <a:pt x="110807" y="390144"/>
                  </a:lnTo>
                  <a:lnTo>
                    <a:pt x="107734" y="385521"/>
                  </a:lnTo>
                  <a:lnTo>
                    <a:pt x="107734" y="400088"/>
                  </a:lnTo>
                  <a:lnTo>
                    <a:pt x="106260" y="408279"/>
                  </a:lnTo>
                  <a:lnTo>
                    <a:pt x="102184" y="414731"/>
                  </a:lnTo>
                  <a:lnTo>
                    <a:pt x="95999" y="418960"/>
                  </a:lnTo>
                  <a:lnTo>
                    <a:pt x="88214" y="420471"/>
                  </a:lnTo>
                  <a:lnTo>
                    <a:pt x="80441" y="418960"/>
                  </a:lnTo>
                  <a:lnTo>
                    <a:pt x="74244" y="414731"/>
                  </a:lnTo>
                  <a:lnTo>
                    <a:pt x="70167" y="408279"/>
                  </a:lnTo>
                  <a:lnTo>
                    <a:pt x="68694" y="400088"/>
                  </a:lnTo>
                  <a:lnTo>
                    <a:pt x="70167" y="391896"/>
                  </a:lnTo>
                  <a:lnTo>
                    <a:pt x="74244" y="385445"/>
                  </a:lnTo>
                  <a:lnTo>
                    <a:pt x="80441" y="381215"/>
                  </a:lnTo>
                  <a:lnTo>
                    <a:pt x="88214" y="379691"/>
                  </a:lnTo>
                  <a:lnTo>
                    <a:pt x="95999" y="381215"/>
                  </a:lnTo>
                  <a:lnTo>
                    <a:pt x="102184" y="385445"/>
                  </a:lnTo>
                  <a:lnTo>
                    <a:pt x="106260" y="391896"/>
                  </a:lnTo>
                  <a:lnTo>
                    <a:pt x="107734" y="400088"/>
                  </a:lnTo>
                  <a:lnTo>
                    <a:pt x="107734" y="385521"/>
                  </a:lnTo>
                  <a:lnTo>
                    <a:pt x="105562" y="382244"/>
                  </a:lnTo>
                  <a:lnTo>
                    <a:pt x="101765" y="379691"/>
                  </a:lnTo>
                  <a:lnTo>
                    <a:pt x="97777" y="377024"/>
                  </a:lnTo>
                  <a:lnTo>
                    <a:pt x="88214" y="375132"/>
                  </a:lnTo>
                  <a:lnTo>
                    <a:pt x="78651" y="377024"/>
                  </a:lnTo>
                  <a:lnTo>
                    <a:pt x="70866" y="382244"/>
                  </a:lnTo>
                  <a:lnTo>
                    <a:pt x="65620" y="390144"/>
                  </a:lnTo>
                  <a:lnTo>
                    <a:pt x="63703" y="400088"/>
                  </a:lnTo>
                  <a:lnTo>
                    <a:pt x="65620" y="410019"/>
                  </a:lnTo>
                  <a:lnTo>
                    <a:pt x="70866" y="417931"/>
                  </a:lnTo>
                  <a:lnTo>
                    <a:pt x="78651" y="423151"/>
                  </a:lnTo>
                  <a:lnTo>
                    <a:pt x="88214" y="425030"/>
                  </a:lnTo>
                  <a:lnTo>
                    <a:pt x="97777" y="423151"/>
                  </a:lnTo>
                  <a:lnTo>
                    <a:pt x="101765" y="420471"/>
                  </a:lnTo>
                  <a:lnTo>
                    <a:pt x="105562" y="417931"/>
                  </a:lnTo>
                  <a:lnTo>
                    <a:pt x="110807" y="410019"/>
                  </a:lnTo>
                  <a:lnTo>
                    <a:pt x="112725" y="400088"/>
                  </a:lnTo>
                  <a:close/>
                </a:path>
                <a:path w="695960" h="525144">
                  <a:moveTo>
                    <a:pt x="122097" y="466026"/>
                  </a:moveTo>
                  <a:lnTo>
                    <a:pt x="116801" y="466026"/>
                  </a:lnTo>
                  <a:lnTo>
                    <a:pt x="102209" y="496112"/>
                  </a:lnTo>
                  <a:lnTo>
                    <a:pt x="86741" y="466026"/>
                  </a:lnTo>
                  <a:lnTo>
                    <a:pt x="81381" y="466026"/>
                  </a:lnTo>
                  <a:lnTo>
                    <a:pt x="99606" y="501751"/>
                  </a:lnTo>
                  <a:lnTo>
                    <a:pt x="96570" y="508114"/>
                  </a:lnTo>
                  <a:lnTo>
                    <a:pt x="94246" y="509485"/>
                  </a:lnTo>
                  <a:lnTo>
                    <a:pt x="87668" y="509485"/>
                  </a:lnTo>
                  <a:lnTo>
                    <a:pt x="87668" y="514045"/>
                  </a:lnTo>
                  <a:lnTo>
                    <a:pt x="98374" y="514045"/>
                  </a:lnTo>
                  <a:lnTo>
                    <a:pt x="100114" y="511365"/>
                  </a:lnTo>
                  <a:lnTo>
                    <a:pt x="107492" y="496112"/>
                  </a:lnTo>
                  <a:lnTo>
                    <a:pt x="122097" y="466026"/>
                  </a:lnTo>
                  <a:close/>
                </a:path>
                <a:path w="695960" h="525144">
                  <a:moveTo>
                    <a:pt x="160375" y="382371"/>
                  </a:moveTo>
                  <a:lnTo>
                    <a:pt x="159042" y="380631"/>
                  </a:lnTo>
                  <a:lnTo>
                    <a:pt x="155536" y="376072"/>
                  </a:lnTo>
                  <a:lnTo>
                    <a:pt x="155384" y="376072"/>
                  </a:lnTo>
                  <a:lnTo>
                    <a:pt x="155384" y="383679"/>
                  </a:lnTo>
                  <a:lnTo>
                    <a:pt x="155384" y="396113"/>
                  </a:lnTo>
                  <a:lnTo>
                    <a:pt x="151117" y="399072"/>
                  </a:lnTo>
                  <a:lnTo>
                    <a:pt x="127546" y="399072"/>
                  </a:lnTo>
                  <a:lnTo>
                    <a:pt x="127546" y="380631"/>
                  </a:lnTo>
                  <a:lnTo>
                    <a:pt x="151117" y="380631"/>
                  </a:lnTo>
                  <a:lnTo>
                    <a:pt x="155384" y="383679"/>
                  </a:lnTo>
                  <a:lnTo>
                    <a:pt x="155384" y="376072"/>
                  </a:lnTo>
                  <a:lnTo>
                    <a:pt x="122555" y="376072"/>
                  </a:lnTo>
                  <a:lnTo>
                    <a:pt x="122555" y="424091"/>
                  </a:lnTo>
                  <a:lnTo>
                    <a:pt x="127546" y="424091"/>
                  </a:lnTo>
                  <a:lnTo>
                    <a:pt x="127546" y="403631"/>
                  </a:lnTo>
                  <a:lnTo>
                    <a:pt x="155536" y="403631"/>
                  </a:lnTo>
                  <a:lnTo>
                    <a:pt x="159042" y="399072"/>
                  </a:lnTo>
                  <a:lnTo>
                    <a:pt x="160375" y="397332"/>
                  </a:lnTo>
                  <a:lnTo>
                    <a:pt x="160375" y="382371"/>
                  </a:lnTo>
                  <a:close/>
                </a:path>
                <a:path w="695960" h="525144">
                  <a:moveTo>
                    <a:pt x="164680" y="466026"/>
                  </a:moveTo>
                  <a:lnTo>
                    <a:pt x="157594" y="466026"/>
                  </a:lnTo>
                  <a:lnTo>
                    <a:pt x="133299" y="487426"/>
                  </a:lnTo>
                  <a:lnTo>
                    <a:pt x="133299" y="466026"/>
                  </a:lnTo>
                  <a:lnTo>
                    <a:pt x="128308" y="466026"/>
                  </a:lnTo>
                  <a:lnTo>
                    <a:pt x="128308" y="514045"/>
                  </a:lnTo>
                  <a:lnTo>
                    <a:pt x="133299" y="514045"/>
                  </a:lnTo>
                  <a:lnTo>
                    <a:pt x="133299" y="492417"/>
                  </a:lnTo>
                  <a:lnTo>
                    <a:pt x="157886" y="514045"/>
                  </a:lnTo>
                  <a:lnTo>
                    <a:pt x="164680" y="514045"/>
                  </a:lnTo>
                  <a:lnTo>
                    <a:pt x="140525" y="492417"/>
                  </a:lnTo>
                  <a:lnTo>
                    <a:pt x="137858" y="490029"/>
                  </a:lnTo>
                  <a:lnTo>
                    <a:pt x="140766" y="487426"/>
                  </a:lnTo>
                  <a:lnTo>
                    <a:pt x="164680" y="466026"/>
                  </a:lnTo>
                  <a:close/>
                </a:path>
                <a:path w="695960" h="525144">
                  <a:moveTo>
                    <a:pt x="205930" y="376072"/>
                  </a:moveTo>
                  <a:lnTo>
                    <a:pt x="200647" y="376072"/>
                  </a:lnTo>
                  <a:lnTo>
                    <a:pt x="186042" y="406158"/>
                  </a:lnTo>
                  <a:lnTo>
                    <a:pt x="170573" y="376072"/>
                  </a:lnTo>
                  <a:lnTo>
                    <a:pt x="165227" y="376072"/>
                  </a:lnTo>
                  <a:lnTo>
                    <a:pt x="183438" y="411797"/>
                  </a:lnTo>
                  <a:lnTo>
                    <a:pt x="180416" y="418160"/>
                  </a:lnTo>
                  <a:lnTo>
                    <a:pt x="178092" y="419531"/>
                  </a:lnTo>
                  <a:lnTo>
                    <a:pt x="171513" y="419531"/>
                  </a:lnTo>
                  <a:lnTo>
                    <a:pt x="171513" y="424091"/>
                  </a:lnTo>
                  <a:lnTo>
                    <a:pt x="182219" y="424091"/>
                  </a:lnTo>
                  <a:lnTo>
                    <a:pt x="183946" y="421411"/>
                  </a:lnTo>
                  <a:lnTo>
                    <a:pt x="191338" y="406158"/>
                  </a:lnTo>
                  <a:lnTo>
                    <a:pt x="205930" y="376072"/>
                  </a:lnTo>
                  <a:close/>
                </a:path>
                <a:path w="695960" h="525144">
                  <a:moveTo>
                    <a:pt x="215950" y="490029"/>
                  </a:moveTo>
                  <a:lnTo>
                    <a:pt x="214033" y="480098"/>
                  </a:lnTo>
                  <a:lnTo>
                    <a:pt x="210959" y="475462"/>
                  </a:lnTo>
                  <a:lnTo>
                    <a:pt x="210959" y="490029"/>
                  </a:lnTo>
                  <a:lnTo>
                    <a:pt x="209486" y="498221"/>
                  </a:lnTo>
                  <a:lnTo>
                    <a:pt x="205397" y="504672"/>
                  </a:lnTo>
                  <a:lnTo>
                    <a:pt x="199212" y="508901"/>
                  </a:lnTo>
                  <a:lnTo>
                    <a:pt x="191439" y="510425"/>
                  </a:lnTo>
                  <a:lnTo>
                    <a:pt x="183654" y="508901"/>
                  </a:lnTo>
                  <a:lnTo>
                    <a:pt x="177469" y="504672"/>
                  </a:lnTo>
                  <a:lnTo>
                    <a:pt x="173380" y="498221"/>
                  </a:lnTo>
                  <a:lnTo>
                    <a:pt x="171907" y="490029"/>
                  </a:lnTo>
                  <a:lnTo>
                    <a:pt x="173380" y="481850"/>
                  </a:lnTo>
                  <a:lnTo>
                    <a:pt x="177469" y="475386"/>
                  </a:lnTo>
                  <a:lnTo>
                    <a:pt x="183654" y="471170"/>
                  </a:lnTo>
                  <a:lnTo>
                    <a:pt x="191439" y="469646"/>
                  </a:lnTo>
                  <a:lnTo>
                    <a:pt x="199212" y="471170"/>
                  </a:lnTo>
                  <a:lnTo>
                    <a:pt x="205397" y="475386"/>
                  </a:lnTo>
                  <a:lnTo>
                    <a:pt x="209486" y="481850"/>
                  </a:lnTo>
                  <a:lnTo>
                    <a:pt x="210959" y="490029"/>
                  </a:lnTo>
                  <a:lnTo>
                    <a:pt x="210959" y="475462"/>
                  </a:lnTo>
                  <a:lnTo>
                    <a:pt x="208788" y="472186"/>
                  </a:lnTo>
                  <a:lnTo>
                    <a:pt x="204990" y="469646"/>
                  </a:lnTo>
                  <a:lnTo>
                    <a:pt x="201002" y="466966"/>
                  </a:lnTo>
                  <a:lnTo>
                    <a:pt x="191439" y="465086"/>
                  </a:lnTo>
                  <a:lnTo>
                    <a:pt x="181876" y="466966"/>
                  </a:lnTo>
                  <a:lnTo>
                    <a:pt x="174078" y="472186"/>
                  </a:lnTo>
                  <a:lnTo>
                    <a:pt x="168833" y="480098"/>
                  </a:lnTo>
                  <a:lnTo>
                    <a:pt x="166916" y="490029"/>
                  </a:lnTo>
                  <a:lnTo>
                    <a:pt x="168833" y="499973"/>
                  </a:lnTo>
                  <a:lnTo>
                    <a:pt x="174078" y="507873"/>
                  </a:lnTo>
                  <a:lnTo>
                    <a:pt x="181876" y="513092"/>
                  </a:lnTo>
                  <a:lnTo>
                    <a:pt x="191439" y="514985"/>
                  </a:lnTo>
                  <a:lnTo>
                    <a:pt x="201002" y="513092"/>
                  </a:lnTo>
                  <a:lnTo>
                    <a:pt x="204990" y="510425"/>
                  </a:lnTo>
                  <a:lnTo>
                    <a:pt x="208788" y="507873"/>
                  </a:lnTo>
                  <a:lnTo>
                    <a:pt x="214033" y="499973"/>
                  </a:lnTo>
                  <a:lnTo>
                    <a:pt x="215950" y="490029"/>
                  </a:lnTo>
                  <a:close/>
                </a:path>
                <a:path w="695960" h="525144">
                  <a:moveTo>
                    <a:pt x="262585" y="471665"/>
                  </a:moveTo>
                  <a:lnTo>
                    <a:pt x="261683" y="470585"/>
                  </a:lnTo>
                  <a:lnTo>
                    <a:pt x="257886" y="466026"/>
                  </a:lnTo>
                  <a:lnTo>
                    <a:pt x="257606" y="466026"/>
                  </a:lnTo>
                  <a:lnTo>
                    <a:pt x="257606" y="473481"/>
                  </a:lnTo>
                  <a:lnTo>
                    <a:pt x="257606" y="484974"/>
                  </a:lnTo>
                  <a:lnTo>
                    <a:pt x="253911" y="487794"/>
                  </a:lnTo>
                  <a:lnTo>
                    <a:pt x="230771" y="487794"/>
                  </a:lnTo>
                  <a:lnTo>
                    <a:pt x="230771" y="470585"/>
                  </a:lnTo>
                  <a:lnTo>
                    <a:pt x="253834" y="470585"/>
                  </a:lnTo>
                  <a:lnTo>
                    <a:pt x="257606" y="473481"/>
                  </a:lnTo>
                  <a:lnTo>
                    <a:pt x="257606" y="466026"/>
                  </a:lnTo>
                  <a:lnTo>
                    <a:pt x="225780" y="466026"/>
                  </a:lnTo>
                  <a:lnTo>
                    <a:pt x="225780" y="514045"/>
                  </a:lnTo>
                  <a:lnTo>
                    <a:pt x="257886" y="514045"/>
                  </a:lnTo>
                  <a:lnTo>
                    <a:pt x="261734" y="509485"/>
                  </a:lnTo>
                  <a:lnTo>
                    <a:pt x="262585" y="508469"/>
                  </a:lnTo>
                  <a:lnTo>
                    <a:pt x="262585" y="497700"/>
                  </a:lnTo>
                  <a:lnTo>
                    <a:pt x="261937" y="493433"/>
                  </a:lnTo>
                  <a:lnTo>
                    <a:pt x="260019" y="492353"/>
                  </a:lnTo>
                  <a:lnTo>
                    <a:pt x="257606" y="490994"/>
                  </a:lnTo>
                  <a:lnTo>
                    <a:pt x="257606" y="495236"/>
                  </a:lnTo>
                  <a:lnTo>
                    <a:pt x="257606" y="506742"/>
                  </a:lnTo>
                  <a:lnTo>
                    <a:pt x="253911" y="509485"/>
                  </a:lnTo>
                  <a:lnTo>
                    <a:pt x="230771" y="509485"/>
                  </a:lnTo>
                  <a:lnTo>
                    <a:pt x="230771" y="492353"/>
                  </a:lnTo>
                  <a:lnTo>
                    <a:pt x="253834" y="492353"/>
                  </a:lnTo>
                  <a:lnTo>
                    <a:pt x="257606" y="495236"/>
                  </a:lnTo>
                  <a:lnTo>
                    <a:pt x="257606" y="490994"/>
                  </a:lnTo>
                  <a:lnTo>
                    <a:pt x="255930" y="490029"/>
                  </a:lnTo>
                  <a:lnTo>
                    <a:pt x="259892" y="487794"/>
                  </a:lnTo>
                  <a:lnTo>
                    <a:pt x="261937" y="486638"/>
                  </a:lnTo>
                  <a:lnTo>
                    <a:pt x="262585" y="482371"/>
                  </a:lnTo>
                  <a:lnTo>
                    <a:pt x="262585" y="471665"/>
                  </a:lnTo>
                  <a:close/>
                </a:path>
                <a:path w="695960" h="525144">
                  <a:moveTo>
                    <a:pt x="269265" y="376072"/>
                  </a:moveTo>
                  <a:lnTo>
                    <a:pt x="262331" y="376072"/>
                  </a:lnTo>
                  <a:lnTo>
                    <a:pt x="241007" y="419100"/>
                  </a:lnTo>
                  <a:lnTo>
                    <a:pt x="222732" y="383235"/>
                  </a:lnTo>
                  <a:lnTo>
                    <a:pt x="219087" y="376072"/>
                  </a:lnTo>
                  <a:lnTo>
                    <a:pt x="212153" y="376072"/>
                  </a:lnTo>
                  <a:lnTo>
                    <a:pt x="212153" y="424091"/>
                  </a:lnTo>
                  <a:lnTo>
                    <a:pt x="217144" y="424091"/>
                  </a:lnTo>
                  <a:lnTo>
                    <a:pt x="217144" y="383235"/>
                  </a:lnTo>
                  <a:lnTo>
                    <a:pt x="237896" y="424091"/>
                  </a:lnTo>
                  <a:lnTo>
                    <a:pt x="244259" y="424091"/>
                  </a:lnTo>
                  <a:lnTo>
                    <a:pt x="246697" y="419100"/>
                  </a:lnTo>
                  <a:lnTo>
                    <a:pt x="264287" y="383235"/>
                  </a:lnTo>
                  <a:lnTo>
                    <a:pt x="264287" y="424091"/>
                  </a:lnTo>
                  <a:lnTo>
                    <a:pt x="269265" y="424091"/>
                  </a:lnTo>
                  <a:lnTo>
                    <a:pt x="269265" y="383235"/>
                  </a:lnTo>
                  <a:lnTo>
                    <a:pt x="269265" y="376072"/>
                  </a:lnTo>
                  <a:close/>
                </a:path>
                <a:path w="695960" h="525144">
                  <a:moveTo>
                    <a:pt x="319201" y="490029"/>
                  </a:moveTo>
                  <a:lnTo>
                    <a:pt x="317284" y="480098"/>
                  </a:lnTo>
                  <a:lnTo>
                    <a:pt x="314210" y="475462"/>
                  </a:lnTo>
                  <a:lnTo>
                    <a:pt x="314210" y="490029"/>
                  </a:lnTo>
                  <a:lnTo>
                    <a:pt x="312737" y="498221"/>
                  </a:lnTo>
                  <a:lnTo>
                    <a:pt x="308660" y="504672"/>
                  </a:lnTo>
                  <a:lnTo>
                    <a:pt x="302475" y="508901"/>
                  </a:lnTo>
                  <a:lnTo>
                    <a:pt x="294690" y="510425"/>
                  </a:lnTo>
                  <a:lnTo>
                    <a:pt x="286918" y="508901"/>
                  </a:lnTo>
                  <a:lnTo>
                    <a:pt x="280733" y="504672"/>
                  </a:lnTo>
                  <a:lnTo>
                    <a:pt x="276644" y="498221"/>
                  </a:lnTo>
                  <a:lnTo>
                    <a:pt x="275170" y="490029"/>
                  </a:lnTo>
                  <a:lnTo>
                    <a:pt x="276644" y="481850"/>
                  </a:lnTo>
                  <a:lnTo>
                    <a:pt x="280733" y="475386"/>
                  </a:lnTo>
                  <a:lnTo>
                    <a:pt x="286918" y="471170"/>
                  </a:lnTo>
                  <a:lnTo>
                    <a:pt x="294690" y="469646"/>
                  </a:lnTo>
                  <a:lnTo>
                    <a:pt x="302475" y="471170"/>
                  </a:lnTo>
                  <a:lnTo>
                    <a:pt x="308660" y="475386"/>
                  </a:lnTo>
                  <a:lnTo>
                    <a:pt x="312737" y="481850"/>
                  </a:lnTo>
                  <a:lnTo>
                    <a:pt x="314210" y="490029"/>
                  </a:lnTo>
                  <a:lnTo>
                    <a:pt x="314210" y="475462"/>
                  </a:lnTo>
                  <a:lnTo>
                    <a:pt x="312051" y="472186"/>
                  </a:lnTo>
                  <a:lnTo>
                    <a:pt x="308254" y="469646"/>
                  </a:lnTo>
                  <a:lnTo>
                    <a:pt x="304253" y="466966"/>
                  </a:lnTo>
                  <a:lnTo>
                    <a:pt x="294690" y="465086"/>
                  </a:lnTo>
                  <a:lnTo>
                    <a:pt x="285127" y="466966"/>
                  </a:lnTo>
                  <a:lnTo>
                    <a:pt x="277329" y="472186"/>
                  </a:lnTo>
                  <a:lnTo>
                    <a:pt x="272097" y="480098"/>
                  </a:lnTo>
                  <a:lnTo>
                    <a:pt x="270179" y="490029"/>
                  </a:lnTo>
                  <a:lnTo>
                    <a:pt x="272097" y="499973"/>
                  </a:lnTo>
                  <a:lnTo>
                    <a:pt x="277329" y="507873"/>
                  </a:lnTo>
                  <a:lnTo>
                    <a:pt x="285127" y="513092"/>
                  </a:lnTo>
                  <a:lnTo>
                    <a:pt x="294690" y="514985"/>
                  </a:lnTo>
                  <a:lnTo>
                    <a:pt x="304253" y="513092"/>
                  </a:lnTo>
                  <a:lnTo>
                    <a:pt x="308254" y="510425"/>
                  </a:lnTo>
                  <a:lnTo>
                    <a:pt x="312051" y="507873"/>
                  </a:lnTo>
                  <a:lnTo>
                    <a:pt x="317284" y="499973"/>
                  </a:lnTo>
                  <a:lnTo>
                    <a:pt x="319201" y="490029"/>
                  </a:lnTo>
                  <a:close/>
                </a:path>
                <a:path w="695960" h="525144">
                  <a:moveTo>
                    <a:pt x="335864" y="376072"/>
                  </a:moveTo>
                  <a:lnTo>
                    <a:pt x="328790" y="376072"/>
                  </a:lnTo>
                  <a:lnTo>
                    <a:pt x="304495" y="397484"/>
                  </a:lnTo>
                  <a:lnTo>
                    <a:pt x="304495" y="376072"/>
                  </a:lnTo>
                  <a:lnTo>
                    <a:pt x="299491" y="376072"/>
                  </a:lnTo>
                  <a:lnTo>
                    <a:pt x="299491" y="424091"/>
                  </a:lnTo>
                  <a:lnTo>
                    <a:pt x="304495" y="424091"/>
                  </a:lnTo>
                  <a:lnTo>
                    <a:pt x="304495" y="402463"/>
                  </a:lnTo>
                  <a:lnTo>
                    <a:pt x="329069" y="424091"/>
                  </a:lnTo>
                  <a:lnTo>
                    <a:pt x="335864" y="424091"/>
                  </a:lnTo>
                  <a:lnTo>
                    <a:pt x="311708" y="402463"/>
                  </a:lnTo>
                  <a:lnTo>
                    <a:pt x="309041" y="400088"/>
                  </a:lnTo>
                  <a:lnTo>
                    <a:pt x="311950" y="397484"/>
                  </a:lnTo>
                  <a:lnTo>
                    <a:pt x="335864" y="376072"/>
                  </a:lnTo>
                  <a:close/>
                </a:path>
                <a:path w="695960" h="525144">
                  <a:moveTo>
                    <a:pt x="340156" y="244551"/>
                  </a:moveTo>
                  <a:lnTo>
                    <a:pt x="339674" y="243344"/>
                  </a:lnTo>
                  <a:lnTo>
                    <a:pt x="338823" y="243027"/>
                  </a:lnTo>
                  <a:lnTo>
                    <a:pt x="335432" y="244551"/>
                  </a:lnTo>
                  <a:lnTo>
                    <a:pt x="334695" y="244868"/>
                  </a:lnTo>
                  <a:lnTo>
                    <a:pt x="330898" y="246011"/>
                  </a:lnTo>
                  <a:lnTo>
                    <a:pt x="322199" y="247624"/>
                  </a:lnTo>
                  <a:lnTo>
                    <a:pt x="317461" y="248056"/>
                  </a:lnTo>
                  <a:lnTo>
                    <a:pt x="307276" y="248056"/>
                  </a:lnTo>
                  <a:lnTo>
                    <a:pt x="302755" y="247624"/>
                  </a:lnTo>
                  <a:lnTo>
                    <a:pt x="302552" y="247624"/>
                  </a:lnTo>
                  <a:lnTo>
                    <a:pt x="293344" y="245846"/>
                  </a:lnTo>
                  <a:lnTo>
                    <a:pt x="289293" y="244551"/>
                  </a:lnTo>
                  <a:lnTo>
                    <a:pt x="286143" y="243027"/>
                  </a:lnTo>
                  <a:lnTo>
                    <a:pt x="284467" y="243027"/>
                  </a:lnTo>
                  <a:lnTo>
                    <a:pt x="284111" y="243344"/>
                  </a:lnTo>
                  <a:lnTo>
                    <a:pt x="284175" y="245516"/>
                  </a:lnTo>
                  <a:lnTo>
                    <a:pt x="309016" y="288823"/>
                  </a:lnTo>
                  <a:lnTo>
                    <a:pt x="309308" y="289153"/>
                  </a:lnTo>
                  <a:lnTo>
                    <a:pt x="310070" y="289750"/>
                  </a:lnTo>
                  <a:lnTo>
                    <a:pt x="310743" y="290093"/>
                  </a:lnTo>
                  <a:lnTo>
                    <a:pt x="313182" y="290093"/>
                  </a:lnTo>
                  <a:lnTo>
                    <a:pt x="335927" y="252984"/>
                  </a:lnTo>
                  <a:lnTo>
                    <a:pt x="340156" y="244868"/>
                  </a:lnTo>
                  <a:lnTo>
                    <a:pt x="340156" y="244551"/>
                  </a:lnTo>
                  <a:close/>
                </a:path>
                <a:path w="695960" h="525144">
                  <a:moveTo>
                    <a:pt x="372859" y="509485"/>
                  </a:moveTo>
                  <a:lnTo>
                    <a:pt x="366344" y="509485"/>
                  </a:lnTo>
                  <a:lnTo>
                    <a:pt x="366344" y="470585"/>
                  </a:lnTo>
                  <a:lnTo>
                    <a:pt x="366344" y="466026"/>
                  </a:lnTo>
                  <a:lnTo>
                    <a:pt x="361365" y="466026"/>
                  </a:lnTo>
                  <a:lnTo>
                    <a:pt x="361365" y="470585"/>
                  </a:lnTo>
                  <a:lnTo>
                    <a:pt x="361365" y="509485"/>
                  </a:lnTo>
                  <a:lnTo>
                    <a:pt x="333883" y="509485"/>
                  </a:lnTo>
                  <a:lnTo>
                    <a:pt x="337781" y="503847"/>
                  </a:lnTo>
                  <a:lnTo>
                    <a:pt x="338582" y="494665"/>
                  </a:lnTo>
                  <a:lnTo>
                    <a:pt x="338582" y="470585"/>
                  </a:lnTo>
                  <a:lnTo>
                    <a:pt x="361365" y="470585"/>
                  </a:lnTo>
                  <a:lnTo>
                    <a:pt x="361365" y="466026"/>
                  </a:lnTo>
                  <a:lnTo>
                    <a:pt x="333590" y="466026"/>
                  </a:lnTo>
                  <a:lnTo>
                    <a:pt x="333590" y="496252"/>
                  </a:lnTo>
                  <a:lnTo>
                    <a:pt x="332143" y="505218"/>
                  </a:lnTo>
                  <a:lnTo>
                    <a:pt x="327444" y="509485"/>
                  </a:lnTo>
                  <a:lnTo>
                    <a:pt x="322745" y="509485"/>
                  </a:lnTo>
                  <a:lnTo>
                    <a:pt x="322745" y="524662"/>
                  </a:lnTo>
                  <a:lnTo>
                    <a:pt x="327736" y="524662"/>
                  </a:lnTo>
                  <a:lnTo>
                    <a:pt x="327736" y="514045"/>
                  </a:lnTo>
                  <a:lnTo>
                    <a:pt x="367868" y="514045"/>
                  </a:lnTo>
                  <a:lnTo>
                    <a:pt x="367868" y="524662"/>
                  </a:lnTo>
                  <a:lnTo>
                    <a:pt x="372859" y="524662"/>
                  </a:lnTo>
                  <a:lnTo>
                    <a:pt x="372859" y="514045"/>
                  </a:lnTo>
                  <a:lnTo>
                    <a:pt x="372859" y="509485"/>
                  </a:lnTo>
                  <a:close/>
                </a:path>
                <a:path w="695960" h="525144">
                  <a:moveTo>
                    <a:pt x="381850" y="376072"/>
                  </a:moveTo>
                  <a:lnTo>
                    <a:pt x="349034" y="376072"/>
                  </a:lnTo>
                  <a:lnTo>
                    <a:pt x="349034" y="412089"/>
                  </a:lnTo>
                  <a:lnTo>
                    <a:pt x="348170" y="419531"/>
                  </a:lnTo>
                  <a:lnTo>
                    <a:pt x="339128" y="419531"/>
                  </a:lnTo>
                  <a:lnTo>
                    <a:pt x="339128" y="424091"/>
                  </a:lnTo>
                  <a:lnTo>
                    <a:pt x="341795" y="424091"/>
                  </a:lnTo>
                  <a:lnTo>
                    <a:pt x="348830" y="421703"/>
                  </a:lnTo>
                  <a:lnTo>
                    <a:pt x="352463" y="415531"/>
                  </a:lnTo>
                  <a:lnTo>
                    <a:pt x="353822" y="407098"/>
                  </a:lnTo>
                  <a:lnTo>
                    <a:pt x="354025" y="397916"/>
                  </a:lnTo>
                  <a:lnTo>
                    <a:pt x="354025" y="380707"/>
                  </a:lnTo>
                  <a:lnTo>
                    <a:pt x="376872" y="380707"/>
                  </a:lnTo>
                  <a:lnTo>
                    <a:pt x="376872" y="424091"/>
                  </a:lnTo>
                  <a:lnTo>
                    <a:pt x="381850" y="424091"/>
                  </a:lnTo>
                  <a:lnTo>
                    <a:pt x="381850" y="380707"/>
                  </a:lnTo>
                  <a:lnTo>
                    <a:pt x="381850" y="376072"/>
                  </a:lnTo>
                  <a:close/>
                </a:path>
                <a:path w="695960" h="525144">
                  <a:moveTo>
                    <a:pt x="422973" y="466026"/>
                  </a:moveTo>
                  <a:lnTo>
                    <a:pt x="416826" y="466026"/>
                  </a:lnTo>
                  <a:lnTo>
                    <a:pt x="386880" y="507746"/>
                  </a:lnTo>
                  <a:lnTo>
                    <a:pt x="386880" y="466026"/>
                  </a:lnTo>
                  <a:lnTo>
                    <a:pt x="381901" y="466026"/>
                  </a:lnTo>
                  <a:lnTo>
                    <a:pt x="381901" y="514045"/>
                  </a:lnTo>
                  <a:lnTo>
                    <a:pt x="388124" y="514045"/>
                  </a:lnTo>
                  <a:lnTo>
                    <a:pt x="392633" y="507746"/>
                  </a:lnTo>
                  <a:lnTo>
                    <a:pt x="417969" y="472389"/>
                  </a:lnTo>
                  <a:lnTo>
                    <a:pt x="417969" y="514045"/>
                  </a:lnTo>
                  <a:lnTo>
                    <a:pt x="422973" y="514045"/>
                  </a:lnTo>
                  <a:lnTo>
                    <a:pt x="422973" y="472389"/>
                  </a:lnTo>
                  <a:lnTo>
                    <a:pt x="422973" y="466026"/>
                  </a:lnTo>
                  <a:close/>
                </a:path>
                <a:path w="695960" h="525144">
                  <a:moveTo>
                    <a:pt x="436600" y="424091"/>
                  </a:moveTo>
                  <a:lnTo>
                    <a:pt x="431558" y="412597"/>
                  </a:lnTo>
                  <a:lnTo>
                    <a:pt x="429564" y="408038"/>
                  </a:lnTo>
                  <a:lnTo>
                    <a:pt x="424230" y="395884"/>
                  </a:lnTo>
                  <a:lnTo>
                    <a:pt x="424230" y="408038"/>
                  </a:lnTo>
                  <a:lnTo>
                    <a:pt x="400659" y="408038"/>
                  </a:lnTo>
                  <a:lnTo>
                    <a:pt x="412445" y="381279"/>
                  </a:lnTo>
                  <a:lnTo>
                    <a:pt x="424230" y="408038"/>
                  </a:lnTo>
                  <a:lnTo>
                    <a:pt x="424230" y="395884"/>
                  </a:lnTo>
                  <a:lnTo>
                    <a:pt x="417830" y="381279"/>
                  </a:lnTo>
                  <a:lnTo>
                    <a:pt x="415556" y="376072"/>
                  </a:lnTo>
                  <a:lnTo>
                    <a:pt x="409409" y="376072"/>
                  </a:lnTo>
                  <a:lnTo>
                    <a:pt x="388289" y="424091"/>
                  </a:lnTo>
                  <a:lnTo>
                    <a:pt x="393573" y="424091"/>
                  </a:lnTo>
                  <a:lnTo>
                    <a:pt x="398640" y="412597"/>
                  </a:lnTo>
                  <a:lnTo>
                    <a:pt x="426262" y="412597"/>
                  </a:lnTo>
                  <a:lnTo>
                    <a:pt x="431317" y="424091"/>
                  </a:lnTo>
                  <a:lnTo>
                    <a:pt x="436600" y="424091"/>
                  </a:lnTo>
                  <a:close/>
                </a:path>
                <a:path w="695960" h="525144">
                  <a:moveTo>
                    <a:pt x="470547" y="466026"/>
                  </a:moveTo>
                  <a:lnTo>
                    <a:pt x="431292" y="466026"/>
                  </a:lnTo>
                  <a:lnTo>
                    <a:pt x="431292" y="470585"/>
                  </a:lnTo>
                  <a:lnTo>
                    <a:pt x="448424" y="470585"/>
                  </a:lnTo>
                  <a:lnTo>
                    <a:pt x="448424" y="514045"/>
                  </a:lnTo>
                  <a:lnTo>
                    <a:pt x="453402" y="514045"/>
                  </a:lnTo>
                  <a:lnTo>
                    <a:pt x="453402" y="470585"/>
                  </a:lnTo>
                  <a:lnTo>
                    <a:pt x="470547" y="470585"/>
                  </a:lnTo>
                  <a:lnTo>
                    <a:pt x="470547" y="466026"/>
                  </a:lnTo>
                  <a:close/>
                </a:path>
                <a:path w="695960" h="525144">
                  <a:moveTo>
                    <a:pt x="484098" y="387362"/>
                  </a:moveTo>
                  <a:lnTo>
                    <a:pt x="480339" y="380123"/>
                  </a:lnTo>
                  <a:lnTo>
                    <a:pt x="479729" y="379691"/>
                  </a:lnTo>
                  <a:lnTo>
                    <a:pt x="473329" y="375132"/>
                  </a:lnTo>
                  <a:lnTo>
                    <a:pt x="463931" y="375132"/>
                  </a:lnTo>
                  <a:lnTo>
                    <a:pt x="454228" y="377050"/>
                  </a:lnTo>
                  <a:lnTo>
                    <a:pt x="446430" y="382320"/>
                  </a:lnTo>
                  <a:lnTo>
                    <a:pt x="441236" y="390232"/>
                  </a:lnTo>
                  <a:lnTo>
                    <a:pt x="439343" y="400088"/>
                  </a:lnTo>
                  <a:lnTo>
                    <a:pt x="441236" y="409930"/>
                  </a:lnTo>
                  <a:lnTo>
                    <a:pt x="446430" y="417842"/>
                  </a:lnTo>
                  <a:lnTo>
                    <a:pt x="454228" y="423113"/>
                  </a:lnTo>
                  <a:lnTo>
                    <a:pt x="463931" y="425030"/>
                  </a:lnTo>
                  <a:lnTo>
                    <a:pt x="473329" y="425030"/>
                  </a:lnTo>
                  <a:lnTo>
                    <a:pt x="479729" y="420471"/>
                  </a:lnTo>
                  <a:lnTo>
                    <a:pt x="480339" y="420039"/>
                  </a:lnTo>
                  <a:lnTo>
                    <a:pt x="484098" y="412813"/>
                  </a:lnTo>
                  <a:lnTo>
                    <a:pt x="478599" y="412813"/>
                  </a:lnTo>
                  <a:lnTo>
                    <a:pt x="475564" y="417296"/>
                  </a:lnTo>
                  <a:lnTo>
                    <a:pt x="470725" y="420471"/>
                  </a:lnTo>
                  <a:lnTo>
                    <a:pt x="463931" y="420471"/>
                  </a:lnTo>
                  <a:lnTo>
                    <a:pt x="456107" y="418947"/>
                  </a:lnTo>
                  <a:lnTo>
                    <a:pt x="449897" y="414705"/>
                  </a:lnTo>
                  <a:lnTo>
                    <a:pt x="445808" y="408241"/>
                  </a:lnTo>
                  <a:lnTo>
                    <a:pt x="444334" y="400088"/>
                  </a:lnTo>
                  <a:lnTo>
                    <a:pt x="445808" y="391922"/>
                  </a:lnTo>
                  <a:lnTo>
                    <a:pt x="449897" y="385470"/>
                  </a:lnTo>
                  <a:lnTo>
                    <a:pt x="456107" y="381215"/>
                  </a:lnTo>
                  <a:lnTo>
                    <a:pt x="463931" y="379691"/>
                  </a:lnTo>
                  <a:lnTo>
                    <a:pt x="470725" y="379691"/>
                  </a:lnTo>
                  <a:lnTo>
                    <a:pt x="475564" y="382879"/>
                  </a:lnTo>
                  <a:lnTo>
                    <a:pt x="478599" y="387362"/>
                  </a:lnTo>
                  <a:lnTo>
                    <a:pt x="484098" y="387362"/>
                  </a:lnTo>
                  <a:close/>
                </a:path>
                <a:path w="695960" h="525144">
                  <a:moveTo>
                    <a:pt x="510819" y="466026"/>
                  </a:moveTo>
                  <a:lnTo>
                    <a:pt x="478866" y="466026"/>
                  </a:lnTo>
                  <a:lnTo>
                    <a:pt x="478866" y="514045"/>
                  </a:lnTo>
                  <a:lnTo>
                    <a:pt x="510819" y="514045"/>
                  </a:lnTo>
                  <a:lnTo>
                    <a:pt x="510819" y="509485"/>
                  </a:lnTo>
                  <a:lnTo>
                    <a:pt x="483844" y="509485"/>
                  </a:lnTo>
                  <a:lnTo>
                    <a:pt x="483844" y="492353"/>
                  </a:lnTo>
                  <a:lnTo>
                    <a:pt x="510311" y="492353"/>
                  </a:lnTo>
                  <a:lnTo>
                    <a:pt x="510311" y="487794"/>
                  </a:lnTo>
                  <a:lnTo>
                    <a:pt x="483844" y="487794"/>
                  </a:lnTo>
                  <a:lnTo>
                    <a:pt x="483844" y="470585"/>
                  </a:lnTo>
                  <a:lnTo>
                    <a:pt x="510819" y="470585"/>
                  </a:lnTo>
                  <a:lnTo>
                    <a:pt x="510819" y="466026"/>
                  </a:lnTo>
                  <a:close/>
                </a:path>
                <a:path w="695960" h="525144">
                  <a:moveTo>
                    <a:pt x="535508" y="387362"/>
                  </a:moveTo>
                  <a:lnTo>
                    <a:pt x="531749" y="380123"/>
                  </a:lnTo>
                  <a:lnTo>
                    <a:pt x="531139" y="379691"/>
                  </a:lnTo>
                  <a:lnTo>
                    <a:pt x="524738" y="375132"/>
                  </a:lnTo>
                  <a:lnTo>
                    <a:pt x="515340" y="375132"/>
                  </a:lnTo>
                  <a:lnTo>
                    <a:pt x="505637" y="377050"/>
                  </a:lnTo>
                  <a:lnTo>
                    <a:pt x="497840" y="382320"/>
                  </a:lnTo>
                  <a:lnTo>
                    <a:pt x="492645" y="390232"/>
                  </a:lnTo>
                  <a:lnTo>
                    <a:pt x="490753" y="400088"/>
                  </a:lnTo>
                  <a:lnTo>
                    <a:pt x="492645" y="409930"/>
                  </a:lnTo>
                  <a:lnTo>
                    <a:pt x="497840" y="417842"/>
                  </a:lnTo>
                  <a:lnTo>
                    <a:pt x="505637" y="423113"/>
                  </a:lnTo>
                  <a:lnTo>
                    <a:pt x="515340" y="425030"/>
                  </a:lnTo>
                  <a:lnTo>
                    <a:pt x="524738" y="425030"/>
                  </a:lnTo>
                  <a:lnTo>
                    <a:pt x="531139" y="420471"/>
                  </a:lnTo>
                  <a:lnTo>
                    <a:pt x="531749" y="420039"/>
                  </a:lnTo>
                  <a:lnTo>
                    <a:pt x="535508" y="412813"/>
                  </a:lnTo>
                  <a:lnTo>
                    <a:pt x="530009" y="412813"/>
                  </a:lnTo>
                  <a:lnTo>
                    <a:pt x="526973" y="417296"/>
                  </a:lnTo>
                  <a:lnTo>
                    <a:pt x="522135" y="420471"/>
                  </a:lnTo>
                  <a:lnTo>
                    <a:pt x="515340" y="420471"/>
                  </a:lnTo>
                  <a:lnTo>
                    <a:pt x="507517" y="418947"/>
                  </a:lnTo>
                  <a:lnTo>
                    <a:pt x="501307" y="414705"/>
                  </a:lnTo>
                  <a:lnTo>
                    <a:pt x="497217" y="408241"/>
                  </a:lnTo>
                  <a:lnTo>
                    <a:pt x="495744" y="400088"/>
                  </a:lnTo>
                  <a:lnTo>
                    <a:pt x="497217" y="391922"/>
                  </a:lnTo>
                  <a:lnTo>
                    <a:pt x="501307" y="385470"/>
                  </a:lnTo>
                  <a:lnTo>
                    <a:pt x="507517" y="381215"/>
                  </a:lnTo>
                  <a:lnTo>
                    <a:pt x="515340" y="379691"/>
                  </a:lnTo>
                  <a:lnTo>
                    <a:pt x="522135" y="379691"/>
                  </a:lnTo>
                  <a:lnTo>
                    <a:pt x="526973" y="382879"/>
                  </a:lnTo>
                  <a:lnTo>
                    <a:pt x="530009" y="387362"/>
                  </a:lnTo>
                  <a:lnTo>
                    <a:pt x="535508" y="387362"/>
                  </a:lnTo>
                  <a:close/>
                </a:path>
                <a:path w="695960" h="525144">
                  <a:moveTo>
                    <a:pt x="559549" y="466026"/>
                  </a:moveTo>
                  <a:lnTo>
                    <a:pt x="526732" y="466026"/>
                  </a:lnTo>
                  <a:lnTo>
                    <a:pt x="526732" y="502031"/>
                  </a:lnTo>
                  <a:lnTo>
                    <a:pt x="525856" y="509485"/>
                  </a:lnTo>
                  <a:lnTo>
                    <a:pt x="516813" y="509485"/>
                  </a:lnTo>
                  <a:lnTo>
                    <a:pt x="516813" y="514045"/>
                  </a:lnTo>
                  <a:lnTo>
                    <a:pt x="519493" y="514045"/>
                  </a:lnTo>
                  <a:lnTo>
                    <a:pt x="526529" y="511644"/>
                  </a:lnTo>
                  <a:lnTo>
                    <a:pt x="530161" y="505485"/>
                  </a:lnTo>
                  <a:lnTo>
                    <a:pt x="531520" y="497052"/>
                  </a:lnTo>
                  <a:lnTo>
                    <a:pt x="531723" y="487857"/>
                  </a:lnTo>
                  <a:lnTo>
                    <a:pt x="531723" y="470662"/>
                  </a:lnTo>
                  <a:lnTo>
                    <a:pt x="554558" y="470662"/>
                  </a:lnTo>
                  <a:lnTo>
                    <a:pt x="554558" y="514045"/>
                  </a:lnTo>
                  <a:lnTo>
                    <a:pt x="559549" y="514045"/>
                  </a:lnTo>
                  <a:lnTo>
                    <a:pt x="559549" y="470662"/>
                  </a:lnTo>
                  <a:lnTo>
                    <a:pt x="559549" y="466026"/>
                  </a:lnTo>
                  <a:close/>
                </a:path>
                <a:path w="695960" h="525144">
                  <a:moveTo>
                    <a:pt x="585698" y="376072"/>
                  </a:moveTo>
                  <a:lnTo>
                    <a:pt x="580707" y="376072"/>
                  </a:lnTo>
                  <a:lnTo>
                    <a:pt x="580707" y="397840"/>
                  </a:lnTo>
                  <a:lnTo>
                    <a:pt x="550189" y="397840"/>
                  </a:lnTo>
                  <a:lnTo>
                    <a:pt x="550189" y="376072"/>
                  </a:lnTo>
                  <a:lnTo>
                    <a:pt x="545198" y="376072"/>
                  </a:lnTo>
                  <a:lnTo>
                    <a:pt x="545198" y="424091"/>
                  </a:lnTo>
                  <a:lnTo>
                    <a:pt x="550189" y="424091"/>
                  </a:lnTo>
                  <a:lnTo>
                    <a:pt x="550189" y="402399"/>
                  </a:lnTo>
                  <a:lnTo>
                    <a:pt x="580707" y="402399"/>
                  </a:lnTo>
                  <a:lnTo>
                    <a:pt x="580707" y="424091"/>
                  </a:lnTo>
                  <a:lnTo>
                    <a:pt x="585698" y="424091"/>
                  </a:lnTo>
                  <a:lnTo>
                    <a:pt x="585698" y="402399"/>
                  </a:lnTo>
                  <a:lnTo>
                    <a:pt x="585698" y="397840"/>
                  </a:lnTo>
                  <a:lnTo>
                    <a:pt x="585698" y="376072"/>
                  </a:lnTo>
                  <a:close/>
                </a:path>
                <a:path w="695960" h="525144">
                  <a:moveTo>
                    <a:pt x="604393" y="466026"/>
                  </a:moveTo>
                  <a:lnTo>
                    <a:pt x="572427" y="466026"/>
                  </a:lnTo>
                  <a:lnTo>
                    <a:pt x="572427" y="514045"/>
                  </a:lnTo>
                  <a:lnTo>
                    <a:pt x="604393" y="514045"/>
                  </a:lnTo>
                  <a:lnTo>
                    <a:pt x="604393" y="509485"/>
                  </a:lnTo>
                  <a:lnTo>
                    <a:pt x="577418" y="509485"/>
                  </a:lnTo>
                  <a:lnTo>
                    <a:pt x="577418" y="492353"/>
                  </a:lnTo>
                  <a:lnTo>
                    <a:pt x="603885" y="492353"/>
                  </a:lnTo>
                  <a:lnTo>
                    <a:pt x="603885" y="487794"/>
                  </a:lnTo>
                  <a:lnTo>
                    <a:pt x="577418" y="487794"/>
                  </a:lnTo>
                  <a:lnTo>
                    <a:pt x="577418" y="470585"/>
                  </a:lnTo>
                  <a:lnTo>
                    <a:pt x="604393" y="470585"/>
                  </a:lnTo>
                  <a:lnTo>
                    <a:pt x="604393" y="466026"/>
                  </a:lnTo>
                  <a:close/>
                </a:path>
                <a:path w="695960" h="525144">
                  <a:moveTo>
                    <a:pt x="634936" y="402831"/>
                  </a:moveTo>
                  <a:lnTo>
                    <a:pt x="633603" y="401091"/>
                  </a:lnTo>
                  <a:lnTo>
                    <a:pt x="630097" y="396544"/>
                  </a:lnTo>
                  <a:lnTo>
                    <a:pt x="629945" y="396544"/>
                  </a:lnTo>
                  <a:lnTo>
                    <a:pt x="629945" y="404126"/>
                  </a:lnTo>
                  <a:lnTo>
                    <a:pt x="629945" y="416496"/>
                  </a:lnTo>
                  <a:lnTo>
                    <a:pt x="625754" y="419531"/>
                  </a:lnTo>
                  <a:lnTo>
                    <a:pt x="603554" y="419531"/>
                  </a:lnTo>
                  <a:lnTo>
                    <a:pt x="603554" y="401091"/>
                  </a:lnTo>
                  <a:lnTo>
                    <a:pt x="625754" y="401091"/>
                  </a:lnTo>
                  <a:lnTo>
                    <a:pt x="629945" y="404126"/>
                  </a:lnTo>
                  <a:lnTo>
                    <a:pt x="629945" y="396544"/>
                  </a:lnTo>
                  <a:lnTo>
                    <a:pt x="603554" y="396544"/>
                  </a:lnTo>
                  <a:lnTo>
                    <a:pt x="603554" y="376072"/>
                  </a:lnTo>
                  <a:lnTo>
                    <a:pt x="598563" y="376072"/>
                  </a:lnTo>
                  <a:lnTo>
                    <a:pt x="598563" y="424091"/>
                  </a:lnTo>
                  <a:lnTo>
                    <a:pt x="630097" y="424091"/>
                  </a:lnTo>
                  <a:lnTo>
                    <a:pt x="633603" y="419531"/>
                  </a:lnTo>
                  <a:lnTo>
                    <a:pt x="634936" y="417804"/>
                  </a:lnTo>
                  <a:lnTo>
                    <a:pt x="634936" y="402831"/>
                  </a:lnTo>
                  <a:close/>
                </a:path>
                <a:path w="695960" h="525144">
                  <a:moveTo>
                    <a:pt x="647522" y="376072"/>
                  </a:moveTo>
                  <a:lnTo>
                    <a:pt x="642531" y="376072"/>
                  </a:lnTo>
                  <a:lnTo>
                    <a:pt x="642531" y="424091"/>
                  </a:lnTo>
                  <a:lnTo>
                    <a:pt x="647522" y="424091"/>
                  </a:lnTo>
                  <a:lnTo>
                    <a:pt x="647522" y="376072"/>
                  </a:lnTo>
                  <a:close/>
                </a:path>
                <a:path w="695960" h="525144">
                  <a:moveTo>
                    <a:pt x="649655" y="450989"/>
                  </a:moveTo>
                  <a:lnTo>
                    <a:pt x="645096" y="450989"/>
                  </a:lnTo>
                  <a:lnTo>
                    <a:pt x="644525" y="455041"/>
                  </a:lnTo>
                  <a:lnTo>
                    <a:pt x="640753" y="458508"/>
                  </a:lnTo>
                  <a:lnTo>
                    <a:pt x="631786" y="458508"/>
                  </a:lnTo>
                  <a:lnTo>
                    <a:pt x="628040" y="455041"/>
                  </a:lnTo>
                  <a:lnTo>
                    <a:pt x="627456" y="450989"/>
                  </a:lnTo>
                  <a:lnTo>
                    <a:pt x="622896" y="450989"/>
                  </a:lnTo>
                  <a:lnTo>
                    <a:pt x="623481" y="457415"/>
                  </a:lnTo>
                  <a:lnTo>
                    <a:pt x="629119" y="462915"/>
                  </a:lnTo>
                  <a:lnTo>
                    <a:pt x="643432" y="462915"/>
                  </a:lnTo>
                  <a:lnTo>
                    <a:pt x="647954" y="458508"/>
                  </a:lnTo>
                  <a:lnTo>
                    <a:pt x="649071" y="457415"/>
                  </a:lnTo>
                  <a:lnTo>
                    <a:pt x="649655" y="450989"/>
                  </a:lnTo>
                  <a:close/>
                </a:path>
                <a:path w="695960" h="525144">
                  <a:moveTo>
                    <a:pt x="656805" y="466026"/>
                  </a:moveTo>
                  <a:lnTo>
                    <a:pt x="650659" y="466026"/>
                  </a:lnTo>
                  <a:lnTo>
                    <a:pt x="620725" y="507746"/>
                  </a:lnTo>
                  <a:lnTo>
                    <a:pt x="620725" y="466026"/>
                  </a:lnTo>
                  <a:lnTo>
                    <a:pt x="615734" y="466026"/>
                  </a:lnTo>
                  <a:lnTo>
                    <a:pt x="615734" y="514045"/>
                  </a:lnTo>
                  <a:lnTo>
                    <a:pt x="621957" y="514045"/>
                  </a:lnTo>
                  <a:lnTo>
                    <a:pt x="626465" y="507746"/>
                  </a:lnTo>
                  <a:lnTo>
                    <a:pt x="651827" y="472389"/>
                  </a:lnTo>
                  <a:lnTo>
                    <a:pt x="651827" y="514045"/>
                  </a:lnTo>
                  <a:lnTo>
                    <a:pt x="656805" y="514045"/>
                  </a:lnTo>
                  <a:lnTo>
                    <a:pt x="656805" y="472389"/>
                  </a:lnTo>
                  <a:lnTo>
                    <a:pt x="656805" y="466026"/>
                  </a:lnTo>
                  <a:close/>
                </a:path>
                <a:path w="695960" h="525144">
                  <a:moveTo>
                    <a:pt x="682739" y="85077"/>
                  </a:moveTo>
                  <a:lnTo>
                    <a:pt x="678243" y="62953"/>
                  </a:lnTo>
                  <a:lnTo>
                    <a:pt x="677951" y="61518"/>
                  </a:lnTo>
                  <a:lnTo>
                    <a:pt x="676871" y="56197"/>
                  </a:lnTo>
                  <a:lnTo>
                    <a:pt x="676795" y="55816"/>
                  </a:lnTo>
                  <a:lnTo>
                    <a:pt x="676046" y="52171"/>
                  </a:lnTo>
                  <a:lnTo>
                    <a:pt x="674649" y="50101"/>
                  </a:lnTo>
                  <a:lnTo>
                    <a:pt x="670801" y="44399"/>
                  </a:lnTo>
                  <a:lnTo>
                    <a:pt x="666940" y="38684"/>
                  </a:lnTo>
                  <a:lnTo>
                    <a:pt x="663028" y="32905"/>
                  </a:lnTo>
                  <a:lnTo>
                    <a:pt x="659180" y="27190"/>
                  </a:lnTo>
                  <a:lnTo>
                    <a:pt x="657847" y="25222"/>
                  </a:lnTo>
                  <a:lnTo>
                    <a:pt x="643826" y="15748"/>
                  </a:lnTo>
                  <a:lnTo>
                    <a:pt x="630897" y="7010"/>
                  </a:lnTo>
                  <a:lnTo>
                    <a:pt x="609866" y="2743"/>
                  </a:lnTo>
                  <a:lnTo>
                    <a:pt x="609866" y="85966"/>
                  </a:lnTo>
                  <a:lnTo>
                    <a:pt x="608050" y="94907"/>
                  </a:lnTo>
                  <a:lnTo>
                    <a:pt x="603110" y="102222"/>
                  </a:lnTo>
                  <a:lnTo>
                    <a:pt x="595782" y="107162"/>
                  </a:lnTo>
                  <a:lnTo>
                    <a:pt x="586854" y="108978"/>
                  </a:lnTo>
                  <a:lnTo>
                    <a:pt x="555383" y="108978"/>
                  </a:lnTo>
                  <a:lnTo>
                    <a:pt x="555383" y="107162"/>
                  </a:lnTo>
                  <a:lnTo>
                    <a:pt x="555383" y="101460"/>
                  </a:lnTo>
                  <a:lnTo>
                    <a:pt x="555383" y="62953"/>
                  </a:lnTo>
                  <a:lnTo>
                    <a:pt x="586854" y="62953"/>
                  </a:lnTo>
                  <a:lnTo>
                    <a:pt x="609866" y="85966"/>
                  </a:lnTo>
                  <a:lnTo>
                    <a:pt x="609866" y="2743"/>
                  </a:lnTo>
                  <a:lnTo>
                    <a:pt x="597992" y="330"/>
                  </a:lnTo>
                  <a:lnTo>
                    <a:pt x="509079" y="330"/>
                  </a:lnTo>
                  <a:lnTo>
                    <a:pt x="509079" y="15748"/>
                  </a:lnTo>
                  <a:lnTo>
                    <a:pt x="509079" y="21463"/>
                  </a:lnTo>
                  <a:lnTo>
                    <a:pt x="509079" y="215646"/>
                  </a:lnTo>
                  <a:lnTo>
                    <a:pt x="488403" y="215646"/>
                  </a:lnTo>
                  <a:lnTo>
                    <a:pt x="488403" y="209931"/>
                  </a:lnTo>
                  <a:lnTo>
                    <a:pt x="509079" y="209931"/>
                  </a:lnTo>
                  <a:lnTo>
                    <a:pt x="509079" y="192798"/>
                  </a:lnTo>
                  <a:lnTo>
                    <a:pt x="500164" y="192798"/>
                  </a:lnTo>
                  <a:lnTo>
                    <a:pt x="500164" y="198526"/>
                  </a:lnTo>
                  <a:lnTo>
                    <a:pt x="500164" y="204241"/>
                  </a:lnTo>
                  <a:lnTo>
                    <a:pt x="488403" y="204241"/>
                  </a:lnTo>
                  <a:lnTo>
                    <a:pt x="488403" y="198526"/>
                  </a:lnTo>
                  <a:lnTo>
                    <a:pt x="500164" y="198526"/>
                  </a:lnTo>
                  <a:lnTo>
                    <a:pt x="500164" y="192798"/>
                  </a:lnTo>
                  <a:lnTo>
                    <a:pt x="488403" y="192798"/>
                  </a:lnTo>
                  <a:lnTo>
                    <a:pt x="488403" y="187096"/>
                  </a:lnTo>
                  <a:lnTo>
                    <a:pt x="509079" y="187096"/>
                  </a:lnTo>
                  <a:lnTo>
                    <a:pt x="509079" y="181394"/>
                  </a:lnTo>
                  <a:lnTo>
                    <a:pt x="488403" y="181394"/>
                  </a:lnTo>
                  <a:lnTo>
                    <a:pt x="488403" y="175679"/>
                  </a:lnTo>
                  <a:lnTo>
                    <a:pt x="509079" y="175679"/>
                  </a:lnTo>
                  <a:lnTo>
                    <a:pt x="509079" y="158559"/>
                  </a:lnTo>
                  <a:lnTo>
                    <a:pt x="500164" y="158559"/>
                  </a:lnTo>
                  <a:lnTo>
                    <a:pt x="500164" y="164274"/>
                  </a:lnTo>
                  <a:lnTo>
                    <a:pt x="500164" y="169989"/>
                  </a:lnTo>
                  <a:lnTo>
                    <a:pt x="488403" y="169989"/>
                  </a:lnTo>
                  <a:lnTo>
                    <a:pt x="488403" y="164274"/>
                  </a:lnTo>
                  <a:lnTo>
                    <a:pt x="500164" y="164274"/>
                  </a:lnTo>
                  <a:lnTo>
                    <a:pt x="500164" y="158559"/>
                  </a:lnTo>
                  <a:lnTo>
                    <a:pt x="488403" y="158559"/>
                  </a:lnTo>
                  <a:lnTo>
                    <a:pt x="488403" y="152844"/>
                  </a:lnTo>
                  <a:lnTo>
                    <a:pt x="509079" y="152844"/>
                  </a:lnTo>
                  <a:lnTo>
                    <a:pt x="509079" y="135712"/>
                  </a:lnTo>
                  <a:lnTo>
                    <a:pt x="500164" y="135712"/>
                  </a:lnTo>
                  <a:lnTo>
                    <a:pt x="500164" y="141427"/>
                  </a:lnTo>
                  <a:lnTo>
                    <a:pt x="500164" y="147142"/>
                  </a:lnTo>
                  <a:lnTo>
                    <a:pt x="488403" y="147142"/>
                  </a:lnTo>
                  <a:lnTo>
                    <a:pt x="488403" y="141427"/>
                  </a:lnTo>
                  <a:lnTo>
                    <a:pt x="500164" y="141427"/>
                  </a:lnTo>
                  <a:lnTo>
                    <a:pt x="500164" y="135712"/>
                  </a:lnTo>
                  <a:lnTo>
                    <a:pt x="488403" y="135712"/>
                  </a:lnTo>
                  <a:lnTo>
                    <a:pt x="488403" y="129997"/>
                  </a:lnTo>
                  <a:lnTo>
                    <a:pt x="509079" y="129997"/>
                  </a:lnTo>
                  <a:lnTo>
                    <a:pt x="509079" y="112877"/>
                  </a:lnTo>
                  <a:lnTo>
                    <a:pt x="500164" y="112877"/>
                  </a:lnTo>
                  <a:lnTo>
                    <a:pt x="500164" y="118605"/>
                  </a:lnTo>
                  <a:lnTo>
                    <a:pt x="500164" y="124320"/>
                  </a:lnTo>
                  <a:lnTo>
                    <a:pt x="488403" y="124320"/>
                  </a:lnTo>
                  <a:lnTo>
                    <a:pt x="488403" y="118605"/>
                  </a:lnTo>
                  <a:lnTo>
                    <a:pt x="500164" y="118605"/>
                  </a:lnTo>
                  <a:lnTo>
                    <a:pt x="500164" y="112877"/>
                  </a:lnTo>
                  <a:lnTo>
                    <a:pt x="488403" y="112877"/>
                  </a:lnTo>
                  <a:lnTo>
                    <a:pt x="488403" y="107162"/>
                  </a:lnTo>
                  <a:lnTo>
                    <a:pt x="509079" y="107162"/>
                  </a:lnTo>
                  <a:lnTo>
                    <a:pt x="509079" y="90068"/>
                  </a:lnTo>
                  <a:lnTo>
                    <a:pt x="500164" y="90068"/>
                  </a:lnTo>
                  <a:lnTo>
                    <a:pt x="500164" y="95758"/>
                  </a:lnTo>
                  <a:lnTo>
                    <a:pt x="500164" y="101460"/>
                  </a:lnTo>
                  <a:lnTo>
                    <a:pt x="488403" y="101460"/>
                  </a:lnTo>
                  <a:lnTo>
                    <a:pt x="488403" y="95758"/>
                  </a:lnTo>
                  <a:lnTo>
                    <a:pt x="500164" y="95758"/>
                  </a:lnTo>
                  <a:lnTo>
                    <a:pt x="500164" y="90068"/>
                  </a:lnTo>
                  <a:lnTo>
                    <a:pt x="488403" y="90068"/>
                  </a:lnTo>
                  <a:lnTo>
                    <a:pt x="488403" y="84353"/>
                  </a:lnTo>
                  <a:lnTo>
                    <a:pt x="509079" y="84353"/>
                  </a:lnTo>
                  <a:lnTo>
                    <a:pt x="509079" y="67221"/>
                  </a:lnTo>
                  <a:lnTo>
                    <a:pt x="500164" y="67221"/>
                  </a:lnTo>
                  <a:lnTo>
                    <a:pt x="500164" y="72948"/>
                  </a:lnTo>
                  <a:lnTo>
                    <a:pt x="500164" y="78663"/>
                  </a:lnTo>
                  <a:lnTo>
                    <a:pt x="488403" y="78663"/>
                  </a:lnTo>
                  <a:lnTo>
                    <a:pt x="488403" y="72948"/>
                  </a:lnTo>
                  <a:lnTo>
                    <a:pt x="500164" y="72948"/>
                  </a:lnTo>
                  <a:lnTo>
                    <a:pt x="500164" y="67221"/>
                  </a:lnTo>
                  <a:lnTo>
                    <a:pt x="488403" y="67221"/>
                  </a:lnTo>
                  <a:lnTo>
                    <a:pt x="488403" y="61518"/>
                  </a:lnTo>
                  <a:lnTo>
                    <a:pt x="509079" y="61518"/>
                  </a:lnTo>
                  <a:lnTo>
                    <a:pt x="509079" y="44399"/>
                  </a:lnTo>
                  <a:lnTo>
                    <a:pt x="500164" y="44399"/>
                  </a:lnTo>
                  <a:lnTo>
                    <a:pt x="500164" y="50101"/>
                  </a:lnTo>
                  <a:lnTo>
                    <a:pt x="500164" y="55816"/>
                  </a:lnTo>
                  <a:lnTo>
                    <a:pt x="488403" y="55816"/>
                  </a:lnTo>
                  <a:lnTo>
                    <a:pt x="488403" y="50101"/>
                  </a:lnTo>
                  <a:lnTo>
                    <a:pt x="500164" y="50101"/>
                  </a:lnTo>
                  <a:lnTo>
                    <a:pt x="500164" y="44399"/>
                  </a:lnTo>
                  <a:lnTo>
                    <a:pt x="488403" y="44399"/>
                  </a:lnTo>
                  <a:lnTo>
                    <a:pt x="488403" y="38684"/>
                  </a:lnTo>
                  <a:lnTo>
                    <a:pt x="509079" y="38684"/>
                  </a:lnTo>
                  <a:lnTo>
                    <a:pt x="509079" y="21463"/>
                  </a:lnTo>
                  <a:lnTo>
                    <a:pt x="500164" y="21463"/>
                  </a:lnTo>
                  <a:lnTo>
                    <a:pt x="500164" y="27190"/>
                  </a:lnTo>
                  <a:lnTo>
                    <a:pt x="500164" y="32905"/>
                  </a:lnTo>
                  <a:lnTo>
                    <a:pt x="488403" y="32905"/>
                  </a:lnTo>
                  <a:lnTo>
                    <a:pt x="488403" y="27190"/>
                  </a:lnTo>
                  <a:lnTo>
                    <a:pt x="500164" y="27190"/>
                  </a:lnTo>
                  <a:lnTo>
                    <a:pt x="500164" y="21463"/>
                  </a:lnTo>
                  <a:lnTo>
                    <a:pt x="488403" y="21463"/>
                  </a:lnTo>
                  <a:lnTo>
                    <a:pt x="488403" y="15748"/>
                  </a:lnTo>
                  <a:lnTo>
                    <a:pt x="509079" y="15748"/>
                  </a:lnTo>
                  <a:lnTo>
                    <a:pt x="509079" y="330"/>
                  </a:lnTo>
                  <a:lnTo>
                    <a:pt x="479780" y="330"/>
                  </a:lnTo>
                  <a:lnTo>
                    <a:pt x="479780" y="21463"/>
                  </a:lnTo>
                  <a:lnTo>
                    <a:pt x="479780" y="207645"/>
                  </a:lnTo>
                  <a:lnTo>
                    <a:pt x="445211" y="148653"/>
                  </a:lnTo>
                  <a:lnTo>
                    <a:pt x="424954" y="114071"/>
                  </a:lnTo>
                  <a:lnTo>
                    <a:pt x="443877" y="82067"/>
                  </a:lnTo>
                  <a:lnTo>
                    <a:pt x="479717" y="21463"/>
                  </a:lnTo>
                  <a:lnTo>
                    <a:pt x="479780" y="330"/>
                  </a:lnTo>
                  <a:lnTo>
                    <a:pt x="413219" y="330"/>
                  </a:lnTo>
                  <a:lnTo>
                    <a:pt x="365785" y="82067"/>
                  </a:lnTo>
                  <a:lnTo>
                    <a:pt x="350189" y="82067"/>
                  </a:lnTo>
                  <a:lnTo>
                    <a:pt x="350189" y="72580"/>
                  </a:lnTo>
                  <a:lnTo>
                    <a:pt x="350189" y="71894"/>
                  </a:lnTo>
                  <a:lnTo>
                    <a:pt x="350189" y="50647"/>
                  </a:lnTo>
                  <a:lnTo>
                    <a:pt x="350189" y="0"/>
                  </a:lnTo>
                  <a:lnTo>
                    <a:pt x="274066" y="152"/>
                  </a:lnTo>
                  <a:lnTo>
                    <a:pt x="274066" y="50647"/>
                  </a:lnTo>
                  <a:lnTo>
                    <a:pt x="271551" y="47548"/>
                  </a:lnTo>
                  <a:lnTo>
                    <a:pt x="268795" y="44602"/>
                  </a:lnTo>
                  <a:lnTo>
                    <a:pt x="265811" y="41808"/>
                  </a:lnTo>
                  <a:lnTo>
                    <a:pt x="250367" y="30035"/>
                  </a:lnTo>
                  <a:lnTo>
                    <a:pt x="232244" y="21094"/>
                  </a:lnTo>
                  <a:lnTo>
                    <a:pt x="221132" y="17830"/>
                  </a:lnTo>
                  <a:lnTo>
                    <a:pt x="221132" y="113842"/>
                  </a:lnTo>
                  <a:lnTo>
                    <a:pt x="218617" y="128181"/>
                  </a:lnTo>
                  <a:lnTo>
                    <a:pt x="211645" y="140436"/>
                  </a:lnTo>
                  <a:lnTo>
                    <a:pt x="201142" y="149707"/>
                  </a:lnTo>
                  <a:lnTo>
                    <a:pt x="187998" y="155105"/>
                  </a:lnTo>
                  <a:lnTo>
                    <a:pt x="187998" y="72580"/>
                  </a:lnTo>
                  <a:lnTo>
                    <a:pt x="201142" y="77965"/>
                  </a:lnTo>
                  <a:lnTo>
                    <a:pt x="211645" y="87249"/>
                  </a:lnTo>
                  <a:lnTo>
                    <a:pt x="218617" y="99504"/>
                  </a:lnTo>
                  <a:lnTo>
                    <a:pt x="221132" y="113842"/>
                  </a:lnTo>
                  <a:lnTo>
                    <a:pt x="221132" y="17830"/>
                  </a:lnTo>
                  <a:lnTo>
                    <a:pt x="211455" y="14986"/>
                  </a:lnTo>
                  <a:lnTo>
                    <a:pt x="187998" y="11684"/>
                  </a:lnTo>
                  <a:lnTo>
                    <a:pt x="187998" y="1663"/>
                  </a:lnTo>
                  <a:lnTo>
                    <a:pt x="120281" y="1663"/>
                  </a:lnTo>
                  <a:lnTo>
                    <a:pt x="120281" y="11684"/>
                  </a:lnTo>
                  <a:lnTo>
                    <a:pt x="120281" y="71894"/>
                  </a:lnTo>
                  <a:lnTo>
                    <a:pt x="120281" y="155790"/>
                  </a:lnTo>
                  <a:lnTo>
                    <a:pt x="105676" y="151193"/>
                  </a:lnTo>
                  <a:lnTo>
                    <a:pt x="93891" y="141922"/>
                  </a:lnTo>
                  <a:lnTo>
                    <a:pt x="86004" y="129108"/>
                  </a:lnTo>
                  <a:lnTo>
                    <a:pt x="83185" y="114071"/>
                  </a:lnTo>
                  <a:lnTo>
                    <a:pt x="83134" y="113842"/>
                  </a:lnTo>
                  <a:lnTo>
                    <a:pt x="86004" y="98564"/>
                  </a:lnTo>
                  <a:lnTo>
                    <a:pt x="93891" y="85750"/>
                  </a:lnTo>
                  <a:lnTo>
                    <a:pt x="105676" y="76492"/>
                  </a:lnTo>
                  <a:lnTo>
                    <a:pt x="120281" y="71894"/>
                  </a:lnTo>
                  <a:lnTo>
                    <a:pt x="120281" y="11684"/>
                  </a:lnTo>
                  <a:lnTo>
                    <a:pt x="119913" y="11684"/>
                  </a:lnTo>
                  <a:lnTo>
                    <a:pt x="95770" y="14986"/>
                  </a:lnTo>
                  <a:lnTo>
                    <a:pt x="96126" y="14986"/>
                  </a:lnTo>
                  <a:lnTo>
                    <a:pt x="75018" y="21094"/>
                  </a:lnTo>
                  <a:lnTo>
                    <a:pt x="75158" y="21094"/>
                  </a:lnTo>
                  <a:lnTo>
                    <a:pt x="56896" y="30035"/>
                  </a:lnTo>
                  <a:lnTo>
                    <a:pt x="41351" y="41808"/>
                  </a:lnTo>
                  <a:lnTo>
                    <a:pt x="14566" y="91706"/>
                  </a:lnTo>
                  <a:lnTo>
                    <a:pt x="12788" y="112877"/>
                  </a:lnTo>
                  <a:lnTo>
                    <a:pt x="14566" y="133972"/>
                  </a:lnTo>
                  <a:lnTo>
                    <a:pt x="28854" y="169481"/>
                  </a:lnTo>
                  <a:lnTo>
                    <a:pt x="56984" y="195707"/>
                  </a:lnTo>
                  <a:lnTo>
                    <a:pt x="96456" y="210794"/>
                  </a:lnTo>
                  <a:lnTo>
                    <a:pt x="120281" y="214033"/>
                  </a:lnTo>
                  <a:lnTo>
                    <a:pt x="120281" y="231127"/>
                  </a:lnTo>
                  <a:lnTo>
                    <a:pt x="187350" y="231127"/>
                  </a:lnTo>
                  <a:lnTo>
                    <a:pt x="187350" y="214033"/>
                  </a:lnTo>
                  <a:lnTo>
                    <a:pt x="211023" y="210794"/>
                  </a:lnTo>
                  <a:lnTo>
                    <a:pt x="250253" y="195707"/>
                  </a:lnTo>
                  <a:lnTo>
                    <a:pt x="274066" y="175044"/>
                  </a:lnTo>
                  <a:lnTo>
                    <a:pt x="274066" y="219443"/>
                  </a:lnTo>
                  <a:lnTo>
                    <a:pt x="275031" y="221183"/>
                  </a:lnTo>
                  <a:lnTo>
                    <a:pt x="276479" y="222592"/>
                  </a:lnTo>
                  <a:lnTo>
                    <a:pt x="278638" y="223977"/>
                  </a:lnTo>
                  <a:lnTo>
                    <a:pt x="280263" y="225120"/>
                  </a:lnTo>
                  <a:lnTo>
                    <a:pt x="312077" y="232016"/>
                  </a:lnTo>
                  <a:lnTo>
                    <a:pt x="319963" y="231686"/>
                  </a:lnTo>
                  <a:lnTo>
                    <a:pt x="344906" y="224396"/>
                  </a:lnTo>
                  <a:lnTo>
                    <a:pt x="347446" y="222885"/>
                  </a:lnTo>
                  <a:lnTo>
                    <a:pt x="349275" y="221183"/>
                  </a:lnTo>
                  <a:lnTo>
                    <a:pt x="350113" y="219443"/>
                  </a:lnTo>
                  <a:lnTo>
                    <a:pt x="350189" y="175044"/>
                  </a:lnTo>
                  <a:lnTo>
                    <a:pt x="350189" y="155790"/>
                  </a:lnTo>
                  <a:lnTo>
                    <a:pt x="350189" y="155105"/>
                  </a:lnTo>
                  <a:lnTo>
                    <a:pt x="350189" y="148653"/>
                  </a:lnTo>
                  <a:lnTo>
                    <a:pt x="364172" y="148653"/>
                  </a:lnTo>
                  <a:lnTo>
                    <a:pt x="412026" y="231127"/>
                  </a:lnTo>
                  <a:lnTo>
                    <a:pt x="555383" y="231127"/>
                  </a:lnTo>
                  <a:lnTo>
                    <a:pt x="555383" y="169837"/>
                  </a:lnTo>
                  <a:lnTo>
                    <a:pt x="597992" y="169837"/>
                  </a:lnTo>
                  <a:lnTo>
                    <a:pt x="625322" y="164274"/>
                  </a:lnTo>
                  <a:lnTo>
                    <a:pt x="630897" y="163144"/>
                  </a:lnTo>
                  <a:lnTo>
                    <a:pt x="637692" y="158559"/>
                  </a:lnTo>
                  <a:lnTo>
                    <a:pt x="646137" y="152844"/>
                  </a:lnTo>
                  <a:lnTo>
                    <a:pt x="654583" y="147142"/>
                  </a:lnTo>
                  <a:lnTo>
                    <a:pt x="657847" y="144932"/>
                  </a:lnTo>
                  <a:lnTo>
                    <a:pt x="660209" y="141427"/>
                  </a:lnTo>
                  <a:lnTo>
                    <a:pt x="664083" y="135712"/>
                  </a:lnTo>
                  <a:lnTo>
                    <a:pt x="667931" y="129997"/>
                  </a:lnTo>
                  <a:lnTo>
                    <a:pt x="671779" y="124320"/>
                  </a:lnTo>
                  <a:lnTo>
                    <a:pt x="675640" y="118605"/>
                  </a:lnTo>
                  <a:lnTo>
                    <a:pt x="676046" y="117983"/>
                  </a:lnTo>
                  <a:lnTo>
                    <a:pt x="677087" y="112877"/>
                  </a:lnTo>
                  <a:lnTo>
                    <a:pt x="677887" y="108978"/>
                  </a:lnTo>
                  <a:lnTo>
                    <a:pt x="682739" y="85077"/>
                  </a:lnTo>
                  <a:close/>
                </a:path>
                <a:path w="695960" h="525144">
                  <a:moveTo>
                    <a:pt x="695528" y="376072"/>
                  </a:moveTo>
                  <a:lnTo>
                    <a:pt x="689610" y="376072"/>
                  </a:lnTo>
                  <a:lnTo>
                    <a:pt x="675220" y="396036"/>
                  </a:lnTo>
                  <a:lnTo>
                    <a:pt x="660755" y="376072"/>
                  </a:lnTo>
                  <a:lnTo>
                    <a:pt x="655040" y="376072"/>
                  </a:lnTo>
                  <a:lnTo>
                    <a:pt x="672325" y="400011"/>
                  </a:lnTo>
                  <a:lnTo>
                    <a:pt x="655040" y="424091"/>
                  </a:lnTo>
                  <a:lnTo>
                    <a:pt x="660895" y="424091"/>
                  </a:lnTo>
                  <a:lnTo>
                    <a:pt x="675360" y="404063"/>
                  </a:lnTo>
                  <a:lnTo>
                    <a:pt x="689889" y="424091"/>
                  </a:lnTo>
                  <a:lnTo>
                    <a:pt x="695528" y="424091"/>
                  </a:lnTo>
                  <a:lnTo>
                    <a:pt x="681012" y="404063"/>
                  </a:lnTo>
                  <a:lnTo>
                    <a:pt x="678180" y="400164"/>
                  </a:lnTo>
                  <a:lnTo>
                    <a:pt x="681151" y="396036"/>
                  </a:lnTo>
                  <a:lnTo>
                    <a:pt x="695528" y="37607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7" name="object 2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7403" y="4807538"/>
            <a:ext cx="11683004" cy="1929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00406" y="4543938"/>
            <a:ext cx="2560320" cy="2465705"/>
            <a:chOff x="10300406" y="4543938"/>
            <a:chExt cx="2560320" cy="24657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13305" y="4555825"/>
              <a:ext cx="2533039" cy="24304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00406" y="4543938"/>
              <a:ext cx="2559996" cy="2465324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848570" y="2179872"/>
            <a:ext cx="307340" cy="285115"/>
          </a:xfrm>
          <a:custGeom>
            <a:avLst/>
            <a:gdLst/>
            <a:ahLst/>
            <a:cxnLst/>
            <a:rect l="l" t="t" r="r" b="b"/>
            <a:pathLst>
              <a:path w="307340" h="285114">
                <a:moveTo>
                  <a:pt x="307285" y="0"/>
                </a:moveTo>
                <a:lnTo>
                  <a:pt x="205002" y="0"/>
                </a:lnTo>
                <a:lnTo>
                  <a:pt x="119627" y="103295"/>
                </a:lnTo>
                <a:lnTo>
                  <a:pt x="87115" y="103295"/>
                </a:lnTo>
                <a:lnTo>
                  <a:pt x="87115" y="0"/>
                </a:lnTo>
                <a:lnTo>
                  <a:pt x="0" y="0"/>
                </a:lnTo>
                <a:lnTo>
                  <a:pt x="0" y="284720"/>
                </a:lnTo>
                <a:lnTo>
                  <a:pt x="87115" y="284720"/>
                </a:lnTo>
                <a:lnTo>
                  <a:pt x="87115" y="181422"/>
                </a:lnTo>
                <a:lnTo>
                  <a:pt x="124390" y="181422"/>
                </a:lnTo>
                <a:lnTo>
                  <a:pt x="200673" y="284720"/>
                </a:lnTo>
                <a:lnTo>
                  <a:pt x="299055" y="284720"/>
                </a:lnTo>
                <a:lnTo>
                  <a:pt x="299055" y="271698"/>
                </a:lnTo>
                <a:lnTo>
                  <a:pt x="197192" y="136716"/>
                </a:lnTo>
                <a:lnTo>
                  <a:pt x="307285" y="13017"/>
                </a:lnTo>
                <a:lnTo>
                  <a:pt x="3072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41499" y="2174227"/>
            <a:ext cx="250825" cy="296545"/>
          </a:xfrm>
          <a:custGeom>
            <a:avLst/>
            <a:gdLst/>
            <a:ahLst/>
            <a:cxnLst/>
            <a:rect l="l" t="t" r="r" b="b"/>
            <a:pathLst>
              <a:path w="250825" h="296544">
                <a:moveTo>
                  <a:pt x="249172" y="71615"/>
                </a:moveTo>
                <a:lnTo>
                  <a:pt x="126561" y="71615"/>
                </a:lnTo>
                <a:lnTo>
                  <a:pt x="135393" y="71967"/>
                </a:lnTo>
                <a:lnTo>
                  <a:pt x="143249" y="73025"/>
                </a:lnTo>
                <a:lnTo>
                  <a:pt x="150129" y="74789"/>
                </a:lnTo>
                <a:lnTo>
                  <a:pt x="156034" y="77260"/>
                </a:lnTo>
                <a:lnTo>
                  <a:pt x="163267" y="81022"/>
                </a:lnTo>
                <a:lnTo>
                  <a:pt x="166862" y="86083"/>
                </a:lnTo>
                <a:lnTo>
                  <a:pt x="166862" y="100552"/>
                </a:lnTo>
                <a:lnTo>
                  <a:pt x="120925" y="131415"/>
                </a:lnTo>
                <a:lnTo>
                  <a:pt x="110520" y="138075"/>
                </a:lnTo>
                <a:lnTo>
                  <a:pt x="86878" y="173410"/>
                </a:lnTo>
                <a:lnTo>
                  <a:pt x="86255" y="182728"/>
                </a:lnTo>
                <a:lnTo>
                  <a:pt x="86255" y="184896"/>
                </a:lnTo>
                <a:lnTo>
                  <a:pt x="164707" y="184896"/>
                </a:lnTo>
                <a:lnTo>
                  <a:pt x="164707" y="179834"/>
                </a:lnTo>
                <a:lnTo>
                  <a:pt x="165494" y="177444"/>
                </a:lnTo>
                <a:lnTo>
                  <a:pt x="202841" y="154515"/>
                </a:lnTo>
                <a:lnTo>
                  <a:pt x="214366" y="147856"/>
                </a:lnTo>
                <a:lnTo>
                  <a:pt x="244054" y="118152"/>
                </a:lnTo>
                <a:lnTo>
                  <a:pt x="250508" y="91580"/>
                </a:lnTo>
                <a:lnTo>
                  <a:pt x="250508" y="84650"/>
                </a:lnTo>
                <a:lnTo>
                  <a:pt x="249268" y="71967"/>
                </a:lnTo>
                <a:lnTo>
                  <a:pt x="249172" y="71615"/>
                </a:lnTo>
                <a:close/>
              </a:path>
              <a:path w="250825" h="296544">
                <a:moveTo>
                  <a:pt x="125255" y="0"/>
                </a:moveTo>
                <a:lnTo>
                  <a:pt x="73248" y="6960"/>
                </a:lnTo>
                <a:lnTo>
                  <a:pt x="33592" y="27452"/>
                </a:lnTo>
                <a:lnTo>
                  <a:pt x="8536" y="60072"/>
                </a:lnTo>
                <a:lnTo>
                  <a:pt x="3852" y="73025"/>
                </a:lnTo>
                <a:lnTo>
                  <a:pt x="3793" y="73188"/>
                </a:lnTo>
                <a:lnTo>
                  <a:pt x="948" y="87307"/>
                </a:lnTo>
                <a:lnTo>
                  <a:pt x="117" y="100552"/>
                </a:lnTo>
                <a:lnTo>
                  <a:pt x="0" y="110679"/>
                </a:lnTo>
                <a:lnTo>
                  <a:pt x="80190" y="110679"/>
                </a:lnTo>
                <a:lnTo>
                  <a:pt x="80190" y="102430"/>
                </a:lnTo>
                <a:lnTo>
                  <a:pt x="80974" y="95826"/>
                </a:lnTo>
                <a:lnTo>
                  <a:pt x="116481" y="72144"/>
                </a:lnTo>
                <a:lnTo>
                  <a:pt x="126561" y="71615"/>
                </a:lnTo>
                <a:lnTo>
                  <a:pt x="249172" y="71615"/>
                </a:lnTo>
                <a:lnTo>
                  <a:pt x="246447" y="61578"/>
                </a:lnTo>
                <a:lnTo>
                  <a:pt x="214919" y="23819"/>
                </a:lnTo>
                <a:lnTo>
                  <a:pt x="174665" y="6104"/>
                </a:lnTo>
                <a:lnTo>
                  <a:pt x="143362" y="773"/>
                </a:lnTo>
                <a:lnTo>
                  <a:pt x="145025" y="773"/>
                </a:lnTo>
                <a:lnTo>
                  <a:pt x="125255" y="0"/>
                </a:lnTo>
                <a:close/>
              </a:path>
              <a:path w="250825" h="296544">
                <a:moveTo>
                  <a:pt x="125690" y="201827"/>
                </a:moveTo>
                <a:lnTo>
                  <a:pt x="84706" y="221842"/>
                </a:lnTo>
                <a:lnTo>
                  <a:pt x="77143" y="248699"/>
                </a:lnTo>
                <a:lnTo>
                  <a:pt x="77984" y="258816"/>
                </a:lnTo>
                <a:lnTo>
                  <a:pt x="106081" y="292754"/>
                </a:lnTo>
                <a:lnTo>
                  <a:pt x="125690" y="296010"/>
                </a:lnTo>
                <a:lnTo>
                  <a:pt x="136014" y="295196"/>
                </a:lnTo>
                <a:lnTo>
                  <a:pt x="170879" y="267904"/>
                </a:lnTo>
                <a:lnTo>
                  <a:pt x="174240" y="248699"/>
                </a:lnTo>
                <a:lnTo>
                  <a:pt x="173399" y="238770"/>
                </a:lnTo>
                <a:lnTo>
                  <a:pt x="145308" y="205081"/>
                </a:lnTo>
                <a:lnTo>
                  <a:pt x="125690" y="2018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9733" y="2179880"/>
            <a:ext cx="668020" cy="285115"/>
          </a:xfrm>
          <a:custGeom>
            <a:avLst/>
            <a:gdLst/>
            <a:ahLst/>
            <a:cxnLst/>
            <a:rect l="l" t="t" r="r" b="b"/>
            <a:pathLst>
              <a:path w="668019" h="285114">
                <a:moveTo>
                  <a:pt x="331978" y="271691"/>
                </a:moveTo>
                <a:lnTo>
                  <a:pt x="317296" y="237845"/>
                </a:lnTo>
                <a:lnTo>
                  <a:pt x="286029" y="165798"/>
                </a:lnTo>
                <a:lnTo>
                  <a:pt x="250063" y="82892"/>
                </a:lnTo>
                <a:lnTo>
                  <a:pt x="214096" y="0"/>
                </a:lnTo>
                <a:lnTo>
                  <a:pt x="199364" y="0"/>
                </a:lnTo>
                <a:lnTo>
                  <a:pt x="199364" y="165798"/>
                </a:lnTo>
                <a:lnTo>
                  <a:pt x="132626" y="165798"/>
                </a:lnTo>
                <a:lnTo>
                  <a:pt x="165989" y="82892"/>
                </a:lnTo>
                <a:lnTo>
                  <a:pt x="199364" y="165798"/>
                </a:lnTo>
                <a:lnTo>
                  <a:pt x="199364" y="0"/>
                </a:lnTo>
                <a:lnTo>
                  <a:pt x="117881" y="0"/>
                </a:lnTo>
                <a:lnTo>
                  <a:pt x="0" y="271691"/>
                </a:lnTo>
                <a:lnTo>
                  <a:pt x="0" y="284721"/>
                </a:lnTo>
                <a:lnTo>
                  <a:pt x="84937" y="284721"/>
                </a:lnTo>
                <a:lnTo>
                  <a:pt x="103593" y="237845"/>
                </a:lnTo>
                <a:lnTo>
                  <a:pt x="228409" y="237845"/>
                </a:lnTo>
                <a:lnTo>
                  <a:pt x="247040" y="284721"/>
                </a:lnTo>
                <a:lnTo>
                  <a:pt x="331978" y="284721"/>
                </a:lnTo>
                <a:lnTo>
                  <a:pt x="331978" y="271691"/>
                </a:lnTo>
                <a:close/>
              </a:path>
              <a:path w="668019" h="285114">
                <a:moveTo>
                  <a:pt x="667893" y="0"/>
                </a:moveTo>
                <a:lnTo>
                  <a:pt x="565607" y="0"/>
                </a:lnTo>
                <a:lnTo>
                  <a:pt x="480225" y="103289"/>
                </a:lnTo>
                <a:lnTo>
                  <a:pt x="447713" y="103289"/>
                </a:lnTo>
                <a:lnTo>
                  <a:pt x="447713" y="0"/>
                </a:lnTo>
                <a:lnTo>
                  <a:pt x="360603" y="0"/>
                </a:lnTo>
                <a:lnTo>
                  <a:pt x="360603" y="284721"/>
                </a:lnTo>
                <a:lnTo>
                  <a:pt x="447713" y="284721"/>
                </a:lnTo>
                <a:lnTo>
                  <a:pt x="447713" y="181419"/>
                </a:lnTo>
                <a:lnTo>
                  <a:pt x="485000" y="181419"/>
                </a:lnTo>
                <a:lnTo>
                  <a:pt x="561276" y="284721"/>
                </a:lnTo>
                <a:lnTo>
                  <a:pt x="659663" y="284721"/>
                </a:lnTo>
                <a:lnTo>
                  <a:pt x="659663" y="271691"/>
                </a:lnTo>
                <a:lnTo>
                  <a:pt x="557809" y="136715"/>
                </a:lnTo>
                <a:lnTo>
                  <a:pt x="667893" y="13017"/>
                </a:lnTo>
                <a:lnTo>
                  <a:pt x="6678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37881" y="2174227"/>
            <a:ext cx="352425" cy="296545"/>
          </a:xfrm>
          <a:custGeom>
            <a:avLst/>
            <a:gdLst/>
            <a:ahLst/>
            <a:cxnLst/>
            <a:rect l="l" t="t" r="r" b="b"/>
            <a:pathLst>
              <a:path w="352425" h="296544">
                <a:moveTo>
                  <a:pt x="178131" y="0"/>
                </a:moveTo>
                <a:lnTo>
                  <a:pt x="128078" y="4557"/>
                </a:lnTo>
                <a:lnTo>
                  <a:pt x="84517" y="18230"/>
                </a:lnTo>
                <a:lnTo>
                  <a:pt x="48752" y="40202"/>
                </a:lnTo>
                <a:lnTo>
                  <a:pt x="22103" y="69664"/>
                </a:lnTo>
                <a:lnTo>
                  <a:pt x="5524" y="105633"/>
                </a:lnTo>
                <a:lnTo>
                  <a:pt x="0" y="147139"/>
                </a:lnTo>
                <a:lnTo>
                  <a:pt x="1381" y="170751"/>
                </a:lnTo>
                <a:lnTo>
                  <a:pt x="12431" y="209487"/>
                </a:lnTo>
                <a:lnTo>
                  <a:pt x="34288" y="242432"/>
                </a:lnTo>
                <a:lnTo>
                  <a:pt x="65495" y="268039"/>
                </a:lnTo>
                <a:lnTo>
                  <a:pt x="105486" y="285877"/>
                </a:lnTo>
                <a:lnTo>
                  <a:pt x="152293" y="294884"/>
                </a:lnTo>
                <a:lnTo>
                  <a:pt x="178131" y="296010"/>
                </a:lnTo>
                <a:lnTo>
                  <a:pt x="202607" y="295006"/>
                </a:lnTo>
                <a:lnTo>
                  <a:pt x="247572" y="286975"/>
                </a:lnTo>
                <a:lnTo>
                  <a:pt x="286811" y="271133"/>
                </a:lnTo>
                <a:lnTo>
                  <a:pt x="317804" y="248779"/>
                </a:lnTo>
                <a:lnTo>
                  <a:pt x="346790" y="204754"/>
                </a:lnTo>
                <a:lnTo>
                  <a:pt x="352371" y="170574"/>
                </a:lnTo>
                <a:lnTo>
                  <a:pt x="352371" y="167533"/>
                </a:lnTo>
                <a:lnTo>
                  <a:pt x="263519" y="167533"/>
                </a:lnTo>
                <a:lnTo>
                  <a:pt x="263519" y="170574"/>
                </a:lnTo>
                <a:lnTo>
                  <a:pt x="262123" y="180597"/>
                </a:lnTo>
                <a:lnTo>
                  <a:pt x="228873" y="208374"/>
                </a:lnTo>
                <a:lnTo>
                  <a:pt x="178131" y="214844"/>
                </a:lnTo>
                <a:lnTo>
                  <a:pt x="156677" y="213868"/>
                </a:lnTo>
                <a:lnTo>
                  <a:pt x="110512" y="199217"/>
                </a:lnTo>
                <a:lnTo>
                  <a:pt x="90199" y="166017"/>
                </a:lnTo>
                <a:lnTo>
                  <a:pt x="88844" y="150610"/>
                </a:lnTo>
                <a:lnTo>
                  <a:pt x="88844" y="146268"/>
                </a:lnTo>
                <a:lnTo>
                  <a:pt x="101161" y="106309"/>
                </a:lnTo>
                <a:lnTo>
                  <a:pt x="138420" y="85180"/>
                </a:lnTo>
                <a:lnTo>
                  <a:pt x="177702" y="81165"/>
                </a:lnTo>
                <a:lnTo>
                  <a:pt x="196405" y="81925"/>
                </a:lnTo>
                <a:lnTo>
                  <a:pt x="240324" y="93315"/>
                </a:lnTo>
                <a:lnTo>
                  <a:pt x="263519" y="126302"/>
                </a:lnTo>
                <a:lnTo>
                  <a:pt x="263519" y="129340"/>
                </a:lnTo>
                <a:lnTo>
                  <a:pt x="352371" y="129340"/>
                </a:lnTo>
                <a:lnTo>
                  <a:pt x="352371" y="126302"/>
                </a:lnTo>
                <a:lnTo>
                  <a:pt x="350976" y="108547"/>
                </a:lnTo>
                <a:lnTo>
                  <a:pt x="330051" y="60980"/>
                </a:lnTo>
                <a:lnTo>
                  <a:pt x="286811" y="24889"/>
                </a:lnTo>
                <a:lnTo>
                  <a:pt x="247572" y="9035"/>
                </a:lnTo>
                <a:lnTo>
                  <a:pt x="202607" y="1004"/>
                </a:lnTo>
                <a:lnTo>
                  <a:pt x="1781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96731" y="2179321"/>
            <a:ext cx="591820" cy="285750"/>
          </a:xfrm>
          <a:custGeom>
            <a:avLst/>
            <a:gdLst/>
            <a:ahLst/>
            <a:cxnLst/>
            <a:rect l="l" t="t" r="r" b="b"/>
            <a:pathLst>
              <a:path w="591819" h="285750">
                <a:moveTo>
                  <a:pt x="286512" y="0"/>
                </a:moveTo>
                <a:lnTo>
                  <a:pt x="0" y="0"/>
                </a:lnTo>
                <a:lnTo>
                  <a:pt x="0" y="78740"/>
                </a:lnTo>
                <a:lnTo>
                  <a:pt x="99707" y="78740"/>
                </a:lnTo>
                <a:lnTo>
                  <a:pt x="99707" y="285750"/>
                </a:lnTo>
                <a:lnTo>
                  <a:pt x="186804" y="285750"/>
                </a:lnTo>
                <a:lnTo>
                  <a:pt x="186804" y="78740"/>
                </a:lnTo>
                <a:lnTo>
                  <a:pt x="286512" y="78740"/>
                </a:lnTo>
                <a:lnTo>
                  <a:pt x="286512" y="0"/>
                </a:lnTo>
                <a:close/>
              </a:path>
              <a:path w="591819" h="285750">
                <a:moveTo>
                  <a:pt x="591642" y="272249"/>
                </a:moveTo>
                <a:lnTo>
                  <a:pt x="576948" y="238404"/>
                </a:lnTo>
                <a:lnTo>
                  <a:pt x="545680" y="166357"/>
                </a:lnTo>
                <a:lnTo>
                  <a:pt x="509714" y="83451"/>
                </a:lnTo>
                <a:lnTo>
                  <a:pt x="473748" y="558"/>
                </a:lnTo>
                <a:lnTo>
                  <a:pt x="459016" y="558"/>
                </a:lnTo>
                <a:lnTo>
                  <a:pt x="459016" y="166357"/>
                </a:lnTo>
                <a:lnTo>
                  <a:pt x="392264" y="166357"/>
                </a:lnTo>
                <a:lnTo>
                  <a:pt x="425627" y="83451"/>
                </a:lnTo>
                <a:lnTo>
                  <a:pt x="459016" y="166357"/>
                </a:lnTo>
                <a:lnTo>
                  <a:pt x="459016" y="558"/>
                </a:lnTo>
                <a:lnTo>
                  <a:pt x="377520" y="558"/>
                </a:lnTo>
                <a:lnTo>
                  <a:pt x="259626" y="272249"/>
                </a:lnTo>
                <a:lnTo>
                  <a:pt x="259626" y="285280"/>
                </a:lnTo>
                <a:lnTo>
                  <a:pt x="344589" y="285280"/>
                </a:lnTo>
                <a:lnTo>
                  <a:pt x="363220" y="238404"/>
                </a:lnTo>
                <a:lnTo>
                  <a:pt x="488048" y="238404"/>
                </a:lnTo>
                <a:lnTo>
                  <a:pt x="506679" y="285280"/>
                </a:lnTo>
                <a:lnTo>
                  <a:pt x="591642" y="285280"/>
                </a:lnTo>
                <a:lnTo>
                  <a:pt x="591642" y="2722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61487" y="2179321"/>
            <a:ext cx="615950" cy="285750"/>
          </a:xfrm>
          <a:custGeom>
            <a:avLst/>
            <a:gdLst/>
            <a:ahLst/>
            <a:cxnLst/>
            <a:rect l="l" t="t" r="r" b="b"/>
            <a:pathLst>
              <a:path w="615950" h="285750">
                <a:moveTo>
                  <a:pt x="286486" y="0"/>
                </a:moveTo>
                <a:lnTo>
                  <a:pt x="0" y="0"/>
                </a:lnTo>
                <a:lnTo>
                  <a:pt x="0" y="78740"/>
                </a:lnTo>
                <a:lnTo>
                  <a:pt x="99682" y="78740"/>
                </a:lnTo>
                <a:lnTo>
                  <a:pt x="99682" y="285750"/>
                </a:lnTo>
                <a:lnTo>
                  <a:pt x="186804" y="285750"/>
                </a:lnTo>
                <a:lnTo>
                  <a:pt x="186804" y="78740"/>
                </a:lnTo>
                <a:lnTo>
                  <a:pt x="286486" y="78740"/>
                </a:lnTo>
                <a:lnTo>
                  <a:pt x="286486" y="0"/>
                </a:lnTo>
                <a:close/>
              </a:path>
              <a:path w="615950" h="285750">
                <a:moveTo>
                  <a:pt x="615467" y="182841"/>
                </a:moveTo>
                <a:lnTo>
                  <a:pt x="613943" y="164566"/>
                </a:lnTo>
                <a:lnTo>
                  <a:pt x="613841" y="163322"/>
                </a:lnTo>
                <a:lnTo>
                  <a:pt x="613651" y="161023"/>
                </a:lnTo>
                <a:lnTo>
                  <a:pt x="599122" y="125755"/>
                </a:lnTo>
                <a:lnTo>
                  <a:pt x="550557" y="94246"/>
                </a:lnTo>
                <a:lnTo>
                  <a:pt x="526605" y="89687"/>
                </a:lnTo>
                <a:lnTo>
                  <a:pt x="526605" y="195719"/>
                </a:lnTo>
                <a:lnTo>
                  <a:pt x="524370" y="201079"/>
                </a:lnTo>
                <a:lnTo>
                  <a:pt x="515416" y="208026"/>
                </a:lnTo>
                <a:lnTo>
                  <a:pt x="508406" y="209753"/>
                </a:lnTo>
                <a:lnTo>
                  <a:pt x="407860" y="209753"/>
                </a:lnTo>
                <a:lnTo>
                  <a:pt x="407860" y="163322"/>
                </a:lnTo>
                <a:lnTo>
                  <a:pt x="498868" y="163322"/>
                </a:lnTo>
                <a:lnTo>
                  <a:pt x="526605" y="195719"/>
                </a:lnTo>
                <a:lnTo>
                  <a:pt x="526605" y="89687"/>
                </a:lnTo>
                <a:lnTo>
                  <a:pt x="501040" y="88226"/>
                </a:lnTo>
                <a:lnTo>
                  <a:pt x="407860" y="88226"/>
                </a:lnTo>
                <a:lnTo>
                  <a:pt x="407860" y="558"/>
                </a:lnTo>
                <a:lnTo>
                  <a:pt x="320725" y="558"/>
                </a:lnTo>
                <a:lnTo>
                  <a:pt x="320725" y="284835"/>
                </a:lnTo>
                <a:lnTo>
                  <a:pt x="501040" y="284835"/>
                </a:lnTo>
                <a:lnTo>
                  <a:pt x="527329" y="283298"/>
                </a:lnTo>
                <a:lnTo>
                  <a:pt x="569899" y="270929"/>
                </a:lnTo>
                <a:lnTo>
                  <a:pt x="598995" y="246329"/>
                </a:lnTo>
                <a:lnTo>
                  <a:pt x="613638" y="210299"/>
                </a:lnTo>
                <a:lnTo>
                  <a:pt x="613676" y="209753"/>
                </a:lnTo>
                <a:lnTo>
                  <a:pt x="615467" y="188061"/>
                </a:lnTo>
                <a:lnTo>
                  <a:pt x="615467" y="1828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71989" y="2174228"/>
            <a:ext cx="1341755" cy="296545"/>
          </a:xfrm>
          <a:custGeom>
            <a:avLst/>
            <a:gdLst/>
            <a:ahLst/>
            <a:cxnLst/>
            <a:rect l="l" t="t" r="r" b="b"/>
            <a:pathLst>
              <a:path w="1341754" h="296544">
                <a:moveTo>
                  <a:pt x="320281" y="5651"/>
                </a:moveTo>
                <a:lnTo>
                  <a:pt x="230581" y="5651"/>
                </a:lnTo>
                <a:lnTo>
                  <a:pt x="165138" y="145846"/>
                </a:lnTo>
                <a:lnTo>
                  <a:pt x="89725" y="5651"/>
                </a:lnTo>
                <a:lnTo>
                  <a:pt x="0" y="5651"/>
                </a:lnTo>
                <a:lnTo>
                  <a:pt x="0" y="18669"/>
                </a:lnTo>
                <a:lnTo>
                  <a:pt x="113118" y="212242"/>
                </a:lnTo>
                <a:lnTo>
                  <a:pt x="39014" y="212242"/>
                </a:lnTo>
                <a:lnTo>
                  <a:pt x="39014" y="290372"/>
                </a:lnTo>
                <a:lnTo>
                  <a:pt x="113995" y="290372"/>
                </a:lnTo>
                <a:lnTo>
                  <a:pt x="161290" y="280974"/>
                </a:lnTo>
                <a:lnTo>
                  <a:pt x="196773" y="250596"/>
                </a:lnTo>
                <a:lnTo>
                  <a:pt x="218884" y="214845"/>
                </a:lnTo>
                <a:lnTo>
                  <a:pt x="320281" y="18669"/>
                </a:lnTo>
                <a:lnTo>
                  <a:pt x="320281" y="5651"/>
                </a:lnTo>
                <a:close/>
              </a:path>
              <a:path w="1341754" h="296544">
                <a:moveTo>
                  <a:pt x="630631" y="5651"/>
                </a:moveTo>
                <a:lnTo>
                  <a:pt x="543496" y="5651"/>
                </a:lnTo>
                <a:lnTo>
                  <a:pt x="543496" y="118491"/>
                </a:lnTo>
                <a:lnTo>
                  <a:pt x="526300" y="119634"/>
                </a:lnTo>
                <a:lnTo>
                  <a:pt x="509816" y="120446"/>
                </a:lnTo>
                <a:lnTo>
                  <a:pt x="494017" y="120942"/>
                </a:lnTo>
                <a:lnTo>
                  <a:pt x="478929" y="121094"/>
                </a:lnTo>
                <a:lnTo>
                  <a:pt x="464540" y="120459"/>
                </a:lnTo>
                <a:lnTo>
                  <a:pt x="426974" y="105079"/>
                </a:lnTo>
                <a:lnTo>
                  <a:pt x="418680" y="78994"/>
                </a:lnTo>
                <a:lnTo>
                  <a:pt x="418680" y="5651"/>
                </a:lnTo>
                <a:lnTo>
                  <a:pt x="331558" y="5651"/>
                </a:lnTo>
                <a:lnTo>
                  <a:pt x="331558" y="87680"/>
                </a:lnTo>
                <a:lnTo>
                  <a:pt x="333641" y="113563"/>
                </a:lnTo>
                <a:lnTo>
                  <a:pt x="350329" y="155232"/>
                </a:lnTo>
                <a:lnTo>
                  <a:pt x="383654" y="183349"/>
                </a:lnTo>
                <a:lnTo>
                  <a:pt x="433285" y="197459"/>
                </a:lnTo>
                <a:lnTo>
                  <a:pt x="464185" y="199224"/>
                </a:lnTo>
                <a:lnTo>
                  <a:pt x="481990" y="198869"/>
                </a:lnTo>
                <a:lnTo>
                  <a:pt x="501142" y="197815"/>
                </a:lnTo>
                <a:lnTo>
                  <a:pt x="521639" y="196049"/>
                </a:lnTo>
                <a:lnTo>
                  <a:pt x="543496" y="193586"/>
                </a:lnTo>
                <a:lnTo>
                  <a:pt x="543496" y="290372"/>
                </a:lnTo>
                <a:lnTo>
                  <a:pt x="630631" y="290372"/>
                </a:lnTo>
                <a:lnTo>
                  <a:pt x="630631" y="5651"/>
                </a:lnTo>
                <a:close/>
              </a:path>
              <a:path w="1341754" h="296544">
                <a:moveTo>
                  <a:pt x="991235" y="277342"/>
                </a:moveTo>
                <a:lnTo>
                  <a:pt x="976541" y="243497"/>
                </a:lnTo>
                <a:lnTo>
                  <a:pt x="945273" y="171450"/>
                </a:lnTo>
                <a:lnTo>
                  <a:pt x="909307" y="88544"/>
                </a:lnTo>
                <a:lnTo>
                  <a:pt x="873340" y="5651"/>
                </a:lnTo>
                <a:lnTo>
                  <a:pt x="858608" y="5651"/>
                </a:lnTo>
                <a:lnTo>
                  <a:pt x="858608" y="171450"/>
                </a:lnTo>
                <a:lnTo>
                  <a:pt x="791857" y="171450"/>
                </a:lnTo>
                <a:lnTo>
                  <a:pt x="825233" y="88544"/>
                </a:lnTo>
                <a:lnTo>
                  <a:pt x="858608" y="171450"/>
                </a:lnTo>
                <a:lnTo>
                  <a:pt x="858608" y="5651"/>
                </a:lnTo>
                <a:lnTo>
                  <a:pt x="777125" y="5651"/>
                </a:lnTo>
                <a:lnTo>
                  <a:pt x="659218" y="277342"/>
                </a:lnTo>
                <a:lnTo>
                  <a:pt x="659218" y="290372"/>
                </a:lnTo>
                <a:lnTo>
                  <a:pt x="744181" y="290372"/>
                </a:lnTo>
                <a:lnTo>
                  <a:pt x="762812" y="243497"/>
                </a:lnTo>
                <a:lnTo>
                  <a:pt x="887641" y="243497"/>
                </a:lnTo>
                <a:lnTo>
                  <a:pt x="906284" y="290372"/>
                </a:lnTo>
                <a:lnTo>
                  <a:pt x="991235" y="290372"/>
                </a:lnTo>
                <a:lnTo>
                  <a:pt x="991235" y="277342"/>
                </a:lnTo>
                <a:close/>
              </a:path>
              <a:path w="1341754" h="296544">
                <a:moveTo>
                  <a:pt x="1341437" y="126301"/>
                </a:moveTo>
                <a:lnTo>
                  <a:pt x="1328889" y="75895"/>
                </a:lnTo>
                <a:lnTo>
                  <a:pt x="1292466" y="35318"/>
                </a:lnTo>
                <a:lnTo>
                  <a:pt x="1257134" y="16065"/>
                </a:lnTo>
                <a:lnTo>
                  <a:pt x="1214818" y="4025"/>
                </a:lnTo>
                <a:lnTo>
                  <a:pt x="1167193" y="0"/>
                </a:lnTo>
                <a:lnTo>
                  <a:pt x="1141361" y="1143"/>
                </a:lnTo>
                <a:lnTo>
                  <a:pt x="1094549" y="10261"/>
                </a:lnTo>
                <a:lnTo>
                  <a:pt x="1054569" y="28282"/>
                </a:lnTo>
                <a:lnTo>
                  <a:pt x="1023353" y="54000"/>
                </a:lnTo>
                <a:lnTo>
                  <a:pt x="1001496" y="86956"/>
                </a:lnTo>
                <a:lnTo>
                  <a:pt x="990447" y="125704"/>
                </a:lnTo>
                <a:lnTo>
                  <a:pt x="989076" y="147142"/>
                </a:lnTo>
                <a:lnTo>
                  <a:pt x="990447" y="170751"/>
                </a:lnTo>
                <a:lnTo>
                  <a:pt x="1001496" y="209486"/>
                </a:lnTo>
                <a:lnTo>
                  <a:pt x="1023353" y="242443"/>
                </a:lnTo>
                <a:lnTo>
                  <a:pt x="1054569" y="268046"/>
                </a:lnTo>
                <a:lnTo>
                  <a:pt x="1094549" y="285877"/>
                </a:lnTo>
                <a:lnTo>
                  <a:pt x="1141361" y="294894"/>
                </a:lnTo>
                <a:lnTo>
                  <a:pt x="1167193" y="296011"/>
                </a:lnTo>
                <a:lnTo>
                  <a:pt x="1191679" y="295008"/>
                </a:lnTo>
                <a:lnTo>
                  <a:pt x="1236637" y="286981"/>
                </a:lnTo>
                <a:lnTo>
                  <a:pt x="1275880" y="271145"/>
                </a:lnTo>
                <a:lnTo>
                  <a:pt x="1306868" y="248780"/>
                </a:lnTo>
                <a:lnTo>
                  <a:pt x="1335862" y="204762"/>
                </a:lnTo>
                <a:lnTo>
                  <a:pt x="1341437" y="170573"/>
                </a:lnTo>
                <a:lnTo>
                  <a:pt x="1341437" y="167538"/>
                </a:lnTo>
                <a:lnTo>
                  <a:pt x="1252575" y="167538"/>
                </a:lnTo>
                <a:lnTo>
                  <a:pt x="1252575" y="170573"/>
                </a:lnTo>
                <a:lnTo>
                  <a:pt x="1251178" y="180606"/>
                </a:lnTo>
                <a:lnTo>
                  <a:pt x="1217942" y="208381"/>
                </a:lnTo>
                <a:lnTo>
                  <a:pt x="1167193" y="214845"/>
                </a:lnTo>
                <a:lnTo>
                  <a:pt x="1145743" y="213868"/>
                </a:lnTo>
                <a:lnTo>
                  <a:pt x="1099591" y="199224"/>
                </a:lnTo>
                <a:lnTo>
                  <a:pt x="1079271" y="166027"/>
                </a:lnTo>
                <a:lnTo>
                  <a:pt x="1077912" y="150609"/>
                </a:lnTo>
                <a:lnTo>
                  <a:pt x="1077912" y="146278"/>
                </a:lnTo>
                <a:lnTo>
                  <a:pt x="1090231" y="106311"/>
                </a:lnTo>
                <a:lnTo>
                  <a:pt x="1127480" y="85178"/>
                </a:lnTo>
                <a:lnTo>
                  <a:pt x="1166761" y="81165"/>
                </a:lnTo>
                <a:lnTo>
                  <a:pt x="1185468" y="81927"/>
                </a:lnTo>
                <a:lnTo>
                  <a:pt x="1229398" y="93319"/>
                </a:lnTo>
                <a:lnTo>
                  <a:pt x="1252575" y="126301"/>
                </a:lnTo>
                <a:lnTo>
                  <a:pt x="1252575" y="129349"/>
                </a:lnTo>
                <a:lnTo>
                  <a:pt x="1341437" y="129349"/>
                </a:lnTo>
                <a:lnTo>
                  <a:pt x="1341437" y="12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19916" y="2179321"/>
            <a:ext cx="408305" cy="285750"/>
          </a:xfrm>
          <a:custGeom>
            <a:avLst/>
            <a:gdLst/>
            <a:ahLst/>
            <a:cxnLst/>
            <a:rect l="l" t="t" r="r" b="b"/>
            <a:pathLst>
              <a:path w="408304" h="285750">
                <a:moveTo>
                  <a:pt x="286499" y="0"/>
                </a:moveTo>
                <a:lnTo>
                  <a:pt x="0" y="0"/>
                </a:lnTo>
                <a:lnTo>
                  <a:pt x="0" y="78740"/>
                </a:lnTo>
                <a:lnTo>
                  <a:pt x="99695" y="78740"/>
                </a:lnTo>
                <a:lnTo>
                  <a:pt x="99695" y="285750"/>
                </a:lnTo>
                <a:lnTo>
                  <a:pt x="186804" y="285750"/>
                </a:lnTo>
                <a:lnTo>
                  <a:pt x="186804" y="78740"/>
                </a:lnTo>
                <a:lnTo>
                  <a:pt x="286499" y="78740"/>
                </a:lnTo>
                <a:lnTo>
                  <a:pt x="286499" y="0"/>
                </a:lnTo>
                <a:close/>
              </a:path>
              <a:path w="408304" h="285750">
                <a:moveTo>
                  <a:pt x="407847" y="181610"/>
                </a:moveTo>
                <a:lnTo>
                  <a:pt x="320738" y="181610"/>
                </a:lnTo>
                <a:lnTo>
                  <a:pt x="320738" y="285750"/>
                </a:lnTo>
                <a:lnTo>
                  <a:pt x="407847" y="285750"/>
                </a:lnTo>
                <a:lnTo>
                  <a:pt x="407847" y="1816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40654" y="2179321"/>
            <a:ext cx="299720" cy="285750"/>
          </a:xfrm>
          <a:custGeom>
            <a:avLst/>
            <a:gdLst/>
            <a:ahLst/>
            <a:cxnLst/>
            <a:rect l="l" t="t" r="r" b="b"/>
            <a:pathLst>
              <a:path w="299720" h="285750">
                <a:moveTo>
                  <a:pt x="299491" y="0"/>
                </a:moveTo>
                <a:lnTo>
                  <a:pt x="212369" y="0"/>
                </a:lnTo>
                <a:lnTo>
                  <a:pt x="212369" y="104140"/>
                </a:lnTo>
                <a:lnTo>
                  <a:pt x="87109" y="104140"/>
                </a:lnTo>
                <a:lnTo>
                  <a:pt x="87109" y="0"/>
                </a:lnTo>
                <a:lnTo>
                  <a:pt x="0" y="0"/>
                </a:lnTo>
                <a:lnTo>
                  <a:pt x="0" y="104140"/>
                </a:lnTo>
                <a:lnTo>
                  <a:pt x="0" y="181610"/>
                </a:lnTo>
                <a:lnTo>
                  <a:pt x="212369" y="181610"/>
                </a:lnTo>
                <a:lnTo>
                  <a:pt x="212369" y="285750"/>
                </a:lnTo>
                <a:lnTo>
                  <a:pt x="299491" y="285750"/>
                </a:lnTo>
                <a:lnTo>
                  <a:pt x="299491" y="181610"/>
                </a:lnTo>
                <a:lnTo>
                  <a:pt x="299491" y="104140"/>
                </a:lnTo>
                <a:lnTo>
                  <a:pt x="2994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95629" y="2179872"/>
            <a:ext cx="299720" cy="285115"/>
          </a:xfrm>
          <a:custGeom>
            <a:avLst/>
            <a:gdLst/>
            <a:ahLst/>
            <a:cxnLst/>
            <a:rect l="l" t="t" r="r" b="b"/>
            <a:pathLst>
              <a:path w="299720" h="285114">
                <a:moveTo>
                  <a:pt x="299505" y="0"/>
                </a:moveTo>
                <a:lnTo>
                  <a:pt x="212380" y="0"/>
                </a:lnTo>
                <a:lnTo>
                  <a:pt x="85824" y="164062"/>
                </a:lnTo>
                <a:lnTo>
                  <a:pt x="85824" y="0"/>
                </a:lnTo>
                <a:lnTo>
                  <a:pt x="0" y="0"/>
                </a:lnTo>
                <a:lnTo>
                  <a:pt x="0" y="284720"/>
                </a:lnTo>
                <a:lnTo>
                  <a:pt x="87127" y="284720"/>
                </a:lnTo>
                <a:lnTo>
                  <a:pt x="213685" y="120657"/>
                </a:lnTo>
                <a:lnTo>
                  <a:pt x="213685" y="284720"/>
                </a:lnTo>
                <a:lnTo>
                  <a:pt x="299505" y="284720"/>
                </a:lnTo>
                <a:lnTo>
                  <a:pt x="2995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50610" y="2174228"/>
            <a:ext cx="1095375" cy="296545"/>
          </a:xfrm>
          <a:custGeom>
            <a:avLst/>
            <a:gdLst/>
            <a:ahLst/>
            <a:cxnLst/>
            <a:rect l="l" t="t" r="r" b="b"/>
            <a:pathLst>
              <a:path w="1095375" h="296544">
                <a:moveTo>
                  <a:pt x="307289" y="5651"/>
                </a:moveTo>
                <a:lnTo>
                  <a:pt x="205003" y="5651"/>
                </a:lnTo>
                <a:lnTo>
                  <a:pt x="119608" y="108940"/>
                </a:lnTo>
                <a:lnTo>
                  <a:pt x="87109" y="108940"/>
                </a:lnTo>
                <a:lnTo>
                  <a:pt x="87109" y="5651"/>
                </a:lnTo>
                <a:lnTo>
                  <a:pt x="0" y="5651"/>
                </a:lnTo>
                <a:lnTo>
                  <a:pt x="0" y="290372"/>
                </a:lnTo>
                <a:lnTo>
                  <a:pt x="87109" y="290372"/>
                </a:lnTo>
                <a:lnTo>
                  <a:pt x="87109" y="187071"/>
                </a:lnTo>
                <a:lnTo>
                  <a:pt x="124371" y="187071"/>
                </a:lnTo>
                <a:lnTo>
                  <a:pt x="200660" y="290372"/>
                </a:lnTo>
                <a:lnTo>
                  <a:pt x="299059" y="290372"/>
                </a:lnTo>
                <a:lnTo>
                  <a:pt x="299059" y="277342"/>
                </a:lnTo>
                <a:lnTo>
                  <a:pt x="197192" y="142367"/>
                </a:lnTo>
                <a:lnTo>
                  <a:pt x="307289" y="18669"/>
                </a:lnTo>
                <a:lnTo>
                  <a:pt x="307289" y="5651"/>
                </a:lnTo>
                <a:close/>
              </a:path>
              <a:path w="1095375" h="296544">
                <a:moveTo>
                  <a:pt x="662635" y="146278"/>
                </a:moveTo>
                <a:lnTo>
                  <a:pt x="661339" y="125869"/>
                </a:lnTo>
                <a:lnTo>
                  <a:pt x="661339" y="125704"/>
                </a:lnTo>
                <a:lnTo>
                  <a:pt x="657326" y="105905"/>
                </a:lnTo>
                <a:lnTo>
                  <a:pt x="657275" y="105638"/>
                </a:lnTo>
                <a:lnTo>
                  <a:pt x="650595" y="87249"/>
                </a:lnTo>
                <a:lnTo>
                  <a:pt x="650494" y="86956"/>
                </a:lnTo>
                <a:lnTo>
                  <a:pt x="647319" y="81165"/>
                </a:lnTo>
                <a:lnTo>
                  <a:pt x="641134" y="69888"/>
                </a:lnTo>
                <a:lnTo>
                  <a:pt x="641019" y="69672"/>
                </a:lnTo>
                <a:lnTo>
                  <a:pt x="614857" y="40259"/>
                </a:lnTo>
                <a:lnTo>
                  <a:pt x="579475" y="18237"/>
                </a:lnTo>
                <a:lnTo>
                  <a:pt x="573849" y="16078"/>
                </a:lnTo>
                <a:lnTo>
                  <a:pt x="573849" y="146278"/>
                </a:lnTo>
                <a:lnTo>
                  <a:pt x="573849" y="150609"/>
                </a:lnTo>
                <a:lnTo>
                  <a:pt x="561886" y="190042"/>
                </a:lnTo>
                <a:lnTo>
                  <a:pt x="525411" y="210883"/>
                </a:lnTo>
                <a:lnTo>
                  <a:pt x="486283" y="214845"/>
                </a:lnTo>
                <a:lnTo>
                  <a:pt x="465772" y="213855"/>
                </a:lnTo>
                <a:lnTo>
                  <a:pt x="420839" y="199009"/>
                </a:lnTo>
                <a:lnTo>
                  <a:pt x="400532" y="165849"/>
                </a:lnTo>
                <a:lnTo>
                  <a:pt x="399173" y="150609"/>
                </a:lnTo>
                <a:lnTo>
                  <a:pt x="399173" y="146278"/>
                </a:lnTo>
                <a:lnTo>
                  <a:pt x="411607" y="106883"/>
                </a:lnTo>
                <a:lnTo>
                  <a:pt x="448576" y="85293"/>
                </a:lnTo>
                <a:lnTo>
                  <a:pt x="486283" y="81165"/>
                </a:lnTo>
                <a:lnTo>
                  <a:pt x="525094" y="85293"/>
                </a:lnTo>
                <a:lnTo>
                  <a:pt x="524713" y="85293"/>
                </a:lnTo>
                <a:lnTo>
                  <a:pt x="551954" y="97447"/>
                </a:lnTo>
                <a:lnTo>
                  <a:pt x="568375" y="117792"/>
                </a:lnTo>
                <a:lnTo>
                  <a:pt x="573849" y="146278"/>
                </a:lnTo>
                <a:lnTo>
                  <a:pt x="573849" y="16078"/>
                </a:lnTo>
                <a:lnTo>
                  <a:pt x="558698" y="10261"/>
                </a:lnTo>
                <a:lnTo>
                  <a:pt x="536244" y="4559"/>
                </a:lnTo>
                <a:lnTo>
                  <a:pt x="512102" y="1143"/>
                </a:lnTo>
                <a:lnTo>
                  <a:pt x="486283" y="0"/>
                </a:lnTo>
                <a:lnTo>
                  <a:pt x="460857" y="1143"/>
                </a:lnTo>
                <a:lnTo>
                  <a:pt x="414693" y="10261"/>
                </a:lnTo>
                <a:lnTo>
                  <a:pt x="375158" y="28295"/>
                </a:lnTo>
                <a:lnTo>
                  <a:pt x="344271" y="54127"/>
                </a:lnTo>
                <a:lnTo>
                  <a:pt x="322630" y="87249"/>
                </a:lnTo>
                <a:lnTo>
                  <a:pt x="315887" y="105638"/>
                </a:lnTo>
                <a:lnTo>
                  <a:pt x="315785" y="105905"/>
                </a:lnTo>
                <a:lnTo>
                  <a:pt x="311721" y="125704"/>
                </a:lnTo>
                <a:lnTo>
                  <a:pt x="311683" y="125869"/>
                </a:lnTo>
                <a:lnTo>
                  <a:pt x="310375" y="146278"/>
                </a:lnTo>
                <a:lnTo>
                  <a:pt x="310400" y="150609"/>
                </a:lnTo>
                <a:lnTo>
                  <a:pt x="311683" y="170573"/>
                </a:lnTo>
                <a:lnTo>
                  <a:pt x="315683" y="190042"/>
                </a:lnTo>
                <a:lnTo>
                  <a:pt x="315785" y="190538"/>
                </a:lnTo>
                <a:lnTo>
                  <a:pt x="332206" y="226568"/>
                </a:lnTo>
                <a:lnTo>
                  <a:pt x="358660" y="256184"/>
                </a:lnTo>
                <a:lnTo>
                  <a:pt x="393966" y="278003"/>
                </a:lnTo>
                <a:lnTo>
                  <a:pt x="436994" y="291515"/>
                </a:lnTo>
                <a:lnTo>
                  <a:pt x="486283" y="296011"/>
                </a:lnTo>
                <a:lnTo>
                  <a:pt x="512102" y="294894"/>
                </a:lnTo>
                <a:lnTo>
                  <a:pt x="558698" y="285877"/>
                </a:lnTo>
                <a:lnTo>
                  <a:pt x="598271" y="268046"/>
                </a:lnTo>
                <a:lnTo>
                  <a:pt x="629043" y="242443"/>
                </a:lnTo>
                <a:lnTo>
                  <a:pt x="650494" y="209486"/>
                </a:lnTo>
                <a:lnTo>
                  <a:pt x="661339" y="170751"/>
                </a:lnTo>
                <a:lnTo>
                  <a:pt x="662609" y="150609"/>
                </a:lnTo>
                <a:lnTo>
                  <a:pt x="662635" y="146278"/>
                </a:lnTo>
                <a:close/>
              </a:path>
              <a:path w="1095375" h="296544">
                <a:moveTo>
                  <a:pt x="1094816" y="5651"/>
                </a:moveTo>
                <a:lnTo>
                  <a:pt x="977785" y="5651"/>
                </a:lnTo>
                <a:lnTo>
                  <a:pt x="899782" y="192709"/>
                </a:lnTo>
                <a:lnTo>
                  <a:pt x="820889" y="5651"/>
                </a:lnTo>
                <a:lnTo>
                  <a:pt x="704303" y="5651"/>
                </a:lnTo>
                <a:lnTo>
                  <a:pt x="704303" y="290372"/>
                </a:lnTo>
                <a:lnTo>
                  <a:pt x="790549" y="290372"/>
                </a:lnTo>
                <a:lnTo>
                  <a:pt x="790549" y="132816"/>
                </a:lnTo>
                <a:lnTo>
                  <a:pt x="856856" y="290372"/>
                </a:lnTo>
                <a:lnTo>
                  <a:pt x="942238" y="290372"/>
                </a:lnTo>
                <a:lnTo>
                  <a:pt x="1008989" y="131953"/>
                </a:lnTo>
                <a:lnTo>
                  <a:pt x="1008989" y="290372"/>
                </a:lnTo>
                <a:lnTo>
                  <a:pt x="1094816" y="290372"/>
                </a:lnTo>
                <a:lnTo>
                  <a:pt x="1094816" y="56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60424" y="2174228"/>
            <a:ext cx="2268855" cy="296545"/>
          </a:xfrm>
          <a:custGeom>
            <a:avLst/>
            <a:gdLst/>
            <a:ahLst/>
            <a:cxnLst/>
            <a:rect l="l" t="t" r="r" b="b"/>
            <a:pathLst>
              <a:path w="2268854" h="296544">
                <a:moveTo>
                  <a:pt x="447243" y="150177"/>
                </a:moveTo>
                <a:lnTo>
                  <a:pt x="447154" y="145846"/>
                </a:lnTo>
                <a:lnTo>
                  <a:pt x="446201" y="129971"/>
                </a:lnTo>
                <a:lnTo>
                  <a:pt x="443039" y="113614"/>
                </a:lnTo>
                <a:lnTo>
                  <a:pt x="439432" y="103301"/>
                </a:lnTo>
                <a:lnTo>
                  <a:pt x="437756" y="98501"/>
                </a:lnTo>
                <a:lnTo>
                  <a:pt x="409778" y="61201"/>
                </a:lnTo>
                <a:lnTo>
                  <a:pt x="365290" y="37579"/>
                </a:lnTo>
                <a:lnTo>
                  <a:pt x="358406" y="35864"/>
                </a:lnTo>
                <a:lnTo>
                  <a:pt x="358406" y="145846"/>
                </a:lnTo>
                <a:lnTo>
                  <a:pt x="358406" y="150177"/>
                </a:lnTo>
                <a:lnTo>
                  <a:pt x="339852" y="187223"/>
                </a:lnTo>
                <a:lnTo>
                  <a:pt x="307276" y="192709"/>
                </a:lnTo>
                <a:lnTo>
                  <a:pt x="263931" y="192709"/>
                </a:lnTo>
                <a:lnTo>
                  <a:pt x="263931" y="103301"/>
                </a:lnTo>
                <a:lnTo>
                  <a:pt x="307276" y="103301"/>
                </a:lnTo>
                <a:lnTo>
                  <a:pt x="346494" y="113284"/>
                </a:lnTo>
                <a:lnTo>
                  <a:pt x="358406" y="145846"/>
                </a:lnTo>
                <a:lnTo>
                  <a:pt x="358406" y="35864"/>
                </a:lnTo>
                <a:lnTo>
                  <a:pt x="347357" y="33096"/>
                </a:lnTo>
                <a:lnTo>
                  <a:pt x="328015" y="30416"/>
                </a:lnTo>
                <a:lnTo>
                  <a:pt x="307276" y="29527"/>
                </a:lnTo>
                <a:lnTo>
                  <a:pt x="267398" y="29527"/>
                </a:lnTo>
                <a:lnTo>
                  <a:pt x="267398" y="0"/>
                </a:lnTo>
                <a:lnTo>
                  <a:pt x="183743" y="0"/>
                </a:lnTo>
                <a:lnTo>
                  <a:pt x="183743" y="103301"/>
                </a:lnTo>
                <a:lnTo>
                  <a:pt x="183743" y="192709"/>
                </a:lnTo>
                <a:lnTo>
                  <a:pt x="139966" y="192709"/>
                </a:lnTo>
                <a:lnTo>
                  <a:pt x="127101" y="192100"/>
                </a:lnTo>
                <a:lnTo>
                  <a:pt x="91744" y="169875"/>
                </a:lnTo>
                <a:lnTo>
                  <a:pt x="88823" y="150177"/>
                </a:lnTo>
                <a:lnTo>
                  <a:pt x="88823" y="145846"/>
                </a:lnTo>
                <a:lnTo>
                  <a:pt x="107657" y="108915"/>
                </a:lnTo>
                <a:lnTo>
                  <a:pt x="139966" y="103301"/>
                </a:lnTo>
                <a:lnTo>
                  <a:pt x="183743" y="103301"/>
                </a:lnTo>
                <a:lnTo>
                  <a:pt x="183743" y="0"/>
                </a:lnTo>
                <a:lnTo>
                  <a:pt x="180276" y="0"/>
                </a:lnTo>
                <a:lnTo>
                  <a:pt x="180276" y="29527"/>
                </a:lnTo>
                <a:lnTo>
                  <a:pt x="139966" y="29527"/>
                </a:lnTo>
                <a:lnTo>
                  <a:pt x="99872" y="33096"/>
                </a:lnTo>
                <a:lnTo>
                  <a:pt x="50520" y="51765"/>
                </a:lnTo>
                <a:lnTo>
                  <a:pt x="16891" y="84645"/>
                </a:lnTo>
                <a:lnTo>
                  <a:pt x="1028" y="129971"/>
                </a:lnTo>
                <a:lnTo>
                  <a:pt x="0" y="150177"/>
                </a:lnTo>
                <a:lnTo>
                  <a:pt x="1041" y="167157"/>
                </a:lnTo>
                <a:lnTo>
                  <a:pt x="16891" y="212026"/>
                </a:lnTo>
                <a:lnTo>
                  <a:pt x="50520" y="244576"/>
                </a:lnTo>
                <a:lnTo>
                  <a:pt x="82270" y="258686"/>
                </a:lnTo>
                <a:lnTo>
                  <a:pt x="82448" y="258686"/>
                </a:lnTo>
                <a:lnTo>
                  <a:pt x="100101" y="263029"/>
                </a:lnTo>
                <a:lnTo>
                  <a:pt x="100266" y="263029"/>
                </a:lnTo>
                <a:lnTo>
                  <a:pt x="119316" y="265633"/>
                </a:lnTo>
                <a:lnTo>
                  <a:pt x="139966" y="266496"/>
                </a:lnTo>
                <a:lnTo>
                  <a:pt x="180276" y="266496"/>
                </a:lnTo>
                <a:lnTo>
                  <a:pt x="180276" y="296011"/>
                </a:lnTo>
                <a:lnTo>
                  <a:pt x="267398" y="296011"/>
                </a:lnTo>
                <a:lnTo>
                  <a:pt x="267398" y="266496"/>
                </a:lnTo>
                <a:lnTo>
                  <a:pt x="307276" y="266496"/>
                </a:lnTo>
                <a:lnTo>
                  <a:pt x="328193" y="265633"/>
                </a:lnTo>
                <a:lnTo>
                  <a:pt x="382028" y="252615"/>
                </a:lnTo>
                <a:lnTo>
                  <a:pt x="421005" y="224701"/>
                </a:lnTo>
                <a:lnTo>
                  <a:pt x="443039" y="183388"/>
                </a:lnTo>
                <a:lnTo>
                  <a:pt x="446201" y="167157"/>
                </a:lnTo>
                <a:lnTo>
                  <a:pt x="447243" y="150177"/>
                </a:lnTo>
                <a:close/>
              </a:path>
              <a:path w="2268854" h="296544">
                <a:moveTo>
                  <a:pt x="827316" y="146278"/>
                </a:moveTo>
                <a:lnTo>
                  <a:pt x="826020" y="125869"/>
                </a:lnTo>
                <a:lnTo>
                  <a:pt x="826008" y="125704"/>
                </a:lnTo>
                <a:lnTo>
                  <a:pt x="822007" y="105905"/>
                </a:lnTo>
                <a:lnTo>
                  <a:pt x="821956" y="105638"/>
                </a:lnTo>
                <a:lnTo>
                  <a:pt x="815276" y="87249"/>
                </a:lnTo>
                <a:lnTo>
                  <a:pt x="815174" y="86956"/>
                </a:lnTo>
                <a:lnTo>
                  <a:pt x="811999" y="81165"/>
                </a:lnTo>
                <a:lnTo>
                  <a:pt x="805815" y="69888"/>
                </a:lnTo>
                <a:lnTo>
                  <a:pt x="805700" y="69672"/>
                </a:lnTo>
                <a:lnTo>
                  <a:pt x="793813" y="54127"/>
                </a:lnTo>
                <a:lnTo>
                  <a:pt x="779538" y="40259"/>
                </a:lnTo>
                <a:lnTo>
                  <a:pt x="762965" y="28295"/>
                </a:lnTo>
                <a:lnTo>
                  <a:pt x="744143" y="18237"/>
                </a:lnTo>
                <a:lnTo>
                  <a:pt x="738517" y="16078"/>
                </a:lnTo>
                <a:lnTo>
                  <a:pt x="738517" y="146278"/>
                </a:lnTo>
                <a:lnTo>
                  <a:pt x="738517" y="150609"/>
                </a:lnTo>
                <a:lnTo>
                  <a:pt x="726579" y="190042"/>
                </a:lnTo>
                <a:lnTo>
                  <a:pt x="690079" y="210883"/>
                </a:lnTo>
                <a:lnTo>
                  <a:pt x="650976" y="214845"/>
                </a:lnTo>
                <a:lnTo>
                  <a:pt x="630466" y="213855"/>
                </a:lnTo>
                <a:lnTo>
                  <a:pt x="585520" y="199009"/>
                </a:lnTo>
                <a:lnTo>
                  <a:pt x="565200" y="165849"/>
                </a:lnTo>
                <a:lnTo>
                  <a:pt x="563854" y="150609"/>
                </a:lnTo>
                <a:lnTo>
                  <a:pt x="563854" y="146278"/>
                </a:lnTo>
                <a:lnTo>
                  <a:pt x="576287" y="106883"/>
                </a:lnTo>
                <a:lnTo>
                  <a:pt x="613257" y="85293"/>
                </a:lnTo>
                <a:lnTo>
                  <a:pt x="650976" y="81165"/>
                </a:lnTo>
                <a:lnTo>
                  <a:pt x="689775" y="85293"/>
                </a:lnTo>
                <a:lnTo>
                  <a:pt x="689394" y="85293"/>
                </a:lnTo>
                <a:lnTo>
                  <a:pt x="716635" y="97447"/>
                </a:lnTo>
                <a:lnTo>
                  <a:pt x="733044" y="117792"/>
                </a:lnTo>
                <a:lnTo>
                  <a:pt x="738517" y="146278"/>
                </a:lnTo>
                <a:lnTo>
                  <a:pt x="738517" y="16078"/>
                </a:lnTo>
                <a:lnTo>
                  <a:pt x="723366" y="10261"/>
                </a:lnTo>
                <a:lnTo>
                  <a:pt x="700913" y="4559"/>
                </a:lnTo>
                <a:lnTo>
                  <a:pt x="676783" y="1143"/>
                </a:lnTo>
                <a:lnTo>
                  <a:pt x="650976" y="0"/>
                </a:lnTo>
                <a:lnTo>
                  <a:pt x="625538" y="1143"/>
                </a:lnTo>
                <a:lnTo>
                  <a:pt x="579374" y="10261"/>
                </a:lnTo>
                <a:lnTo>
                  <a:pt x="539838" y="28295"/>
                </a:lnTo>
                <a:lnTo>
                  <a:pt x="508965" y="54127"/>
                </a:lnTo>
                <a:lnTo>
                  <a:pt x="487311" y="87249"/>
                </a:lnTo>
                <a:lnTo>
                  <a:pt x="480568" y="105638"/>
                </a:lnTo>
                <a:lnTo>
                  <a:pt x="480466" y="105905"/>
                </a:lnTo>
                <a:lnTo>
                  <a:pt x="476389" y="125704"/>
                </a:lnTo>
                <a:lnTo>
                  <a:pt x="476351" y="125869"/>
                </a:lnTo>
                <a:lnTo>
                  <a:pt x="475043" y="146278"/>
                </a:lnTo>
                <a:lnTo>
                  <a:pt x="475068" y="150609"/>
                </a:lnTo>
                <a:lnTo>
                  <a:pt x="476351" y="170573"/>
                </a:lnTo>
                <a:lnTo>
                  <a:pt x="480364" y="190042"/>
                </a:lnTo>
                <a:lnTo>
                  <a:pt x="480466" y="190538"/>
                </a:lnTo>
                <a:lnTo>
                  <a:pt x="496887" y="226568"/>
                </a:lnTo>
                <a:lnTo>
                  <a:pt x="523354" y="256184"/>
                </a:lnTo>
                <a:lnTo>
                  <a:pt x="558647" y="278003"/>
                </a:lnTo>
                <a:lnTo>
                  <a:pt x="601675" y="291515"/>
                </a:lnTo>
                <a:lnTo>
                  <a:pt x="650976" y="296011"/>
                </a:lnTo>
                <a:lnTo>
                  <a:pt x="676783" y="294894"/>
                </a:lnTo>
                <a:lnTo>
                  <a:pt x="723366" y="285877"/>
                </a:lnTo>
                <a:lnTo>
                  <a:pt x="762952" y="268046"/>
                </a:lnTo>
                <a:lnTo>
                  <a:pt x="793724" y="242443"/>
                </a:lnTo>
                <a:lnTo>
                  <a:pt x="815174" y="209486"/>
                </a:lnTo>
                <a:lnTo>
                  <a:pt x="826008" y="170751"/>
                </a:lnTo>
                <a:lnTo>
                  <a:pt x="827290" y="150609"/>
                </a:lnTo>
                <a:lnTo>
                  <a:pt x="827316" y="146278"/>
                </a:lnTo>
                <a:close/>
              </a:path>
              <a:path w="2268854" h="296544">
                <a:moveTo>
                  <a:pt x="1168476" y="101993"/>
                </a:moveTo>
                <a:lnTo>
                  <a:pt x="1166749" y="82473"/>
                </a:lnTo>
                <a:lnTo>
                  <a:pt x="1166634" y="81165"/>
                </a:lnTo>
                <a:lnTo>
                  <a:pt x="1166583" y="80657"/>
                </a:lnTo>
                <a:lnTo>
                  <a:pt x="1151420" y="45275"/>
                </a:lnTo>
                <a:lnTo>
                  <a:pt x="1121511" y="20053"/>
                </a:lnTo>
                <a:lnTo>
                  <a:pt x="1079614" y="7289"/>
                </a:lnTo>
                <a:lnTo>
                  <a:pt x="1079614" y="101993"/>
                </a:lnTo>
                <a:lnTo>
                  <a:pt x="1079614" y="106337"/>
                </a:lnTo>
                <a:lnTo>
                  <a:pt x="1077887" y="115646"/>
                </a:lnTo>
                <a:lnTo>
                  <a:pt x="1072692" y="122288"/>
                </a:lnTo>
                <a:lnTo>
                  <a:pt x="1064018" y="126276"/>
                </a:lnTo>
                <a:lnTo>
                  <a:pt x="1051026" y="127698"/>
                </a:lnTo>
                <a:lnTo>
                  <a:pt x="956106" y="127698"/>
                </a:lnTo>
                <a:lnTo>
                  <a:pt x="956106" y="81165"/>
                </a:lnTo>
                <a:lnTo>
                  <a:pt x="1051877" y="81165"/>
                </a:lnTo>
                <a:lnTo>
                  <a:pt x="1064018" y="82473"/>
                </a:lnTo>
                <a:lnTo>
                  <a:pt x="1072692" y="86372"/>
                </a:lnTo>
                <a:lnTo>
                  <a:pt x="1077887" y="92887"/>
                </a:lnTo>
                <a:lnTo>
                  <a:pt x="1079614" y="101993"/>
                </a:lnTo>
                <a:lnTo>
                  <a:pt x="1079614" y="7289"/>
                </a:lnTo>
                <a:lnTo>
                  <a:pt x="1079461" y="7251"/>
                </a:lnTo>
                <a:lnTo>
                  <a:pt x="1054049" y="5651"/>
                </a:lnTo>
                <a:lnTo>
                  <a:pt x="868984" y="5651"/>
                </a:lnTo>
                <a:lnTo>
                  <a:pt x="868984" y="290372"/>
                </a:lnTo>
                <a:lnTo>
                  <a:pt x="956106" y="290372"/>
                </a:lnTo>
                <a:lnTo>
                  <a:pt x="956106" y="203123"/>
                </a:lnTo>
                <a:lnTo>
                  <a:pt x="1054049" y="203123"/>
                </a:lnTo>
                <a:lnTo>
                  <a:pt x="1101953" y="196672"/>
                </a:lnTo>
                <a:lnTo>
                  <a:pt x="1138135" y="177304"/>
                </a:lnTo>
                <a:lnTo>
                  <a:pt x="1160894" y="146646"/>
                </a:lnTo>
                <a:lnTo>
                  <a:pt x="1168476" y="106337"/>
                </a:lnTo>
                <a:lnTo>
                  <a:pt x="1168476" y="101993"/>
                </a:lnTo>
                <a:close/>
              </a:path>
              <a:path w="2268854" h="296544">
                <a:moveTo>
                  <a:pt x="1497863" y="5651"/>
                </a:moveTo>
                <a:lnTo>
                  <a:pt x="1408150" y="5651"/>
                </a:lnTo>
                <a:lnTo>
                  <a:pt x="1342707" y="145846"/>
                </a:lnTo>
                <a:lnTo>
                  <a:pt x="1267294" y="5651"/>
                </a:lnTo>
                <a:lnTo>
                  <a:pt x="1177569" y="5651"/>
                </a:lnTo>
                <a:lnTo>
                  <a:pt x="1177569" y="18669"/>
                </a:lnTo>
                <a:lnTo>
                  <a:pt x="1290688" y="212242"/>
                </a:lnTo>
                <a:lnTo>
                  <a:pt x="1216583" y="212242"/>
                </a:lnTo>
                <a:lnTo>
                  <a:pt x="1216583" y="290372"/>
                </a:lnTo>
                <a:lnTo>
                  <a:pt x="1291564" y="290372"/>
                </a:lnTo>
                <a:lnTo>
                  <a:pt x="1338859" y="280974"/>
                </a:lnTo>
                <a:lnTo>
                  <a:pt x="1374343" y="250596"/>
                </a:lnTo>
                <a:lnTo>
                  <a:pt x="1396453" y="214845"/>
                </a:lnTo>
                <a:lnTo>
                  <a:pt x="1497863" y="18669"/>
                </a:lnTo>
                <a:lnTo>
                  <a:pt x="1497863" y="5651"/>
                </a:lnTo>
                <a:close/>
              </a:path>
              <a:path w="2268854" h="296544">
                <a:moveTo>
                  <a:pt x="1907895" y="5651"/>
                </a:moveTo>
                <a:lnTo>
                  <a:pt x="1790877" y="5651"/>
                </a:lnTo>
                <a:lnTo>
                  <a:pt x="1712849" y="192709"/>
                </a:lnTo>
                <a:lnTo>
                  <a:pt x="1633982" y="5651"/>
                </a:lnTo>
                <a:lnTo>
                  <a:pt x="1517370" y="5651"/>
                </a:lnTo>
                <a:lnTo>
                  <a:pt x="1517370" y="290372"/>
                </a:lnTo>
                <a:lnTo>
                  <a:pt x="1603629" y="290372"/>
                </a:lnTo>
                <a:lnTo>
                  <a:pt x="1603629" y="132816"/>
                </a:lnTo>
                <a:lnTo>
                  <a:pt x="1669948" y="290372"/>
                </a:lnTo>
                <a:lnTo>
                  <a:pt x="1755330" y="290372"/>
                </a:lnTo>
                <a:lnTo>
                  <a:pt x="1822081" y="131953"/>
                </a:lnTo>
                <a:lnTo>
                  <a:pt x="1822081" y="290372"/>
                </a:lnTo>
                <a:lnTo>
                  <a:pt x="1907895" y="290372"/>
                </a:lnTo>
                <a:lnTo>
                  <a:pt x="1907895" y="5651"/>
                </a:lnTo>
                <a:close/>
              </a:path>
              <a:path w="2268854" h="296544">
                <a:moveTo>
                  <a:pt x="2268512" y="277342"/>
                </a:moveTo>
                <a:lnTo>
                  <a:pt x="2253818" y="243497"/>
                </a:lnTo>
                <a:lnTo>
                  <a:pt x="2222550" y="171450"/>
                </a:lnTo>
                <a:lnTo>
                  <a:pt x="2186571" y="88544"/>
                </a:lnTo>
                <a:lnTo>
                  <a:pt x="2150605" y="5651"/>
                </a:lnTo>
                <a:lnTo>
                  <a:pt x="2135886" y="5651"/>
                </a:lnTo>
                <a:lnTo>
                  <a:pt x="2135886" y="171450"/>
                </a:lnTo>
                <a:lnTo>
                  <a:pt x="2069134" y="171450"/>
                </a:lnTo>
                <a:lnTo>
                  <a:pt x="2102497" y="88544"/>
                </a:lnTo>
                <a:lnTo>
                  <a:pt x="2135886" y="171450"/>
                </a:lnTo>
                <a:lnTo>
                  <a:pt x="2135886" y="5651"/>
                </a:lnTo>
                <a:lnTo>
                  <a:pt x="2054390" y="5651"/>
                </a:lnTo>
                <a:lnTo>
                  <a:pt x="1936496" y="277342"/>
                </a:lnTo>
                <a:lnTo>
                  <a:pt x="1936496" y="290372"/>
                </a:lnTo>
                <a:lnTo>
                  <a:pt x="2021446" y="290372"/>
                </a:lnTo>
                <a:lnTo>
                  <a:pt x="2040089" y="243497"/>
                </a:lnTo>
                <a:lnTo>
                  <a:pt x="2164905" y="243497"/>
                </a:lnTo>
                <a:lnTo>
                  <a:pt x="2183549" y="290372"/>
                </a:lnTo>
                <a:lnTo>
                  <a:pt x="2268512" y="290372"/>
                </a:lnTo>
                <a:lnTo>
                  <a:pt x="2268512" y="2773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99399" y="3092222"/>
            <a:ext cx="420370" cy="258445"/>
          </a:xfrm>
          <a:custGeom>
            <a:avLst/>
            <a:gdLst/>
            <a:ahLst/>
            <a:cxnLst/>
            <a:rect l="l" t="t" r="r" b="b"/>
            <a:pathLst>
              <a:path w="420369" h="258445">
                <a:moveTo>
                  <a:pt x="307682" y="127584"/>
                </a:moveTo>
                <a:lnTo>
                  <a:pt x="297180" y="76098"/>
                </a:lnTo>
                <a:lnTo>
                  <a:pt x="288912" y="60947"/>
                </a:lnTo>
                <a:lnTo>
                  <a:pt x="288810" y="60756"/>
                </a:lnTo>
                <a:lnTo>
                  <a:pt x="251472" y="24676"/>
                </a:lnTo>
                <a:lnTo>
                  <a:pt x="230124" y="14020"/>
                </a:lnTo>
                <a:lnTo>
                  <a:pt x="230124" y="127584"/>
                </a:lnTo>
                <a:lnTo>
                  <a:pt x="230124" y="131368"/>
                </a:lnTo>
                <a:lnTo>
                  <a:pt x="211569" y="173583"/>
                </a:lnTo>
                <a:lnTo>
                  <a:pt x="172034" y="186537"/>
                </a:lnTo>
                <a:lnTo>
                  <a:pt x="153657" y="187401"/>
                </a:lnTo>
                <a:lnTo>
                  <a:pt x="135724" y="186537"/>
                </a:lnTo>
                <a:lnTo>
                  <a:pt x="96469" y="173583"/>
                </a:lnTo>
                <a:lnTo>
                  <a:pt x="77546" y="131368"/>
                </a:lnTo>
                <a:lnTo>
                  <a:pt x="77546" y="127584"/>
                </a:lnTo>
                <a:lnTo>
                  <a:pt x="96850" y="85178"/>
                </a:lnTo>
                <a:lnTo>
                  <a:pt x="136042" y="71691"/>
                </a:lnTo>
                <a:lnTo>
                  <a:pt x="153657" y="70789"/>
                </a:lnTo>
                <a:lnTo>
                  <a:pt x="187540" y="74396"/>
                </a:lnTo>
                <a:lnTo>
                  <a:pt x="187210" y="74396"/>
                </a:lnTo>
                <a:lnTo>
                  <a:pt x="211010" y="84988"/>
                </a:lnTo>
                <a:lnTo>
                  <a:pt x="225336" y="102743"/>
                </a:lnTo>
                <a:lnTo>
                  <a:pt x="230124" y="127584"/>
                </a:lnTo>
                <a:lnTo>
                  <a:pt x="230124" y="14020"/>
                </a:lnTo>
                <a:lnTo>
                  <a:pt x="216890" y="8940"/>
                </a:lnTo>
                <a:lnTo>
                  <a:pt x="197281" y="3975"/>
                </a:lnTo>
                <a:lnTo>
                  <a:pt x="176199" y="990"/>
                </a:lnTo>
                <a:lnTo>
                  <a:pt x="153657" y="0"/>
                </a:lnTo>
                <a:lnTo>
                  <a:pt x="131432" y="990"/>
                </a:lnTo>
                <a:lnTo>
                  <a:pt x="91109" y="8940"/>
                </a:lnTo>
                <a:lnTo>
                  <a:pt x="42100" y="35115"/>
                </a:lnTo>
                <a:lnTo>
                  <a:pt x="10706" y="76098"/>
                </a:lnTo>
                <a:lnTo>
                  <a:pt x="4813" y="92138"/>
                </a:lnTo>
                <a:lnTo>
                  <a:pt x="4724" y="92379"/>
                </a:lnTo>
                <a:lnTo>
                  <a:pt x="1181" y="109639"/>
                </a:lnTo>
                <a:lnTo>
                  <a:pt x="1143" y="109791"/>
                </a:lnTo>
                <a:lnTo>
                  <a:pt x="0" y="127584"/>
                </a:lnTo>
                <a:lnTo>
                  <a:pt x="4635" y="165760"/>
                </a:lnTo>
                <a:lnTo>
                  <a:pt x="29718" y="211467"/>
                </a:lnTo>
                <a:lnTo>
                  <a:pt x="73012" y="242481"/>
                </a:lnTo>
                <a:lnTo>
                  <a:pt x="110591" y="254266"/>
                </a:lnTo>
                <a:lnTo>
                  <a:pt x="153657" y="258191"/>
                </a:lnTo>
                <a:lnTo>
                  <a:pt x="176199" y="257213"/>
                </a:lnTo>
                <a:lnTo>
                  <a:pt x="216890" y="249351"/>
                </a:lnTo>
                <a:lnTo>
                  <a:pt x="265899" y="223456"/>
                </a:lnTo>
                <a:lnTo>
                  <a:pt x="294513" y="187401"/>
                </a:lnTo>
                <a:lnTo>
                  <a:pt x="297078" y="182727"/>
                </a:lnTo>
                <a:lnTo>
                  <a:pt x="302996" y="166433"/>
                </a:lnTo>
                <a:lnTo>
                  <a:pt x="306552" y="148932"/>
                </a:lnTo>
                <a:lnTo>
                  <a:pt x="307657" y="131368"/>
                </a:lnTo>
                <a:lnTo>
                  <a:pt x="307682" y="127584"/>
                </a:lnTo>
                <a:close/>
              </a:path>
              <a:path w="420369" h="258445">
                <a:moveTo>
                  <a:pt x="420179" y="162788"/>
                </a:moveTo>
                <a:lnTo>
                  <a:pt x="344068" y="162788"/>
                </a:lnTo>
                <a:lnTo>
                  <a:pt x="344068" y="252958"/>
                </a:lnTo>
                <a:lnTo>
                  <a:pt x="420179" y="252958"/>
                </a:lnTo>
                <a:lnTo>
                  <a:pt x="420179" y="1627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43468" y="3007793"/>
            <a:ext cx="1163955" cy="337820"/>
          </a:xfrm>
          <a:custGeom>
            <a:avLst/>
            <a:gdLst/>
            <a:ahLst/>
            <a:cxnLst/>
            <a:rect l="l" t="t" r="r" b="b"/>
            <a:pathLst>
              <a:path w="1163955" h="337820">
                <a:moveTo>
                  <a:pt x="261607" y="89738"/>
                </a:moveTo>
                <a:lnTo>
                  <a:pt x="185508" y="89738"/>
                </a:lnTo>
                <a:lnTo>
                  <a:pt x="185508" y="179908"/>
                </a:lnTo>
                <a:lnTo>
                  <a:pt x="76111" y="179908"/>
                </a:lnTo>
                <a:lnTo>
                  <a:pt x="76111" y="89738"/>
                </a:lnTo>
                <a:lnTo>
                  <a:pt x="0" y="89738"/>
                </a:lnTo>
                <a:lnTo>
                  <a:pt x="0" y="179908"/>
                </a:lnTo>
                <a:lnTo>
                  <a:pt x="0" y="247218"/>
                </a:lnTo>
                <a:lnTo>
                  <a:pt x="185508" y="247218"/>
                </a:lnTo>
                <a:lnTo>
                  <a:pt x="185508" y="337388"/>
                </a:lnTo>
                <a:lnTo>
                  <a:pt x="261607" y="337388"/>
                </a:lnTo>
                <a:lnTo>
                  <a:pt x="261607" y="247218"/>
                </a:lnTo>
                <a:lnTo>
                  <a:pt x="261607" y="179908"/>
                </a:lnTo>
                <a:lnTo>
                  <a:pt x="261607" y="89738"/>
                </a:lnTo>
                <a:close/>
              </a:path>
              <a:path w="1163955" h="337820">
                <a:moveTo>
                  <a:pt x="562203" y="89344"/>
                </a:moveTo>
                <a:lnTo>
                  <a:pt x="334670" y="89344"/>
                </a:lnTo>
                <a:lnTo>
                  <a:pt x="331647" y="224510"/>
                </a:lnTo>
                <a:lnTo>
                  <a:pt x="330949" y="235750"/>
                </a:lnTo>
                <a:lnTo>
                  <a:pt x="303898" y="268897"/>
                </a:lnTo>
                <a:lnTo>
                  <a:pt x="294932" y="269557"/>
                </a:lnTo>
                <a:lnTo>
                  <a:pt x="285838" y="269557"/>
                </a:lnTo>
                <a:lnTo>
                  <a:pt x="285838" y="337693"/>
                </a:lnTo>
                <a:lnTo>
                  <a:pt x="309308" y="337693"/>
                </a:lnTo>
                <a:lnTo>
                  <a:pt x="329958" y="335991"/>
                </a:lnTo>
                <a:lnTo>
                  <a:pt x="376313" y="310438"/>
                </a:lnTo>
                <a:lnTo>
                  <a:pt x="398818" y="255282"/>
                </a:lnTo>
                <a:lnTo>
                  <a:pt x="402818" y="157492"/>
                </a:lnTo>
                <a:lnTo>
                  <a:pt x="486105" y="157492"/>
                </a:lnTo>
                <a:lnTo>
                  <a:pt x="486105" y="337693"/>
                </a:lnTo>
                <a:lnTo>
                  <a:pt x="562203" y="337693"/>
                </a:lnTo>
                <a:lnTo>
                  <a:pt x="562203" y="89344"/>
                </a:lnTo>
                <a:close/>
              </a:path>
              <a:path w="1163955" h="337820">
                <a:moveTo>
                  <a:pt x="877176" y="326339"/>
                </a:moveTo>
                <a:lnTo>
                  <a:pt x="864336" y="296811"/>
                </a:lnTo>
                <a:lnTo>
                  <a:pt x="837044" y="233972"/>
                </a:lnTo>
                <a:lnTo>
                  <a:pt x="805624" y="161658"/>
                </a:lnTo>
                <a:lnTo>
                  <a:pt x="774217" y="89344"/>
                </a:lnTo>
                <a:lnTo>
                  <a:pt x="761326" y="89344"/>
                </a:lnTo>
                <a:lnTo>
                  <a:pt x="761326" y="233972"/>
                </a:lnTo>
                <a:lnTo>
                  <a:pt x="703033" y="233972"/>
                </a:lnTo>
                <a:lnTo>
                  <a:pt x="732193" y="161658"/>
                </a:lnTo>
                <a:lnTo>
                  <a:pt x="761326" y="233972"/>
                </a:lnTo>
                <a:lnTo>
                  <a:pt x="761326" y="89344"/>
                </a:lnTo>
                <a:lnTo>
                  <a:pt x="690156" y="89344"/>
                </a:lnTo>
                <a:lnTo>
                  <a:pt x="587184" y="326339"/>
                </a:lnTo>
                <a:lnTo>
                  <a:pt x="587184" y="337693"/>
                </a:lnTo>
                <a:lnTo>
                  <a:pt x="661390" y="337693"/>
                </a:lnTo>
                <a:lnTo>
                  <a:pt x="677672" y="296811"/>
                </a:lnTo>
                <a:lnTo>
                  <a:pt x="786701" y="296811"/>
                </a:lnTo>
                <a:lnTo>
                  <a:pt x="802970" y="337693"/>
                </a:lnTo>
                <a:lnTo>
                  <a:pt x="877176" y="337693"/>
                </a:lnTo>
                <a:lnTo>
                  <a:pt x="877176" y="326339"/>
                </a:lnTo>
                <a:close/>
              </a:path>
              <a:path w="1163955" h="337820">
                <a:moveTo>
                  <a:pt x="1118717" y="0"/>
                </a:moveTo>
                <a:lnTo>
                  <a:pt x="1055878" y="0"/>
                </a:lnTo>
                <a:lnTo>
                  <a:pt x="1055878" y="3784"/>
                </a:lnTo>
                <a:lnTo>
                  <a:pt x="1054455" y="10909"/>
                </a:lnTo>
                <a:lnTo>
                  <a:pt x="1050188" y="16002"/>
                </a:lnTo>
                <a:lnTo>
                  <a:pt x="1043101" y="19050"/>
                </a:lnTo>
                <a:lnTo>
                  <a:pt x="1033157" y="20066"/>
                </a:lnTo>
                <a:lnTo>
                  <a:pt x="1021562" y="19050"/>
                </a:lnTo>
                <a:lnTo>
                  <a:pt x="1013282" y="16002"/>
                </a:lnTo>
                <a:lnTo>
                  <a:pt x="1008316" y="10909"/>
                </a:lnTo>
                <a:lnTo>
                  <a:pt x="1006652" y="3784"/>
                </a:lnTo>
                <a:lnTo>
                  <a:pt x="1006652" y="0"/>
                </a:lnTo>
                <a:lnTo>
                  <a:pt x="947597" y="0"/>
                </a:lnTo>
                <a:lnTo>
                  <a:pt x="947597" y="3784"/>
                </a:lnTo>
                <a:lnTo>
                  <a:pt x="948829" y="19050"/>
                </a:lnTo>
                <a:lnTo>
                  <a:pt x="948905" y="20066"/>
                </a:lnTo>
                <a:lnTo>
                  <a:pt x="968806" y="56222"/>
                </a:lnTo>
                <a:lnTo>
                  <a:pt x="995629" y="69189"/>
                </a:lnTo>
                <a:lnTo>
                  <a:pt x="995756" y="69189"/>
                </a:lnTo>
                <a:lnTo>
                  <a:pt x="1013015" y="72390"/>
                </a:lnTo>
                <a:lnTo>
                  <a:pt x="1033157" y="73444"/>
                </a:lnTo>
                <a:lnTo>
                  <a:pt x="1053515" y="72390"/>
                </a:lnTo>
                <a:lnTo>
                  <a:pt x="1071054" y="69189"/>
                </a:lnTo>
                <a:lnTo>
                  <a:pt x="1106906" y="46736"/>
                </a:lnTo>
                <a:lnTo>
                  <a:pt x="1117434" y="20066"/>
                </a:lnTo>
                <a:lnTo>
                  <a:pt x="1118717" y="3784"/>
                </a:lnTo>
                <a:lnTo>
                  <a:pt x="1118717" y="0"/>
                </a:lnTo>
                <a:close/>
              </a:path>
              <a:path w="1163955" h="337820">
                <a:moveTo>
                  <a:pt x="1163764" y="89344"/>
                </a:moveTo>
                <a:lnTo>
                  <a:pt x="1087666" y="89344"/>
                </a:lnTo>
                <a:lnTo>
                  <a:pt x="977125" y="232448"/>
                </a:lnTo>
                <a:lnTo>
                  <a:pt x="977125" y="89344"/>
                </a:lnTo>
                <a:lnTo>
                  <a:pt x="902169" y="89344"/>
                </a:lnTo>
                <a:lnTo>
                  <a:pt x="902169" y="337693"/>
                </a:lnTo>
                <a:lnTo>
                  <a:pt x="978268" y="337693"/>
                </a:lnTo>
                <a:lnTo>
                  <a:pt x="1059561" y="232448"/>
                </a:lnTo>
                <a:lnTo>
                  <a:pt x="1088809" y="194602"/>
                </a:lnTo>
                <a:lnTo>
                  <a:pt x="1088809" y="337693"/>
                </a:lnTo>
                <a:lnTo>
                  <a:pt x="1163764" y="337693"/>
                </a:lnTo>
                <a:lnTo>
                  <a:pt x="1163764" y="194602"/>
                </a:lnTo>
                <a:lnTo>
                  <a:pt x="1163764" y="89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55699" y="3255011"/>
            <a:ext cx="76200" cy="90170"/>
          </a:xfrm>
          <a:custGeom>
            <a:avLst/>
            <a:gdLst/>
            <a:ahLst/>
            <a:cxnLst/>
            <a:rect l="l" t="t" r="r" b="b"/>
            <a:pathLst>
              <a:path w="76200" h="90170">
                <a:moveTo>
                  <a:pt x="0" y="90170"/>
                </a:moveTo>
                <a:lnTo>
                  <a:pt x="76100" y="90170"/>
                </a:lnTo>
                <a:lnTo>
                  <a:pt x="76100" y="0"/>
                </a:lnTo>
                <a:lnTo>
                  <a:pt x="0" y="0"/>
                </a:lnTo>
                <a:lnTo>
                  <a:pt x="0" y="90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55695" y="3097531"/>
            <a:ext cx="261620" cy="247650"/>
          </a:xfrm>
          <a:custGeom>
            <a:avLst/>
            <a:gdLst/>
            <a:ahLst/>
            <a:cxnLst/>
            <a:rect l="l" t="t" r="r" b="b"/>
            <a:pathLst>
              <a:path w="261620" h="247650">
                <a:moveTo>
                  <a:pt x="261594" y="0"/>
                </a:moveTo>
                <a:lnTo>
                  <a:pt x="185496" y="0"/>
                </a:lnTo>
                <a:lnTo>
                  <a:pt x="185496" y="90170"/>
                </a:lnTo>
                <a:lnTo>
                  <a:pt x="76098" y="90170"/>
                </a:lnTo>
                <a:lnTo>
                  <a:pt x="76098" y="0"/>
                </a:lnTo>
                <a:lnTo>
                  <a:pt x="0" y="0"/>
                </a:lnTo>
                <a:lnTo>
                  <a:pt x="0" y="90170"/>
                </a:lnTo>
                <a:lnTo>
                  <a:pt x="0" y="157480"/>
                </a:lnTo>
                <a:lnTo>
                  <a:pt x="185496" y="157480"/>
                </a:lnTo>
                <a:lnTo>
                  <a:pt x="185496" y="247650"/>
                </a:lnTo>
                <a:lnTo>
                  <a:pt x="261594" y="247650"/>
                </a:lnTo>
                <a:lnTo>
                  <a:pt x="261594" y="157480"/>
                </a:lnTo>
                <a:lnTo>
                  <a:pt x="261594" y="90170"/>
                </a:lnTo>
                <a:lnTo>
                  <a:pt x="2615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324" y="3791583"/>
            <a:ext cx="1031731" cy="1028689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098914" y="5120068"/>
            <a:ext cx="379095" cy="197485"/>
            <a:chOff x="1098914" y="5120068"/>
            <a:chExt cx="379095" cy="197485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8914" y="5120068"/>
              <a:ext cx="172900" cy="1972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4203" y="5162875"/>
              <a:ext cx="125492" cy="12184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447175" y="5193031"/>
              <a:ext cx="31115" cy="88900"/>
            </a:xfrm>
            <a:custGeom>
              <a:avLst/>
              <a:gdLst/>
              <a:ahLst/>
              <a:cxnLst/>
              <a:rect l="l" t="t" r="r" b="b"/>
              <a:pathLst>
                <a:path w="31115" h="88900">
                  <a:moveTo>
                    <a:pt x="0" y="88900"/>
                  </a:moveTo>
                  <a:lnTo>
                    <a:pt x="30638" y="88900"/>
                  </a:lnTo>
                  <a:lnTo>
                    <a:pt x="30638" y="0"/>
                  </a:lnTo>
                  <a:lnTo>
                    <a:pt x="0" y="0"/>
                  </a:lnTo>
                  <a:lnTo>
                    <a:pt x="0" y="889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447175" y="5162875"/>
            <a:ext cx="470534" cy="121920"/>
            <a:chOff x="1447175" y="5162875"/>
            <a:chExt cx="470534" cy="121920"/>
          </a:xfrm>
        </p:grpSpPr>
        <p:sp>
          <p:nvSpPr>
            <p:cNvPr id="27" name="object 27"/>
            <p:cNvSpPr/>
            <p:nvPr/>
          </p:nvSpPr>
          <p:spPr>
            <a:xfrm>
              <a:off x="1447165" y="5166361"/>
              <a:ext cx="115570" cy="115570"/>
            </a:xfrm>
            <a:custGeom>
              <a:avLst/>
              <a:gdLst/>
              <a:ahLst/>
              <a:cxnLst/>
              <a:rect l="l" t="t" r="r" b="b"/>
              <a:pathLst>
                <a:path w="115569" h="115570">
                  <a:moveTo>
                    <a:pt x="115290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84632" y="26670"/>
                  </a:lnTo>
                  <a:lnTo>
                    <a:pt x="84632" y="115570"/>
                  </a:lnTo>
                  <a:lnTo>
                    <a:pt x="115290" y="115570"/>
                  </a:lnTo>
                  <a:lnTo>
                    <a:pt x="115290" y="26670"/>
                  </a:lnTo>
                  <a:lnTo>
                    <a:pt x="1152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9680" y="5162875"/>
              <a:ext cx="265342" cy="12184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886878" y="5236211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20">
                  <a:moveTo>
                    <a:pt x="0" y="45720"/>
                  </a:moveTo>
                  <a:lnTo>
                    <a:pt x="30647" y="45720"/>
                  </a:lnTo>
                  <a:lnTo>
                    <a:pt x="30647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886878" y="5162875"/>
            <a:ext cx="872490" cy="121920"/>
            <a:chOff x="1886878" y="5162875"/>
            <a:chExt cx="872490" cy="121920"/>
          </a:xfrm>
        </p:grpSpPr>
        <p:sp>
          <p:nvSpPr>
            <p:cNvPr id="31" name="object 31"/>
            <p:cNvSpPr/>
            <p:nvPr/>
          </p:nvSpPr>
          <p:spPr>
            <a:xfrm>
              <a:off x="1886877" y="5166361"/>
              <a:ext cx="117475" cy="115570"/>
            </a:xfrm>
            <a:custGeom>
              <a:avLst/>
              <a:gdLst/>
              <a:ahLst/>
              <a:cxnLst/>
              <a:rect l="l" t="t" r="r" b="b"/>
              <a:pathLst>
                <a:path w="117475" h="115570">
                  <a:moveTo>
                    <a:pt x="116979" y="0"/>
                  </a:moveTo>
                  <a:lnTo>
                    <a:pt x="86334" y="0"/>
                  </a:lnTo>
                  <a:lnTo>
                    <a:pt x="86334" y="43180"/>
                  </a:lnTo>
                  <a:lnTo>
                    <a:pt x="30645" y="43180"/>
                  </a:lnTo>
                  <a:lnTo>
                    <a:pt x="30645" y="0"/>
                  </a:lnTo>
                  <a:lnTo>
                    <a:pt x="0" y="0"/>
                  </a:lnTo>
                  <a:lnTo>
                    <a:pt x="0" y="43180"/>
                  </a:lnTo>
                  <a:lnTo>
                    <a:pt x="0" y="69850"/>
                  </a:lnTo>
                  <a:lnTo>
                    <a:pt x="86334" y="69850"/>
                  </a:lnTo>
                  <a:lnTo>
                    <a:pt x="86334" y="115570"/>
                  </a:lnTo>
                  <a:lnTo>
                    <a:pt x="116979" y="115570"/>
                  </a:lnTo>
                  <a:lnTo>
                    <a:pt x="116979" y="69850"/>
                  </a:lnTo>
                  <a:lnTo>
                    <a:pt x="116979" y="43180"/>
                  </a:lnTo>
                  <a:lnTo>
                    <a:pt x="1169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37903" y="5166036"/>
              <a:ext cx="116978" cy="11552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5803" y="5162875"/>
              <a:ext cx="387181" cy="12184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4843" y="5166036"/>
              <a:ext cx="110171" cy="11552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728357" y="5236211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20">
                  <a:moveTo>
                    <a:pt x="0" y="45720"/>
                  </a:moveTo>
                  <a:lnTo>
                    <a:pt x="30638" y="45720"/>
                  </a:lnTo>
                  <a:lnTo>
                    <a:pt x="30638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2728357" y="5162875"/>
            <a:ext cx="528955" cy="121920"/>
            <a:chOff x="2728357" y="5162875"/>
            <a:chExt cx="528955" cy="121920"/>
          </a:xfrm>
        </p:grpSpPr>
        <p:sp>
          <p:nvSpPr>
            <p:cNvPr id="37" name="object 37"/>
            <p:cNvSpPr/>
            <p:nvPr/>
          </p:nvSpPr>
          <p:spPr>
            <a:xfrm>
              <a:off x="2728353" y="5166361"/>
              <a:ext cx="117475" cy="115570"/>
            </a:xfrm>
            <a:custGeom>
              <a:avLst/>
              <a:gdLst/>
              <a:ahLst/>
              <a:cxnLst/>
              <a:rect l="l" t="t" r="r" b="b"/>
              <a:pathLst>
                <a:path w="117475" h="115570">
                  <a:moveTo>
                    <a:pt x="116992" y="0"/>
                  </a:moveTo>
                  <a:lnTo>
                    <a:pt x="86347" y="0"/>
                  </a:lnTo>
                  <a:lnTo>
                    <a:pt x="86347" y="43180"/>
                  </a:lnTo>
                  <a:lnTo>
                    <a:pt x="30632" y="43180"/>
                  </a:lnTo>
                  <a:lnTo>
                    <a:pt x="30632" y="0"/>
                  </a:lnTo>
                  <a:lnTo>
                    <a:pt x="0" y="0"/>
                  </a:lnTo>
                  <a:lnTo>
                    <a:pt x="0" y="43180"/>
                  </a:lnTo>
                  <a:lnTo>
                    <a:pt x="0" y="69850"/>
                  </a:lnTo>
                  <a:lnTo>
                    <a:pt x="86347" y="69850"/>
                  </a:lnTo>
                  <a:lnTo>
                    <a:pt x="86347" y="115570"/>
                  </a:lnTo>
                  <a:lnTo>
                    <a:pt x="116992" y="115570"/>
                  </a:lnTo>
                  <a:lnTo>
                    <a:pt x="116992" y="69850"/>
                  </a:lnTo>
                  <a:lnTo>
                    <a:pt x="116992" y="43180"/>
                  </a:lnTo>
                  <a:lnTo>
                    <a:pt x="1169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72814" y="5162875"/>
              <a:ext cx="125510" cy="12184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25785" y="5162875"/>
              <a:ext cx="231300" cy="121842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3333935" y="5118854"/>
            <a:ext cx="826769" cy="212725"/>
            <a:chOff x="3333935" y="5118854"/>
            <a:chExt cx="826769" cy="212725"/>
          </a:xfrm>
        </p:grpSpPr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33935" y="5118854"/>
              <a:ext cx="390829" cy="16586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48352" y="5162875"/>
              <a:ext cx="125488" cy="12184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01320" y="5162875"/>
              <a:ext cx="123551" cy="168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44333" y="5162875"/>
              <a:ext cx="116240" cy="121842"/>
            </a:xfrm>
            <a:prstGeom prst="rect">
              <a:avLst/>
            </a:prstGeom>
          </p:spPr>
        </p:pic>
      </p:grpSp>
      <p:sp>
        <p:nvSpPr>
          <p:cNvPr id="45" name="object 45"/>
          <p:cNvSpPr/>
          <p:nvPr/>
        </p:nvSpPr>
        <p:spPr>
          <a:xfrm>
            <a:off x="4248618" y="5236211"/>
            <a:ext cx="31115" cy="45720"/>
          </a:xfrm>
          <a:custGeom>
            <a:avLst/>
            <a:gdLst/>
            <a:ahLst/>
            <a:cxnLst/>
            <a:rect l="l" t="t" r="r" b="b"/>
            <a:pathLst>
              <a:path w="31114" h="45720">
                <a:moveTo>
                  <a:pt x="0" y="45720"/>
                </a:moveTo>
                <a:lnTo>
                  <a:pt x="30647" y="45720"/>
                </a:lnTo>
                <a:lnTo>
                  <a:pt x="30647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4248618" y="5162875"/>
            <a:ext cx="394335" cy="121920"/>
            <a:chOff x="4248618" y="5162875"/>
            <a:chExt cx="394335" cy="121920"/>
          </a:xfrm>
        </p:grpSpPr>
        <p:sp>
          <p:nvSpPr>
            <p:cNvPr id="47" name="object 47"/>
            <p:cNvSpPr/>
            <p:nvPr/>
          </p:nvSpPr>
          <p:spPr>
            <a:xfrm>
              <a:off x="4248607" y="5166361"/>
              <a:ext cx="117475" cy="115570"/>
            </a:xfrm>
            <a:custGeom>
              <a:avLst/>
              <a:gdLst/>
              <a:ahLst/>
              <a:cxnLst/>
              <a:rect l="l" t="t" r="r" b="b"/>
              <a:pathLst>
                <a:path w="117475" h="115570">
                  <a:moveTo>
                    <a:pt x="116979" y="0"/>
                  </a:moveTo>
                  <a:lnTo>
                    <a:pt x="86347" y="0"/>
                  </a:lnTo>
                  <a:lnTo>
                    <a:pt x="86347" y="43180"/>
                  </a:lnTo>
                  <a:lnTo>
                    <a:pt x="30657" y="43180"/>
                  </a:lnTo>
                  <a:lnTo>
                    <a:pt x="30657" y="0"/>
                  </a:lnTo>
                  <a:lnTo>
                    <a:pt x="0" y="0"/>
                  </a:lnTo>
                  <a:lnTo>
                    <a:pt x="0" y="43180"/>
                  </a:lnTo>
                  <a:lnTo>
                    <a:pt x="0" y="69850"/>
                  </a:lnTo>
                  <a:lnTo>
                    <a:pt x="86347" y="69850"/>
                  </a:lnTo>
                  <a:lnTo>
                    <a:pt x="86347" y="115570"/>
                  </a:lnTo>
                  <a:lnTo>
                    <a:pt x="116979" y="115570"/>
                  </a:lnTo>
                  <a:lnTo>
                    <a:pt x="116979" y="69850"/>
                  </a:lnTo>
                  <a:lnTo>
                    <a:pt x="116979" y="43180"/>
                  </a:lnTo>
                  <a:lnTo>
                    <a:pt x="1169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93083" y="5162875"/>
              <a:ext cx="249511" cy="121842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1105473" y="5604023"/>
            <a:ext cx="1461770" cy="214629"/>
            <a:chOff x="1105473" y="5604023"/>
            <a:chExt cx="1461770" cy="214629"/>
          </a:xfrm>
        </p:grpSpPr>
        <p:pic>
          <p:nvPicPr>
            <p:cNvPr id="50" name="object 5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05473" y="5604023"/>
              <a:ext cx="156869" cy="16780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82765" y="5649985"/>
              <a:ext cx="121371" cy="12184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30873" y="5649985"/>
              <a:ext cx="388401" cy="16829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46752" y="5605966"/>
              <a:ext cx="174128" cy="21231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044478" y="5653144"/>
              <a:ext cx="116978" cy="11552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195503" y="5649985"/>
              <a:ext cx="371372" cy="121845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2634486" y="5649985"/>
            <a:ext cx="184150" cy="121920"/>
            <a:chOff x="2634486" y="5649985"/>
            <a:chExt cx="184150" cy="121920"/>
          </a:xfrm>
        </p:grpSpPr>
        <p:pic>
          <p:nvPicPr>
            <p:cNvPr id="57" name="object 5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34486" y="5649985"/>
              <a:ext cx="125486" cy="121845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787454" y="5723891"/>
              <a:ext cx="31115" cy="44450"/>
            </a:xfrm>
            <a:custGeom>
              <a:avLst/>
              <a:gdLst/>
              <a:ahLst/>
              <a:cxnLst/>
              <a:rect l="l" t="t" r="r" b="b"/>
              <a:pathLst>
                <a:path w="31114" h="44450">
                  <a:moveTo>
                    <a:pt x="0" y="44450"/>
                  </a:moveTo>
                  <a:lnTo>
                    <a:pt x="30647" y="44450"/>
                  </a:lnTo>
                  <a:lnTo>
                    <a:pt x="30647" y="0"/>
                  </a:lnTo>
                  <a:lnTo>
                    <a:pt x="0" y="0"/>
                  </a:lnTo>
                  <a:lnTo>
                    <a:pt x="0" y="44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2787454" y="5595023"/>
            <a:ext cx="616585" cy="177165"/>
            <a:chOff x="2787454" y="5595023"/>
            <a:chExt cx="616585" cy="177165"/>
          </a:xfrm>
        </p:grpSpPr>
        <p:sp>
          <p:nvSpPr>
            <p:cNvPr id="60" name="object 60"/>
            <p:cNvSpPr/>
            <p:nvPr/>
          </p:nvSpPr>
          <p:spPr>
            <a:xfrm>
              <a:off x="2787446" y="5652771"/>
              <a:ext cx="117475" cy="115570"/>
            </a:xfrm>
            <a:custGeom>
              <a:avLst/>
              <a:gdLst/>
              <a:ahLst/>
              <a:cxnLst/>
              <a:rect l="l" t="t" r="r" b="b"/>
              <a:pathLst>
                <a:path w="117475" h="115570">
                  <a:moveTo>
                    <a:pt x="116992" y="0"/>
                  </a:moveTo>
                  <a:lnTo>
                    <a:pt x="86347" y="0"/>
                  </a:lnTo>
                  <a:lnTo>
                    <a:pt x="86347" y="44450"/>
                  </a:lnTo>
                  <a:lnTo>
                    <a:pt x="30645" y="44450"/>
                  </a:lnTo>
                  <a:lnTo>
                    <a:pt x="306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1120"/>
                  </a:lnTo>
                  <a:lnTo>
                    <a:pt x="86347" y="71120"/>
                  </a:lnTo>
                  <a:lnTo>
                    <a:pt x="86347" y="115570"/>
                  </a:lnTo>
                  <a:lnTo>
                    <a:pt x="116992" y="115570"/>
                  </a:lnTo>
                  <a:lnTo>
                    <a:pt x="116992" y="71120"/>
                  </a:lnTo>
                  <a:lnTo>
                    <a:pt x="116992" y="44450"/>
                  </a:lnTo>
                  <a:lnTo>
                    <a:pt x="1169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25363" y="5653144"/>
              <a:ext cx="125481" cy="11552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73961" y="5649985"/>
              <a:ext cx="116236" cy="12184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22310" y="5595023"/>
              <a:ext cx="116978" cy="17364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3373343" y="5723891"/>
              <a:ext cx="31115" cy="44450"/>
            </a:xfrm>
            <a:custGeom>
              <a:avLst/>
              <a:gdLst/>
              <a:ahLst/>
              <a:cxnLst/>
              <a:rect l="l" t="t" r="r" b="b"/>
              <a:pathLst>
                <a:path w="31114" h="44450">
                  <a:moveTo>
                    <a:pt x="0" y="44450"/>
                  </a:moveTo>
                  <a:lnTo>
                    <a:pt x="30629" y="44450"/>
                  </a:lnTo>
                  <a:lnTo>
                    <a:pt x="30629" y="0"/>
                  </a:lnTo>
                  <a:lnTo>
                    <a:pt x="0" y="0"/>
                  </a:lnTo>
                  <a:lnTo>
                    <a:pt x="0" y="44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3373343" y="5649985"/>
            <a:ext cx="1466850" cy="168910"/>
            <a:chOff x="3373343" y="5649985"/>
            <a:chExt cx="1466850" cy="168910"/>
          </a:xfrm>
        </p:grpSpPr>
        <p:sp>
          <p:nvSpPr>
            <p:cNvPr id="66" name="object 66"/>
            <p:cNvSpPr/>
            <p:nvPr/>
          </p:nvSpPr>
          <p:spPr>
            <a:xfrm>
              <a:off x="3373336" y="5652771"/>
              <a:ext cx="213360" cy="115570"/>
            </a:xfrm>
            <a:custGeom>
              <a:avLst/>
              <a:gdLst/>
              <a:ahLst/>
              <a:cxnLst/>
              <a:rect l="l" t="t" r="r" b="b"/>
              <a:pathLst>
                <a:path w="213360" h="115570">
                  <a:moveTo>
                    <a:pt x="116979" y="0"/>
                  </a:moveTo>
                  <a:lnTo>
                    <a:pt x="86334" y="0"/>
                  </a:lnTo>
                  <a:lnTo>
                    <a:pt x="86334" y="44450"/>
                  </a:lnTo>
                  <a:lnTo>
                    <a:pt x="30632" y="44450"/>
                  </a:lnTo>
                  <a:lnTo>
                    <a:pt x="30632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1120"/>
                  </a:lnTo>
                  <a:lnTo>
                    <a:pt x="86334" y="71120"/>
                  </a:lnTo>
                  <a:lnTo>
                    <a:pt x="86334" y="115570"/>
                  </a:lnTo>
                  <a:lnTo>
                    <a:pt x="116979" y="115570"/>
                  </a:lnTo>
                  <a:lnTo>
                    <a:pt x="116979" y="71120"/>
                  </a:lnTo>
                  <a:lnTo>
                    <a:pt x="116979" y="44450"/>
                  </a:lnTo>
                  <a:lnTo>
                    <a:pt x="116979" y="0"/>
                  </a:lnTo>
                  <a:close/>
                </a:path>
                <a:path w="213360" h="115570">
                  <a:moveTo>
                    <a:pt x="213296" y="39293"/>
                  </a:moveTo>
                  <a:lnTo>
                    <a:pt x="149326" y="39293"/>
                  </a:lnTo>
                  <a:lnTo>
                    <a:pt x="149326" y="68478"/>
                  </a:lnTo>
                  <a:lnTo>
                    <a:pt x="213296" y="68478"/>
                  </a:lnTo>
                  <a:lnTo>
                    <a:pt x="213296" y="392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11193" y="5653145"/>
              <a:ext cx="254619" cy="16513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891110" y="5649985"/>
              <a:ext cx="116259" cy="12184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032900" y="5649985"/>
              <a:ext cx="384742" cy="12184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51699" y="5653145"/>
              <a:ext cx="116978" cy="11552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602722" y="5649985"/>
              <a:ext cx="236882" cy="121845"/>
            </a:xfrm>
            <a:prstGeom prst="rect">
              <a:avLst/>
            </a:prstGeom>
          </p:spPr>
        </p:pic>
      </p:grpSp>
      <p:sp>
        <p:nvSpPr>
          <p:cNvPr id="72" name="object 72"/>
          <p:cNvSpPr/>
          <p:nvPr/>
        </p:nvSpPr>
        <p:spPr>
          <a:xfrm>
            <a:off x="1113008" y="6012181"/>
            <a:ext cx="31115" cy="88900"/>
          </a:xfrm>
          <a:custGeom>
            <a:avLst/>
            <a:gdLst/>
            <a:ahLst/>
            <a:cxnLst/>
            <a:rect l="l" t="t" r="r" b="b"/>
            <a:pathLst>
              <a:path w="31115" h="88900">
                <a:moveTo>
                  <a:pt x="0" y="88900"/>
                </a:moveTo>
                <a:lnTo>
                  <a:pt x="30646" y="88900"/>
                </a:lnTo>
                <a:lnTo>
                  <a:pt x="30646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1113008" y="5982444"/>
            <a:ext cx="417830" cy="168910"/>
            <a:chOff x="1113008" y="5982444"/>
            <a:chExt cx="417830" cy="168910"/>
          </a:xfrm>
        </p:grpSpPr>
        <p:sp>
          <p:nvSpPr>
            <p:cNvPr id="74" name="object 74"/>
            <p:cNvSpPr/>
            <p:nvPr/>
          </p:nvSpPr>
          <p:spPr>
            <a:xfrm>
              <a:off x="1113002" y="5985511"/>
              <a:ext cx="115570" cy="115570"/>
            </a:xfrm>
            <a:custGeom>
              <a:avLst/>
              <a:gdLst/>
              <a:ahLst/>
              <a:cxnLst/>
              <a:rect l="l" t="t" r="r" b="b"/>
              <a:pathLst>
                <a:path w="115569" h="115570">
                  <a:moveTo>
                    <a:pt x="115277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84645" y="26670"/>
                  </a:lnTo>
                  <a:lnTo>
                    <a:pt x="84645" y="115570"/>
                  </a:lnTo>
                  <a:lnTo>
                    <a:pt x="115277" y="115570"/>
                  </a:lnTo>
                  <a:lnTo>
                    <a:pt x="115277" y="26670"/>
                  </a:lnTo>
                  <a:lnTo>
                    <a:pt x="1152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62099" y="5982444"/>
              <a:ext cx="123551" cy="16829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13860" y="5985601"/>
              <a:ext cx="116970" cy="115524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1620821" y="5982444"/>
            <a:ext cx="1083310" cy="168910"/>
            <a:chOff x="1620821" y="5982444"/>
            <a:chExt cx="1083310" cy="168910"/>
          </a:xfrm>
        </p:grpSpPr>
        <p:pic>
          <p:nvPicPr>
            <p:cNvPr id="78" name="object 7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20821" y="5982444"/>
              <a:ext cx="123544" cy="16829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66001" y="5982444"/>
              <a:ext cx="121371" cy="12184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914106" y="5985511"/>
              <a:ext cx="92075" cy="115570"/>
            </a:xfrm>
            <a:custGeom>
              <a:avLst/>
              <a:gdLst/>
              <a:ahLst/>
              <a:cxnLst/>
              <a:rect l="l" t="t" r="r" b="b"/>
              <a:pathLst>
                <a:path w="92075" h="115570">
                  <a:moveTo>
                    <a:pt x="91706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115570"/>
                  </a:lnTo>
                  <a:lnTo>
                    <a:pt x="30645" y="115570"/>
                  </a:lnTo>
                  <a:lnTo>
                    <a:pt x="30645" y="26670"/>
                  </a:lnTo>
                  <a:lnTo>
                    <a:pt x="91706" y="26670"/>
                  </a:lnTo>
                  <a:lnTo>
                    <a:pt x="917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032560" y="5985601"/>
              <a:ext cx="116970" cy="11552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177017" y="5982444"/>
              <a:ext cx="391320" cy="16829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587799" y="5982444"/>
              <a:ext cx="116236" cy="121842"/>
            </a:xfrm>
            <a:prstGeom prst="rect">
              <a:avLst/>
            </a:prstGeom>
          </p:spPr>
        </p:pic>
      </p:grpSp>
      <p:sp>
        <p:nvSpPr>
          <p:cNvPr id="84" name="object 84"/>
          <p:cNvSpPr/>
          <p:nvPr/>
        </p:nvSpPr>
        <p:spPr>
          <a:xfrm>
            <a:off x="2736138" y="5985511"/>
            <a:ext cx="133985" cy="146050"/>
          </a:xfrm>
          <a:custGeom>
            <a:avLst/>
            <a:gdLst/>
            <a:ahLst/>
            <a:cxnLst/>
            <a:rect l="l" t="t" r="r" b="b"/>
            <a:pathLst>
              <a:path w="133985" h="146050">
                <a:moveTo>
                  <a:pt x="133515" y="88900"/>
                </a:moveTo>
                <a:lnTo>
                  <a:pt x="114071" y="88900"/>
                </a:lnTo>
                <a:lnTo>
                  <a:pt x="114071" y="0"/>
                </a:lnTo>
                <a:lnTo>
                  <a:pt x="83413" y="0"/>
                </a:lnTo>
                <a:lnTo>
                  <a:pt x="83413" y="88900"/>
                </a:lnTo>
                <a:lnTo>
                  <a:pt x="30645" y="88900"/>
                </a:lnTo>
                <a:lnTo>
                  <a:pt x="30645" y="0"/>
                </a:lnTo>
                <a:lnTo>
                  <a:pt x="0" y="0"/>
                </a:lnTo>
                <a:lnTo>
                  <a:pt x="0" y="88900"/>
                </a:lnTo>
                <a:lnTo>
                  <a:pt x="0" y="115570"/>
                </a:lnTo>
                <a:lnTo>
                  <a:pt x="104584" y="115570"/>
                </a:lnTo>
                <a:lnTo>
                  <a:pt x="104584" y="146050"/>
                </a:lnTo>
                <a:lnTo>
                  <a:pt x="133515" y="146050"/>
                </a:lnTo>
                <a:lnTo>
                  <a:pt x="133515" y="115570"/>
                </a:lnTo>
                <a:lnTo>
                  <a:pt x="133515" y="889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5" name="object 85"/>
          <p:cNvGrpSpPr/>
          <p:nvPr/>
        </p:nvGrpSpPr>
        <p:grpSpPr>
          <a:xfrm>
            <a:off x="2893740" y="5985601"/>
            <a:ext cx="268605" cy="115570"/>
            <a:chOff x="2893740" y="5985601"/>
            <a:chExt cx="268605" cy="115570"/>
          </a:xfrm>
        </p:grpSpPr>
        <p:pic>
          <p:nvPicPr>
            <p:cNvPr id="86" name="object 8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044765" y="5985601"/>
              <a:ext cx="116984" cy="11552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893740" y="5985601"/>
              <a:ext cx="116978" cy="115524"/>
            </a:xfrm>
            <a:prstGeom prst="rect">
              <a:avLst/>
            </a:prstGeom>
          </p:spPr>
        </p:pic>
      </p:grpSp>
      <p:pic>
        <p:nvPicPr>
          <p:cNvPr id="88" name="object 88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251739" y="5985601"/>
            <a:ext cx="110652" cy="115524"/>
          </a:xfrm>
          <a:prstGeom prst="rect">
            <a:avLst/>
          </a:prstGeom>
        </p:spPr>
      </p:pic>
      <p:grpSp>
        <p:nvGrpSpPr>
          <p:cNvPr id="89" name="object 89"/>
          <p:cNvGrpSpPr/>
          <p:nvPr/>
        </p:nvGrpSpPr>
        <p:grpSpPr>
          <a:xfrm>
            <a:off x="3447756" y="5985601"/>
            <a:ext cx="361315" cy="115570"/>
            <a:chOff x="3447756" y="5985601"/>
            <a:chExt cx="361315" cy="115570"/>
          </a:xfrm>
        </p:grpSpPr>
        <p:pic>
          <p:nvPicPr>
            <p:cNvPr id="90" name="object 9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447756" y="5985601"/>
              <a:ext cx="147383" cy="11552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626996" y="5985601"/>
              <a:ext cx="116978" cy="115524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3778020" y="6056631"/>
              <a:ext cx="31115" cy="44450"/>
            </a:xfrm>
            <a:custGeom>
              <a:avLst/>
              <a:gdLst/>
              <a:ahLst/>
              <a:cxnLst/>
              <a:rect l="l" t="t" r="r" b="b"/>
              <a:pathLst>
                <a:path w="31114" h="44450">
                  <a:moveTo>
                    <a:pt x="0" y="44450"/>
                  </a:moveTo>
                  <a:lnTo>
                    <a:pt x="30640" y="44450"/>
                  </a:lnTo>
                  <a:lnTo>
                    <a:pt x="30640" y="0"/>
                  </a:lnTo>
                  <a:lnTo>
                    <a:pt x="0" y="0"/>
                  </a:lnTo>
                  <a:lnTo>
                    <a:pt x="0" y="44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3778020" y="5985511"/>
            <a:ext cx="434975" cy="116205"/>
            <a:chOff x="3778020" y="5985511"/>
            <a:chExt cx="434975" cy="116205"/>
          </a:xfrm>
        </p:grpSpPr>
        <p:sp>
          <p:nvSpPr>
            <p:cNvPr id="94" name="object 94"/>
            <p:cNvSpPr/>
            <p:nvPr/>
          </p:nvSpPr>
          <p:spPr>
            <a:xfrm>
              <a:off x="3778008" y="5985511"/>
              <a:ext cx="117475" cy="115570"/>
            </a:xfrm>
            <a:custGeom>
              <a:avLst/>
              <a:gdLst/>
              <a:ahLst/>
              <a:cxnLst/>
              <a:rect l="l" t="t" r="r" b="b"/>
              <a:pathLst>
                <a:path w="117475" h="115570">
                  <a:moveTo>
                    <a:pt x="116979" y="0"/>
                  </a:moveTo>
                  <a:lnTo>
                    <a:pt x="86334" y="0"/>
                  </a:lnTo>
                  <a:lnTo>
                    <a:pt x="86334" y="44450"/>
                  </a:lnTo>
                  <a:lnTo>
                    <a:pt x="30645" y="44450"/>
                  </a:lnTo>
                  <a:lnTo>
                    <a:pt x="306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1120"/>
                  </a:lnTo>
                  <a:lnTo>
                    <a:pt x="86334" y="71120"/>
                  </a:lnTo>
                  <a:lnTo>
                    <a:pt x="86334" y="115570"/>
                  </a:lnTo>
                  <a:lnTo>
                    <a:pt x="116979" y="115570"/>
                  </a:lnTo>
                  <a:lnTo>
                    <a:pt x="116979" y="71120"/>
                  </a:lnTo>
                  <a:lnTo>
                    <a:pt x="116979" y="44450"/>
                  </a:lnTo>
                  <a:lnTo>
                    <a:pt x="1169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929054" y="5985601"/>
              <a:ext cx="116978" cy="115524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4078376" y="6012181"/>
              <a:ext cx="134620" cy="88900"/>
            </a:xfrm>
            <a:custGeom>
              <a:avLst/>
              <a:gdLst/>
              <a:ahLst/>
              <a:cxnLst/>
              <a:rect l="l" t="t" r="r" b="b"/>
              <a:pathLst>
                <a:path w="134620" h="88900">
                  <a:moveTo>
                    <a:pt x="63957" y="12344"/>
                  </a:moveTo>
                  <a:lnTo>
                    <a:pt x="0" y="12344"/>
                  </a:lnTo>
                  <a:lnTo>
                    <a:pt x="0" y="41529"/>
                  </a:lnTo>
                  <a:lnTo>
                    <a:pt x="63957" y="41529"/>
                  </a:lnTo>
                  <a:lnTo>
                    <a:pt x="63957" y="12344"/>
                  </a:lnTo>
                  <a:close/>
                </a:path>
                <a:path w="134620" h="88900">
                  <a:moveTo>
                    <a:pt x="134480" y="0"/>
                  </a:moveTo>
                  <a:lnTo>
                    <a:pt x="103835" y="0"/>
                  </a:lnTo>
                  <a:lnTo>
                    <a:pt x="103835" y="88900"/>
                  </a:lnTo>
                  <a:lnTo>
                    <a:pt x="134480" y="88900"/>
                  </a:lnTo>
                  <a:lnTo>
                    <a:pt x="134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7" name="object 97"/>
          <p:cNvGrpSpPr/>
          <p:nvPr/>
        </p:nvGrpSpPr>
        <p:grpSpPr>
          <a:xfrm>
            <a:off x="4182216" y="5982444"/>
            <a:ext cx="1089025" cy="168910"/>
            <a:chOff x="4182216" y="5982444"/>
            <a:chExt cx="1089025" cy="168910"/>
          </a:xfrm>
        </p:grpSpPr>
        <p:sp>
          <p:nvSpPr>
            <p:cNvPr id="98" name="object 98"/>
            <p:cNvSpPr/>
            <p:nvPr/>
          </p:nvSpPr>
          <p:spPr>
            <a:xfrm>
              <a:off x="4182211" y="5985511"/>
              <a:ext cx="115570" cy="115570"/>
            </a:xfrm>
            <a:custGeom>
              <a:avLst/>
              <a:gdLst/>
              <a:ahLst/>
              <a:cxnLst/>
              <a:rect l="l" t="t" r="r" b="b"/>
              <a:pathLst>
                <a:path w="115570" h="115570">
                  <a:moveTo>
                    <a:pt x="115277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84645" y="26670"/>
                  </a:lnTo>
                  <a:lnTo>
                    <a:pt x="84645" y="115570"/>
                  </a:lnTo>
                  <a:lnTo>
                    <a:pt x="115277" y="115570"/>
                  </a:lnTo>
                  <a:lnTo>
                    <a:pt x="115277" y="26670"/>
                  </a:lnTo>
                  <a:lnTo>
                    <a:pt x="1152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331304" y="5982444"/>
              <a:ext cx="123554" cy="16829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483069" y="5985601"/>
              <a:ext cx="116982" cy="11552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620953" y="5985601"/>
              <a:ext cx="125510" cy="11552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771757" y="5982444"/>
              <a:ext cx="441896" cy="121842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5240390" y="6056631"/>
              <a:ext cx="31115" cy="44450"/>
            </a:xfrm>
            <a:custGeom>
              <a:avLst/>
              <a:gdLst/>
              <a:ahLst/>
              <a:cxnLst/>
              <a:rect l="l" t="t" r="r" b="b"/>
              <a:pathLst>
                <a:path w="31114" h="44450">
                  <a:moveTo>
                    <a:pt x="0" y="44450"/>
                  </a:moveTo>
                  <a:lnTo>
                    <a:pt x="30650" y="44450"/>
                  </a:lnTo>
                  <a:lnTo>
                    <a:pt x="30650" y="0"/>
                  </a:lnTo>
                  <a:lnTo>
                    <a:pt x="0" y="0"/>
                  </a:lnTo>
                  <a:lnTo>
                    <a:pt x="0" y="44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4" name="object 104"/>
          <p:cNvGrpSpPr/>
          <p:nvPr/>
        </p:nvGrpSpPr>
        <p:grpSpPr>
          <a:xfrm>
            <a:off x="5240390" y="5985511"/>
            <a:ext cx="419100" cy="116205"/>
            <a:chOff x="5240390" y="5985511"/>
            <a:chExt cx="419100" cy="116205"/>
          </a:xfrm>
        </p:grpSpPr>
        <p:sp>
          <p:nvSpPr>
            <p:cNvPr id="105" name="object 105"/>
            <p:cNvSpPr/>
            <p:nvPr/>
          </p:nvSpPr>
          <p:spPr>
            <a:xfrm>
              <a:off x="5240388" y="5985511"/>
              <a:ext cx="117475" cy="115570"/>
            </a:xfrm>
            <a:custGeom>
              <a:avLst/>
              <a:gdLst/>
              <a:ahLst/>
              <a:cxnLst/>
              <a:rect l="l" t="t" r="r" b="b"/>
              <a:pathLst>
                <a:path w="117475" h="115570">
                  <a:moveTo>
                    <a:pt x="116992" y="0"/>
                  </a:moveTo>
                  <a:lnTo>
                    <a:pt x="86347" y="0"/>
                  </a:lnTo>
                  <a:lnTo>
                    <a:pt x="86347" y="44450"/>
                  </a:lnTo>
                  <a:lnTo>
                    <a:pt x="30645" y="44450"/>
                  </a:lnTo>
                  <a:lnTo>
                    <a:pt x="306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1120"/>
                  </a:lnTo>
                  <a:lnTo>
                    <a:pt x="86347" y="71120"/>
                  </a:lnTo>
                  <a:lnTo>
                    <a:pt x="86347" y="115570"/>
                  </a:lnTo>
                  <a:lnTo>
                    <a:pt x="116992" y="115570"/>
                  </a:lnTo>
                  <a:lnTo>
                    <a:pt x="116992" y="71120"/>
                  </a:lnTo>
                  <a:lnTo>
                    <a:pt x="116992" y="44450"/>
                  </a:lnTo>
                  <a:lnTo>
                    <a:pt x="1169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391435" y="5985601"/>
              <a:ext cx="116970" cy="115524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542451" y="5985601"/>
              <a:ext cx="116975" cy="115524"/>
            </a:xfrm>
            <a:prstGeom prst="rect">
              <a:avLst/>
            </a:prstGeom>
          </p:spPr>
        </p:pic>
      </p:grpSp>
      <p:sp>
        <p:nvSpPr>
          <p:cNvPr id="108" name="object 108"/>
          <p:cNvSpPr/>
          <p:nvPr/>
        </p:nvSpPr>
        <p:spPr>
          <a:xfrm>
            <a:off x="6796034" y="3092216"/>
            <a:ext cx="307975" cy="258445"/>
          </a:xfrm>
          <a:custGeom>
            <a:avLst/>
            <a:gdLst/>
            <a:ahLst/>
            <a:cxnLst/>
            <a:rect l="l" t="t" r="r" b="b"/>
            <a:pathLst>
              <a:path w="307975" h="258445">
                <a:moveTo>
                  <a:pt x="153650" y="0"/>
                </a:moveTo>
                <a:lnTo>
                  <a:pt x="110589" y="3974"/>
                </a:lnTo>
                <a:lnTo>
                  <a:pt x="73010" y="15897"/>
                </a:lnTo>
                <a:lnTo>
                  <a:pt x="29606" y="47203"/>
                </a:lnTo>
                <a:lnTo>
                  <a:pt x="4817" y="92135"/>
                </a:lnTo>
                <a:lnTo>
                  <a:pt x="0" y="127580"/>
                </a:lnTo>
                <a:lnTo>
                  <a:pt x="24" y="131364"/>
                </a:lnTo>
                <a:lnTo>
                  <a:pt x="10703" y="182475"/>
                </a:lnTo>
                <a:lnTo>
                  <a:pt x="42181" y="223457"/>
                </a:lnTo>
                <a:lnTo>
                  <a:pt x="91115" y="249352"/>
                </a:lnTo>
                <a:lnTo>
                  <a:pt x="131434" y="257207"/>
                </a:lnTo>
                <a:lnTo>
                  <a:pt x="153650" y="258188"/>
                </a:lnTo>
                <a:lnTo>
                  <a:pt x="176196" y="257207"/>
                </a:lnTo>
                <a:lnTo>
                  <a:pt x="216898" y="249352"/>
                </a:lnTo>
                <a:lnTo>
                  <a:pt x="265902" y="223457"/>
                </a:lnTo>
                <a:lnTo>
                  <a:pt x="294522" y="187402"/>
                </a:lnTo>
                <a:lnTo>
                  <a:pt x="153650" y="187402"/>
                </a:lnTo>
                <a:lnTo>
                  <a:pt x="135737" y="186537"/>
                </a:lnTo>
                <a:lnTo>
                  <a:pt x="96485" y="173578"/>
                </a:lnTo>
                <a:lnTo>
                  <a:pt x="77564" y="131364"/>
                </a:lnTo>
                <a:lnTo>
                  <a:pt x="77564" y="127580"/>
                </a:lnTo>
                <a:lnTo>
                  <a:pt x="96867" y="85180"/>
                </a:lnTo>
                <a:lnTo>
                  <a:pt x="136048" y="71693"/>
                </a:lnTo>
                <a:lnTo>
                  <a:pt x="153650" y="70794"/>
                </a:lnTo>
                <a:lnTo>
                  <a:pt x="294317" y="70794"/>
                </a:lnTo>
                <a:lnTo>
                  <a:pt x="288913" y="60952"/>
                </a:lnTo>
                <a:lnTo>
                  <a:pt x="251486" y="24677"/>
                </a:lnTo>
                <a:lnTo>
                  <a:pt x="197279" y="3974"/>
                </a:lnTo>
                <a:lnTo>
                  <a:pt x="176196" y="993"/>
                </a:lnTo>
                <a:lnTo>
                  <a:pt x="153650" y="0"/>
                </a:lnTo>
                <a:close/>
              </a:path>
              <a:path w="307975" h="258445">
                <a:moveTo>
                  <a:pt x="294317" y="70794"/>
                </a:moveTo>
                <a:lnTo>
                  <a:pt x="153650" y="70794"/>
                </a:lnTo>
                <a:lnTo>
                  <a:pt x="187546" y="74390"/>
                </a:lnTo>
                <a:lnTo>
                  <a:pt x="187212" y="74390"/>
                </a:lnTo>
                <a:lnTo>
                  <a:pt x="211003" y="84992"/>
                </a:lnTo>
                <a:lnTo>
                  <a:pt x="225339" y="102738"/>
                </a:lnTo>
                <a:lnTo>
                  <a:pt x="230117" y="127580"/>
                </a:lnTo>
                <a:lnTo>
                  <a:pt x="230117" y="131364"/>
                </a:lnTo>
                <a:lnTo>
                  <a:pt x="211567" y="173578"/>
                </a:lnTo>
                <a:lnTo>
                  <a:pt x="172034" y="186537"/>
                </a:lnTo>
                <a:lnTo>
                  <a:pt x="153650" y="187402"/>
                </a:lnTo>
                <a:lnTo>
                  <a:pt x="294522" y="187402"/>
                </a:lnTo>
                <a:lnTo>
                  <a:pt x="306551" y="148936"/>
                </a:lnTo>
                <a:lnTo>
                  <a:pt x="307685" y="127580"/>
                </a:lnTo>
                <a:lnTo>
                  <a:pt x="306560" y="109787"/>
                </a:lnTo>
                <a:lnTo>
                  <a:pt x="306551" y="109632"/>
                </a:lnTo>
                <a:lnTo>
                  <a:pt x="303052" y="92373"/>
                </a:lnTo>
                <a:lnTo>
                  <a:pt x="303004" y="92135"/>
                </a:lnTo>
                <a:lnTo>
                  <a:pt x="297181" y="76094"/>
                </a:lnTo>
                <a:lnTo>
                  <a:pt x="297090" y="75845"/>
                </a:lnTo>
                <a:lnTo>
                  <a:pt x="294317" y="707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530808" y="3007793"/>
            <a:ext cx="878205" cy="337820"/>
          </a:xfrm>
          <a:custGeom>
            <a:avLst/>
            <a:gdLst/>
            <a:ahLst/>
            <a:cxnLst/>
            <a:rect l="l" t="t" r="r" b="b"/>
            <a:pathLst>
              <a:path w="878204" h="337820">
                <a:moveTo>
                  <a:pt x="276352" y="89344"/>
                </a:moveTo>
                <a:lnTo>
                  <a:pt x="48818" y="89344"/>
                </a:lnTo>
                <a:lnTo>
                  <a:pt x="45796" y="224510"/>
                </a:lnTo>
                <a:lnTo>
                  <a:pt x="45097" y="235750"/>
                </a:lnTo>
                <a:lnTo>
                  <a:pt x="18059" y="268897"/>
                </a:lnTo>
                <a:lnTo>
                  <a:pt x="9080" y="269557"/>
                </a:lnTo>
                <a:lnTo>
                  <a:pt x="0" y="269557"/>
                </a:lnTo>
                <a:lnTo>
                  <a:pt x="0" y="337693"/>
                </a:lnTo>
                <a:lnTo>
                  <a:pt x="23456" y="337693"/>
                </a:lnTo>
                <a:lnTo>
                  <a:pt x="44119" y="335991"/>
                </a:lnTo>
                <a:lnTo>
                  <a:pt x="90462" y="310438"/>
                </a:lnTo>
                <a:lnTo>
                  <a:pt x="112979" y="255282"/>
                </a:lnTo>
                <a:lnTo>
                  <a:pt x="116967" y="157492"/>
                </a:lnTo>
                <a:lnTo>
                  <a:pt x="200253" y="157492"/>
                </a:lnTo>
                <a:lnTo>
                  <a:pt x="200253" y="337693"/>
                </a:lnTo>
                <a:lnTo>
                  <a:pt x="276352" y="337693"/>
                </a:lnTo>
                <a:lnTo>
                  <a:pt x="276352" y="89344"/>
                </a:lnTo>
                <a:close/>
              </a:path>
              <a:path w="878204" h="337820">
                <a:moveTo>
                  <a:pt x="591337" y="326339"/>
                </a:moveTo>
                <a:lnTo>
                  <a:pt x="578510" y="296811"/>
                </a:lnTo>
                <a:lnTo>
                  <a:pt x="551205" y="233972"/>
                </a:lnTo>
                <a:lnTo>
                  <a:pt x="519785" y="161658"/>
                </a:lnTo>
                <a:lnTo>
                  <a:pt x="488365" y="89344"/>
                </a:lnTo>
                <a:lnTo>
                  <a:pt x="475500" y="89344"/>
                </a:lnTo>
                <a:lnTo>
                  <a:pt x="475500" y="233972"/>
                </a:lnTo>
                <a:lnTo>
                  <a:pt x="417182" y="233972"/>
                </a:lnTo>
                <a:lnTo>
                  <a:pt x="446341" y="161658"/>
                </a:lnTo>
                <a:lnTo>
                  <a:pt x="475500" y="233972"/>
                </a:lnTo>
                <a:lnTo>
                  <a:pt x="475500" y="89344"/>
                </a:lnTo>
                <a:lnTo>
                  <a:pt x="404329" y="89344"/>
                </a:lnTo>
                <a:lnTo>
                  <a:pt x="301345" y="326339"/>
                </a:lnTo>
                <a:lnTo>
                  <a:pt x="301345" y="337693"/>
                </a:lnTo>
                <a:lnTo>
                  <a:pt x="375551" y="337693"/>
                </a:lnTo>
                <a:lnTo>
                  <a:pt x="391820" y="296811"/>
                </a:lnTo>
                <a:lnTo>
                  <a:pt x="500849" y="296811"/>
                </a:lnTo>
                <a:lnTo>
                  <a:pt x="517131" y="337693"/>
                </a:lnTo>
                <a:lnTo>
                  <a:pt x="591337" y="337693"/>
                </a:lnTo>
                <a:lnTo>
                  <a:pt x="591337" y="326339"/>
                </a:lnTo>
                <a:close/>
              </a:path>
              <a:path w="878204" h="337820">
                <a:moveTo>
                  <a:pt x="832866" y="0"/>
                </a:moveTo>
                <a:lnTo>
                  <a:pt x="770026" y="0"/>
                </a:lnTo>
                <a:lnTo>
                  <a:pt x="770026" y="3784"/>
                </a:lnTo>
                <a:lnTo>
                  <a:pt x="768604" y="10909"/>
                </a:lnTo>
                <a:lnTo>
                  <a:pt x="764349" y="16002"/>
                </a:lnTo>
                <a:lnTo>
                  <a:pt x="757250" y="19050"/>
                </a:lnTo>
                <a:lnTo>
                  <a:pt x="747318" y="20066"/>
                </a:lnTo>
                <a:lnTo>
                  <a:pt x="735723" y="19050"/>
                </a:lnTo>
                <a:lnTo>
                  <a:pt x="727430" y="16002"/>
                </a:lnTo>
                <a:lnTo>
                  <a:pt x="722464" y="10909"/>
                </a:lnTo>
                <a:lnTo>
                  <a:pt x="720813" y="3784"/>
                </a:lnTo>
                <a:lnTo>
                  <a:pt x="720813" y="0"/>
                </a:lnTo>
                <a:lnTo>
                  <a:pt x="661758" y="0"/>
                </a:lnTo>
                <a:lnTo>
                  <a:pt x="661758" y="3784"/>
                </a:lnTo>
                <a:lnTo>
                  <a:pt x="662978" y="19050"/>
                </a:lnTo>
                <a:lnTo>
                  <a:pt x="682955" y="56222"/>
                </a:lnTo>
                <a:lnTo>
                  <a:pt x="709777" y="69189"/>
                </a:lnTo>
                <a:lnTo>
                  <a:pt x="709917" y="69189"/>
                </a:lnTo>
                <a:lnTo>
                  <a:pt x="727176" y="72390"/>
                </a:lnTo>
                <a:lnTo>
                  <a:pt x="747318" y="73444"/>
                </a:lnTo>
                <a:lnTo>
                  <a:pt x="767676" y="72390"/>
                </a:lnTo>
                <a:lnTo>
                  <a:pt x="785215" y="69189"/>
                </a:lnTo>
                <a:lnTo>
                  <a:pt x="821055" y="46736"/>
                </a:lnTo>
                <a:lnTo>
                  <a:pt x="831583" y="20066"/>
                </a:lnTo>
                <a:lnTo>
                  <a:pt x="832866" y="3784"/>
                </a:lnTo>
                <a:lnTo>
                  <a:pt x="832866" y="0"/>
                </a:lnTo>
                <a:close/>
              </a:path>
              <a:path w="878204" h="337820">
                <a:moveTo>
                  <a:pt x="877925" y="89344"/>
                </a:moveTo>
                <a:lnTo>
                  <a:pt x="801839" y="89344"/>
                </a:lnTo>
                <a:lnTo>
                  <a:pt x="691286" y="232448"/>
                </a:lnTo>
                <a:lnTo>
                  <a:pt x="691286" y="89344"/>
                </a:lnTo>
                <a:lnTo>
                  <a:pt x="616318" y="89344"/>
                </a:lnTo>
                <a:lnTo>
                  <a:pt x="616318" y="337693"/>
                </a:lnTo>
                <a:lnTo>
                  <a:pt x="692416" y="337693"/>
                </a:lnTo>
                <a:lnTo>
                  <a:pt x="773709" y="232448"/>
                </a:lnTo>
                <a:lnTo>
                  <a:pt x="802957" y="194602"/>
                </a:lnTo>
                <a:lnTo>
                  <a:pt x="802957" y="337693"/>
                </a:lnTo>
                <a:lnTo>
                  <a:pt x="877925" y="337693"/>
                </a:lnTo>
                <a:lnTo>
                  <a:pt x="877925" y="194602"/>
                </a:lnTo>
                <a:lnTo>
                  <a:pt x="877925" y="89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457207" y="3255011"/>
            <a:ext cx="76200" cy="90170"/>
          </a:xfrm>
          <a:custGeom>
            <a:avLst/>
            <a:gdLst/>
            <a:ahLst/>
            <a:cxnLst/>
            <a:rect l="l" t="t" r="r" b="b"/>
            <a:pathLst>
              <a:path w="76200" h="90170">
                <a:moveTo>
                  <a:pt x="0" y="90170"/>
                </a:moveTo>
                <a:lnTo>
                  <a:pt x="76085" y="90170"/>
                </a:lnTo>
                <a:lnTo>
                  <a:pt x="76085" y="0"/>
                </a:lnTo>
                <a:lnTo>
                  <a:pt x="0" y="0"/>
                </a:lnTo>
                <a:lnTo>
                  <a:pt x="0" y="90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457196" y="3097531"/>
            <a:ext cx="261620" cy="247650"/>
          </a:xfrm>
          <a:custGeom>
            <a:avLst/>
            <a:gdLst/>
            <a:ahLst/>
            <a:cxnLst/>
            <a:rect l="l" t="t" r="r" b="b"/>
            <a:pathLst>
              <a:path w="261620" h="247650">
                <a:moveTo>
                  <a:pt x="261581" y="0"/>
                </a:moveTo>
                <a:lnTo>
                  <a:pt x="185496" y="0"/>
                </a:lnTo>
                <a:lnTo>
                  <a:pt x="185496" y="90170"/>
                </a:lnTo>
                <a:lnTo>
                  <a:pt x="76085" y="90170"/>
                </a:lnTo>
                <a:lnTo>
                  <a:pt x="76085" y="0"/>
                </a:lnTo>
                <a:lnTo>
                  <a:pt x="0" y="0"/>
                </a:lnTo>
                <a:lnTo>
                  <a:pt x="0" y="90170"/>
                </a:lnTo>
                <a:lnTo>
                  <a:pt x="0" y="157480"/>
                </a:lnTo>
                <a:lnTo>
                  <a:pt x="185496" y="157480"/>
                </a:lnTo>
                <a:lnTo>
                  <a:pt x="185496" y="247650"/>
                </a:lnTo>
                <a:lnTo>
                  <a:pt x="261581" y="247650"/>
                </a:lnTo>
                <a:lnTo>
                  <a:pt x="261581" y="157480"/>
                </a:lnTo>
                <a:lnTo>
                  <a:pt x="261581" y="90170"/>
                </a:lnTo>
                <a:lnTo>
                  <a:pt x="2615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128019" y="3092216"/>
            <a:ext cx="391160" cy="258445"/>
          </a:xfrm>
          <a:custGeom>
            <a:avLst/>
            <a:gdLst/>
            <a:ahLst/>
            <a:cxnLst/>
            <a:rect l="l" t="t" r="r" b="b"/>
            <a:pathLst>
              <a:path w="391159" h="258445">
                <a:moveTo>
                  <a:pt x="233563" y="232449"/>
                </a:moveTo>
                <a:lnTo>
                  <a:pt x="157454" y="232449"/>
                </a:lnTo>
                <a:lnTo>
                  <a:pt x="157454" y="258188"/>
                </a:lnTo>
                <a:lnTo>
                  <a:pt x="233563" y="258188"/>
                </a:lnTo>
                <a:lnTo>
                  <a:pt x="233563" y="232449"/>
                </a:lnTo>
                <a:close/>
              </a:path>
              <a:path w="391159" h="258445">
                <a:moveTo>
                  <a:pt x="268392" y="25740"/>
                </a:moveTo>
                <a:lnTo>
                  <a:pt x="122257" y="25740"/>
                </a:lnTo>
                <a:lnTo>
                  <a:pt x="104135" y="26521"/>
                </a:lnTo>
                <a:lnTo>
                  <a:pt x="57148" y="38232"/>
                </a:lnTo>
                <a:lnTo>
                  <a:pt x="22931" y="62937"/>
                </a:lnTo>
                <a:lnTo>
                  <a:pt x="3768" y="98806"/>
                </a:lnTo>
                <a:lnTo>
                  <a:pt x="3668" y="99092"/>
                </a:lnTo>
                <a:lnTo>
                  <a:pt x="900" y="113360"/>
                </a:lnTo>
                <a:lnTo>
                  <a:pt x="68" y="127203"/>
                </a:lnTo>
                <a:lnTo>
                  <a:pt x="0" y="130986"/>
                </a:lnTo>
                <a:lnTo>
                  <a:pt x="902" y="145800"/>
                </a:lnTo>
                <a:lnTo>
                  <a:pt x="14739" y="184936"/>
                </a:lnTo>
                <a:lnTo>
                  <a:pt x="44130" y="213330"/>
                </a:lnTo>
                <a:lnTo>
                  <a:pt x="71858" y="225634"/>
                </a:lnTo>
                <a:lnTo>
                  <a:pt x="72004" y="225634"/>
                </a:lnTo>
                <a:lnTo>
                  <a:pt x="87430" y="229420"/>
                </a:lnTo>
                <a:lnTo>
                  <a:pt x="87580" y="229420"/>
                </a:lnTo>
                <a:lnTo>
                  <a:pt x="104219" y="231691"/>
                </a:lnTo>
                <a:lnTo>
                  <a:pt x="122257" y="232449"/>
                </a:lnTo>
                <a:lnTo>
                  <a:pt x="268392" y="232449"/>
                </a:lnTo>
                <a:lnTo>
                  <a:pt x="286671" y="231691"/>
                </a:lnTo>
                <a:lnTo>
                  <a:pt x="333703" y="220334"/>
                </a:lnTo>
                <a:lnTo>
                  <a:pt x="367733" y="195986"/>
                </a:lnTo>
                <a:lnTo>
                  <a:pt x="384112" y="168088"/>
                </a:lnTo>
                <a:lnTo>
                  <a:pt x="122257" y="168088"/>
                </a:lnTo>
                <a:lnTo>
                  <a:pt x="111023" y="167555"/>
                </a:lnTo>
                <a:lnTo>
                  <a:pt x="78226" y="140298"/>
                </a:lnTo>
                <a:lnTo>
                  <a:pt x="77589" y="130986"/>
                </a:lnTo>
                <a:lnTo>
                  <a:pt x="77589" y="127203"/>
                </a:lnTo>
                <a:lnTo>
                  <a:pt x="101766" y="92276"/>
                </a:lnTo>
                <a:lnTo>
                  <a:pt x="122257" y="90101"/>
                </a:lnTo>
                <a:lnTo>
                  <a:pt x="383830" y="90101"/>
                </a:lnTo>
                <a:lnTo>
                  <a:pt x="382363" y="85911"/>
                </a:lnTo>
                <a:lnTo>
                  <a:pt x="357926" y="53378"/>
                </a:lnTo>
                <a:lnTo>
                  <a:pt x="319074" y="32767"/>
                </a:lnTo>
                <a:lnTo>
                  <a:pt x="286518" y="26521"/>
                </a:lnTo>
                <a:lnTo>
                  <a:pt x="268392" y="25740"/>
                </a:lnTo>
                <a:close/>
              </a:path>
              <a:path w="391159" h="258445">
                <a:moveTo>
                  <a:pt x="230535" y="90101"/>
                </a:moveTo>
                <a:lnTo>
                  <a:pt x="160482" y="90101"/>
                </a:lnTo>
                <a:lnTo>
                  <a:pt x="160482" y="168088"/>
                </a:lnTo>
                <a:lnTo>
                  <a:pt x="230535" y="168088"/>
                </a:lnTo>
                <a:lnTo>
                  <a:pt x="230535" y="90101"/>
                </a:lnTo>
                <a:close/>
              </a:path>
              <a:path w="391159" h="258445">
                <a:moveTo>
                  <a:pt x="383830" y="90101"/>
                </a:moveTo>
                <a:lnTo>
                  <a:pt x="268392" y="90101"/>
                </a:lnTo>
                <a:lnTo>
                  <a:pt x="279477" y="90644"/>
                </a:lnTo>
                <a:lnTo>
                  <a:pt x="288883" y="92276"/>
                </a:lnTo>
                <a:lnTo>
                  <a:pt x="313057" y="127203"/>
                </a:lnTo>
                <a:lnTo>
                  <a:pt x="313057" y="130986"/>
                </a:lnTo>
                <a:lnTo>
                  <a:pt x="289118" y="165958"/>
                </a:lnTo>
                <a:lnTo>
                  <a:pt x="268392" y="168088"/>
                </a:lnTo>
                <a:lnTo>
                  <a:pt x="384112" y="168088"/>
                </a:lnTo>
                <a:lnTo>
                  <a:pt x="386977" y="159949"/>
                </a:lnTo>
                <a:lnTo>
                  <a:pt x="389746" y="145800"/>
                </a:lnTo>
                <a:lnTo>
                  <a:pt x="390646" y="130986"/>
                </a:lnTo>
                <a:lnTo>
                  <a:pt x="390578" y="127203"/>
                </a:lnTo>
                <a:lnTo>
                  <a:pt x="389746" y="113360"/>
                </a:lnTo>
                <a:lnTo>
                  <a:pt x="386977" y="99092"/>
                </a:lnTo>
                <a:lnTo>
                  <a:pt x="383830" y="90101"/>
                </a:lnTo>
                <a:close/>
              </a:path>
              <a:path w="391159" h="258445">
                <a:moveTo>
                  <a:pt x="233563" y="0"/>
                </a:moveTo>
                <a:lnTo>
                  <a:pt x="157454" y="0"/>
                </a:lnTo>
                <a:lnTo>
                  <a:pt x="157454" y="25740"/>
                </a:lnTo>
                <a:lnTo>
                  <a:pt x="233563" y="25740"/>
                </a:lnTo>
                <a:lnTo>
                  <a:pt x="2335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3" name="object 113"/>
          <p:cNvGrpSpPr/>
          <p:nvPr/>
        </p:nvGrpSpPr>
        <p:grpSpPr>
          <a:xfrm>
            <a:off x="6030658" y="3889329"/>
            <a:ext cx="676910" cy="189865"/>
            <a:chOff x="6030658" y="3889329"/>
            <a:chExt cx="676910" cy="189865"/>
          </a:xfrm>
        </p:grpSpPr>
        <p:pic>
          <p:nvPicPr>
            <p:cNvPr id="114" name="object 11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030658" y="3889329"/>
              <a:ext cx="504915" cy="18931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561940" y="3934620"/>
              <a:ext cx="145223" cy="113828"/>
            </a:xfrm>
            <a:prstGeom prst="rect">
              <a:avLst/>
            </a:prstGeom>
          </p:spPr>
        </p:pic>
      </p:grpSp>
      <p:sp>
        <p:nvSpPr>
          <p:cNvPr id="116" name="object 116"/>
          <p:cNvSpPr/>
          <p:nvPr/>
        </p:nvSpPr>
        <p:spPr>
          <a:xfrm>
            <a:off x="6793682" y="4004311"/>
            <a:ext cx="30480" cy="44450"/>
          </a:xfrm>
          <a:custGeom>
            <a:avLst/>
            <a:gdLst/>
            <a:ahLst/>
            <a:cxnLst/>
            <a:rect l="l" t="t" r="r" b="b"/>
            <a:pathLst>
              <a:path w="30479" h="44450">
                <a:moveTo>
                  <a:pt x="0" y="44450"/>
                </a:moveTo>
                <a:lnTo>
                  <a:pt x="30190" y="44450"/>
                </a:lnTo>
                <a:lnTo>
                  <a:pt x="30190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7" name="object 117"/>
          <p:cNvGrpSpPr/>
          <p:nvPr/>
        </p:nvGrpSpPr>
        <p:grpSpPr>
          <a:xfrm>
            <a:off x="6793682" y="3888130"/>
            <a:ext cx="1177290" cy="209550"/>
            <a:chOff x="6793682" y="3888130"/>
            <a:chExt cx="1177290" cy="209550"/>
          </a:xfrm>
        </p:grpSpPr>
        <p:sp>
          <p:nvSpPr>
            <p:cNvPr id="118" name="object 118"/>
            <p:cNvSpPr/>
            <p:nvPr/>
          </p:nvSpPr>
          <p:spPr>
            <a:xfrm>
              <a:off x="6793674" y="3934461"/>
              <a:ext cx="115570" cy="114300"/>
            </a:xfrm>
            <a:custGeom>
              <a:avLst/>
              <a:gdLst/>
              <a:ahLst/>
              <a:cxnLst/>
              <a:rect l="l" t="t" r="r" b="b"/>
              <a:pathLst>
                <a:path w="115570" h="114300">
                  <a:moveTo>
                    <a:pt x="115265" y="0"/>
                  </a:moveTo>
                  <a:lnTo>
                    <a:pt x="85064" y="0"/>
                  </a:lnTo>
                  <a:lnTo>
                    <a:pt x="85064" y="43180"/>
                  </a:lnTo>
                  <a:lnTo>
                    <a:pt x="30187" y="43180"/>
                  </a:lnTo>
                  <a:lnTo>
                    <a:pt x="30187" y="0"/>
                  </a:lnTo>
                  <a:lnTo>
                    <a:pt x="0" y="0"/>
                  </a:lnTo>
                  <a:lnTo>
                    <a:pt x="0" y="43180"/>
                  </a:lnTo>
                  <a:lnTo>
                    <a:pt x="0" y="69850"/>
                  </a:lnTo>
                  <a:lnTo>
                    <a:pt x="85064" y="69850"/>
                  </a:lnTo>
                  <a:lnTo>
                    <a:pt x="85064" y="114300"/>
                  </a:lnTo>
                  <a:lnTo>
                    <a:pt x="115265" y="114300"/>
                  </a:lnTo>
                  <a:lnTo>
                    <a:pt x="115265" y="69850"/>
                  </a:lnTo>
                  <a:lnTo>
                    <a:pt x="115265" y="43180"/>
                  </a:lnTo>
                  <a:lnTo>
                    <a:pt x="1152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933873" y="3931503"/>
              <a:ext cx="114551" cy="120063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075803" y="3888130"/>
              <a:ext cx="120711" cy="163436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219767" y="3931503"/>
              <a:ext cx="123653" cy="120063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370507" y="3931503"/>
              <a:ext cx="121726" cy="16583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520039" y="3931503"/>
              <a:ext cx="450771" cy="165836"/>
            </a:xfrm>
            <a:prstGeom prst="rect">
              <a:avLst/>
            </a:prstGeom>
          </p:spPr>
        </p:pic>
      </p:grpSp>
      <p:grpSp>
        <p:nvGrpSpPr>
          <p:cNvPr id="124" name="object 124"/>
          <p:cNvGrpSpPr/>
          <p:nvPr/>
        </p:nvGrpSpPr>
        <p:grpSpPr>
          <a:xfrm>
            <a:off x="8045816" y="3931503"/>
            <a:ext cx="472440" cy="120650"/>
            <a:chOff x="8045816" y="3931503"/>
            <a:chExt cx="472440" cy="120650"/>
          </a:xfrm>
        </p:grpSpPr>
        <p:pic>
          <p:nvPicPr>
            <p:cNvPr id="125" name="object 12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045816" y="3931503"/>
              <a:ext cx="233409" cy="120063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310859" y="3934620"/>
              <a:ext cx="145230" cy="113828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8487478" y="3961131"/>
              <a:ext cx="30480" cy="87630"/>
            </a:xfrm>
            <a:custGeom>
              <a:avLst/>
              <a:gdLst/>
              <a:ahLst/>
              <a:cxnLst/>
              <a:rect l="l" t="t" r="r" b="b"/>
              <a:pathLst>
                <a:path w="30479" h="87629">
                  <a:moveTo>
                    <a:pt x="0" y="87630"/>
                  </a:moveTo>
                  <a:lnTo>
                    <a:pt x="30190" y="87630"/>
                  </a:lnTo>
                  <a:lnTo>
                    <a:pt x="30190" y="0"/>
                  </a:lnTo>
                  <a:lnTo>
                    <a:pt x="0" y="0"/>
                  </a:lnTo>
                  <a:lnTo>
                    <a:pt x="0" y="876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8" name="object 128"/>
          <p:cNvGrpSpPr/>
          <p:nvPr/>
        </p:nvGrpSpPr>
        <p:grpSpPr>
          <a:xfrm>
            <a:off x="8487478" y="3931503"/>
            <a:ext cx="314960" cy="120650"/>
            <a:chOff x="8487478" y="3931503"/>
            <a:chExt cx="314960" cy="120650"/>
          </a:xfrm>
        </p:grpSpPr>
        <p:sp>
          <p:nvSpPr>
            <p:cNvPr id="129" name="object 129"/>
            <p:cNvSpPr/>
            <p:nvPr/>
          </p:nvSpPr>
          <p:spPr>
            <a:xfrm>
              <a:off x="8487474" y="3934461"/>
              <a:ext cx="113664" cy="114300"/>
            </a:xfrm>
            <a:custGeom>
              <a:avLst/>
              <a:gdLst/>
              <a:ahLst/>
              <a:cxnLst/>
              <a:rect l="l" t="t" r="r" b="b"/>
              <a:pathLst>
                <a:path w="113665" h="114300">
                  <a:moveTo>
                    <a:pt x="113588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83400" y="26670"/>
                  </a:lnTo>
                  <a:lnTo>
                    <a:pt x="83400" y="114300"/>
                  </a:lnTo>
                  <a:lnTo>
                    <a:pt x="113588" y="114300"/>
                  </a:lnTo>
                  <a:lnTo>
                    <a:pt x="113588" y="26670"/>
                  </a:lnTo>
                  <a:lnTo>
                    <a:pt x="1135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625758" y="3931503"/>
              <a:ext cx="114541" cy="120063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8771937" y="4004311"/>
              <a:ext cx="30480" cy="44450"/>
            </a:xfrm>
            <a:custGeom>
              <a:avLst/>
              <a:gdLst/>
              <a:ahLst/>
              <a:cxnLst/>
              <a:rect l="l" t="t" r="r" b="b"/>
              <a:pathLst>
                <a:path w="30479" h="44450">
                  <a:moveTo>
                    <a:pt x="0" y="44450"/>
                  </a:moveTo>
                  <a:lnTo>
                    <a:pt x="30199" y="44450"/>
                  </a:lnTo>
                  <a:lnTo>
                    <a:pt x="30199" y="0"/>
                  </a:lnTo>
                  <a:lnTo>
                    <a:pt x="0" y="0"/>
                  </a:lnTo>
                  <a:lnTo>
                    <a:pt x="0" y="44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2" name="object 132"/>
          <p:cNvGrpSpPr/>
          <p:nvPr/>
        </p:nvGrpSpPr>
        <p:grpSpPr>
          <a:xfrm>
            <a:off x="8771936" y="3931503"/>
            <a:ext cx="469900" cy="120650"/>
            <a:chOff x="8771936" y="3931503"/>
            <a:chExt cx="469900" cy="120650"/>
          </a:xfrm>
        </p:grpSpPr>
        <p:sp>
          <p:nvSpPr>
            <p:cNvPr id="133" name="object 133"/>
            <p:cNvSpPr/>
            <p:nvPr/>
          </p:nvSpPr>
          <p:spPr>
            <a:xfrm>
              <a:off x="8771928" y="3934461"/>
              <a:ext cx="115570" cy="114300"/>
            </a:xfrm>
            <a:custGeom>
              <a:avLst/>
              <a:gdLst/>
              <a:ahLst/>
              <a:cxnLst/>
              <a:rect l="l" t="t" r="r" b="b"/>
              <a:pathLst>
                <a:path w="115570" h="114300">
                  <a:moveTo>
                    <a:pt x="115265" y="0"/>
                  </a:moveTo>
                  <a:lnTo>
                    <a:pt x="85077" y="0"/>
                  </a:lnTo>
                  <a:lnTo>
                    <a:pt x="85077" y="43180"/>
                  </a:lnTo>
                  <a:lnTo>
                    <a:pt x="30200" y="43180"/>
                  </a:lnTo>
                  <a:lnTo>
                    <a:pt x="30200" y="0"/>
                  </a:lnTo>
                  <a:lnTo>
                    <a:pt x="0" y="0"/>
                  </a:lnTo>
                  <a:lnTo>
                    <a:pt x="0" y="43180"/>
                  </a:lnTo>
                  <a:lnTo>
                    <a:pt x="0" y="69850"/>
                  </a:lnTo>
                  <a:lnTo>
                    <a:pt x="85077" y="69850"/>
                  </a:lnTo>
                  <a:lnTo>
                    <a:pt x="85077" y="114300"/>
                  </a:lnTo>
                  <a:lnTo>
                    <a:pt x="115265" y="114300"/>
                  </a:lnTo>
                  <a:lnTo>
                    <a:pt x="115265" y="69850"/>
                  </a:lnTo>
                  <a:lnTo>
                    <a:pt x="115265" y="43180"/>
                  </a:lnTo>
                  <a:lnTo>
                    <a:pt x="1152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20748" y="3934620"/>
              <a:ext cx="115275" cy="113828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069576" y="3931503"/>
              <a:ext cx="171814" cy="120063"/>
            </a:xfrm>
            <a:prstGeom prst="rect">
              <a:avLst/>
            </a:prstGeom>
          </p:spPr>
        </p:pic>
      </p:grpSp>
      <p:pic>
        <p:nvPicPr>
          <p:cNvPr id="136" name="object 136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6043848" y="4262213"/>
            <a:ext cx="115279" cy="113832"/>
          </a:xfrm>
          <a:prstGeom prst="rect">
            <a:avLst/>
          </a:prstGeom>
        </p:spPr>
      </p:pic>
      <p:grpSp>
        <p:nvGrpSpPr>
          <p:cNvPr id="137" name="object 137"/>
          <p:cNvGrpSpPr/>
          <p:nvPr/>
        </p:nvGrpSpPr>
        <p:grpSpPr>
          <a:xfrm>
            <a:off x="6231841" y="4259098"/>
            <a:ext cx="1026160" cy="166370"/>
            <a:chOff x="6231841" y="4259098"/>
            <a:chExt cx="1026160" cy="166370"/>
          </a:xfrm>
        </p:grpSpPr>
        <p:pic>
          <p:nvPicPr>
            <p:cNvPr id="138" name="object 13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231841" y="4259098"/>
              <a:ext cx="116693" cy="120064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375383" y="4262216"/>
              <a:ext cx="145214" cy="113828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545524" y="4259098"/>
              <a:ext cx="390384" cy="165834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63703" y="4262216"/>
              <a:ext cx="115267" cy="113828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112523" y="4262216"/>
              <a:ext cx="145216" cy="113828"/>
            </a:xfrm>
            <a:prstGeom prst="rect">
              <a:avLst/>
            </a:prstGeom>
          </p:spPr>
        </p:pic>
      </p:grpSp>
      <p:grpSp>
        <p:nvGrpSpPr>
          <p:cNvPr id="143" name="object 143"/>
          <p:cNvGrpSpPr/>
          <p:nvPr/>
        </p:nvGrpSpPr>
        <p:grpSpPr>
          <a:xfrm>
            <a:off x="7336814" y="4259098"/>
            <a:ext cx="725170" cy="166370"/>
            <a:chOff x="7336814" y="4259098"/>
            <a:chExt cx="725170" cy="166370"/>
          </a:xfrm>
        </p:grpSpPr>
        <p:pic>
          <p:nvPicPr>
            <p:cNvPr id="144" name="object 14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336814" y="4259098"/>
              <a:ext cx="246603" cy="120064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615062" y="4259098"/>
              <a:ext cx="249217" cy="165834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885612" y="4259098"/>
              <a:ext cx="119580" cy="120064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8031549" y="4288791"/>
              <a:ext cx="30480" cy="87630"/>
            </a:xfrm>
            <a:custGeom>
              <a:avLst/>
              <a:gdLst/>
              <a:ahLst/>
              <a:cxnLst/>
              <a:rect l="l" t="t" r="r" b="b"/>
              <a:pathLst>
                <a:path w="30479" h="87629">
                  <a:moveTo>
                    <a:pt x="0" y="87630"/>
                  </a:moveTo>
                  <a:lnTo>
                    <a:pt x="30196" y="87630"/>
                  </a:lnTo>
                  <a:lnTo>
                    <a:pt x="30196" y="0"/>
                  </a:lnTo>
                  <a:lnTo>
                    <a:pt x="0" y="0"/>
                  </a:lnTo>
                  <a:lnTo>
                    <a:pt x="0" y="876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8" name="object 148"/>
          <p:cNvGrpSpPr/>
          <p:nvPr/>
        </p:nvGrpSpPr>
        <p:grpSpPr>
          <a:xfrm>
            <a:off x="8031550" y="4259098"/>
            <a:ext cx="459105" cy="120650"/>
            <a:chOff x="8031550" y="4259098"/>
            <a:chExt cx="459105" cy="120650"/>
          </a:xfrm>
        </p:grpSpPr>
        <p:sp>
          <p:nvSpPr>
            <p:cNvPr id="149" name="object 149"/>
            <p:cNvSpPr/>
            <p:nvPr/>
          </p:nvSpPr>
          <p:spPr>
            <a:xfrm>
              <a:off x="8031544" y="4262121"/>
              <a:ext cx="113664" cy="114300"/>
            </a:xfrm>
            <a:custGeom>
              <a:avLst/>
              <a:gdLst/>
              <a:ahLst/>
              <a:cxnLst/>
              <a:rect l="l" t="t" r="r" b="b"/>
              <a:pathLst>
                <a:path w="113665" h="114300">
                  <a:moveTo>
                    <a:pt x="113588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83400" y="26670"/>
                  </a:lnTo>
                  <a:lnTo>
                    <a:pt x="83400" y="114300"/>
                  </a:lnTo>
                  <a:lnTo>
                    <a:pt x="113588" y="114300"/>
                  </a:lnTo>
                  <a:lnTo>
                    <a:pt x="113588" y="26670"/>
                  </a:lnTo>
                  <a:lnTo>
                    <a:pt x="1135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165513" y="4262216"/>
              <a:ext cx="123659" cy="113828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314099" y="4259098"/>
              <a:ext cx="119574" cy="120064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8460040" y="4331971"/>
              <a:ext cx="30480" cy="44450"/>
            </a:xfrm>
            <a:custGeom>
              <a:avLst/>
              <a:gdLst/>
              <a:ahLst/>
              <a:cxnLst/>
              <a:rect l="l" t="t" r="r" b="b"/>
              <a:pathLst>
                <a:path w="30479" h="44450">
                  <a:moveTo>
                    <a:pt x="0" y="44449"/>
                  </a:moveTo>
                  <a:lnTo>
                    <a:pt x="30189" y="44449"/>
                  </a:lnTo>
                  <a:lnTo>
                    <a:pt x="30189" y="0"/>
                  </a:lnTo>
                  <a:lnTo>
                    <a:pt x="0" y="0"/>
                  </a:lnTo>
                  <a:lnTo>
                    <a:pt x="0" y="44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3" name="object 153"/>
          <p:cNvSpPr/>
          <p:nvPr/>
        </p:nvSpPr>
        <p:spPr>
          <a:xfrm>
            <a:off x="8460029" y="4262121"/>
            <a:ext cx="179070" cy="114300"/>
          </a:xfrm>
          <a:custGeom>
            <a:avLst/>
            <a:gdLst/>
            <a:ahLst/>
            <a:cxnLst/>
            <a:rect l="l" t="t" r="r" b="b"/>
            <a:pathLst>
              <a:path w="179070" h="114300">
                <a:moveTo>
                  <a:pt x="115265" y="0"/>
                </a:moveTo>
                <a:lnTo>
                  <a:pt x="85064" y="0"/>
                </a:lnTo>
                <a:lnTo>
                  <a:pt x="85064" y="43180"/>
                </a:lnTo>
                <a:lnTo>
                  <a:pt x="30200" y="43180"/>
                </a:lnTo>
                <a:lnTo>
                  <a:pt x="30200" y="0"/>
                </a:lnTo>
                <a:lnTo>
                  <a:pt x="0" y="0"/>
                </a:lnTo>
                <a:lnTo>
                  <a:pt x="0" y="43180"/>
                </a:lnTo>
                <a:lnTo>
                  <a:pt x="0" y="69850"/>
                </a:lnTo>
                <a:lnTo>
                  <a:pt x="85064" y="69850"/>
                </a:lnTo>
                <a:lnTo>
                  <a:pt x="85064" y="114300"/>
                </a:lnTo>
                <a:lnTo>
                  <a:pt x="115265" y="114300"/>
                </a:lnTo>
                <a:lnTo>
                  <a:pt x="115265" y="69850"/>
                </a:lnTo>
                <a:lnTo>
                  <a:pt x="115265" y="43180"/>
                </a:lnTo>
                <a:lnTo>
                  <a:pt x="115265" y="0"/>
                </a:lnTo>
                <a:close/>
              </a:path>
              <a:path w="179070" h="114300">
                <a:moveTo>
                  <a:pt x="179019" y="69850"/>
                </a:moveTo>
                <a:lnTo>
                  <a:pt x="148818" y="69850"/>
                </a:lnTo>
                <a:lnTo>
                  <a:pt x="148818" y="114300"/>
                </a:lnTo>
                <a:lnTo>
                  <a:pt x="179019" y="114300"/>
                </a:lnTo>
                <a:lnTo>
                  <a:pt x="179019" y="698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4" name="object 154"/>
          <p:cNvGrpSpPr/>
          <p:nvPr/>
        </p:nvGrpSpPr>
        <p:grpSpPr>
          <a:xfrm>
            <a:off x="8608848" y="4259098"/>
            <a:ext cx="440055" cy="120650"/>
            <a:chOff x="8608848" y="4259098"/>
            <a:chExt cx="440055" cy="120650"/>
          </a:xfrm>
        </p:grpSpPr>
        <p:sp>
          <p:nvSpPr>
            <p:cNvPr id="155" name="object 155"/>
            <p:cNvSpPr/>
            <p:nvPr/>
          </p:nvSpPr>
          <p:spPr>
            <a:xfrm>
              <a:off x="8608848" y="4262121"/>
              <a:ext cx="115570" cy="114300"/>
            </a:xfrm>
            <a:custGeom>
              <a:avLst/>
              <a:gdLst/>
              <a:ahLst/>
              <a:cxnLst/>
              <a:rect l="l" t="t" r="r" b="b"/>
              <a:pathLst>
                <a:path w="115570" h="114300">
                  <a:moveTo>
                    <a:pt x="115265" y="0"/>
                  </a:moveTo>
                  <a:lnTo>
                    <a:pt x="85077" y="0"/>
                  </a:lnTo>
                  <a:lnTo>
                    <a:pt x="85077" y="43180"/>
                  </a:lnTo>
                  <a:lnTo>
                    <a:pt x="30200" y="43180"/>
                  </a:lnTo>
                  <a:lnTo>
                    <a:pt x="30200" y="0"/>
                  </a:lnTo>
                  <a:lnTo>
                    <a:pt x="0" y="0"/>
                  </a:lnTo>
                  <a:lnTo>
                    <a:pt x="0" y="43180"/>
                  </a:lnTo>
                  <a:lnTo>
                    <a:pt x="0" y="69850"/>
                  </a:lnTo>
                  <a:lnTo>
                    <a:pt x="85077" y="69850"/>
                  </a:lnTo>
                  <a:lnTo>
                    <a:pt x="85077" y="114300"/>
                  </a:lnTo>
                  <a:lnTo>
                    <a:pt x="115265" y="114300"/>
                  </a:lnTo>
                  <a:lnTo>
                    <a:pt x="115265" y="69850"/>
                  </a:lnTo>
                  <a:lnTo>
                    <a:pt x="115265" y="43180"/>
                  </a:lnTo>
                  <a:lnTo>
                    <a:pt x="1152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757666" y="4259098"/>
              <a:ext cx="291179" cy="120064"/>
            </a:xfrm>
            <a:prstGeom prst="rect">
              <a:avLst/>
            </a:prstGeom>
          </p:spPr>
        </p:pic>
      </p:grpSp>
      <p:sp>
        <p:nvSpPr>
          <p:cNvPr id="157" name="object 157"/>
          <p:cNvSpPr/>
          <p:nvPr/>
        </p:nvSpPr>
        <p:spPr>
          <a:xfrm>
            <a:off x="6045757" y="4616451"/>
            <a:ext cx="30480" cy="87630"/>
          </a:xfrm>
          <a:custGeom>
            <a:avLst/>
            <a:gdLst/>
            <a:ahLst/>
            <a:cxnLst/>
            <a:rect l="l" t="t" r="r" b="b"/>
            <a:pathLst>
              <a:path w="30479" h="87629">
                <a:moveTo>
                  <a:pt x="0" y="87629"/>
                </a:moveTo>
                <a:lnTo>
                  <a:pt x="30179" y="87629"/>
                </a:lnTo>
                <a:lnTo>
                  <a:pt x="30179" y="0"/>
                </a:lnTo>
                <a:lnTo>
                  <a:pt x="0" y="0"/>
                </a:lnTo>
                <a:lnTo>
                  <a:pt x="0" y="876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8" name="object 158"/>
          <p:cNvGrpSpPr/>
          <p:nvPr/>
        </p:nvGrpSpPr>
        <p:grpSpPr>
          <a:xfrm>
            <a:off x="6045757" y="4543316"/>
            <a:ext cx="946785" cy="209550"/>
            <a:chOff x="6045757" y="4543316"/>
            <a:chExt cx="946785" cy="209550"/>
          </a:xfrm>
        </p:grpSpPr>
        <p:sp>
          <p:nvSpPr>
            <p:cNvPr id="159" name="object 159"/>
            <p:cNvSpPr/>
            <p:nvPr/>
          </p:nvSpPr>
          <p:spPr>
            <a:xfrm>
              <a:off x="6045746" y="4543324"/>
              <a:ext cx="532765" cy="209550"/>
            </a:xfrm>
            <a:custGeom>
              <a:avLst/>
              <a:gdLst/>
              <a:ahLst/>
              <a:cxnLst/>
              <a:rect l="l" t="t" r="r" b="b"/>
              <a:pathLst>
                <a:path w="532765" h="209550">
                  <a:moveTo>
                    <a:pt x="113588" y="46456"/>
                  </a:moveTo>
                  <a:lnTo>
                    <a:pt x="0" y="46456"/>
                  </a:lnTo>
                  <a:lnTo>
                    <a:pt x="0" y="73126"/>
                  </a:lnTo>
                  <a:lnTo>
                    <a:pt x="83400" y="73126"/>
                  </a:lnTo>
                  <a:lnTo>
                    <a:pt x="83400" y="160756"/>
                  </a:lnTo>
                  <a:lnTo>
                    <a:pt x="113588" y="160756"/>
                  </a:lnTo>
                  <a:lnTo>
                    <a:pt x="113588" y="73126"/>
                  </a:lnTo>
                  <a:lnTo>
                    <a:pt x="113588" y="46456"/>
                  </a:lnTo>
                  <a:close/>
                </a:path>
                <a:path w="532765" h="209550">
                  <a:moveTo>
                    <a:pt x="263372" y="46494"/>
                  </a:moveTo>
                  <a:lnTo>
                    <a:pt x="231254" y="46494"/>
                  </a:lnTo>
                  <a:lnTo>
                    <a:pt x="198183" y="119824"/>
                  </a:lnTo>
                  <a:lnTo>
                    <a:pt x="165112" y="46494"/>
                  </a:lnTo>
                  <a:lnTo>
                    <a:pt x="131787" y="46494"/>
                  </a:lnTo>
                  <a:lnTo>
                    <a:pt x="181648" y="156248"/>
                  </a:lnTo>
                  <a:lnTo>
                    <a:pt x="177342" y="166077"/>
                  </a:lnTo>
                  <a:lnTo>
                    <a:pt x="173189" y="173418"/>
                  </a:lnTo>
                  <a:lnTo>
                    <a:pt x="168402" y="178650"/>
                  </a:lnTo>
                  <a:lnTo>
                    <a:pt x="162991" y="181800"/>
                  </a:lnTo>
                  <a:lnTo>
                    <a:pt x="156959" y="182841"/>
                  </a:lnTo>
                  <a:lnTo>
                    <a:pt x="144030" y="182841"/>
                  </a:lnTo>
                  <a:lnTo>
                    <a:pt x="144030" y="209207"/>
                  </a:lnTo>
                  <a:lnTo>
                    <a:pt x="160794" y="209207"/>
                  </a:lnTo>
                  <a:lnTo>
                    <a:pt x="169710" y="209003"/>
                  </a:lnTo>
                  <a:lnTo>
                    <a:pt x="200825" y="184238"/>
                  </a:lnTo>
                  <a:lnTo>
                    <a:pt x="263372" y="46494"/>
                  </a:lnTo>
                  <a:close/>
                </a:path>
                <a:path w="532765" h="209550">
                  <a:moveTo>
                    <a:pt x="393484" y="106400"/>
                  </a:moveTo>
                  <a:lnTo>
                    <a:pt x="377075" y="65417"/>
                  </a:lnTo>
                  <a:lnTo>
                    <a:pt x="374738" y="63500"/>
                  </a:lnTo>
                  <a:lnTo>
                    <a:pt x="368401" y="58293"/>
                  </a:lnTo>
                  <a:lnTo>
                    <a:pt x="363308" y="55600"/>
                  </a:lnTo>
                  <a:lnTo>
                    <a:pt x="363308" y="97777"/>
                  </a:lnTo>
                  <a:lnTo>
                    <a:pt x="363308" y="114871"/>
                  </a:lnTo>
                  <a:lnTo>
                    <a:pt x="360375" y="121856"/>
                  </a:lnTo>
                  <a:lnTo>
                    <a:pt x="348703" y="132880"/>
                  </a:lnTo>
                  <a:lnTo>
                    <a:pt x="341617" y="135648"/>
                  </a:lnTo>
                  <a:lnTo>
                    <a:pt x="324904" y="135648"/>
                  </a:lnTo>
                  <a:lnTo>
                    <a:pt x="317728" y="132880"/>
                  </a:lnTo>
                  <a:lnTo>
                    <a:pt x="306070" y="121856"/>
                  </a:lnTo>
                  <a:lnTo>
                    <a:pt x="303149" y="114871"/>
                  </a:lnTo>
                  <a:lnTo>
                    <a:pt x="303149" y="97777"/>
                  </a:lnTo>
                  <a:lnTo>
                    <a:pt x="306070" y="90703"/>
                  </a:lnTo>
                  <a:lnTo>
                    <a:pt x="317728" y="79679"/>
                  </a:lnTo>
                  <a:lnTo>
                    <a:pt x="324878" y="76923"/>
                  </a:lnTo>
                  <a:lnTo>
                    <a:pt x="341642" y="76923"/>
                  </a:lnTo>
                  <a:lnTo>
                    <a:pt x="348703" y="79679"/>
                  </a:lnTo>
                  <a:lnTo>
                    <a:pt x="360375" y="90703"/>
                  </a:lnTo>
                  <a:lnTo>
                    <a:pt x="363308" y="97777"/>
                  </a:lnTo>
                  <a:lnTo>
                    <a:pt x="363308" y="55600"/>
                  </a:lnTo>
                  <a:lnTo>
                    <a:pt x="358775" y="53200"/>
                  </a:lnTo>
                  <a:lnTo>
                    <a:pt x="348208" y="50139"/>
                  </a:lnTo>
                  <a:lnTo>
                    <a:pt x="336702" y="49123"/>
                  </a:lnTo>
                  <a:lnTo>
                    <a:pt x="323011" y="50139"/>
                  </a:lnTo>
                  <a:lnTo>
                    <a:pt x="324167" y="50139"/>
                  </a:lnTo>
                  <a:lnTo>
                    <a:pt x="314477" y="52717"/>
                  </a:lnTo>
                  <a:lnTo>
                    <a:pt x="306285" y="57213"/>
                  </a:lnTo>
                  <a:lnTo>
                    <a:pt x="300037" y="63500"/>
                  </a:lnTo>
                  <a:lnTo>
                    <a:pt x="300443" y="58864"/>
                  </a:lnTo>
                  <a:lnTo>
                    <a:pt x="300482" y="58293"/>
                  </a:lnTo>
                  <a:lnTo>
                    <a:pt x="300583" y="57213"/>
                  </a:lnTo>
                  <a:lnTo>
                    <a:pt x="300672" y="56159"/>
                  </a:lnTo>
                  <a:lnTo>
                    <a:pt x="353225" y="36664"/>
                  </a:lnTo>
                  <a:lnTo>
                    <a:pt x="361353" y="35509"/>
                  </a:lnTo>
                  <a:lnTo>
                    <a:pt x="389572" y="8597"/>
                  </a:lnTo>
                  <a:lnTo>
                    <a:pt x="391096" y="0"/>
                  </a:lnTo>
                  <a:lnTo>
                    <a:pt x="361149" y="0"/>
                  </a:lnTo>
                  <a:lnTo>
                    <a:pt x="360172" y="3670"/>
                  </a:lnTo>
                  <a:lnTo>
                    <a:pt x="358267" y="6273"/>
                  </a:lnTo>
                  <a:lnTo>
                    <a:pt x="352513" y="9309"/>
                  </a:lnTo>
                  <a:lnTo>
                    <a:pt x="348284" y="10312"/>
                  </a:lnTo>
                  <a:lnTo>
                    <a:pt x="342684" y="10782"/>
                  </a:lnTo>
                  <a:lnTo>
                    <a:pt x="323265" y="12700"/>
                  </a:lnTo>
                  <a:lnTo>
                    <a:pt x="285534" y="34391"/>
                  </a:lnTo>
                  <a:lnTo>
                    <a:pt x="273494" y="74980"/>
                  </a:lnTo>
                  <a:lnTo>
                    <a:pt x="272757" y="94589"/>
                  </a:lnTo>
                  <a:lnTo>
                    <a:pt x="273723" y="109702"/>
                  </a:lnTo>
                  <a:lnTo>
                    <a:pt x="289115" y="145580"/>
                  </a:lnTo>
                  <a:lnTo>
                    <a:pt x="320484" y="162420"/>
                  </a:lnTo>
                  <a:lnTo>
                    <a:pt x="321297" y="162420"/>
                  </a:lnTo>
                  <a:lnTo>
                    <a:pt x="333336" y="163436"/>
                  </a:lnTo>
                  <a:lnTo>
                    <a:pt x="376123" y="147142"/>
                  </a:lnTo>
                  <a:lnTo>
                    <a:pt x="392404" y="118110"/>
                  </a:lnTo>
                  <a:lnTo>
                    <a:pt x="393484" y="106400"/>
                  </a:lnTo>
                  <a:close/>
                </a:path>
                <a:path w="532765" h="209550">
                  <a:moveTo>
                    <a:pt x="532714" y="46494"/>
                  </a:moveTo>
                  <a:lnTo>
                    <a:pt x="435203" y="46494"/>
                  </a:lnTo>
                  <a:lnTo>
                    <a:pt x="435203" y="92976"/>
                  </a:lnTo>
                  <a:lnTo>
                    <a:pt x="435025" y="102692"/>
                  </a:lnTo>
                  <a:lnTo>
                    <a:pt x="421690" y="132283"/>
                  </a:lnTo>
                  <a:lnTo>
                    <a:pt x="409067" y="132283"/>
                  </a:lnTo>
                  <a:lnTo>
                    <a:pt x="409067" y="160324"/>
                  </a:lnTo>
                  <a:lnTo>
                    <a:pt x="420814" y="160324"/>
                  </a:lnTo>
                  <a:lnTo>
                    <a:pt x="440309" y="156171"/>
                  </a:lnTo>
                  <a:lnTo>
                    <a:pt x="454240" y="143725"/>
                  </a:lnTo>
                  <a:lnTo>
                    <a:pt x="462597" y="122986"/>
                  </a:lnTo>
                  <a:lnTo>
                    <a:pt x="465378" y="93941"/>
                  </a:lnTo>
                  <a:lnTo>
                    <a:pt x="465378" y="72847"/>
                  </a:lnTo>
                  <a:lnTo>
                    <a:pt x="502539" y="72847"/>
                  </a:lnTo>
                  <a:lnTo>
                    <a:pt x="502539" y="160324"/>
                  </a:lnTo>
                  <a:lnTo>
                    <a:pt x="532714" y="160324"/>
                  </a:lnTo>
                  <a:lnTo>
                    <a:pt x="532714" y="464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609862" y="4589809"/>
              <a:ext cx="115276" cy="113832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758689" y="4586692"/>
              <a:ext cx="233417" cy="120063"/>
            </a:xfrm>
            <a:prstGeom prst="rect">
              <a:avLst/>
            </a:prstGeom>
          </p:spPr>
        </p:pic>
      </p:grpSp>
      <p:grpSp>
        <p:nvGrpSpPr>
          <p:cNvPr id="162" name="object 162"/>
          <p:cNvGrpSpPr/>
          <p:nvPr/>
        </p:nvGrpSpPr>
        <p:grpSpPr>
          <a:xfrm>
            <a:off x="7023734" y="4589781"/>
            <a:ext cx="419734" cy="143510"/>
            <a:chOff x="7023734" y="4589781"/>
            <a:chExt cx="419734" cy="143510"/>
          </a:xfrm>
        </p:grpSpPr>
        <p:sp>
          <p:nvSpPr>
            <p:cNvPr id="163" name="object 163"/>
            <p:cNvSpPr/>
            <p:nvPr/>
          </p:nvSpPr>
          <p:spPr>
            <a:xfrm>
              <a:off x="7023722" y="4589781"/>
              <a:ext cx="132080" cy="143510"/>
            </a:xfrm>
            <a:custGeom>
              <a:avLst/>
              <a:gdLst/>
              <a:ahLst/>
              <a:cxnLst/>
              <a:rect l="l" t="t" r="r" b="b"/>
              <a:pathLst>
                <a:path w="132079" h="143510">
                  <a:moveTo>
                    <a:pt x="131572" y="87630"/>
                  </a:moveTo>
                  <a:lnTo>
                    <a:pt x="112407" y="87630"/>
                  </a:lnTo>
                  <a:lnTo>
                    <a:pt x="112407" y="0"/>
                  </a:lnTo>
                  <a:lnTo>
                    <a:pt x="82194" y="0"/>
                  </a:lnTo>
                  <a:lnTo>
                    <a:pt x="82194" y="87630"/>
                  </a:lnTo>
                  <a:lnTo>
                    <a:pt x="30200" y="87630"/>
                  </a:lnTo>
                  <a:lnTo>
                    <a:pt x="30200" y="0"/>
                  </a:lnTo>
                  <a:lnTo>
                    <a:pt x="0" y="0"/>
                  </a:lnTo>
                  <a:lnTo>
                    <a:pt x="0" y="87630"/>
                  </a:lnTo>
                  <a:lnTo>
                    <a:pt x="0" y="114300"/>
                  </a:lnTo>
                  <a:lnTo>
                    <a:pt x="103047" y="114300"/>
                  </a:lnTo>
                  <a:lnTo>
                    <a:pt x="103047" y="143510"/>
                  </a:lnTo>
                  <a:lnTo>
                    <a:pt x="131572" y="143510"/>
                  </a:lnTo>
                  <a:lnTo>
                    <a:pt x="131572" y="114300"/>
                  </a:lnTo>
                  <a:lnTo>
                    <a:pt x="131572" y="876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179030" y="4589809"/>
              <a:ext cx="115257" cy="113832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327836" y="4589809"/>
              <a:ext cx="115279" cy="113832"/>
            </a:xfrm>
            <a:prstGeom prst="rect">
              <a:avLst/>
            </a:prstGeom>
          </p:spPr>
        </p:pic>
      </p:grpSp>
      <p:pic>
        <p:nvPicPr>
          <p:cNvPr id="166" name="object 166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827051" y="2983672"/>
            <a:ext cx="646440" cy="514282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821991" y="5151813"/>
            <a:ext cx="115517" cy="115523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821991" y="5646021"/>
            <a:ext cx="115517" cy="115524"/>
          </a:xfrm>
          <a:prstGeom prst="rect">
            <a:avLst/>
          </a:prstGeom>
        </p:spPr>
      </p:pic>
      <p:grpSp>
        <p:nvGrpSpPr>
          <p:cNvPr id="169" name="object 169"/>
          <p:cNvGrpSpPr/>
          <p:nvPr/>
        </p:nvGrpSpPr>
        <p:grpSpPr>
          <a:xfrm>
            <a:off x="6348005" y="5605813"/>
            <a:ext cx="322580" cy="165100"/>
            <a:chOff x="6348005" y="5605813"/>
            <a:chExt cx="322580" cy="165100"/>
          </a:xfrm>
        </p:grpSpPr>
        <p:pic>
          <p:nvPicPr>
            <p:cNvPr id="170" name="object 17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348005" y="5605813"/>
              <a:ext cx="264114" cy="164645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6639599" y="5722621"/>
              <a:ext cx="31115" cy="44450"/>
            </a:xfrm>
            <a:custGeom>
              <a:avLst/>
              <a:gdLst/>
              <a:ahLst/>
              <a:cxnLst/>
              <a:rect l="l" t="t" r="r" b="b"/>
              <a:pathLst>
                <a:path w="31115" h="44450">
                  <a:moveTo>
                    <a:pt x="0" y="44449"/>
                  </a:moveTo>
                  <a:lnTo>
                    <a:pt x="30638" y="44449"/>
                  </a:lnTo>
                  <a:lnTo>
                    <a:pt x="30638" y="0"/>
                  </a:lnTo>
                  <a:lnTo>
                    <a:pt x="0" y="0"/>
                  </a:lnTo>
                  <a:lnTo>
                    <a:pt x="0" y="44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2" name="object 172"/>
          <p:cNvGrpSpPr/>
          <p:nvPr/>
        </p:nvGrpSpPr>
        <p:grpSpPr>
          <a:xfrm>
            <a:off x="6639599" y="5648617"/>
            <a:ext cx="734060" cy="168910"/>
            <a:chOff x="6639599" y="5648617"/>
            <a:chExt cx="734060" cy="168910"/>
          </a:xfrm>
        </p:grpSpPr>
        <p:sp>
          <p:nvSpPr>
            <p:cNvPr id="173" name="object 173"/>
            <p:cNvSpPr/>
            <p:nvPr/>
          </p:nvSpPr>
          <p:spPr>
            <a:xfrm>
              <a:off x="6639598" y="5651501"/>
              <a:ext cx="117475" cy="115570"/>
            </a:xfrm>
            <a:custGeom>
              <a:avLst/>
              <a:gdLst/>
              <a:ahLst/>
              <a:cxnLst/>
              <a:rect l="l" t="t" r="r" b="b"/>
              <a:pathLst>
                <a:path w="117475" h="115570">
                  <a:moveTo>
                    <a:pt x="116979" y="0"/>
                  </a:moveTo>
                  <a:lnTo>
                    <a:pt x="86321" y="0"/>
                  </a:lnTo>
                  <a:lnTo>
                    <a:pt x="86321" y="44450"/>
                  </a:lnTo>
                  <a:lnTo>
                    <a:pt x="30632" y="44450"/>
                  </a:lnTo>
                  <a:lnTo>
                    <a:pt x="30632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1120"/>
                  </a:lnTo>
                  <a:lnTo>
                    <a:pt x="86321" y="71120"/>
                  </a:lnTo>
                  <a:lnTo>
                    <a:pt x="86321" y="115570"/>
                  </a:lnTo>
                  <a:lnTo>
                    <a:pt x="116979" y="115570"/>
                  </a:lnTo>
                  <a:lnTo>
                    <a:pt x="116979" y="71120"/>
                  </a:lnTo>
                  <a:lnTo>
                    <a:pt x="116979" y="44450"/>
                  </a:lnTo>
                  <a:lnTo>
                    <a:pt x="1169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790622" y="5648617"/>
              <a:ext cx="384987" cy="168295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197260" y="5648617"/>
              <a:ext cx="118436" cy="121841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7342926" y="5722621"/>
              <a:ext cx="31115" cy="44450"/>
            </a:xfrm>
            <a:custGeom>
              <a:avLst/>
              <a:gdLst/>
              <a:ahLst/>
              <a:cxnLst/>
              <a:rect l="l" t="t" r="r" b="b"/>
              <a:pathLst>
                <a:path w="31115" h="44450">
                  <a:moveTo>
                    <a:pt x="0" y="44449"/>
                  </a:moveTo>
                  <a:lnTo>
                    <a:pt x="30651" y="44449"/>
                  </a:lnTo>
                  <a:lnTo>
                    <a:pt x="30651" y="0"/>
                  </a:lnTo>
                  <a:lnTo>
                    <a:pt x="0" y="0"/>
                  </a:lnTo>
                  <a:lnTo>
                    <a:pt x="0" y="44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7" name="object 177"/>
          <p:cNvGrpSpPr/>
          <p:nvPr/>
        </p:nvGrpSpPr>
        <p:grpSpPr>
          <a:xfrm>
            <a:off x="7342926" y="5593651"/>
            <a:ext cx="448945" cy="173990"/>
            <a:chOff x="7342926" y="5593651"/>
            <a:chExt cx="448945" cy="173990"/>
          </a:xfrm>
        </p:grpSpPr>
        <p:sp>
          <p:nvSpPr>
            <p:cNvPr id="178" name="object 178"/>
            <p:cNvSpPr/>
            <p:nvPr/>
          </p:nvSpPr>
          <p:spPr>
            <a:xfrm>
              <a:off x="7342924" y="5651501"/>
              <a:ext cx="117475" cy="115570"/>
            </a:xfrm>
            <a:custGeom>
              <a:avLst/>
              <a:gdLst/>
              <a:ahLst/>
              <a:cxnLst/>
              <a:rect l="l" t="t" r="r" b="b"/>
              <a:pathLst>
                <a:path w="117475" h="115570">
                  <a:moveTo>
                    <a:pt x="116992" y="0"/>
                  </a:moveTo>
                  <a:lnTo>
                    <a:pt x="86334" y="0"/>
                  </a:lnTo>
                  <a:lnTo>
                    <a:pt x="86334" y="44450"/>
                  </a:lnTo>
                  <a:lnTo>
                    <a:pt x="30645" y="44450"/>
                  </a:lnTo>
                  <a:lnTo>
                    <a:pt x="306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1120"/>
                  </a:lnTo>
                  <a:lnTo>
                    <a:pt x="86334" y="71120"/>
                  </a:lnTo>
                  <a:lnTo>
                    <a:pt x="86334" y="115570"/>
                  </a:lnTo>
                  <a:lnTo>
                    <a:pt x="116992" y="115570"/>
                  </a:lnTo>
                  <a:lnTo>
                    <a:pt x="116992" y="71120"/>
                  </a:lnTo>
                  <a:lnTo>
                    <a:pt x="116992" y="44450"/>
                  </a:lnTo>
                  <a:lnTo>
                    <a:pt x="1169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9" name="object 17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493969" y="5651776"/>
              <a:ext cx="156621" cy="115524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674659" y="5593651"/>
              <a:ext cx="116978" cy="173649"/>
            </a:xfrm>
            <a:prstGeom prst="rect">
              <a:avLst/>
            </a:prstGeom>
          </p:spPr>
        </p:pic>
      </p:grpSp>
      <p:grpSp>
        <p:nvGrpSpPr>
          <p:cNvPr id="181" name="object 181"/>
          <p:cNvGrpSpPr/>
          <p:nvPr/>
        </p:nvGrpSpPr>
        <p:grpSpPr>
          <a:xfrm>
            <a:off x="7875061" y="5604598"/>
            <a:ext cx="691515" cy="212725"/>
            <a:chOff x="7875061" y="5604598"/>
            <a:chExt cx="691515" cy="212725"/>
          </a:xfrm>
        </p:grpSpPr>
        <p:pic>
          <p:nvPicPr>
            <p:cNvPr id="182" name="object 18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875061" y="5604598"/>
              <a:ext cx="390815" cy="165859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289475" y="5648617"/>
              <a:ext cx="125492" cy="121841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442447" y="5648617"/>
              <a:ext cx="123551" cy="168295"/>
            </a:xfrm>
            <a:prstGeom prst="rect">
              <a:avLst/>
            </a:prstGeom>
          </p:spPr>
        </p:pic>
      </p:grpSp>
      <p:grpSp>
        <p:nvGrpSpPr>
          <p:cNvPr id="185" name="object 185"/>
          <p:cNvGrpSpPr/>
          <p:nvPr/>
        </p:nvGrpSpPr>
        <p:grpSpPr>
          <a:xfrm>
            <a:off x="6335067" y="5971594"/>
            <a:ext cx="810895" cy="168910"/>
            <a:chOff x="6335067" y="5971594"/>
            <a:chExt cx="810895" cy="168910"/>
          </a:xfrm>
        </p:grpSpPr>
        <p:pic>
          <p:nvPicPr>
            <p:cNvPr id="186" name="object 18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335067" y="5971594"/>
              <a:ext cx="248055" cy="121841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603321" y="5971594"/>
              <a:ext cx="384746" cy="121841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022113" y="5971594"/>
              <a:ext cx="123548" cy="168292"/>
            </a:xfrm>
            <a:prstGeom prst="rect">
              <a:avLst/>
            </a:prstGeom>
          </p:spPr>
        </p:pic>
      </p:grpSp>
      <p:grpSp>
        <p:nvGrpSpPr>
          <p:cNvPr id="189" name="object 189"/>
          <p:cNvGrpSpPr/>
          <p:nvPr/>
        </p:nvGrpSpPr>
        <p:grpSpPr>
          <a:xfrm>
            <a:off x="7167312" y="5971594"/>
            <a:ext cx="463550" cy="121920"/>
            <a:chOff x="7167312" y="5971594"/>
            <a:chExt cx="463550" cy="121920"/>
          </a:xfrm>
        </p:grpSpPr>
        <p:pic>
          <p:nvPicPr>
            <p:cNvPr id="190" name="object 190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320262" y="5974754"/>
              <a:ext cx="110666" cy="115520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167312" y="5971594"/>
              <a:ext cx="125488" cy="121841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451607" y="5971594"/>
              <a:ext cx="116236" cy="121841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7599956" y="6045201"/>
              <a:ext cx="31115" cy="44450"/>
            </a:xfrm>
            <a:custGeom>
              <a:avLst/>
              <a:gdLst/>
              <a:ahLst/>
              <a:cxnLst/>
              <a:rect l="l" t="t" r="r" b="b"/>
              <a:pathLst>
                <a:path w="31115" h="44450">
                  <a:moveTo>
                    <a:pt x="0" y="44450"/>
                  </a:moveTo>
                  <a:lnTo>
                    <a:pt x="30634" y="44450"/>
                  </a:lnTo>
                  <a:lnTo>
                    <a:pt x="30634" y="0"/>
                  </a:lnTo>
                  <a:lnTo>
                    <a:pt x="0" y="0"/>
                  </a:lnTo>
                  <a:lnTo>
                    <a:pt x="0" y="44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4" name="object 194"/>
          <p:cNvGrpSpPr/>
          <p:nvPr/>
        </p:nvGrpSpPr>
        <p:grpSpPr>
          <a:xfrm>
            <a:off x="7599957" y="5971594"/>
            <a:ext cx="417195" cy="121920"/>
            <a:chOff x="7599957" y="5971594"/>
            <a:chExt cx="417195" cy="121920"/>
          </a:xfrm>
        </p:grpSpPr>
        <p:sp>
          <p:nvSpPr>
            <p:cNvPr id="195" name="object 195"/>
            <p:cNvSpPr/>
            <p:nvPr/>
          </p:nvSpPr>
          <p:spPr>
            <a:xfrm>
              <a:off x="7599947" y="5975351"/>
              <a:ext cx="117475" cy="114300"/>
            </a:xfrm>
            <a:custGeom>
              <a:avLst/>
              <a:gdLst/>
              <a:ahLst/>
              <a:cxnLst/>
              <a:rect l="l" t="t" r="r" b="b"/>
              <a:pathLst>
                <a:path w="117475" h="114300">
                  <a:moveTo>
                    <a:pt x="116979" y="0"/>
                  </a:moveTo>
                  <a:lnTo>
                    <a:pt x="86334" y="0"/>
                  </a:lnTo>
                  <a:lnTo>
                    <a:pt x="86334" y="43180"/>
                  </a:lnTo>
                  <a:lnTo>
                    <a:pt x="30645" y="43180"/>
                  </a:lnTo>
                  <a:lnTo>
                    <a:pt x="30645" y="0"/>
                  </a:lnTo>
                  <a:lnTo>
                    <a:pt x="0" y="0"/>
                  </a:lnTo>
                  <a:lnTo>
                    <a:pt x="0" y="43180"/>
                  </a:lnTo>
                  <a:lnTo>
                    <a:pt x="0" y="69850"/>
                  </a:lnTo>
                  <a:lnTo>
                    <a:pt x="86334" y="69850"/>
                  </a:lnTo>
                  <a:lnTo>
                    <a:pt x="86334" y="114300"/>
                  </a:lnTo>
                  <a:lnTo>
                    <a:pt x="116979" y="114300"/>
                  </a:lnTo>
                  <a:lnTo>
                    <a:pt x="116979" y="69850"/>
                  </a:lnTo>
                  <a:lnTo>
                    <a:pt x="116979" y="43180"/>
                  </a:lnTo>
                  <a:lnTo>
                    <a:pt x="1169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750972" y="5974754"/>
              <a:ext cx="116993" cy="115520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895447" y="5971594"/>
              <a:ext cx="121359" cy="121841"/>
            </a:xfrm>
            <a:prstGeom prst="rect">
              <a:avLst/>
            </a:prstGeom>
          </p:spPr>
        </p:pic>
      </p:grpSp>
      <p:sp>
        <p:nvSpPr>
          <p:cNvPr id="198" name="object 198"/>
          <p:cNvSpPr/>
          <p:nvPr/>
        </p:nvSpPr>
        <p:spPr>
          <a:xfrm>
            <a:off x="8591277" y="566491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7014" y="0"/>
                </a:moveTo>
                <a:lnTo>
                  <a:pt x="0" y="0"/>
                </a:lnTo>
                <a:lnTo>
                  <a:pt x="0" y="26996"/>
                </a:lnTo>
                <a:lnTo>
                  <a:pt x="27014" y="26996"/>
                </a:lnTo>
                <a:lnTo>
                  <a:pt x="270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591277" y="57403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7014" y="0"/>
                </a:moveTo>
                <a:lnTo>
                  <a:pt x="0" y="0"/>
                </a:lnTo>
                <a:lnTo>
                  <a:pt x="0" y="26996"/>
                </a:lnTo>
                <a:lnTo>
                  <a:pt x="27014" y="26996"/>
                </a:lnTo>
                <a:lnTo>
                  <a:pt x="270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0" name="object 200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091796" y="5973661"/>
            <a:ext cx="116992" cy="115523"/>
          </a:xfrm>
          <a:prstGeom prst="rect">
            <a:avLst/>
          </a:prstGeom>
        </p:spPr>
      </p:pic>
      <p:grpSp>
        <p:nvGrpSpPr>
          <p:cNvPr id="201" name="object 201"/>
          <p:cNvGrpSpPr/>
          <p:nvPr/>
        </p:nvGrpSpPr>
        <p:grpSpPr>
          <a:xfrm>
            <a:off x="8298774" y="5970500"/>
            <a:ext cx="561340" cy="149860"/>
            <a:chOff x="8298774" y="5970500"/>
            <a:chExt cx="561340" cy="149860"/>
          </a:xfrm>
        </p:grpSpPr>
        <p:pic>
          <p:nvPicPr>
            <p:cNvPr id="202" name="object 202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298774" y="5973661"/>
              <a:ext cx="110648" cy="115523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438853" y="5973661"/>
              <a:ext cx="116980" cy="115523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8579671" y="5970500"/>
              <a:ext cx="280161" cy="149327"/>
            </a:xfrm>
            <a:prstGeom prst="rect">
              <a:avLst/>
            </a:prstGeom>
          </p:spPr>
        </p:pic>
      </p:grpSp>
      <p:grpSp>
        <p:nvGrpSpPr>
          <p:cNvPr id="205" name="object 205"/>
          <p:cNvGrpSpPr/>
          <p:nvPr/>
        </p:nvGrpSpPr>
        <p:grpSpPr>
          <a:xfrm>
            <a:off x="8880015" y="5970500"/>
            <a:ext cx="1089660" cy="121920"/>
            <a:chOff x="8880015" y="5970500"/>
            <a:chExt cx="1089660" cy="121920"/>
          </a:xfrm>
        </p:grpSpPr>
        <p:pic>
          <p:nvPicPr>
            <p:cNvPr id="206" name="object 20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9032983" y="5973661"/>
              <a:ext cx="110657" cy="115523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880015" y="5970500"/>
              <a:ext cx="125507" cy="121845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173074" y="5973661"/>
              <a:ext cx="116980" cy="115523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9316576" y="5970500"/>
              <a:ext cx="115027" cy="121845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9459324" y="5973661"/>
              <a:ext cx="116978" cy="115523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9597226" y="5970500"/>
              <a:ext cx="372096" cy="121845"/>
            </a:xfrm>
            <a:prstGeom prst="rect">
              <a:avLst/>
            </a:prstGeom>
          </p:spPr>
        </p:pic>
      </p:grpSp>
      <p:pic>
        <p:nvPicPr>
          <p:cNvPr id="212" name="object 212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6062872" y="5628550"/>
            <a:ext cx="115534" cy="115516"/>
          </a:xfrm>
          <a:prstGeom prst="rect">
            <a:avLst/>
          </a:prstGeom>
        </p:spPr>
      </p:pic>
      <p:grpSp>
        <p:nvGrpSpPr>
          <p:cNvPr id="213" name="object 213"/>
          <p:cNvGrpSpPr/>
          <p:nvPr/>
        </p:nvGrpSpPr>
        <p:grpSpPr>
          <a:xfrm>
            <a:off x="6339240" y="5116670"/>
            <a:ext cx="1461770" cy="214629"/>
            <a:chOff x="6339240" y="5116670"/>
            <a:chExt cx="1461770" cy="214629"/>
          </a:xfrm>
        </p:grpSpPr>
        <p:pic>
          <p:nvPicPr>
            <p:cNvPr id="214" name="object 21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339240" y="5116670"/>
              <a:ext cx="156869" cy="167806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516532" y="5162637"/>
              <a:ext cx="121367" cy="121838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664639" y="5162637"/>
              <a:ext cx="388411" cy="168290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080515" y="5118613"/>
              <a:ext cx="174147" cy="212314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278249" y="5165795"/>
              <a:ext cx="116974" cy="115520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429270" y="5162637"/>
              <a:ext cx="371368" cy="121838"/>
            </a:xfrm>
            <a:prstGeom prst="rect">
              <a:avLst/>
            </a:prstGeom>
          </p:spPr>
        </p:pic>
      </p:grpSp>
      <p:grpSp>
        <p:nvGrpSpPr>
          <p:cNvPr id="220" name="object 220"/>
          <p:cNvGrpSpPr/>
          <p:nvPr/>
        </p:nvGrpSpPr>
        <p:grpSpPr>
          <a:xfrm>
            <a:off x="7859501" y="5162637"/>
            <a:ext cx="1228725" cy="168910"/>
            <a:chOff x="7859501" y="5162637"/>
            <a:chExt cx="1228725" cy="168910"/>
          </a:xfrm>
        </p:grpSpPr>
        <p:pic>
          <p:nvPicPr>
            <p:cNvPr id="221" name="object 221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7859501" y="5165795"/>
              <a:ext cx="254632" cy="165133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8139427" y="5162637"/>
              <a:ext cx="116240" cy="121838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8281212" y="5162637"/>
              <a:ext cx="384742" cy="121838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8700001" y="5165795"/>
              <a:ext cx="116978" cy="115520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8851035" y="5162637"/>
              <a:ext cx="236870" cy="121838"/>
            </a:xfrm>
            <a:prstGeom prst="rect">
              <a:avLst/>
            </a:prstGeom>
          </p:spPr>
        </p:pic>
      </p:grpSp>
      <p:pic>
        <p:nvPicPr>
          <p:cNvPr id="226" name="object 226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6062872" y="5140419"/>
            <a:ext cx="115534" cy="115516"/>
          </a:xfrm>
          <a:prstGeom prst="rect">
            <a:avLst/>
          </a:prstGeom>
        </p:spPr>
      </p:pic>
      <p:sp>
        <p:nvSpPr>
          <p:cNvPr id="227" name="object 227"/>
          <p:cNvSpPr/>
          <p:nvPr/>
        </p:nvSpPr>
        <p:spPr>
          <a:xfrm>
            <a:off x="6049876" y="3024118"/>
            <a:ext cx="549910" cy="432434"/>
          </a:xfrm>
          <a:custGeom>
            <a:avLst/>
            <a:gdLst/>
            <a:ahLst/>
            <a:cxnLst/>
            <a:rect l="l" t="t" r="r" b="b"/>
            <a:pathLst>
              <a:path w="549909" h="432435">
                <a:moveTo>
                  <a:pt x="359139" y="305050"/>
                </a:moveTo>
                <a:lnTo>
                  <a:pt x="109971" y="305050"/>
                </a:lnTo>
                <a:lnTo>
                  <a:pt x="120041" y="305259"/>
                </a:lnTo>
                <a:lnTo>
                  <a:pt x="283899" y="305259"/>
                </a:lnTo>
                <a:lnTo>
                  <a:pt x="301754" y="308294"/>
                </a:lnTo>
                <a:lnTo>
                  <a:pt x="338169" y="346010"/>
                </a:lnTo>
                <a:lnTo>
                  <a:pt x="353067" y="400752"/>
                </a:lnTo>
                <a:lnTo>
                  <a:pt x="358109" y="418976"/>
                </a:lnTo>
                <a:lnTo>
                  <a:pt x="361558" y="425414"/>
                </a:lnTo>
                <a:lnTo>
                  <a:pt x="367206" y="429999"/>
                </a:lnTo>
                <a:lnTo>
                  <a:pt x="374132" y="432239"/>
                </a:lnTo>
                <a:lnTo>
                  <a:pt x="381412" y="431644"/>
                </a:lnTo>
                <a:lnTo>
                  <a:pt x="388040" y="428305"/>
                </a:lnTo>
                <a:lnTo>
                  <a:pt x="392828" y="422671"/>
                </a:lnTo>
                <a:lnTo>
                  <a:pt x="395223" y="415683"/>
                </a:lnTo>
                <a:lnTo>
                  <a:pt x="394671" y="408280"/>
                </a:lnTo>
                <a:lnTo>
                  <a:pt x="385085" y="372832"/>
                </a:lnTo>
                <a:lnTo>
                  <a:pt x="375439" y="337404"/>
                </a:lnTo>
                <a:lnTo>
                  <a:pt x="370017" y="322606"/>
                </a:lnTo>
                <a:lnTo>
                  <a:pt x="362245" y="308900"/>
                </a:lnTo>
                <a:lnTo>
                  <a:pt x="359139" y="305050"/>
                </a:lnTo>
                <a:close/>
              </a:path>
              <a:path w="549909" h="432435">
                <a:moveTo>
                  <a:pt x="110926" y="266771"/>
                </a:moveTo>
                <a:lnTo>
                  <a:pt x="101589" y="267720"/>
                </a:lnTo>
                <a:lnTo>
                  <a:pt x="102080" y="267720"/>
                </a:lnTo>
                <a:lnTo>
                  <a:pt x="88198" y="270294"/>
                </a:lnTo>
                <a:lnTo>
                  <a:pt x="49568" y="290946"/>
                </a:lnTo>
                <a:lnTo>
                  <a:pt x="25174" y="324286"/>
                </a:lnTo>
                <a:lnTo>
                  <a:pt x="6778" y="387937"/>
                </a:lnTo>
                <a:lnTo>
                  <a:pt x="2180" y="404795"/>
                </a:lnTo>
                <a:lnTo>
                  <a:pt x="0" y="412712"/>
                </a:lnTo>
                <a:lnTo>
                  <a:pt x="953" y="416723"/>
                </a:lnTo>
                <a:lnTo>
                  <a:pt x="2303" y="424419"/>
                </a:lnTo>
                <a:lnTo>
                  <a:pt x="8765" y="430928"/>
                </a:lnTo>
                <a:lnTo>
                  <a:pt x="16530" y="432087"/>
                </a:lnTo>
                <a:lnTo>
                  <a:pt x="23115" y="432087"/>
                </a:lnTo>
                <a:lnTo>
                  <a:pt x="52585" y="364941"/>
                </a:lnTo>
                <a:lnTo>
                  <a:pt x="57499" y="346954"/>
                </a:lnTo>
                <a:lnTo>
                  <a:pt x="81801" y="314285"/>
                </a:lnTo>
                <a:lnTo>
                  <a:pt x="109971" y="305050"/>
                </a:lnTo>
                <a:lnTo>
                  <a:pt x="359139" y="305050"/>
                </a:lnTo>
                <a:lnTo>
                  <a:pt x="352352" y="296640"/>
                </a:lnTo>
                <a:lnTo>
                  <a:pt x="313235" y="271894"/>
                </a:lnTo>
                <a:lnTo>
                  <a:pt x="283110" y="267070"/>
                </a:lnTo>
                <a:lnTo>
                  <a:pt x="119227" y="267070"/>
                </a:lnTo>
                <a:lnTo>
                  <a:pt x="110926" y="266771"/>
                </a:lnTo>
                <a:close/>
              </a:path>
              <a:path w="549909" h="432435">
                <a:moveTo>
                  <a:pt x="516063" y="260590"/>
                </a:moveTo>
                <a:lnTo>
                  <a:pt x="439239" y="260590"/>
                </a:lnTo>
                <a:lnTo>
                  <a:pt x="453671" y="262484"/>
                </a:lnTo>
                <a:lnTo>
                  <a:pt x="467245" y="267720"/>
                </a:lnTo>
                <a:lnTo>
                  <a:pt x="497368" y="301454"/>
                </a:lnTo>
                <a:lnTo>
                  <a:pt x="499319" y="309666"/>
                </a:lnTo>
                <a:lnTo>
                  <a:pt x="504890" y="332112"/>
                </a:lnTo>
                <a:lnTo>
                  <a:pt x="522312" y="367906"/>
                </a:lnTo>
                <a:lnTo>
                  <a:pt x="531389" y="369176"/>
                </a:lnTo>
                <a:lnTo>
                  <a:pt x="540017" y="365840"/>
                </a:lnTo>
                <a:lnTo>
                  <a:pt x="546497" y="361455"/>
                </a:lnTo>
                <a:lnTo>
                  <a:pt x="549611" y="352884"/>
                </a:lnTo>
                <a:lnTo>
                  <a:pt x="547559" y="345353"/>
                </a:lnTo>
                <a:lnTo>
                  <a:pt x="541297" y="320083"/>
                </a:lnTo>
                <a:lnTo>
                  <a:pt x="537667" y="305608"/>
                </a:lnTo>
                <a:lnTo>
                  <a:pt x="534898" y="294851"/>
                </a:lnTo>
                <a:lnTo>
                  <a:pt x="524257" y="270715"/>
                </a:lnTo>
                <a:lnTo>
                  <a:pt x="516063" y="260590"/>
                </a:lnTo>
                <a:close/>
              </a:path>
              <a:path w="549909" h="432435">
                <a:moveTo>
                  <a:pt x="324845" y="222142"/>
                </a:moveTo>
                <a:lnTo>
                  <a:pt x="321447" y="222729"/>
                </a:lnTo>
                <a:lnTo>
                  <a:pt x="313860" y="226124"/>
                </a:lnTo>
                <a:lnTo>
                  <a:pt x="308543" y="232452"/>
                </a:lnTo>
                <a:lnTo>
                  <a:pt x="306218" y="240382"/>
                </a:lnTo>
                <a:lnTo>
                  <a:pt x="307609" y="248584"/>
                </a:lnTo>
                <a:lnTo>
                  <a:pt x="310521" y="255763"/>
                </a:lnTo>
                <a:lnTo>
                  <a:pt x="318034" y="260767"/>
                </a:lnTo>
                <a:lnTo>
                  <a:pt x="324494" y="260590"/>
                </a:lnTo>
                <a:lnTo>
                  <a:pt x="516063" y="260590"/>
                </a:lnTo>
                <a:lnTo>
                  <a:pt x="507672" y="250223"/>
                </a:lnTo>
                <a:lnTo>
                  <a:pt x="486424" y="234630"/>
                </a:lnTo>
                <a:lnTo>
                  <a:pt x="462011" y="225275"/>
                </a:lnTo>
                <a:lnTo>
                  <a:pt x="462231" y="225275"/>
                </a:lnTo>
                <a:lnTo>
                  <a:pt x="451181" y="223170"/>
                </a:lnTo>
                <a:lnTo>
                  <a:pt x="440429" y="222416"/>
                </a:lnTo>
                <a:lnTo>
                  <a:pt x="328604" y="222416"/>
                </a:lnTo>
                <a:lnTo>
                  <a:pt x="324845" y="222142"/>
                </a:lnTo>
                <a:close/>
              </a:path>
              <a:path w="549909" h="432435">
                <a:moveTo>
                  <a:pt x="201259" y="17900"/>
                </a:moveTo>
                <a:lnTo>
                  <a:pt x="157875" y="25090"/>
                </a:lnTo>
                <a:lnTo>
                  <a:pt x="114498" y="53098"/>
                </a:lnTo>
                <a:lnTo>
                  <a:pt x="89682" y="90579"/>
                </a:lnTo>
                <a:lnTo>
                  <a:pt x="80966" y="127802"/>
                </a:lnTo>
                <a:lnTo>
                  <a:pt x="81048" y="133240"/>
                </a:lnTo>
                <a:lnTo>
                  <a:pt x="81147" y="139831"/>
                </a:lnTo>
                <a:lnTo>
                  <a:pt x="92524" y="187065"/>
                </a:lnTo>
                <a:lnTo>
                  <a:pt x="117021" y="220735"/>
                </a:lnTo>
                <a:lnTo>
                  <a:pt x="149413" y="242738"/>
                </a:lnTo>
                <a:lnTo>
                  <a:pt x="187213" y="252922"/>
                </a:lnTo>
                <a:lnTo>
                  <a:pt x="205522" y="253291"/>
                </a:lnTo>
                <a:lnTo>
                  <a:pt x="223667" y="250788"/>
                </a:lnTo>
                <a:lnTo>
                  <a:pt x="241205" y="245506"/>
                </a:lnTo>
                <a:lnTo>
                  <a:pt x="257694" y="237536"/>
                </a:lnTo>
                <a:lnTo>
                  <a:pt x="274968" y="225275"/>
                </a:lnTo>
                <a:lnTo>
                  <a:pt x="285004" y="214999"/>
                </a:lnTo>
                <a:lnTo>
                  <a:pt x="191230" y="214999"/>
                </a:lnTo>
                <a:lnTo>
                  <a:pt x="177718" y="212534"/>
                </a:lnTo>
                <a:lnTo>
                  <a:pt x="143315" y="193040"/>
                </a:lnTo>
                <a:lnTo>
                  <a:pt x="120049" y="149102"/>
                </a:lnTo>
                <a:lnTo>
                  <a:pt x="118890" y="135030"/>
                </a:lnTo>
                <a:lnTo>
                  <a:pt x="120275" y="120982"/>
                </a:lnTo>
                <a:lnTo>
                  <a:pt x="140857" y="80773"/>
                </a:lnTo>
                <a:lnTo>
                  <a:pt x="186626" y="56960"/>
                </a:lnTo>
                <a:lnTo>
                  <a:pt x="197612" y="56068"/>
                </a:lnTo>
                <a:lnTo>
                  <a:pt x="285093" y="56068"/>
                </a:lnTo>
                <a:lnTo>
                  <a:pt x="271338" y="43063"/>
                </a:lnTo>
                <a:lnTo>
                  <a:pt x="253622" y="31543"/>
                </a:lnTo>
                <a:lnTo>
                  <a:pt x="236944" y="24312"/>
                </a:lnTo>
                <a:lnTo>
                  <a:pt x="219348" y="19737"/>
                </a:lnTo>
                <a:lnTo>
                  <a:pt x="201259" y="17900"/>
                </a:lnTo>
                <a:close/>
              </a:path>
              <a:path w="549909" h="432435">
                <a:moveTo>
                  <a:pt x="285093" y="56068"/>
                </a:moveTo>
                <a:lnTo>
                  <a:pt x="197612" y="56068"/>
                </a:lnTo>
                <a:lnTo>
                  <a:pt x="208616" y="56700"/>
                </a:lnTo>
                <a:lnTo>
                  <a:pt x="219428" y="58841"/>
                </a:lnTo>
                <a:lnTo>
                  <a:pt x="254095" y="78703"/>
                </a:lnTo>
                <a:lnTo>
                  <a:pt x="275483" y="115258"/>
                </a:lnTo>
                <a:lnTo>
                  <a:pt x="277760" y="142763"/>
                </a:lnTo>
                <a:lnTo>
                  <a:pt x="275670" y="155336"/>
                </a:lnTo>
                <a:lnTo>
                  <a:pt x="256111" y="190653"/>
                </a:lnTo>
                <a:lnTo>
                  <a:pt x="219782" y="212396"/>
                </a:lnTo>
                <a:lnTo>
                  <a:pt x="205412" y="214999"/>
                </a:lnTo>
                <a:lnTo>
                  <a:pt x="285004" y="214999"/>
                </a:lnTo>
                <a:lnTo>
                  <a:pt x="310139" y="173340"/>
                </a:lnTo>
                <a:lnTo>
                  <a:pt x="316170" y="135030"/>
                </a:lnTo>
                <a:lnTo>
                  <a:pt x="316285" y="133240"/>
                </a:lnTo>
                <a:lnTo>
                  <a:pt x="314129" y="113061"/>
                </a:lnTo>
                <a:lnTo>
                  <a:pt x="308541" y="93554"/>
                </a:lnTo>
                <a:lnTo>
                  <a:pt x="299239" y="74580"/>
                </a:lnTo>
                <a:lnTo>
                  <a:pt x="286691" y="57579"/>
                </a:lnTo>
                <a:lnTo>
                  <a:pt x="285093" y="56068"/>
                </a:lnTo>
                <a:close/>
              </a:path>
              <a:path w="549909" h="432435">
                <a:moveTo>
                  <a:pt x="356025" y="163905"/>
                </a:moveTo>
                <a:lnTo>
                  <a:pt x="352071" y="164359"/>
                </a:lnTo>
                <a:lnTo>
                  <a:pt x="344163" y="165110"/>
                </a:lnTo>
                <a:lnTo>
                  <a:pt x="336999" y="171181"/>
                </a:lnTo>
                <a:lnTo>
                  <a:pt x="335306" y="179022"/>
                </a:lnTo>
                <a:lnTo>
                  <a:pt x="335061" y="183596"/>
                </a:lnTo>
                <a:lnTo>
                  <a:pt x="334947" y="185721"/>
                </a:lnTo>
                <a:lnTo>
                  <a:pt x="336993" y="192114"/>
                </a:lnTo>
                <a:lnTo>
                  <a:pt x="341049" y="197465"/>
                </a:lnTo>
                <a:lnTo>
                  <a:pt x="346722" y="201035"/>
                </a:lnTo>
                <a:lnTo>
                  <a:pt x="370685" y="205747"/>
                </a:lnTo>
                <a:lnTo>
                  <a:pt x="395066" y="204571"/>
                </a:lnTo>
                <a:lnTo>
                  <a:pt x="418508" y="197754"/>
                </a:lnTo>
                <a:lnTo>
                  <a:pt x="439656" y="185541"/>
                </a:lnTo>
                <a:lnTo>
                  <a:pt x="453287" y="173340"/>
                </a:lnTo>
                <a:lnTo>
                  <a:pt x="457647" y="167755"/>
                </a:lnTo>
                <a:lnTo>
                  <a:pt x="375887" y="167755"/>
                </a:lnTo>
                <a:lnTo>
                  <a:pt x="363646" y="166166"/>
                </a:lnTo>
                <a:lnTo>
                  <a:pt x="359855" y="165281"/>
                </a:lnTo>
                <a:lnTo>
                  <a:pt x="356025" y="163905"/>
                </a:lnTo>
                <a:close/>
              </a:path>
              <a:path w="549909" h="432435">
                <a:moveTo>
                  <a:pt x="457602" y="38201"/>
                </a:moveTo>
                <a:lnTo>
                  <a:pt x="376848" y="38201"/>
                </a:lnTo>
                <a:lnTo>
                  <a:pt x="390384" y="39410"/>
                </a:lnTo>
                <a:lnTo>
                  <a:pt x="402215" y="42923"/>
                </a:lnTo>
                <a:lnTo>
                  <a:pt x="437202" y="76822"/>
                </a:lnTo>
                <a:lnTo>
                  <a:pt x="442705" y="101793"/>
                </a:lnTo>
                <a:lnTo>
                  <a:pt x="441783" y="113061"/>
                </a:lnTo>
                <a:lnTo>
                  <a:pt x="422261" y="150247"/>
                </a:lnTo>
                <a:lnTo>
                  <a:pt x="375887" y="167755"/>
                </a:lnTo>
                <a:lnTo>
                  <a:pt x="457647" y="167755"/>
                </a:lnTo>
                <a:lnTo>
                  <a:pt x="464539" y="158923"/>
                </a:lnTo>
                <a:lnTo>
                  <a:pt x="473086" y="142763"/>
                </a:lnTo>
                <a:lnTo>
                  <a:pt x="478602" y="125331"/>
                </a:lnTo>
                <a:lnTo>
                  <a:pt x="480865" y="108838"/>
                </a:lnTo>
                <a:lnTo>
                  <a:pt x="480852" y="107389"/>
                </a:lnTo>
                <a:lnTo>
                  <a:pt x="480514" y="94684"/>
                </a:lnTo>
                <a:lnTo>
                  <a:pt x="480440" y="91891"/>
                </a:lnTo>
                <a:lnTo>
                  <a:pt x="477296" y="75384"/>
                </a:lnTo>
                <a:lnTo>
                  <a:pt x="471487" y="59609"/>
                </a:lnTo>
                <a:lnTo>
                  <a:pt x="462317" y="43771"/>
                </a:lnTo>
                <a:lnTo>
                  <a:pt x="457602" y="38201"/>
                </a:lnTo>
                <a:close/>
              </a:path>
              <a:path w="549909" h="432435">
                <a:moveTo>
                  <a:pt x="378782" y="0"/>
                </a:moveTo>
                <a:lnTo>
                  <a:pt x="340012" y="7341"/>
                </a:lnTo>
                <a:lnTo>
                  <a:pt x="309251" y="29800"/>
                </a:lnTo>
                <a:lnTo>
                  <a:pt x="309196" y="29956"/>
                </a:lnTo>
                <a:lnTo>
                  <a:pt x="307977" y="36725"/>
                </a:lnTo>
                <a:lnTo>
                  <a:pt x="309112" y="42923"/>
                </a:lnTo>
                <a:lnTo>
                  <a:pt x="309174" y="43257"/>
                </a:lnTo>
                <a:lnTo>
                  <a:pt x="312558" y="49107"/>
                </a:lnTo>
                <a:lnTo>
                  <a:pt x="317821" y="53378"/>
                </a:lnTo>
                <a:lnTo>
                  <a:pt x="324417" y="57162"/>
                </a:lnTo>
                <a:lnTo>
                  <a:pt x="333143" y="56340"/>
                </a:lnTo>
                <a:lnTo>
                  <a:pt x="339025" y="51589"/>
                </a:lnTo>
                <a:lnTo>
                  <a:pt x="350574" y="44422"/>
                </a:lnTo>
                <a:lnTo>
                  <a:pt x="363380" y="39915"/>
                </a:lnTo>
                <a:lnTo>
                  <a:pt x="376848" y="38201"/>
                </a:lnTo>
                <a:lnTo>
                  <a:pt x="457602" y="38201"/>
                </a:lnTo>
                <a:lnTo>
                  <a:pt x="450490" y="29800"/>
                </a:lnTo>
                <a:lnTo>
                  <a:pt x="436408" y="18111"/>
                </a:lnTo>
                <a:lnTo>
                  <a:pt x="420472" y="9119"/>
                </a:lnTo>
                <a:lnTo>
                  <a:pt x="407043" y="4143"/>
                </a:lnTo>
                <a:lnTo>
                  <a:pt x="393057" y="1099"/>
                </a:lnTo>
                <a:lnTo>
                  <a:pt x="378782" y="0"/>
                </a:lnTo>
                <a:close/>
              </a:path>
            </a:pathLst>
          </a:custGeom>
          <a:solidFill>
            <a:srgbClr val="1D6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630701" y="3193563"/>
            <a:ext cx="628015" cy="497840"/>
          </a:xfrm>
          <a:custGeom>
            <a:avLst/>
            <a:gdLst/>
            <a:ahLst/>
            <a:cxnLst/>
            <a:rect l="l" t="t" r="r" b="b"/>
            <a:pathLst>
              <a:path w="628014" h="497839">
                <a:moveTo>
                  <a:pt x="9665" y="1198"/>
                </a:moveTo>
                <a:lnTo>
                  <a:pt x="4085" y="1750"/>
                </a:lnTo>
                <a:lnTo>
                  <a:pt x="0" y="6728"/>
                </a:lnTo>
                <a:lnTo>
                  <a:pt x="1087" y="17910"/>
                </a:lnTo>
                <a:lnTo>
                  <a:pt x="6075" y="21996"/>
                </a:lnTo>
                <a:lnTo>
                  <a:pt x="11667" y="21445"/>
                </a:lnTo>
                <a:lnTo>
                  <a:pt x="9720" y="1750"/>
                </a:lnTo>
                <a:lnTo>
                  <a:pt x="9665" y="1198"/>
                </a:lnTo>
                <a:close/>
              </a:path>
              <a:path w="628014" h="497839">
                <a:moveTo>
                  <a:pt x="30610" y="209"/>
                </a:moveTo>
                <a:lnTo>
                  <a:pt x="21945" y="454"/>
                </a:lnTo>
                <a:lnTo>
                  <a:pt x="15368" y="778"/>
                </a:lnTo>
                <a:lnTo>
                  <a:pt x="11271" y="1062"/>
                </a:lnTo>
                <a:lnTo>
                  <a:pt x="9665" y="1198"/>
                </a:lnTo>
                <a:lnTo>
                  <a:pt x="11557" y="20332"/>
                </a:lnTo>
                <a:lnTo>
                  <a:pt x="11667" y="21445"/>
                </a:lnTo>
                <a:lnTo>
                  <a:pt x="11460" y="21445"/>
                </a:lnTo>
                <a:lnTo>
                  <a:pt x="16523" y="21093"/>
                </a:lnTo>
                <a:lnTo>
                  <a:pt x="22705" y="20787"/>
                </a:lnTo>
                <a:lnTo>
                  <a:pt x="31362" y="20538"/>
                </a:lnTo>
                <a:lnTo>
                  <a:pt x="30851" y="6728"/>
                </a:lnTo>
                <a:lnTo>
                  <a:pt x="30764" y="4377"/>
                </a:lnTo>
                <a:lnTo>
                  <a:pt x="30642" y="1062"/>
                </a:lnTo>
                <a:lnTo>
                  <a:pt x="30610" y="209"/>
                </a:lnTo>
                <a:close/>
              </a:path>
              <a:path w="628014" h="497839">
                <a:moveTo>
                  <a:pt x="36222" y="0"/>
                </a:moveTo>
                <a:lnTo>
                  <a:pt x="30610" y="209"/>
                </a:lnTo>
                <a:lnTo>
                  <a:pt x="31180" y="15607"/>
                </a:lnTo>
                <a:lnTo>
                  <a:pt x="31265" y="17910"/>
                </a:lnTo>
                <a:lnTo>
                  <a:pt x="31362" y="20538"/>
                </a:lnTo>
                <a:lnTo>
                  <a:pt x="36986" y="20332"/>
                </a:lnTo>
                <a:lnTo>
                  <a:pt x="41360" y="15607"/>
                </a:lnTo>
                <a:lnTo>
                  <a:pt x="41029" y="6728"/>
                </a:lnTo>
                <a:lnTo>
                  <a:pt x="40942" y="4377"/>
                </a:lnTo>
                <a:lnTo>
                  <a:pt x="36222" y="0"/>
                </a:lnTo>
                <a:close/>
              </a:path>
              <a:path w="628014" h="497839">
                <a:moveTo>
                  <a:pt x="171542" y="15214"/>
                </a:moveTo>
                <a:lnTo>
                  <a:pt x="167208" y="35093"/>
                </a:lnTo>
                <a:lnTo>
                  <a:pt x="172694" y="36288"/>
                </a:lnTo>
                <a:lnTo>
                  <a:pt x="178116" y="32807"/>
                </a:lnTo>
                <a:lnTo>
                  <a:pt x="180513" y="21835"/>
                </a:lnTo>
                <a:lnTo>
                  <a:pt x="177029" y="16409"/>
                </a:lnTo>
                <a:lnTo>
                  <a:pt x="171542" y="15214"/>
                </a:lnTo>
                <a:close/>
              </a:path>
              <a:path w="628014" h="497839">
                <a:moveTo>
                  <a:pt x="131709" y="7668"/>
                </a:moveTo>
                <a:lnTo>
                  <a:pt x="128873" y="26982"/>
                </a:lnTo>
                <a:lnTo>
                  <a:pt x="128753" y="27800"/>
                </a:lnTo>
                <a:lnTo>
                  <a:pt x="142012" y="29959"/>
                </a:lnTo>
                <a:lnTo>
                  <a:pt x="163497" y="34211"/>
                </a:lnTo>
                <a:lnTo>
                  <a:pt x="167208" y="35093"/>
                </a:lnTo>
                <a:lnTo>
                  <a:pt x="171542" y="15214"/>
                </a:lnTo>
                <a:lnTo>
                  <a:pt x="167820" y="14331"/>
                </a:lnTo>
                <a:lnTo>
                  <a:pt x="145644" y="9936"/>
                </a:lnTo>
                <a:lnTo>
                  <a:pt x="131709" y="7668"/>
                </a:lnTo>
                <a:close/>
              </a:path>
              <a:path w="628014" h="497839">
                <a:moveTo>
                  <a:pt x="126146" y="6851"/>
                </a:moveTo>
                <a:lnTo>
                  <a:pt x="120973" y="10699"/>
                </a:lnTo>
                <a:lnTo>
                  <a:pt x="119364" y="21835"/>
                </a:lnTo>
                <a:lnTo>
                  <a:pt x="123198" y="26982"/>
                </a:lnTo>
                <a:lnTo>
                  <a:pt x="128753" y="27800"/>
                </a:lnTo>
                <a:lnTo>
                  <a:pt x="131709" y="7668"/>
                </a:lnTo>
                <a:lnTo>
                  <a:pt x="126146" y="6851"/>
                </a:lnTo>
                <a:close/>
              </a:path>
              <a:path w="628014" h="497839">
                <a:moveTo>
                  <a:pt x="268178" y="45305"/>
                </a:moveTo>
                <a:lnTo>
                  <a:pt x="261530" y="61873"/>
                </a:lnTo>
                <a:lnTo>
                  <a:pt x="260641" y="64209"/>
                </a:lnTo>
                <a:lnTo>
                  <a:pt x="282477" y="73555"/>
                </a:lnTo>
                <a:lnTo>
                  <a:pt x="296674" y="80464"/>
                </a:lnTo>
                <a:lnTo>
                  <a:pt x="301581" y="82710"/>
                </a:lnTo>
                <a:lnTo>
                  <a:pt x="307630" y="80464"/>
                </a:lnTo>
                <a:lnTo>
                  <a:pt x="296436" y="80464"/>
                </a:lnTo>
                <a:lnTo>
                  <a:pt x="304833" y="62100"/>
                </a:lnTo>
                <a:lnTo>
                  <a:pt x="304937" y="61873"/>
                </a:lnTo>
                <a:lnTo>
                  <a:pt x="290936" y="55051"/>
                </a:lnTo>
                <a:lnTo>
                  <a:pt x="268178" y="45305"/>
                </a:lnTo>
                <a:close/>
              </a:path>
              <a:path w="628014" h="497839">
                <a:moveTo>
                  <a:pt x="304937" y="61873"/>
                </a:moveTo>
                <a:lnTo>
                  <a:pt x="296436" y="80464"/>
                </a:lnTo>
                <a:lnTo>
                  <a:pt x="307630" y="80464"/>
                </a:lnTo>
                <a:lnTo>
                  <a:pt x="312306" y="70251"/>
                </a:lnTo>
                <a:lnTo>
                  <a:pt x="310048" y="64209"/>
                </a:lnTo>
                <a:lnTo>
                  <a:pt x="304937" y="61873"/>
                </a:lnTo>
                <a:close/>
              </a:path>
              <a:path w="628014" h="497839">
                <a:moveTo>
                  <a:pt x="262961" y="43214"/>
                </a:moveTo>
                <a:lnTo>
                  <a:pt x="257039" y="45749"/>
                </a:lnTo>
                <a:lnTo>
                  <a:pt x="252853" y="56174"/>
                </a:lnTo>
                <a:lnTo>
                  <a:pt x="255296" y="61873"/>
                </a:lnTo>
                <a:lnTo>
                  <a:pt x="255394" y="62100"/>
                </a:lnTo>
                <a:lnTo>
                  <a:pt x="260644" y="64209"/>
                </a:lnTo>
                <a:lnTo>
                  <a:pt x="261439" y="62100"/>
                </a:lnTo>
                <a:lnTo>
                  <a:pt x="268178" y="45305"/>
                </a:lnTo>
                <a:lnTo>
                  <a:pt x="262961" y="43214"/>
                </a:lnTo>
                <a:close/>
              </a:path>
              <a:path w="628014" h="497839">
                <a:moveTo>
                  <a:pt x="423518" y="139816"/>
                </a:moveTo>
                <a:lnTo>
                  <a:pt x="410326" y="155312"/>
                </a:lnTo>
                <a:lnTo>
                  <a:pt x="414590" y="158954"/>
                </a:lnTo>
                <a:lnTo>
                  <a:pt x="421030" y="158432"/>
                </a:lnTo>
                <a:lnTo>
                  <a:pt x="428306" y="149882"/>
                </a:lnTo>
                <a:lnTo>
                  <a:pt x="427790" y="143460"/>
                </a:lnTo>
                <a:lnTo>
                  <a:pt x="423518" y="139816"/>
                </a:lnTo>
                <a:close/>
              </a:path>
              <a:path w="628014" h="497839">
                <a:moveTo>
                  <a:pt x="391427" y="114250"/>
                </a:moveTo>
                <a:lnTo>
                  <a:pt x="380130" y="131173"/>
                </a:lnTo>
                <a:lnTo>
                  <a:pt x="383061" y="133239"/>
                </a:lnTo>
                <a:lnTo>
                  <a:pt x="407757" y="152996"/>
                </a:lnTo>
                <a:lnTo>
                  <a:pt x="410326" y="155312"/>
                </a:lnTo>
                <a:lnTo>
                  <a:pt x="423518" y="139816"/>
                </a:lnTo>
                <a:lnTo>
                  <a:pt x="420954" y="137502"/>
                </a:lnTo>
                <a:lnTo>
                  <a:pt x="395293" y="116993"/>
                </a:lnTo>
                <a:lnTo>
                  <a:pt x="391427" y="114250"/>
                </a:lnTo>
                <a:close/>
              </a:path>
              <a:path w="628014" h="497839">
                <a:moveTo>
                  <a:pt x="386754" y="111136"/>
                </a:moveTo>
                <a:lnTo>
                  <a:pt x="380433" y="112396"/>
                </a:lnTo>
                <a:lnTo>
                  <a:pt x="374205" y="121742"/>
                </a:lnTo>
                <a:lnTo>
                  <a:pt x="375465" y="128059"/>
                </a:lnTo>
                <a:lnTo>
                  <a:pt x="380130" y="131173"/>
                </a:lnTo>
                <a:lnTo>
                  <a:pt x="391427" y="114250"/>
                </a:lnTo>
                <a:lnTo>
                  <a:pt x="386754" y="111136"/>
                </a:lnTo>
                <a:close/>
              </a:path>
              <a:path w="628014" h="497839">
                <a:moveTo>
                  <a:pt x="518547" y="244876"/>
                </a:moveTo>
                <a:lnTo>
                  <a:pt x="501947" y="256647"/>
                </a:lnTo>
                <a:lnTo>
                  <a:pt x="505202" y="261227"/>
                </a:lnTo>
                <a:lnTo>
                  <a:pt x="511548" y="262307"/>
                </a:lnTo>
                <a:lnTo>
                  <a:pt x="520710" y="255809"/>
                </a:lnTo>
                <a:lnTo>
                  <a:pt x="521797" y="249454"/>
                </a:lnTo>
                <a:lnTo>
                  <a:pt x="518547" y="244876"/>
                </a:lnTo>
                <a:close/>
              </a:path>
              <a:path w="628014" h="497839">
                <a:moveTo>
                  <a:pt x="493739" y="212073"/>
                </a:moveTo>
                <a:lnTo>
                  <a:pt x="478745" y="225841"/>
                </a:lnTo>
                <a:lnTo>
                  <a:pt x="500705" y="254768"/>
                </a:lnTo>
                <a:lnTo>
                  <a:pt x="501947" y="256647"/>
                </a:lnTo>
                <a:lnTo>
                  <a:pt x="518547" y="244876"/>
                </a:lnTo>
                <a:lnTo>
                  <a:pt x="517290" y="242992"/>
                </a:lnTo>
                <a:lnTo>
                  <a:pt x="494451" y="212890"/>
                </a:lnTo>
                <a:lnTo>
                  <a:pt x="493739" y="212073"/>
                </a:lnTo>
                <a:close/>
              </a:path>
              <a:path w="628014" h="497839">
                <a:moveTo>
                  <a:pt x="483511" y="207658"/>
                </a:moveTo>
                <a:lnTo>
                  <a:pt x="475231" y="215254"/>
                </a:lnTo>
                <a:lnTo>
                  <a:pt x="474950" y="221692"/>
                </a:lnTo>
                <a:lnTo>
                  <a:pt x="478771" y="225841"/>
                </a:lnTo>
                <a:lnTo>
                  <a:pt x="478917" y="225684"/>
                </a:lnTo>
                <a:lnTo>
                  <a:pt x="493739" y="212073"/>
                </a:lnTo>
                <a:lnTo>
                  <a:pt x="489944" y="207937"/>
                </a:lnTo>
                <a:lnTo>
                  <a:pt x="483511" y="207658"/>
                </a:lnTo>
                <a:close/>
              </a:path>
              <a:path w="628014" h="497839">
                <a:moveTo>
                  <a:pt x="586717" y="368410"/>
                </a:moveTo>
                <a:lnTo>
                  <a:pt x="568234" y="376930"/>
                </a:lnTo>
                <a:lnTo>
                  <a:pt x="570585" y="382032"/>
                </a:lnTo>
                <a:lnTo>
                  <a:pt x="576633" y="384257"/>
                </a:lnTo>
                <a:lnTo>
                  <a:pt x="586839" y="379559"/>
                </a:lnTo>
                <a:lnTo>
                  <a:pt x="589067" y="373510"/>
                </a:lnTo>
                <a:lnTo>
                  <a:pt x="586717" y="368410"/>
                </a:lnTo>
                <a:close/>
              </a:path>
              <a:path w="628014" h="497839">
                <a:moveTo>
                  <a:pt x="569749" y="331689"/>
                </a:moveTo>
                <a:lnTo>
                  <a:pt x="551840" y="341308"/>
                </a:lnTo>
                <a:lnTo>
                  <a:pt x="560282" y="358250"/>
                </a:lnTo>
                <a:lnTo>
                  <a:pt x="568234" y="376930"/>
                </a:lnTo>
                <a:lnTo>
                  <a:pt x="586717" y="368410"/>
                </a:lnTo>
                <a:lnTo>
                  <a:pt x="578764" y="349733"/>
                </a:lnTo>
                <a:lnTo>
                  <a:pt x="569749" y="331689"/>
                </a:lnTo>
                <a:close/>
              </a:path>
              <a:path w="628014" h="497839">
                <a:moveTo>
                  <a:pt x="560937" y="324882"/>
                </a:moveTo>
                <a:lnTo>
                  <a:pt x="551033" y="330188"/>
                </a:lnTo>
                <a:lnTo>
                  <a:pt x="549183" y="336359"/>
                </a:lnTo>
                <a:lnTo>
                  <a:pt x="551840" y="341308"/>
                </a:lnTo>
                <a:lnTo>
                  <a:pt x="569749" y="331689"/>
                </a:lnTo>
                <a:lnTo>
                  <a:pt x="567100" y="326740"/>
                </a:lnTo>
                <a:lnTo>
                  <a:pt x="560937" y="324882"/>
                </a:lnTo>
                <a:close/>
              </a:path>
              <a:path w="628014" h="497839">
                <a:moveTo>
                  <a:pt x="626532" y="483297"/>
                </a:moveTo>
                <a:lnTo>
                  <a:pt x="606879" y="488563"/>
                </a:lnTo>
                <a:lnTo>
                  <a:pt x="608337" y="493989"/>
                </a:lnTo>
                <a:lnTo>
                  <a:pt x="613925" y="497211"/>
                </a:lnTo>
                <a:lnTo>
                  <a:pt x="624757" y="494305"/>
                </a:lnTo>
                <a:lnTo>
                  <a:pt x="627994" y="488722"/>
                </a:lnTo>
                <a:lnTo>
                  <a:pt x="626532" y="483297"/>
                </a:lnTo>
                <a:close/>
              </a:path>
              <a:path w="628014" h="497839">
                <a:moveTo>
                  <a:pt x="620574" y="463276"/>
                </a:moveTo>
                <a:lnTo>
                  <a:pt x="601253" y="469599"/>
                </a:lnTo>
                <a:lnTo>
                  <a:pt x="606879" y="488563"/>
                </a:lnTo>
                <a:lnTo>
                  <a:pt x="626532" y="483297"/>
                </a:lnTo>
                <a:lnTo>
                  <a:pt x="620574" y="463276"/>
                </a:lnTo>
                <a:close/>
              </a:path>
              <a:path w="628014" h="497839">
                <a:moveTo>
                  <a:pt x="613086" y="455025"/>
                </a:moveTo>
                <a:lnTo>
                  <a:pt x="602413" y="458510"/>
                </a:lnTo>
                <a:lnTo>
                  <a:pt x="599503" y="464263"/>
                </a:lnTo>
                <a:lnTo>
                  <a:pt x="601253" y="469599"/>
                </a:lnTo>
                <a:lnTo>
                  <a:pt x="620574" y="463276"/>
                </a:lnTo>
                <a:lnTo>
                  <a:pt x="618850" y="457941"/>
                </a:lnTo>
                <a:lnTo>
                  <a:pt x="613086" y="4550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883666" y="3193563"/>
            <a:ext cx="628015" cy="497840"/>
          </a:xfrm>
          <a:custGeom>
            <a:avLst/>
            <a:gdLst/>
            <a:ahLst/>
            <a:cxnLst/>
            <a:rect l="l" t="t" r="r" b="b"/>
            <a:pathLst>
              <a:path w="628015" h="497839">
                <a:moveTo>
                  <a:pt x="9668" y="1198"/>
                </a:moveTo>
                <a:lnTo>
                  <a:pt x="4085" y="1750"/>
                </a:lnTo>
                <a:lnTo>
                  <a:pt x="0" y="6728"/>
                </a:lnTo>
                <a:lnTo>
                  <a:pt x="1093" y="17910"/>
                </a:lnTo>
                <a:lnTo>
                  <a:pt x="6073" y="21996"/>
                </a:lnTo>
                <a:lnTo>
                  <a:pt x="11667" y="21445"/>
                </a:lnTo>
                <a:lnTo>
                  <a:pt x="9722" y="1750"/>
                </a:lnTo>
                <a:lnTo>
                  <a:pt x="9668" y="1198"/>
                </a:lnTo>
                <a:close/>
              </a:path>
              <a:path w="628015" h="497839">
                <a:moveTo>
                  <a:pt x="30610" y="209"/>
                </a:moveTo>
                <a:lnTo>
                  <a:pt x="21941" y="454"/>
                </a:lnTo>
                <a:lnTo>
                  <a:pt x="15368" y="778"/>
                </a:lnTo>
                <a:lnTo>
                  <a:pt x="11271" y="1062"/>
                </a:lnTo>
                <a:lnTo>
                  <a:pt x="9668" y="1198"/>
                </a:lnTo>
                <a:lnTo>
                  <a:pt x="11557" y="20332"/>
                </a:lnTo>
                <a:lnTo>
                  <a:pt x="11667" y="21445"/>
                </a:lnTo>
                <a:lnTo>
                  <a:pt x="11460" y="21445"/>
                </a:lnTo>
                <a:lnTo>
                  <a:pt x="16523" y="21093"/>
                </a:lnTo>
                <a:lnTo>
                  <a:pt x="22689" y="20787"/>
                </a:lnTo>
                <a:lnTo>
                  <a:pt x="31370" y="20538"/>
                </a:lnTo>
                <a:lnTo>
                  <a:pt x="30854" y="6728"/>
                </a:lnTo>
                <a:lnTo>
                  <a:pt x="30766" y="4377"/>
                </a:lnTo>
                <a:lnTo>
                  <a:pt x="30642" y="1062"/>
                </a:lnTo>
                <a:lnTo>
                  <a:pt x="30610" y="209"/>
                </a:lnTo>
                <a:close/>
              </a:path>
              <a:path w="628015" h="497839">
                <a:moveTo>
                  <a:pt x="36226" y="0"/>
                </a:moveTo>
                <a:lnTo>
                  <a:pt x="30610" y="209"/>
                </a:lnTo>
                <a:lnTo>
                  <a:pt x="31186" y="15607"/>
                </a:lnTo>
                <a:lnTo>
                  <a:pt x="31272" y="17910"/>
                </a:lnTo>
                <a:lnTo>
                  <a:pt x="31370" y="20538"/>
                </a:lnTo>
                <a:lnTo>
                  <a:pt x="36986" y="20332"/>
                </a:lnTo>
                <a:lnTo>
                  <a:pt x="41367" y="15607"/>
                </a:lnTo>
                <a:lnTo>
                  <a:pt x="41034" y="6728"/>
                </a:lnTo>
                <a:lnTo>
                  <a:pt x="40946" y="4377"/>
                </a:lnTo>
                <a:lnTo>
                  <a:pt x="36226" y="0"/>
                </a:lnTo>
                <a:close/>
              </a:path>
              <a:path w="628015" h="497839">
                <a:moveTo>
                  <a:pt x="171542" y="15214"/>
                </a:moveTo>
                <a:lnTo>
                  <a:pt x="167205" y="35093"/>
                </a:lnTo>
                <a:lnTo>
                  <a:pt x="172692" y="36288"/>
                </a:lnTo>
                <a:lnTo>
                  <a:pt x="178120" y="32807"/>
                </a:lnTo>
                <a:lnTo>
                  <a:pt x="180513" y="21835"/>
                </a:lnTo>
                <a:lnTo>
                  <a:pt x="177029" y="16409"/>
                </a:lnTo>
                <a:lnTo>
                  <a:pt x="171542" y="15214"/>
                </a:lnTo>
                <a:close/>
              </a:path>
              <a:path w="628015" h="497839">
                <a:moveTo>
                  <a:pt x="131695" y="7668"/>
                </a:moveTo>
                <a:lnTo>
                  <a:pt x="128862" y="26982"/>
                </a:lnTo>
                <a:lnTo>
                  <a:pt x="128742" y="27800"/>
                </a:lnTo>
                <a:lnTo>
                  <a:pt x="142016" y="29959"/>
                </a:lnTo>
                <a:lnTo>
                  <a:pt x="163497" y="34211"/>
                </a:lnTo>
                <a:lnTo>
                  <a:pt x="167205" y="35093"/>
                </a:lnTo>
                <a:lnTo>
                  <a:pt x="171542" y="15214"/>
                </a:lnTo>
                <a:lnTo>
                  <a:pt x="167831" y="14331"/>
                </a:lnTo>
                <a:lnTo>
                  <a:pt x="145648" y="9936"/>
                </a:lnTo>
                <a:lnTo>
                  <a:pt x="131695" y="7668"/>
                </a:lnTo>
                <a:close/>
              </a:path>
              <a:path w="628015" h="497839">
                <a:moveTo>
                  <a:pt x="126140" y="6851"/>
                </a:moveTo>
                <a:lnTo>
                  <a:pt x="120977" y="10699"/>
                </a:lnTo>
                <a:lnTo>
                  <a:pt x="119363" y="21835"/>
                </a:lnTo>
                <a:lnTo>
                  <a:pt x="123184" y="26982"/>
                </a:lnTo>
                <a:lnTo>
                  <a:pt x="128742" y="27800"/>
                </a:lnTo>
                <a:lnTo>
                  <a:pt x="131695" y="7668"/>
                </a:lnTo>
                <a:lnTo>
                  <a:pt x="126140" y="6851"/>
                </a:lnTo>
                <a:close/>
              </a:path>
              <a:path w="628015" h="497839">
                <a:moveTo>
                  <a:pt x="268182" y="45305"/>
                </a:moveTo>
                <a:lnTo>
                  <a:pt x="261535" y="61870"/>
                </a:lnTo>
                <a:lnTo>
                  <a:pt x="260636" y="64206"/>
                </a:lnTo>
                <a:lnTo>
                  <a:pt x="282484" y="73555"/>
                </a:lnTo>
                <a:lnTo>
                  <a:pt x="296678" y="80460"/>
                </a:lnTo>
                <a:lnTo>
                  <a:pt x="301585" y="82707"/>
                </a:lnTo>
                <a:lnTo>
                  <a:pt x="307630" y="80460"/>
                </a:lnTo>
                <a:lnTo>
                  <a:pt x="296440" y="80460"/>
                </a:lnTo>
                <a:lnTo>
                  <a:pt x="304839" y="62100"/>
                </a:lnTo>
                <a:lnTo>
                  <a:pt x="304944" y="61870"/>
                </a:lnTo>
                <a:lnTo>
                  <a:pt x="290958" y="55051"/>
                </a:lnTo>
                <a:lnTo>
                  <a:pt x="268182" y="45305"/>
                </a:lnTo>
                <a:close/>
              </a:path>
              <a:path w="628015" h="497839">
                <a:moveTo>
                  <a:pt x="304944" y="61870"/>
                </a:moveTo>
                <a:lnTo>
                  <a:pt x="296440" y="80460"/>
                </a:lnTo>
                <a:lnTo>
                  <a:pt x="307630" y="80460"/>
                </a:lnTo>
                <a:lnTo>
                  <a:pt x="312306" y="70247"/>
                </a:lnTo>
                <a:lnTo>
                  <a:pt x="310048" y="64206"/>
                </a:lnTo>
                <a:lnTo>
                  <a:pt x="304944" y="61870"/>
                </a:lnTo>
                <a:close/>
              </a:path>
              <a:path w="628015" h="497839">
                <a:moveTo>
                  <a:pt x="262968" y="43214"/>
                </a:moveTo>
                <a:lnTo>
                  <a:pt x="257039" y="45749"/>
                </a:lnTo>
                <a:lnTo>
                  <a:pt x="252855" y="56174"/>
                </a:lnTo>
                <a:lnTo>
                  <a:pt x="255295" y="61870"/>
                </a:lnTo>
                <a:lnTo>
                  <a:pt x="255394" y="62100"/>
                </a:lnTo>
                <a:lnTo>
                  <a:pt x="260638" y="64206"/>
                </a:lnTo>
                <a:lnTo>
                  <a:pt x="261443" y="62100"/>
                </a:lnTo>
                <a:lnTo>
                  <a:pt x="268182" y="45305"/>
                </a:lnTo>
                <a:lnTo>
                  <a:pt x="262968" y="43214"/>
                </a:lnTo>
                <a:close/>
              </a:path>
              <a:path w="628015" h="497839">
                <a:moveTo>
                  <a:pt x="423518" y="139814"/>
                </a:moveTo>
                <a:lnTo>
                  <a:pt x="410320" y="155308"/>
                </a:lnTo>
                <a:lnTo>
                  <a:pt x="414596" y="158948"/>
                </a:lnTo>
                <a:lnTo>
                  <a:pt x="421034" y="158428"/>
                </a:lnTo>
                <a:lnTo>
                  <a:pt x="428310" y="149879"/>
                </a:lnTo>
                <a:lnTo>
                  <a:pt x="427784" y="143452"/>
                </a:lnTo>
                <a:lnTo>
                  <a:pt x="423518" y="139814"/>
                </a:lnTo>
                <a:close/>
              </a:path>
              <a:path w="628015" h="497839">
                <a:moveTo>
                  <a:pt x="391427" y="114246"/>
                </a:moveTo>
                <a:lnTo>
                  <a:pt x="380133" y="131170"/>
                </a:lnTo>
                <a:lnTo>
                  <a:pt x="383061" y="133239"/>
                </a:lnTo>
                <a:lnTo>
                  <a:pt x="407760" y="152996"/>
                </a:lnTo>
                <a:lnTo>
                  <a:pt x="410320" y="155308"/>
                </a:lnTo>
                <a:lnTo>
                  <a:pt x="423518" y="139814"/>
                </a:lnTo>
                <a:lnTo>
                  <a:pt x="420958" y="137502"/>
                </a:lnTo>
                <a:lnTo>
                  <a:pt x="395301" y="116993"/>
                </a:lnTo>
                <a:lnTo>
                  <a:pt x="391427" y="114246"/>
                </a:lnTo>
                <a:close/>
              </a:path>
              <a:path w="628015" h="497839">
                <a:moveTo>
                  <a:pt x="386761" y="111132"/>
                </a:moveTo>
                <a:lnTo>
                  <a:pt x="380433" y="112392"/>
                </a:lnTo>
                <a:lnTo>
                  <a:pt x="374209" y="121734"/>
                </a:lnTo>
                <a:lnTo>
                  <a:pt x="375465" y="128056"/>
                </a:lnTo>
                <a:lnTo>
                  <a:pt x="380133" y="131170"/>
                </a:lnTo>
                <a:lnTo>
                  <a:pt x="391427" y="114246"/>
                </a:lnTo>
                <a:lnTo>
                  <a:pt x="386761" y="111132"/>
                </a:lnTo>
                <a:close/>
              </a:path>
              <a:path w="628015" h="497839">
                <a:moveTo>
                  <a:pt x="518551" y="244872"/>
                </a:moveTo>
                <a:lnTo>
                  <a:pt x="501947" y="256644"/>
                </a:lnTo>
                <a:lnTo>
                  <a:pt x="505205" y="261223"/>
                </a:lnTo>
                <a:lnTo>
                  <a:pt x="511555" y="262303"/>
                </a:lnTo>
                <a:lnTo>
                  <a:pt x="520713" y="255805"/>
                </a:lnTo>
                <a:lnTo>
                  <a:pt x="521797" y="249452"/>
                </a:lnTo>
                <a:lnTo>
                  <a:pt x="518551" y="244872"/>
                </a:lnTo>
                <a:close/>
              </a:path>
              <a:path w="628015" h="497839">
                <a:moveTo>
                  <a:pt x="493746" y="212069"/>
                </a:moveTo>
                <a:lnTo>
                  <a:pt x="478746" y="225837"/>
                </a:lnTo>
                <a:lnTo>
                  <a:pt x="500712" y="254768"/>
                </a:lnTo>
                <a:lnTo>
                  <a:pt x="501947" y="256644"/>
                </a:lnTo>
                <a:lnTo>
                  <a:pt x="518551" y="244872"/>
                </a:lnTo>
                <a:lnTo>
                  <a:pt x="517297" y="242992"/>
                </a:lnTo>
                <a:lnTo>
                  <a:pt x="494455" y="212890"/>
                </a:lnTo>
                <a:lnTo>
                  <a:pt x="493746" y="212069"/>
                </a:lnTo>
                <a:close/>
              </a:path>
              <a:path w="628015" h="497839">
                <a:moveTo>
                  <a:pt x="483508" y="207655"/>
                </a:moveTo>
                <a:lnTo>
                  <a:pt x="475235" y="215252"/>
                </a:lnTo>
                <a:lnTo>
                  <a:pt x="474958" y="221688"/>
                </a:lnTo>
                <a:lnTo>
                  <a:pt x="478770" y="225837"/>
                </a:lnTo>
                <a:lnTo>
                  <a:pt x="478913" y="225684"/>
                </a:lnTo>
                <a:lnTo>
                  <a:pt x="493746" y="212069"/>
                </a:lnTo>
                <a:lnTo>
                  <a:pt x="489945" y="207933"/>
                </a:lnTo>
                <a:lnTo>
                  <a:pt x="483508" y="207655"/>
                </a:lnTo>
                <a:close/>
              </a:path>
              <a:path w="628015" h="497839">
                <a:moveTo>
                  <a:pt x="586719" y="368410"/>
                </a:moveTo>
                <a:lnTo>
                  <a:pt x="568237" y="376930"/>
                </a:lnTo>
                <a:lnTo>
                  <a:pt x="570588" y="382032"/>
                </a:lnTo>
                <a:lnTo>
                  <a:pt x="576637" y="384257"/>
                </a:lnTo>
                <a:lnTo>
                  <a:pt x="586842" y="379559"/>
                </a:lnTo>
                <a:lnTo>
                  <a:pt x="589071" y="373510"/>
                </a:lnTo>
                <a:lnTo>
                  <a:pt x="586719" y="368410"/>
                </a:lnTo>
                <a:close/>
              </a:path>
              <a:path w="628015" h="497839">
                <a:moveTo>
                  <a:pt x="569753" y="331685"/>
                </a:moveTo>
                <a:lnTo>
                  <a:pt x="551825" y="341306"/>
                </a:lnTo>
                <a:lnTo>
                  <a:pt x="560289" y="358250"/>
                </a:lnTo>
                <a:lnTo>
                  <a:pt x="568237" y="376930"/>
                </a:lnTo>
                <a:lnTo>
                  <a:pt x="586719" y="368410"/>
                </a:lnTo>
                <a:lnTo>
                  <a:pt x="578768" y="349733"/>
                </a:lnTo>
                <a:lnTo>
                  <a:pt x="569753" y="331685"/>
                </a:lnTo>
                <a:close/>
              </a:path>
              <a:path w="628015" h="497839">
                <a:moveTo>
                  <a:pt x="560937" y="324878"/>
                </a:moveTo>
                <a:lnTo>
                  <a:pt x="551033" y="330184"/>
                </a:lnTo>
                <a:lnTo>
                  <a:pt x="549175" y="336355"/>
                </a:lnTo>
                <a:lnTo>
                  <a:pt x="551825" y="341306"/>
                </a:lnTo>
                <a:lnTo>
                  <a:pt x="569753" y="331685"/>
                </a:lnTo>
                <a:lnTo>
                  <a:pt x="567100" y="326736"/>
                </a:lnTo>
                <a:lnTo>
                  <a:pt x="560937" y="324878"/>
                </a:lnTo>
                <a:close/>
              </a:path>
              <a:path w="628015" h="497839">
                <a:moveTo>
                  <a:pt x="626536" y="483297"/>
                </a:moveTo>
                <a:lnTo>
                  <a:pt x="606883" y="488563"/>
                </a:lnTo>
                <a:lnTo>
                  <a:pt x="608338" y="493989"/>
                </a:lnTo>
                <a:lnTo>
                  <a:pt x="613925" y="497211"/>
                </a:lnTo>
                <a:lnTo>
                  <a:pt x="624768" y="494305"/>
                </a:lnTo>
                <a:lnTo>
                  <a:pt x="627998" y="488722"/>
                </a:lnTo>
                <a:lnTo>
                  <a:pt x="626536" y="483297"/>
                </a:lnTo>
                <a:close/>
              </a:path>
              <a:path w="628015" h="497839">
                <a:moveTo>
                  <a:pt x="620593" y="463273"/>
                </a:moveTo>
                <a:lnTo>
                  <a:pt x="601253" y="469595"/>
                </a:lnTo>
                <a:lnTo>
                  <a:pt x="606883" y="488563"/>
                </a:lnTo>
                <a:lnTo>
                  <a:pt x="626536" y="483297"/>
                </a:lnTo>
                <a:lnTo>
                  <a:pt x="620593" y="463273"/>
                </a:lnTo>
                <a:close/>
              </a:path>
              <a:path w="628015" h="497839">
                <a:moveTo>
                  <a:pt x="613089" y="455021"/>
                </a:moveTo>
                <a:lnTo>
                  <a:pt x="602419" y="458506"/>
                </a:lnTo>
                <a:lnTo>
                  <a:pt x="599511" y="464259"/>
                </a:lnTo>
                <a:lnTo>
                  <a:pt x="601253" y="469595"/>
                </a:lnTo>
                <a:lnTo>
                  <a:pt x="620593" y="463273"/>
                </a:lnTo>
                <a:lnTo>
                  <a:pt x="618854" y="457937"/>
                </a:lnTo>
                <a:lnTo>
                  <a:pt x="613089" y="4550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0" name="object 230"/>
          <p:cNvGrpSpPr/>
          <p:nvPr/>
        </p:nvGrpSpPr>
        <p:grpSpPr>
          <a:xfrm>
            <a:off x="2104546" y="4050968"/>
            <a:ext cx="1330325" cy="165735"/>
            <a:chOff x="2104546" y="4050968"/>
            <a:chExt cx="1330325" cy="165735"/>
          </a:xfrm>
        </p:grpSpPr>
        <p:pic>
          <p:nvPicPr>
            <p:cNvPr id="231" name="object 23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104546" y="4050968"/>
              <a:ext cx="154576" cy="165355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2282832" y="4099378"/>
              <a:ext cx="110958" cy="113831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427343" y="4099378"/>
              <a:ext cx="115271" cy="113831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2563225" y="4099378"/>
              <a:ext cx="287571" cy="113831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2874531" y="4099378"/>
              <a:ext cx="109033" cy="113831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3003929" y="4096260"/>
              <a:ext cx="114552" cy="120063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3143649" y="4096260"/>
              <a:ext cx="119576" cy="120063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3289593" y="4099378"/>
              <a:ext cx="145206" cy="113831"/>
            </a:xfrm>
            <a:prstGeom prst="rect">
              <a:avLst/>
            </a:prstGeom>
          </p:spPr>
        </p:pic>
      </p:grpSp>
      <p:grpSp>
        <p:nvGrpSpPr>
          <p:cNvPr id="239" name="object 239"/>
          <p:cNvGrpSpPr/>
          <p:nvPr/>
        </p:nvGrpSpPr>
        <p:grpSpPr>
          <a:xfrm>
            <a:off x="3521321" y="4096260"/>
            <a:ext cx="1049655" cy="166370"/>
            <a:chOff x="3521321" y="4096260"/>
            <a:chExt cx="1049655" cy="166370"/>
          </a:xfrm>
        </p:grpSpPr>
        <p:pic>
          <p:nvPicPr>
            <p:cNvPr id="240" name="object 240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3521321" y="4096260"/>
              <a:ext cx="361142" cy="165834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914103" y="4096260"/>
              <a:ext cx="121742" cy="165834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4065541" y="4137722"/>
              <a:ext cx="63500" cy="29209"/>
            </a:xfrm>
            <a:custGeom>
              <a:avLst/>
              <a:gdLst/>
              <a:ahLst/>
              <a:cxnLst/>
              <a:rect l="l" t="t" r="r" b="b"/>
              <a:pathLst>
                <a:path w="63500" h="29210">
                  <a:moveTo>
                    <a:pt x="63035" y="0"/>
                  </a:moveTo>
                  <a:lnTo>
                    <a:pt x="0" y="0"/>
                  </a:lnTo>
                  <a:lnTo>
                    <a:pt x="0" y="28756"/>
                  </a:lnTo>
                  <a:lnTo>
                    <a:pt x="63035" y="28756"/>
                  </a:lnTo>
                  <a:lnTo>
                    <a:pt x="630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3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4167874" y="4096260"/>
              <a:ext cx="402610" cy="147139"/>
            </a:xfrm>
            <a:prstGeom prst="rect">
              <a:avLst/>
            </a:prstGeom>
          </p:spPr>
        </p:pic>
      </p:grpSp>
      <p:grpSp>
        <p:nvGrpSpPr>
          <p:cNvPr id="244" name="object 244"/>
          <p:cNvGrpSpPr/>
          <p:nvPr/>
        </p:nvGrpSpPr>
        <p:grpSpPr>
          <a:xfrm>
            <a:off x="2315429" y="4423853"/>
            <a:ext cx="248285" cy="120650"/>
            <a:chOff x="2315429" y="4423853"/>
            <a:chExt cx="248285" cy="120650"/>
          </a:xfrm>
        </p:grpSpPr>
        <p:pic>
          <p:nvPicPr>
            <p:cNvPr id="245" name="object 245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2315429" y="4426971"/>
              <a:ext cx="109044" cy="113831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2447010" y="4423853"/>
              <a:ext cx="116839" cy="120650"/>
            </a:xfrm>
            <a:custGeom>
              <a:avLst/>
              <a:gdLst/>
              <a:ahLst/>
              <a:cxnLst/>
              <a:rect l="l" t="t" r="r" b="b"/>
              <a:pathLst>
                <a:path w="116839" h="120650">
                  <a:moveTo>
                    <a:pt x="60623" y="0"/>
                  </a:moveTo>
                  <a:lnTo>
                    <a:pt x="17373" y="17016"/>
                  </a:lnTo>
                  <a:lnTo>
                    <a:pt x="0" y="59910"/>
                  </a:lnTo>
                  <a:lnTo>
                    <a:pt x="1085" y="72306"/>
                  </a:lnTo>
                  <a:lnTo>
                    <a:pt x="26590" y="110425"/>
                  </a:lnTo>
                  <a:lnTo>
                    <a:pt x="60623" y="120063"/>
                  </a:lnTo>
                  <a:lnTo>
                    <a:pt x="70067" y="119382"/>
                  </a:lnTo>
                  <a:lnTo>
                    <a:pt x="108226" y="96309"/>
                  </a:lnTo>
                  <a:lnTo>
                    <a:pt x="116696" y="79564"/>
                  </a:lnTo>
                  <a:lnTo>
                    <a:pt x="86032" y="79564"/>
                  </a:lnTo>
                  <a:lnTo>
                    <a:pt x="81475" y="85121"/>
                  </a:lnTo>
                  <a:lnTo>
                    <a:pt x="75722" y="89090"/>
                  </a:lnTo>
                  <a:lnTo>
                    <a:pt x="68771" y="91470"/>
                  </a:lnTo>
                  <a:lnTo>
                    <a:pt x="60623" y="92264"/>
                  </a:lnTo>
                  <a:lnTo>
                    <a:pt x="51526" y="92264"/>
                  </a:lnTo>
                  <a:lnTo>
                    <a:pt x="44174" y="89269"/>
                  </a:lnTo>
                  <a:lnTo>
                    <a:pt x="32989" y="77288"/>
                  </a:lnTo>
                  <a:lnTo>
                    <a:pt x="30196" y="69502"/>
                  </a:lnTo>
                  <a:lnTo>
                    <a:pt x="30196" y="50327"/>
                  </a:lnTo>
                  <a:lnTo>
                    <a:pt x="32989" y="42580"/>
                  </a:lnTo>
                  <a:lnTo>
                    <a:pt x="44174" y="30758"/>
                  </a:lnTo>
                  <a:lnTo>
                    <a:pt x="51526" y="27802"/>
                  </a:lnTo>
                  <a:lnTo>
                    <a:pt x="60623" y="27802"/>
                  </a:lnTo>
                  <a:lnTo>
                    <a:pt x="68771" y="28596"/>
                  </a:lnTo>
                  <a:lnTo>
                    <a:pt x="75722" y="30976"/>
                  </a:lnTo>
                  <a:lnTo>
                    <a:pt x="81475" y="34945"/>
                  </a:lnTo>
                  <a:lnTo>
                    <a:pt x="86032" y="40504"/>
                  </a:lnTo>
                  <a:lnTo>
                    <a:pt x="116696" y="40504"/>
                  </a:lnTo>
                  <a:lnTo>
                    <a:pt x="87384" y="6135"/>
                  </a:lnTo>
                  <a:lnTo>
                    <a:pt x="70067" y="681"/>
                  </a:lnTo>
                  <a:lnTo>
                    <a:pt x="606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7" name="object 247"/>
          <p:cNvSpPr/>
          <p:nvPr/>
        </p:nvSpPr>
        <p:spPr>
          <a:xfrm>
            <a:off x="2577604" y="4426980"/>
            <a:ext cx="298450" cy="163195"/>
          </a:xfrm>
          <a:custGeom>
            <a:avLst/>
            <a:gdLst/>
            <a:ahLst/>
            <a:cxnLst/>
            <a:rect l="l" t="t" r="r" b="b"/>
            <a:pathLst>
              <a:path w="298450" h="163195">
                <a:moveTo>
                  <a:pt x="115265" y="241"/>
                </a:moveTo>
                <a:lnTo>
                  <a:pt x="0" y="241"/>
                </a:lnTo>
                <a:lnTo>
                  <a:pt x="0" y="26911"/>
                </a:lnTo>
                <a:lnTo>
                  <a:pt x="42418" y="26911"/>
                </a:lnTo>
                <a:lnTo>
                  <a:pt x="42418" y="113271"/>
                </a:lnTo>
                <a:lnTo>
                  <a:pt x="72618" y="113271"/>
                </a:lnTo>
                <a:lnTo>
                  <a:pt x="72618" y="26911"/>
                </a:lnTo>
                <a:lnTo>
                  <a:pt x="115265" y="26911"/>
                </a:lnTo>
                <a:lnTo>
                  <a:pt x="115265" y="241"/>
                </a:lnTo>
                <a:close/>
              </a:path>
              <a:path w="298450" h="163195">
                <a:moveTo>
                  <a:pt x="254495" y="0"/>
                </a:moveTo>
                <a:lnTo>
                  <a:pt x="222377" y="0"/>
                </a:lnTo>
                <a:lnTo>
                  <a:pt x="189318" y="73329"/>
                </a:lnTo>
                <a:lnTo>
                  <a:pt x="156248" y="0"/>
                </a:lnTo>
                <a:lnTo>
                  <a:pt x="122936" y="0"/>
                </a:lnTo>
                <a:lnTo>
                  <a:pt x="172783" y="109753"/>
                </a:lnTo>
                <a:lnTo>
                  <a:pt x="168465" y="119583"/>
                </a:lnTo>
                <a:lnTo>
                  <a:pt x="164312" y="126923"/>
                </a:lnTo>
                <a:lnTo>
                  <a:pt x="159537" y="132156"/>
                </a:lnTo>
                <a:lnTo>
                  <a:pt x="154127" y="135305"/>
                </a:lnTo>
                <a:lnTo>
                  <a:pt x="148094" y="136359"/>
                </a:lnTo>
                <a:lnTo>
                  <a:pt x="135166" y="136359"/>
                </a:lnTo>
                <a:lnTo>
                  <a:pt x="135166" y="162712"/>
                </a:lnTo>
                <a:lnTo>
                  <a:pt x="151930" y="162712"/>
                </a:lnTo>
                <a:lnTo>
                  <a:pt x="160832" y="162509"/>
                </a:lnTo>
                <a:lnTo>
                  <a:pt x="191960" y="137756"/>
                </a:lnTo>
                <a:lnTo>
                  <a:pt x="254495" y="0"/>
                </a:lnTo>
                <a:close/>
              </a:path>
              <a:path w="298450" h="163195">
                <a:moveTo>
                  <a:pt x="298361" y="26911"/>
                </a:moveTo>
                <a:lnTo>
                  <a:pt x="268160" y="26911"/>
                </a:lnTo>
                <a:lnTo>
                  <a:pt x="268160" y="113271"/>
                </a:lnTo>
                <a:lnTo>
                  <a:pt x="298361" y="113271"/>
                </a:lnTo>
                <a:lnTo>
                  <a:pt x="298361" y="26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8" name="object 248"/>
          <p:cNvGrpSpPr/>
          <p:nvPr/>
        </p:nvGrpSpPr>
        <p:grpSpPr>
          <a:xfrm>
            <a:off x="2845771" y="4423853"/>
            <a:ext cx="569595" cy="120650"/>
            <a:chOff x="2845771" y="4423853"/>
            <a:chExt cx="569595" cy="120650"/>
          </a:xfrm>
        </p:grpSpPr>
        <p:sp>
          <p:nvSpPr>
            <p:cNvPr id="249" name="object 249"/>
            <p:cNvSpPr/>
            <p:nvPr/>
          </p:nvSpPr>
          <p:spPr>
            <a:xfrm>
              <a:off x="2845765" y="4427221"/>
              <a:ext cx="113664" cy="113030"/>
            </a:xfrm>
            <a:custGeom>
              <a:avLst/>
              <a:gdLst/>
              <a:ahLst/>
              <a:cxnLst/>
              <a:rect l="l" t="t" r="r" b="b"/>
              <a:pathLst>
                <a:path w="113664" h="113029">
                  <a:moveTo>
                    <a:pt x="113588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83400" y="26670"/>
                  </a:lnTo>
                  <a:lnTo>
                    <a:pt x="83400" y="113030"/>
                  </a:lnTo>
                  <a:lnTo>
                    <a:pt x="113588" y="113030"/>
                  </a:lnTo>
                  <a:lnTo>
                    <a:pt x="113588" y="26670"/>
                  </a:lnTo>
                  <a:lnTo>
                    <a:pt x="1135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0" name="object 250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984044" y="4423853"/>
              <a:ext cx="114543" cy="120063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123767" y="4423853"/>
              <a:ext cx="119576" cy="120063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3269692" y="4426971"/>
              <a:ext cx="145232" cy="113831"/>
            </a:xfrm>
            <a:prstGeom prst="rect">
              <a:avLst/>
            </a:prstGeom>
          </p:spPr>
        </p:pic>
      </p:grpSp>
      <p:pic>
        <p:nvPicPr>
          <p:cNvPr id="253" name="object 253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3501439" y="4426971"/>
            <a:ext cx="109029" cy="113831"/>
          </a:xfrm>
          <a:prstGeom prst="rect">
            <a:avLst/>
          </a:prstGeom>
        </p:spPr>
      </p:pic>
      <p:grpSp>
        <p:nvGrpSpPr>
          <p:cNvPr id="254" name="object 254"/>
          <p:cNvGrpSpPr/>
          <p:nvPr/>
        </p:nvGrpSpPr>
        <p:grpSpPr>
          <a:xfrm>
            <a:off x="3688124" y="4380480"/>
            <a:ext cx="1440180" cy="190500"/>
            <a:chOff x="3688124" y="4380480"/>
            <a:chExt cx="1440180" cy="190500"/>
          </a:xfrm>
        </p:grpSpPr>
        <p:pic>
          <p:nvPicPr>
            <p:cNvPr id="255" name="object 255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3688124" y="4423853"/>
              <a:ext cx="116705" cy="120063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3825198" y="4423853"/>
              <a:ext cx="123649" cy="120063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969465" y="4423853"/>
              <a:ext cx="123656" cy="120063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4115933" y="4380480"/>
              <a:ext cx="120723" cy="163436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4266384" y="4423853"/>
              <a:ext cx="322802" cy="146878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609068" y="4423853"/>
              <a:ext cx="372888" cy="120063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004482" y="4423853"/>
              <a:ext cx="123653" cy="120063"/>
            </a:xfrm>
            <a:prstGeom prst="rect">
              <a:avLst/>
            </a:prstGeom>
          </p:spPr>
        </p:pic>
      </p:grpSp>
      <p:pic>
        <p:nvPicPr>
          <p:cNvPr id="262" name="object 262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2112862" y="4426971"/>
            <a:ext cx="115279" cy="113831"/>
          </a:xfrm>
          <a:prstGeom prst="rect">
            <a:avLst/>
          </a:prstGeom>
        </p:spPr>
      </p:pic>
      <p:grpSp>
        <p:nvGrpSpPr>
          <p:cNvPr id="263" name="object 263"/>
          <p:cNvGrpSpPr/>
          <p:nvPr/>
        </p:nvGrpSpPr>
        <p:grpSpPr>
          <a:xfrm>
            <a:off x="837323" y="0"/>
            <a:ext cx="1120140" cy="1393190"/>
            <a:chOff x="837323" y="0"/>
            <a:chExt cx="1120140" cy="1393190"/>
          </a:xfrm>
        </p:grpSpPr>
        <p:sp>
          <p:nvSpPr>
            <p:cNvPr id="264" name="object 264"/>
            <p:cNvSpPr/>
            <p:nvPr/>
          </p:nvSpPr>
          <p:spPr>
            <a:xfrm>
              <a:off x="837323" y="1"/>
              <a:ext cx="1120140" cy="1393190"/>
            </a:xfrm>
            <a:custGeom>
              <a:avLst/>
              <a:gdLst/>
              <a:ahLst/>
              <a:cxnLst/>
              <a:rect l="l" t="t" r="r" b="b"/>
              <a:pathLst>
                <a:path w="1120139" h="1393190">
                  <a:moveTo>
                    <a:pt x="547230" y="1334655"/>
                  </a:moveTo>
                  <a:lnTo>
                    <a:pt x="488797" y="1334655"/>
                  </a:lnTo>
                  <a:lnTo>
                    <a:pt x="488797" y="1393075"/>
                  </a:lnTo>
                  <a:lnTo>
                    <a:pt x="547230" y="1393075"/>
                  </a:lnTo>
                  <a:lnTo>
                    <a:pt x="547230" y="1334655"/>
                  </a:lnTo>
                  <a:close/>
                </a:path>
                <a:path w="1120139" h="1393190">
                  <a:moveTo>
                    <a:pt x="547230" y="1250759"/>
                  </a:moveTo>
                  <a:lnTo>
                    <a:pt x="488797" y="1250759"/>
                  </a:lnTo>
                  <a:lnTo>
                    <a:pt x="488797" y="1309179"/>
                  </a:lnTo>
                  <a:lnTo>
                    <a:pt x="547230" y="1309179"/>
                  </a:lnTo>
                  <a:lnTo>
                    <a:pt x="547230" y="1250759"/>
                  </a:lnTo>
                  <a:close/>
                </a:path>
                <a:path w="1120139" h="1393190">
                  <a:moveTo>
                    <a:pt x="631113" y="1334655"/>
                  </a:moveTo>
                  <a:lnTo>
                    <a:pt x="572706" y="1334655"/>
                  </a:lnTo>
                  <a:lnTo>
                    <a:pt x="572706" y="1393075"/>
                  </a:lnTo>
                  <a:lnTo>
                    <a:pt x="631113" y="1393075"/>
                  </a:lnTo>
                  <a:lnTo>
                    <a:pt x="631113" y="1334655"/>
                  </a:lnTo>
                  <a:close/>
                </a:path>
                <a:path w="1120139" h="1393190">
                  <a:moveTo>
                    <a:pt x="631113" y="1250759"/>
                  </a:moveTo>
                  <a:lnTo>
                    <a:pt x="572706" y="1250759"/>
                  </a:lnTo>
                  <a:lnTo>
                    <a:pt x="572706" y="1309179"/>
                  </a:lnTo>
                  <a:lnTo>
                    <a:pt x="631113" y="1309179"/>
                  </a:lnTo>
                  <a:lnTo>
                    <a:pt x="631113" y="1250759"/>
                  </a:lnTo>
                  <a:close/>
                </a:path>
                <a:path w="1120139" h="1393190">
                  <a:moveTo>
                    <a:pt x="1119924" y="0"/>
                  </a:moveTo>
                  <a:lnTo>
                    <a:pt x="0" y="0"/>
                  </a:lnTo>
                  <a:lnTo>
                    <a:pt x="0" y="1382979"/>
                  </a:lnTo>
                  <a:lnTo>
                    <a:pt x="559968" y="981049"/>
                  </a:lnTo>
                  <a:lnTo>
                    <a:pt x="1119924" y="1382979"/>
                  </a:lnTo>
                  <a:lnTo>
                    <a:pt x="1119924" y="0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046861" y="309677"/>
              <a:ext cx="695960" cy="525145"/>
            </a:xfrm>
            <a:custGeom>
              <a:avLst/>
              <a:gdLst/>
              <a:ahLst/>
              <a:cxnLst/>
              <a:rect l="l" t="t" r="r" b="b"/>
              <a:pathLst>
                <a:path w="695960" h="525144">
                  <a:moveTo>
                    <a:pt x="57048" y="399440"/>
                  </a:moveTo>
                  <a:lnTo>
                    <a:pt x="55384" y="391274"/>
                  </a:lnTo>
                  <a:lnTo>
                    <a:pt x="52057" y="386880"/>
                  </a:lnTo>
                  <a:lnTo>
                    <a:pt x="52057" y="389737"/>
                  </a:lnTo>
                  <a:lnTo>
                    <a:pt x="52057" y="409117"/>
                  </a:lnTo>
                  <a:lnTo>
                    <a:pt x="44538" y="413893"/>
                  </a:lnTo>
                  <a:lnTo>
                    <a:pt x="31026" y="413893"/>
                  </a:lnTo>
                  <a:lnTo>
                    <a:pt x="31026" y="384975"/>
                  </a:lnTo>
                  <a:lnTo>
                    <a:pt x="44538" y="384975"/>
                  </a:lnTo>
                  <a:lnTo>
                    <a:pt x="52057" y="389737"/>
                  </a:lnTo>
                  <a:lnTo>
                    <a:pt x="52057" y="386880"/>
                  </a:lnTo>
                  <a:lnTo>
                    <a:pt x="50876" y="385318"/>
                  </a:lnTo>
                  <a:lnTo>
                    <a:pt x="50253" y="384975"/>
                  </a:lnTo>
                  <a:lnTo>
                    <a:pt x="44272" y="381660"/>
                  </a:lnTo>
                  <a:lnTo>
                    <a:pt x="36296" y="380415"/>
                  </a:lnTo>
                  <a:lnTo>
                    <a:pt x="31026" y="380415"/>
                  </a:lnTo>
                  <a:lnTo>
                    <a:pt x="31026" y="374484"/>
                  </a:lnTo>
                  <a:lnTo>
                    <a:pt x="26035" y="374484"/>
                  </a:lnTo>
                  <a:lnTo>
                    <a:pt x="26035" y="380415"/>
                  </a:lnTo>
                  <a:lnTo>
                    <a:pt x="26035" y="384975"/>
                  </a:lnTo>
                  <a:lnTo>
                    <a:pt x="26035" y="413893"/>
                  </a:lnTo>
                  <a:lnTo>
                    <a:pt x="12509" y="413893"/>
                  </a:lnTo>
                  <a:lnTo>
                    <a:pt x="4991" y="409117"/>
                  </a:lnTo>
                  <a:lnTo>
                    <a:pt x="4991" y="389737"/>
                  </a:lnTo>
                  <a:lnTo>
                    <a:pt x="12509" y="384975"/>
                  </a:lnTo>
                  <a:lnTo>
                    <a:pt x="26035" y="384975"/>
                  </a:lnTo>
                  <a:lnTo>
                    <a:pt x="26035" y="380415"/>
                  </a:lnTo>
                  <a:lnTo>
                    <a:pt x="20751" y="380415"/>
                  </a:lnTo>
                  <a:lnTo>
                    <a:pt x="12776" y="381660"/>
                  </a:lnTo>
                  <a:lnTo>
                    <a:pt x="6172" y="385318"/>
                  </a:lnTo>
                  <a:lnTo>
                    <a:pt x="1663" y="391274"/>
                  </a:lnTo>
                  <a:lnTo>
                    <a:pt x="0" y="399440"/>
                  </a:lnTo>
                  <a:lnTo>
                    <a:pt x="1663" y="407593"/>
                  </a:lnTo>
                  <a:lnTo>
                    <a:pt x="6172" y="413550"/>
                  </a:lnTo>
                  <a:lnTo>
                    <a:pt x="12776" y="417207"/>
                  </a:lnTo>
                  <a:lnTo>
                    <a:pt x="20751" y="418452"/>
                  </a:lnTo>
                  <a:lnTo>
                    <a:pt x="26035" y="418452"/>
                  </a:lnTo>
                  <a:lnTo>
                    <a:pt x="26035" y="425386"/>
                  </a:lnTo>
                  <a:lnTo>
                    <a:pt x="31026" y="425386"/>
                  </a:lnTo>
                  <a:lnTo>
                    <a:pt x="31026" y="418452"/>
                  </a:lnTo>
                  <a:lnTo>
                    <a:pt x="36296" y="418452"/>
                  </a:lnTo>
                  <a:lnTo>
                    <a:pt x="44272" y="417207"/>
                  </a:lnTo>
                  <a:lnTo>
                    <a:pt x="50253" y="413893"/>
                  </a:lnTo>
                  <a:lnTo>
                    <a:pt x="50876" y="413550"/>
                  </a:lnTo>
                  <a:lnTo>
                    <a:pt x="55384" y="407593"/>
                  </a:lnTo>
                  <a:lnTo>
                    <a:pt x="57048" y="399440"/>
                  </a:lnTo>
                  <a:close/>
                </a:path>
                <a:path w="695960" h="525144">
                  <a:moveTo>
                    <a:pt x="76542" y="472325"/>
                  </a:moveTo>
                  <a:lnTo>
                    <a:pt x="75196" y="470585"/>
                  </a:lnTo>
                  <a:lnTo>
                    <a:pt x="71691" y="466026"/>
                  </a:lnTo>
                  <a:lnTo>
                    <a:pt x="71539" y="466026"/>
                  </a:lnTo>
                  <a:lnTo>
                    <a:pt x="71539" y="473621"/>
                  </a:lnTo>
                  <a:lnTo>
                    <a:pt x="71539" y="486054"/>
                  </a:lnTo>
                  <a:lnTo>
                    <a:pt x="67284" y="489026"/>
                  </a:lnTo>
                  <a:lnTo>
                    <a:pt x="43713" y="489026"/>
                  </a:lnTo>
                  <a:lnTo>
                    <a:pt x="43713" y="470585"/>
                  </a:lnTo>
                  <a:lnTo>
                    <a:pt x="67284" y="470585"/>
                  </a:lnTo>
                  <a:lnTo>
                    <a:pt x="71539" y="473621"/>
                  </a:lnTo>
                  <a:lnTo>
                    <a:pt x="71539" y="466026"/>
                  </a:lnTo>
                  <a:lnTo>
                    <a:pt x="38722" y="466026"/>
                  </a:lnTo>
                  <a:lnTo>
                    <a:pt x="38722" y="514045"/>
                  </a:lnTo>
                  <a:lnTo>
                    <a:pt x="43713" y="514045"/>
                  </a:lnTo>
                  <a:lnTo>
                    <a:pt x="43713" y="493572"/>
                  </a:lnTo>
                  <a:lnTo>
                    <a:pt x="71691" y="493572"/>
                  </a:lnTo>
                  <a:lnTo>
                    <a:pt x="75209" y="489026"/>
                  </a:lnTo>
                  <a:lnTo>
                    <a:pt x="76542" y="487286"/>
                  </a:lnTo>
                  <a:lnTo>
                    <a:pt x="76542" y="472325"/>
                  </a:lnTo>
                  <a:close/>
                </a:path>
                <a:path w="695960" h="525144">
                  <a:moveTo>
                    <a:pt x="112725" y="400088"/>
                  </a:moveTo>
                  <a:lnTo>
                    <a:pt x="110807" y="390144"/>
                  </a:lnTo>
                  <a:lnTo>
                    <a:pt x="107734" y="385521"/>
                  </a:lnTo>
                  <a:lnTo>
                    <a:pt x="107734" y="400088"/>
                  </a:lnTo>
                  <a:lnTo>
                    <a:pt x="106260" y="408279"/>
                  </a:lnTo>
                  <a:lnTo>
                    <a:pt x="102184" y="414731"/>
                  </a:lnTo>
                  <a:lnTo>
                    <a:pt x="95999" y="418960"/>
                  </a:lnTo>
                  <a:lnTo>
                    <a:pt x="88214" y="420471"/>
                  </a:lnTo>
                  <a:lnTo>
                    <a:pt x="80441" y="418960"/>
                  </a:lnTo>
                  <a:lnTo>
                    <a:pt x="74244" y="414731"/>
                  </a:lnTo>
                  <a:lnTo>
                    <a:pt x="70167" y="408279"/>
                  </a:lnTo>
                  <a:lnTo>
                    <a:pt x="68694" y="400088"/>
                  </a:lnTo>
                  <a:lnTo>
                    <a:pt x="70167" y="391896"/>
                  </a:lnTo>
                  <a:lnTo>
                    <a:pt x="74244" y="385445"/>
                  </a:lnTo>
                  <a:lnTo>
                    <a:pt x="80441" y="381215"/>
                  </a:lnTo>
                  <a:lnTo>
                    <a:pt x="88214" y="379691"/>
                  </a:lnTo>
                  <a:lnTo>
                    <a:pt x="95999" y="381215"/>
                  </a:lnTo>
                  <a:lnTo>
                    <a:pt x="102184" y="385445"/>
                  </a:lnTo>
                  <a:lnTo>
                    <a:pt x="106260" y="391896"/>
                  </a:lnTo>
                  <a:lnTo>
                    <a:pt x="107734" y="400088"/>
                  </a:lnTo>
                  <a:lnTo>
                    <a:pt x="107734" y="385521"/>
                  </a:lnTo>
                  <a:lnTo>
                    <a:pt x="105562" y="382244"/>
                  </a:lnTo>
                  <a:lnTo>
                    <a:pt x="101765" y="379691"/>
                  </a:lnTo>
                  <a:lnTo>
                    <a:pt x="97777" y="377024"/>
                  </a:lnTo>
                  <a:lnTo>
                    <a:pt x="88214" y="375132"/>
                  </a:lnTo>
                  <a:lnTo>
                    <a:pt x="78651" y="377024"/>
                  </a:lnTo>
                  <a:lnTo>
                    <a:pt x="70866" y="382244"/>
                  </a:lnTo>
                  <a:lnTo>
                    <a:pt x="65620" y="390144"/>
                  </a:lnTo>
                  <a:lnTo>
                    <a:pt x="63703" y="400088"/>
                  </a:lnTo>
                  <a:lnTo>
                    <a:pt x="65620" y="410019"/>
                  </a:lnTo>
                  <a:lnTo>
                    <a:pt x="70866" y="417931"/>
                  </a:lnTo>
                  <a:lnTo>
                    <a:pt x="78651" y="423151"/>
                  </a:lnTo>
                  <a:lnTo>
                    <a:pt x="88214" y="425030"/>
                  </a:lnTo>
                  <a:lnTo>
                    <a:pt x="97777" y="423151"/>
                  </a:lnTo>
                  <a:lnTo>
                    <a:pt x="101765" y="420471"/>
                  </a:lnTo>
                  <a:lnTo>
                    <a:pt x="105562" y="417931"/>
                  </a:lnTo>
                  <a:lnTo>
                    <a:pt x="110807" y="410019"/>
                  </a:lnTo>
                  <a:lnTo>
                    <a:pt x="112725" y="400088"/>
                  </a:lnTo>
                  <a:close/>
                </a:path>
                <a:path w="695960" h="525144">
                  <a:moveTo>
                    <a:pt x="122097" y="466026"/>
                  </a:moveTo>
                  <a:lnTo>
                    <a:pt x="116801" y="466026"/>
                  </a:lnTo>
                  <a:lnTo>
                    <a:pt x="102209" y="496112"/>
                  </a:lnTo>
                  <a:lnTo>
                    <a:pt x="86741" y="466026"/>
                  </a:lnTo>
                  <a:lnTo>
                    <a:pt x="81381" y="466026"/>
                  </a:lnTo>
                  <a:lnTo>
                    <a:pt x="99606" y="501751"/>
                  </a:lnTo>
                  <a:lnTo>
                    <a:pt x="96570" y="508114"/>
                  </a:lnTo>
                  <a:lnTo>
                    <a:pt x="94246" y="509485"/>
                  </a:lnTo>
                  <a:lnTo>
                    <a:pt x="87668" y="509485"/>
                  </a:lnTo>
                  <a:lnTo>
                    <a:pt x="87668" y="514045"/>
                  </a:lnTo>
                  <a:lnTo>
                    <a:pt x="98374" y="514045"/>
                  </a:lnTo>
                  <a:lnTo>
                    <a:pt x="100114" y="511365"/>
                  </a:lnTo>
                  <a:lnTo>
                    <a:pt x="107492" y="496112"/>
                  </a:lnTo>
                  <a:lnTo>
                    <a:pt x="122097" y="466026"/>
                  </a:lnTo>
                  <a:close/>
                </a:path>
                <a:path w="695960" h="525144">
                  <a:moveTo>
                    <a:pt x="160375" y="382371"/>
                  </a:moveTo>
                  <a:lnTo>
                    <a:pt x="159042" y="380631"/>
                  </a:lnTo>
                  <a:lnTo>
                    <a:pt x="155536" y="376072"/>
                  </a:lnTo>
                  <a:lnTo>
                    <a:pt x="155384" y="376072"/>
                  </a:lnTo>
                  <a:lnTo>
                    <a:pt x="155384" y="383679"/>
                  </a:lnTo>
                  <a:lnTo>
                    <a:pt x="155384" y="396113"/>
                  </a:lnTo>
                  <a:lnTo>
                    <a:pt x="151117" y="399072"/>
                  </a:lnTo>
                  <a:lnTo>
                    <a:pt x="127546" y="399072"/>
                  </a:lnTo>
                  <a:lnTo>
                    <a:pt x="127546" y="380631"/>
                  </a:lnTo>
                  <a:lnTo>
                    <a:pt x="151117" y="380631"/>
                  </a:lnTo>
                  <a:lnTo>
                    <a:pt x="155384" y="383679"/>
                  </a:lnTo>
                  <a:lnTo>
                    <a:pt x="155384" y="376072"/>
                  </a:lnTo>
                  <a:lnTo>
                    <a:pt x="122555" y="376072"/>
                  </a:lnTo>
                  <a:lnTo>
                    <a:pt x="122555" y="424091"/>
                  </a:lnTo>
                  <a:lnTo>
                    <a:pt x="127546" y="424091"/>
                  </a:lnTo>
                  <a:lnTo>
                    <a:pt x="127546" y="403631"/>
                  </a:lnTo>
                  <a:lnTo>
                    <a:pt x="155536" y="403631"/>
                  </a:lnTo>
                  <a:lnTo>
                    <a:pt x="159042" y="399072"/>
                  </a:lnTo>
                  <a:lnTo>
                    <a:pt x="160375" y="397332"/>
                  </a:lnTo>
                  <a:lnTo>
                    <a:pt x="160375" y="382371"/>
                  </a:lnTo>
                  <a:close/>
                </a:path>
                <a:path w="695960" h="525144">
                  <a:moveTo>
                    <a:pt x="164680" y="466026"/>
                  </a:moveTo>
                  <a:lnTo>
                    <a:pt x="157594" y="466026"/>
                  </a:lnTo>
                  <a:lnTo>
                    <a:pt x="133299" y="487426"/>
                  </a:lnTo>
                  <a:lnTo>
                    <a:pt x="133299" y="466026"/>
                  </a:lnTo>
                  <a:lnTo>
                    <a:pt x="128308" y="466026"/>
                  </a:lnTo>
                  <a:lnTo>
                    <a:pt x="128308" y="514045"/>
                  </a:lnTo>
                  <a:lnTo>
                    <a:pt x="133299" y="514045"/>
                  </a:lnTo>
                  <a:lnTo>
                    <a:pt x="133299" y="492417"/>
                  </a:lnTo>
                  <a:lnTo>
                    <a:pt x="157886" y="514045"/>
                  </a:lnTo>
                  <a:lnTo>
                    <a:pt x="164680" y="514045"/>
                  </a:lnTo>
                  <a:lnTo>
                    <a:pt x="140525" y="492417"/>
                  </a:lnTo>
                  <a:lnTo>
                    <a:pt x="137858" y="490029"/>
                  </a:lnTo>
                  <a:lnTo>
                    <a:pt x="140766" y="487426"/>
                  </a:lnTo>
                  <a:lnTo>
                    <a:pt x="164680" y="466026"/>
                  </a:lnTo>
                  <a:close/>
                </a:path>
                <a:path w="695960" h="525144">
                  <a:moveTo>
                    <a:pt x="205930" y="376072"/>
                  </a:moveTo>
                  <a:lnTo>
                    <a:pt x="200647" y="376072"/>
                  </a:lnTo>
                  <a:lnTo>
                    <a:pt x="186042" y="406158"/>
                  </a:lnTo>
                  <a:lnTo>
                    <a:pt x="170573" y="376072"/>
                  </a:lnTo>
                  <a:lnTo>
                    <a:pt x="165227" y="376072"/>
                  </a:lnTo>
                  <a:lnTo>
                    <a:pt x="183438" y="411797"/>
                  </a:lnTo>
                  <a:lnTo>
                    <a:pt x="180416" y="418160"/>
                  </a:lnTo>
                  <a:lnTo>
                    <a:pt x="178092" y="419531"/>
                  </a:lnTo>
                  <a:lnTo>
                    <a:pt x="171513" y="419531"/>
                  </a:lnTo>
                  <a:lnTo>
                    <a:pt x="171513" y="424091"/>
                  </a:lnTo>
                  <a:lnTo>
                    <a:pt x="182219" y="424091"/>
                  </a:lnTo>
                  <a:lnTo>
                    <a:pt x="183946" y="421411"/>
                  </a:lnTo>
                  <a:lnTo>
                    <a:pt x="191338" y="406158"/>
                  </a:lnTo>
                  <a:lnTo>
                    <a:pt x="205930" y="376072"/>
                  </a:lnTo>
                  <a:close/>
                </a:path>
                <a:path w="695960" h="525144">
                  <a:moveTo>
                    <a:pt x="215950" y="490029"/>
                  </a:moveTo>
                  <a:lnTo>
                    <a:pt x="214033" y="480098"/>
                  </a:lnTo>
                  <a:lnTo>
                    <a:pt x="210959" y="475462"/>
                  </a:lnTo>
                  <a:lnTo>
                    <a:pt x="210959" y="490029"/>
                  </a:lnTo>
                  <a:lnTo>
                    <a:pt x="209486" y="498221"/>
                  </a:lnTo>
                  <a:lnTo>
                    <a:pt x="205397" y="504672"/>
                  </a:lnTo>
                  <a:lnTo>
                    <a:pt x="199212" y="508901"/>
                  </a:lnTo>
                  <a:lnTo>
                    <a:pt x="191439" y="510425"/>
                  </a:lnTo>
                  <a:lnTo>
                    <a:pt x="183654" y="508901"/>
                  </a:lnTo>
                  <a:lnTo>
                    <a:pt x="177469" y="504672"/>
                  </a:lnTo>
                  <a:lnTo>
                    <a:pt x="173380" y="498221"/>
                  </a:lnTo>
                  <a:lnTo>
                    <a:pt x="171907" y="490029"/>
                  </a:lnTo>
                  <a:lnTo>
                    <a:pt x="173380" y="481850"/>
                  </a:lnTo>
                  <a:lnTo>
                    <a:pt x="177469" y="475386"/>
                  </a:lnTo>
                  <a:lnTo>
                    <a:pt x="183654" y="471170"/>
                  </a:lnTo>
                  <a:lnTo>
                    <a:pt x="191439" y="469646"/>
                  </a:lnTo>
                  <a:lnTo>
                    <a:pt x="199212" y="471170"/>
                  </a:lnTo>
                  <a:lnTo>
                    <a:pt x="205397" y="475386"/>
                  </a:lnTo>
                  <a:lnTo>
                    <a:pt x="209486" y="481850"/>
                  </a:lnTo>
                  <a:lnTo>
                    <a:pt x="210959" y="490029"/>
                  </a:lnTo>
                  <a:lnTo>
                    <a:pt x="210959" y="475462"/>
                  </a:lnTo>
                  <a:lnTo>
                    <a:pt x="208788" y="472186"/>
                  </a:lnTo>
                  <a:lnTo>
                    <a:pt x="204990" y="469646"/>
                  </a:lnTo>
                  <a:lnTo>
                    <a:pt x="201002" y="466966"/>
                  </a:lnTo>
                  <a:lnTo>
                    <a:pt x="191439" y="465086"/>
                  </a:lnTo>
                  <a:lnTo>
                    <a:pt x="181876" y="466966"/>
                  </a:lnTo>
                  <a:lnTo>
                    <a:pt x="174078" y="472186"/>
                  </a:lnTo>
                  <a:lnTo>
                    <a:pt x="168833" y="480098"/>
                  </a:lnTo>
                  <a:lnTo>
                    <a:pt x="166916" y="490029"/>
                  </a:lnTo>
                  <a:lnTo>
                    <a:pt x="168833" y="499973"/>
                  </a:lnTo>
                  <a:lnTo>
                    <a:pt x="174078" y="507873"/>
                  </a:lnTo>
                  <a:lnTo>
                    <a:pt x="181876" y="513092"/>
                  </a:lnTo>
                  <a:lnTo>
                    <a:pt x="191439" y="514985"/>
                  </a:lnTo>
                  <a:lnTo>
                    <a:pt x="201002" y="513092"/>
                  </a:lnTo>
                  <a:lnTo>
                    <a:pt x="204990" y="510425"/>
                  </a:lnTo>
                  <a:lnTo>
                    <a:pt x="208788" y="507873"/>
                  </a:lnTo>
                  <a:lnTo>
                    <a:pt x="214033" y="499973"/>
                  </a:lnTo>
                  <a:lnTo>
                    <a:pt x="215950" y="490029"/>
                  </a:lnTo>
                  <a:close/>
                </a:path>
                <a:path w="695960" h="525144">
                  <a:moveTo>
                    <a:pt x="262585" y="471665"/>
                  </a:moveTo>
                  <a:lnTo>
                    <a:pt x="261683" y="470585"/>
                  </a:lnTo>
                  <a:lnTo>
                    <a:pt x="257886" y="466026"/>
                  </a:lnTo>
                  <a:lnTo>
                    <a:pt x="257606" y="466026"/>
                  </a:lnTo>
                  <a:lnTo>
                    <a:pt x="257606" y="473481"/>
                  </a:lnTo>
                  <a:lnTo>
                    <a:pt x="257606" y="484974"/>
                  </a:lnTo>
                  <a:lnTo>
                    <a:pt x="253911" y="487794"/>
                  </a:lnTo>
                  <a:lnTo>
                    <a:pt x="230771" y="487794"/>
                  </a:lnTo>
                  <a:lnTo>
                    <a:pt x="230771" y="470585"/>
                  </a:lnTo>
                  <a:lnTo>
                    <a:pt x="253834" y="470585"/>
                  </a:lnTo>
                  <a:lnTo>
                    <a:pt x="257606" y="473481"/>
                  </a:lnTo>
                  <a:lnTo>
                    <a:pt x="257606" y="466026"/>
                  </a:lnTo>
                  <a:lnTo>
                    <a:pt x="225780" y="466026"/>
                  </a:lnTo>
                  <a:lnTo>
                    <a:pt x="225780" y="514045"/>
                  </a:lnTo>
                  <a:lnTo>
                    <a:pt x="257886" y="514045"/>
                  </a:lnTo>
                  <a:lnTo>
                    <a:pt x="261734" y="509485"/>
                  </a:lnTo>
                  <a:lnTo>
                    <a:pt x="262585" y="508469"/>
                  </a:lnTo>
                  <a:lnTo>
                    <a:pt x="262585" y="497700"/>
                  </a:lnTo>
                  <a:lnTo>
                    <a:pt x="261937" y="493433"/>
                  </a:lnTo>
                  <a:lnTo>
                    <a:pt x="260019" y="492353"/>
                  </a:lnTo>
                  <a:lnTo>
                    <a:pt x="257606" y="490994"/>
                  </a:lnTo>
                  <a:lnTo>
                    <a:pt x="257606" y="495236"/>
                  </a:lnTo>
                  <a:lnTo>
                    <a:pt x="257606" y="506742"/>
                  </a:lnTo>
                  <a:lnTo>
                    <a:pt x="253911" y="509485"/>
                  </a:lnTo>
                  <a:lnTo>
                    <a:pt x="230771" y="509485"/>
                  </a:lnTo>
                  <a:lnTo>
                    <a:pt x="230771" y="492353"/>
                  </a:lnTo>
                  <a:lnTo>
                    <a:pt x="253834" y="492353"/>
                  </a:lnTo>
                  <a:lnTo>
                    <a:pt x="257606" y="495236"/>
                  </a:lnTo>
                  <a:lnTo>
                    <a:pt x="257606" y="490994"/>
                  </a:lnTo>
                  <a:lnTo>
                    <a:pt x="255930" y="490029"/>
                  </a:lnTo>
                  <a:lnTo>
                    <a:pt x="259892" y="487794"/>
                  </a:lnTo>
                  <a:lnTo>
                    <a:pt x="261937" y="486638"/>
                  </a:lnTo>
                  <a:lnTo>
                    <a:pt x="262585" y="482371"/>
                  </a:lnTo>
                  <a:lnTo>
                    <a:pt x="262585" y="471665"/>
                  </a:lnTo>
                  <a:close/>
                </a:path>
                <a:path w="695960" h="525144">
                  <a:moveTo>
                    <a:pt x="269265" y="376072"/>
                  </a:moveTo>
                  <a:lnTo>
                    <a:pt x="262331" y="376072"/>
                  </a:lnTo>
                  <a:lnTo>
                    <a:pt x="241007" y="419100"/>
                  </a:lnTo>
                  <a:lnTo>
                    <a:pt x="222732" y="383235"/>
                  </a:lnTo>
                  <a:lnTo>
                    <a:pt x="219087" y="376072"/>
                  </a:lnTo>
                  <a:lnTo>
                    <a:pt x="212153" y="376072"/>
                  </a:lnTo>
                  <a:lnTo>
                    <a:pt x="212153" y="424091"/>
                  </a:lnTo>
                  <a:lnTo>
                    <a:pt x="217144" y="424091"/>
                  </a:lnTo>
                  <a:lnTo>
                    <a:pt x="217144" y="383235"/>
                  </a:lnTo>
                  <a:lnTo>
                    <a:pt x="237896" y="424091"/>
                  </a:lnTo>
                  <a:lnTo>
                    <a:pt x="244259" y="424091"/>
                  </a:lnTo>
                  <a:lnTo>
                    <a:pt x="246697" y="419100"/>
                  </a:lnTo>
                  <a:lnTo>
                    <a:pt x="264287" y="383235"/>
                  </a:lnTo>
                  <a:lnTo>
                    <a:pt x="264287" y="424091"/>
                  </a:lnTo>
                  <a:lnTo>
                    <a:pt x="269265" y="424091"/>
                  </a:lnTo>
                  <a:lnTo>
                    <a:pt x="269265" y="383235"/>
                  </a:lnTo>
                  <a:lnTo>
                    <a:pt x="269265" y="376072"/>
                  </a:lnTo>
                  <a:close/>
                </a:path>
                <a:path w="695960" h="525144">
                  <a:moveTo>
                    <a:pt x="319201" y="490029"/>
                  </a:moveTo>
                  <a:lnTo>
                    <a:pt x="317284" y="480098"/>
                  </a:lnTo>
                  <a:lnTo>
                    <a:pt x="314210" y="475462"/>
                  </a:lnTo>
                  <a:lnTo>
                    <a:pt x="314210" y="490029"/>
                  </a:lnTo>
                  <a:lnTo>
                    <a:pt x="312737" y="498221"/>
                  </a:lnTo>
                  <a:lnTo>
                    <a:pt x="308660" y="504672"/>
                  </a:lnTo>
                  <a:lnTo>
                    <a:pt x="302475" y="508901"/>
                  </a:lnTo>
                  <a:lnTo>
                    <a:pt x="294690" y="510425"/>
                  </a:lnTo>
                  <a:lnTo>
                    <a:pt x="286918" y="508901"/>
                  </a:lnTo>
                  <a:lnTo>
                    <a:pt x="280733" y="504672"/>
                  </a:lnTo>
                  <a:lnTo>
                    <a:pt x="276644" y="498221"/>
                  </a:lnTo>
                  <a:lnTo>
                    <a:pt x="275170" y="490029"/>
                  </a:lnTo>
                  <a:lnTo>
                    <a:pt x="276644" y="481850"/>
                  </a:lnTo>
                  <a:lnTo>
                    <a:pt x="280733" y="475386"/>
                  </a:lnTo>
                  <a:lnTo>
                    <a:pt x="286918" y="471170"/>
                  </a:lnTo>
                  <a:lnTo>
                    <a:pt x="294690" y="469646"/>
                  </a:lnTo>
                  <a:lnTo>
                    <a:pt x="302475" y="471170"/>
                  </a:lnTo>
                  <a:lnTo>
                    <a:pt x="308660" y="475386"/>
                  </a:lnTo>
                  <a:lnTo>
                    <a:pt x="312737" y="481850"/>
                  </a:lnTo>
                  <a:lnTo>
                    <a:pt x="314210" y="490029"/>
                  </a:lnTo>
                  <a:lnTo>
                    <a:pt x="314210" y="475462"/>
                  </a:lnTo>
                  <a:lnTo>
                    <a:pt x="312051" y="472186"/>
                  </a:lnTo>
                  <a:lnTo>
                    <a:pt x="308254" y="469646"/>
                  </a:lnTo>
                  <a:lnTo>
                    <a:pt x="304253" y="466966"/>
                  </a:lnTo>
                  <a:lnTo>
                    <a:pt x="294690" y="465086"/>
                  </a:lnTo>
                  <a:lnTo>
                    <a:pt x="285127" y="466966"/>
                  </a:lnTo>
                  <a:lnTo>
                    <a:pt x="277329" y="472186"/>
                  </a:lnTo>
                  <a:lnTo>
                    <a:pt x="272097" y="480098"/>
                  </a:lnTo>
                  <a:lnTo>
                    <a:pt x="270179" y="490029"/>
                  </a:lnTo>
                  <a:lnTo>
                    <a:pt x="272097" y="499973"/>
                  </a:lnTo>
                  <a:lnTo>
                    <a:pt x="277329" y="507873"/>
                  </a:lnTo>
                  <a:lnTo>
                    <a:pt x="285127" y="513092"/>
                  </a:lnTo>
                  <a:lnTo>
                    <a:pt x="294690" y="514985"/>
                  </a:lnTo>
                  <a:lnTo>
                    <a:pt x="304253" y="513092"/>
                  </a:lnTo>
                  <a:lnTo>
                    <a:pt x="308254" y="510425"/>
                  </a:lnTo>
                  <a:lnTo>
                    <a:pt x="312051" y="507873"/>
                  </a:lnTo>
                  <a:lnTo>
                    <a:pt x="317284" y="499973"/>
                  </a:lnTo>
                  <a:lnTo>
                    <a:pt x="319201" y="490029"/>
                  </a:lnTo>
                  <a:close/>
                </a:path>
                <a:path w="695960" h="525144">
                  <a:moveTo>
                    <a:pt x="335864" y="376072"/>
                  </a:moveTo>
                  <a:lnTo>
                    <a:pt x="328790" y="376072"/>
                  </a:lnTo>
                  <a:lnTo>
                    <a:pt x="304495" y="397484"/>
                  </a:lnTo>
                  <a:lnTo>
                    <a:pt x="304495" y="376072"/>
                  </a:lnTo>
                  <a:lnTo>
                    <a:pt x="299491" y="376072"/>
                  </a:lnTo>
                  <a:lnTo>
                    <a:pt x="299491" y="424091"/>
                  </a:lnTo>
                  <a:lnTo>
                    <a:pt x="304495" y="424091"/>
                  </a:lnTo>
                  <a:lnTo>
                    <a:pt x="304495" y="402463"/>
                  </a:lnTo>
                  <a:lnTo>
                    <a:pt x="329069" y="424091"/>
                  </a:lnTo>
                  <a:lnTo>
                    <a:pt x="335864" y="424091"/>
                  </a:lnTo>
                  <a:lnTo>
                    <a:pt x="311708" y="402463"/>
                  </a:lnTo>
                  <a:lnTo>
                    <a:pt x="309041" y="400088"/>
                  </a:lnTo>
                  <a:lnTo>
                    <a:pt x="311950" y="397484"/>
                  </a:lnTo>
                  <a:lnTo>
                    <a:pt x="335864" y="376072"/>
                  </a:lnTo>
                  <a:close/>
                </a:path>
                <a:path w="695960" h="525144">
                  <a:moveTo>
                    <a:pt x="340156" y="244551"/>
                  </a:moveTo>
                  <a:lnTo>
                    <a:pt x="339674" y="243344"/>
                  </a:lnTo>
                  <a:lnTo>
                    <a:pt x="338823" y="243027"/>
                  </a:lnTo>
                  <a:lnTo>
                    <a:pt x="335432" y="244551"/>
                  </a:lnTo>
                  <a:lnTo>
                    <a:pt x="334695" y="244868"/>
                  </a:lnTo>
                  <a:lnTo>
                    <a:pt x="330898" y="246011"/>
                  </a:lnTo>
                  <a:lnTo>
                    <a:pt x="322199" y="247624"/>
                  </a:lnTo>
                  <a:lnTo>
                    <a:pt x="317461" y="248056"/>
                  </a:lnTo>
                  <a:lnTo>
                    <a:pt x="307276" y="248056"/>
                  </a:lnTo>
                  <a:lnTo>
                    <a:pt x="302755" y="247624"/>
                  </a:lnTo>
                  <a:lnTo>
                    <a:pt x="302552" y="247624"/>
                  </a:lnTo>
                  <a:lnTo>
                    <a:pt x="293344" y="245846"/>
                  </a:lnTo>
                  <a:lnTo>
                    <a:pt x="289293" y="244551"/>
                  </a:lnTo>
                  <a:lnTo>
                    <a:pt x="286143" y="243027"/>
                  </a:lnTo>
                  <a:lnTo>
                    <a:pt x="284467" y="243027"/>
                  </a:lnTo>
                  <a:lnTo>
                    <a:pt x="284111" y="243344"/>
                  </a:lnTo>
                  <a:lnTo>
                    <a:pt x="284175" y="245516"/>
                  </a:lnTo>
                  <a:lnTo>
                    <a:pt x="309016" y="288823"/>
                  </a:lnTo>
                  <a:lnTo>
                    <a:pt x="309308" y="289153"/>
                  </a:lnTo>
                  <a:lnTo>
                    <a:pt x="310070" y="289750"/>
                  </a:lnTo>
                  <a:lnTo>
                    <a:pt x="310743" y="290093"/>
                  </a:lnTo>
                  <a:lnTo>
                    <a:pt x="313182" y="290093"/>
                  </a:lnTo>
                  <a:lnTo>
                    <a:pt x="335927" y="252984"/>
                  </a:lnTo>
                  <a:lnTo>
                    <a:pt x="340156" y="244868"/>
                  </a:lnTo>
                  <a:lnTo>
                    <a:pt x="340156" y="244551"/>
                  </a:lnTo>
                  <a:close/>
                </a:path>
                <a:path w="695960" h="525144">
                  <a:moveTo>
                    <a:pt x="372859" y="509485"/>
                  </a:moveTo>
                  <a:lnTo>
                    <a:pt x="366344" y="509485"/>
                  </a:lnTo>
                  <a:lnTo>
                    <a:pt x="366344" y="470585"/>
                  </a:lnTo>
                  <a:lnTo>
                    <a:pt x="366344" y="466026"/>
                  </a:lnTo>
                  <a:lnTo>
                    <a:pt x="361365" y="466026"/>
                  </a:lnTo>
                  <a:lnTo>
                    <a:pt x="361365" y="470585"/>
                  </a:lnTo>
                  <a:lnTo>
                    <a:pt x="361365" y="509485"/>
                  </a:lnTo>
                  <a:lnTo>
                    <a:pt x="333883" y="509485"/>
                  </a:lnTo>
                  <a:lnTo>
                    <a:pt x="337781" y="503847"/>
                  </a:lnTo>
                  <a:lnTo>
                    <a:pt x="338582" y="494665"/>
                  </a:lnTo>
                  <a:lnTo>
                    <a:pt x="338582" y="470585"/>
                  </a:lnTo>
                  <a:lnTo>
                    <a:pt x="361365" y="470585"/>
                  </a:lnTo>
                  <a:lnTo>
                    <a:pt x="361365" y="466026"/>
                  </a:lnTo>
                  <a:lnTo>
                    <a:pt x="333590" y="466026"/>
                  </a:lnTo>
                  <a:lnTo>
                    <a:pt x="333590" y="496252"/>
                  </a:lnTo>
                  <a:lnTo>
                    <a:pt x="332143" y="505218"/>
                  </a:lnTo>
                  <a:lnTo>
                    <a:pt x="327444" y="509485"/>
                  </a:lnTo>
                  <a:lnTo>
                    <a:pt x="322745" y="509485"/>
                  </a:lnTo>
                  <a:lnTo>
                    <a:pt x="322745" y="524662"/>
                  </a:lnTo>
                  <a:lnTo>
                    <a:pt x="327736" y="524662"/>
                  </a:lnTo>
                  <a:lnTo>
                    <a:pt x="327736" y="514045"/>
                  </a:lnTo>
                  <a:lnTo>
                    <a:pt x="367868" y="514045"/>
                  </a:lnTo>
                  <a:lnTo>
                    <a:pt x="367868" y="524662"/>
                  </a:lnTo>
                  <a:lnTo>
                    <a:pt x="372859" y="524662"/>
                  </a:lnTo>
                  <a:lnTo>
                    <a:pt x="372859" y="514045"/>
                  </a:lnTo>
                  <a:lnTo>
                    <a:pt x="372859" y="509485"/>
                  </a:lnTo>
                  <a:close/>
                </a:path>
                <a:path w="695960" h="525144">
                  <a:moveTo>
                    <a:pt x="381850" y="376072"/>
                  </a:moveTo>
                  <a:lnTo>
                    <a:pt x="349034" y="376072"/>
                  </a:lnTo>
                  <a:lnTo>
                    <a:pt x="349034" y="412089"/>
                  </a:lnTo>
                  <a:lnTo>
                    <a:pt x="348170" y="419531"/>
                  </a:lnTo>
                  <a:lnTo>
                    <a:pt x="339128" y="419531"/>
                  </a:lnTo>
                  <a:lnTo>
                    <a:pt x="339128" y="424091"/>
                  </a:lnTo>
                  <a:lnTo>
                    <a:pt x="341795" y="424091"/>
                  </a:lnTo>
                  <a:lnTo>
                    <a:pt x="348830" y="421703"/>
                  </a:lnTo>
                  <a:lnTo>
                    <a:pt x="352463" y="415531"/>
                  </a:lnTo>
                  <a:lnTo>
                    <a:pt x="353822" y="407098"/>
                  </a:lnTo>
                  <a:lnTo>
                    <a:pt x="354025" y="397916"/>
                  </a:lnTo>
                  <a:lnTo>
                    <a:pt x="354025" y="380707"/>
                  </a:lnTo>
                  <a:lnTo>
                    <a:pt x="376872" y="380707"/>
                  </a:lnTo>
                  <a:lnTo>
                    <a:pt x="376872" y="424091"/>
                  </a:lnTo>
                  <a:lnTo>
                    <a:pt x="381850" y="424091"/>
                  </a:lnTo>
                  <a:lnTo>
                    <a:pt x="381850" y="380707"/>
                  </a:lnTo>
                  <a:lnTo>
                    <a:pt x="381850" y="376072"/>
                  </a:lnTo>
                  <a:close/>
                </a:path>
                <a:path w="695960" h="525144">
                  <a:moveTo>
                    <a:pt x="422973" y="466026"/>
                  </a:moveTo>
                  <a:lnTo>
                    <a:pt x="416826" y="466026"/>
                  </a:lnTo>
                  <a:lnTo>
                    <a:pt x="386880" y="507746"/>
                  </a:lnTo>
                  <a:lnTo>
                    <a:pt x="386880" y="466026"/>
                  </a:lnTo>
                  <a:lnTo>
                    <a:pt x="381901" y="466026"/>
                  </a:lnTo>
                  <a:lnTo>
                    <a:pt x="381901" y="514045"/>
                  </a:lnTo>
                  <a:lnTo>
                    <a:pt x="388124" y="514045"/>
                  </a:lnTo>
                  <a:lnTo>
                    <a:pt x="392633" y="507746"/>
                  </a:lnTo>
                  <a:lnTo>
                    <a:pt x="417969" y="472389"/>
                  </a:lnTo>
                  <a:lnTo>
                    <a:pt x="417969" y="514045"/>
                  </a:lnTo>
                  <a:lnTo>
                    <a:pt x="422973" y="514045"/>
                  </a:lnTo>
                  <a:lnTo>
                    <a:pt x="422973" y="472389"/>
                  </a:lnTo>
                  <a:lnTo>
                    <a:pt x="422973" y="466026"/>
                  </a:lnTo>
                  <a:close/>
                </a:path>
                <a:path w="695960" h="525144">
                  <a:moveTo>
                    <a:pt x="436600" y="424091"/>
                  </a:moveTo>
                  <a:lnTo>
                    <a:pt x="431558" y="412597"/>
                  </a:lnTo>
                  <a:lnTo>
                    <a:pt x="429564" y="408038"/>
                  </a:lnTo>
                  <a:lnTo>
                    <a:pt x="424230" y="395884"/>
                  </a:lnTo>
                  <a:lnTo>
                    <a:pt x="424230" y="408038"/>
                  </a:lnTo>
                  <a:lnTo>
                    <a:pt x="400659" y="408038"/>
                  </a:lnTo>
                  <a:lnTo>
                    <a:pt x="412445" y="381279"/>
                  </a:lnTo>
                  <a:lnTo>
                    <a:pt x="424230" y="408038"/>
                  </a:lnTo>
                  <a:lnTo>
                    <a:pt x="424230" y="395884"/>
                  </a:lnTo>
                  <a:lnTo>
                    <a:pt x="417830" y="381279"/>
                  </a:lnTo>
                  <a:lnTo>
                    <a:pt x="415556" y="376072"/>
                  </a:lnTo>
                  <a:lnTo>
                    <a:pt x="409409" y="376072"/>
                  </a:lnTo>
                  <a:lnTo>
                    <a:pt x="388289" y="424091"/>
                  </a:lnTo>
                  <a:lnTo>
                    <a:pt x="393573" y="424091"/>
                  </a:lnTo>
                  <a:lnTo>
                    <a:pt x="398640" y="412597"/>
                  </a:lnTo>
                  <a:lnTo>
                    <a:pt x="426262" y="412597"/>
                  </a:lnTo>
                  <a:lnTo>
                    <a:pt x="431317" y="424091"/>
                  </a:lnTo>
                  <a:lnTo>
                    <a:pt x="436600" y="424091"/>
                  </a:lnTo>
                  <a:close/>
                </a:path>
                <a:path w="695960" h="525144">
                  <a:moveTo>
                    <a:pt x="470547" y="466026"/>
                  </a:moveTo>
                  <a:lnTo>
                    <a:pt x="431292" y="466026"/>
                  </a:lnTo>
                  <a:lnTo>
                    <a:pt x="431292" y="470585"/>
                  </a:lnTo>
                  <a:lnTo>
                    <a:pt x="448424" y="470585"/>
                  </a:lnTo>
                  <a:lnTo>
                    <a:pt x="448424" y="514045"/>
                  </a:lnTo>
                  <a:lnTo>
                    <a:pt x="453402" y="514045"/>
                  </a:lnTo>
                  <a:lnTo>
                    <a:pt x="453402" y="470585"/>
                  </a:lnTo>
                  <a:lnTo>
                    <a:pt x="470547" y="470585"/>
                  </a:lnTo>
                  <a:lnTo>
                    <a:pt x="470547" y="466026"/>
                  </a:lnTo>
                  <a:close/>
                </a:path>
                <a:path w="695960" h="525144">
                  <a:moveTo>
                    <a:pt x="484098" y="387362"/>
                  </a:moveTo>
                  <a:lnTo>
                    <a:pt x="480339" y="380123"/>
                  </a:lnTo>
                  <a:lnTo>
                    <a:pt x="479729" y="379691"/>
                  </a:lnTo>
                  <a:lnTo>
                    <a:pt x="473329" y="375132"/>
                  </a:lnTo>
                  <a:lnTo>
                    <a:pt x="463931" y="375132"/>
                  </a:lnTo>
                  <a:lnTo>
                    <a:pt x="454228" y="377050"/>
                  </a:lnTo>
                  <a:lnTo>
                    <a:pt x="446430" y="382320"/>
                  </a:lnTo>
                  <a:lnTo>
                    <a:pt x="441236" y="390232"/>
                  </a:lnTo>
                  <a:lnTo>
                    <a:pt x="439343" y="400088"/>
                  </a:lnTo>
                  <a:lnTo>
                    <a:pt x="441236" y="409930"/>
                  </a:lnTo>
                  <a:lnTo>
                    <a:pt x="446430" y="417842"/>
                  </a:lnTo>
                  <a:lnTo>
                    <a:pt x="454228" y="423113"/>
                  </a:lnTo>
                  <a:lnTo>
                    <a:pt x="463931" y="425030"/>
                  </a:lnTo>
                  <a:lnTo>
                    <a:pt x="473329" y="425030"/>
                  </a:lnTo>
                  <a:lnTo>
                    <a:pt x="479729" y="420471"/>
                  </a:lnTo>
                  <a:lnTo>
                    <a:pt x="480339" y="420039"/>
                  </a:lnTo>
                  <a:lnTo>
                    <a:pt x="484098" y="412813"/>
                  </a:lnTo>
                  <a:lnTo>
                    <a:pt x="478599" y="412813"/>
                  </a:lnTo>
                  <a:lnTo>
                    <a:pt x="475564" y="417296"/>
                  </a:lnTo>
                  <a:lnTo>
                    <a:pt x="470725" y="420471"/>
                  </a:lnTo>
                  <a:lnTo>
                    <a:pt x="463931" y="420471"/>
                  </a:lnTo>
                  <a:lnTo>
                    <a:pt x="456107" y="418947"/>
                  </a:lnTo>
                  <a:lnTo>
                    <a:pt x="449897" y="414705"/>
                  </a:lnTo>
                  <a:lnTo>
                    <a:pt x="445808" y="408241"/>
                  </a:lnTo>
                  <a:lnTo>
                    <a:pt x="444334" y="400088"/>
                  </a:lnTo>
                  <a:lnTo>
                    <a:pt x="445808" y="391922"/>
                  </a:lnTo>
                  <a:lnTo>
                    <a:pt x="449897" y="385470"/>
                  </a:lnTo>
                  <a:lnTo>
                    <a:pt x="456107" y="381215"/>
                  </a:lnTo>
                  <a:lnTo>
                    <a:pt x="463931" y="379691"/>
                  </a:lnTo>
                  <a:lnTo>
                    <a:pt x="470725" y="379691"/>
                  </a:lnTo>
                  <a:lnTo>
                    <a:pt x="475564" y="382879"/>
                  </a:lnTo>
                  <a:lnTo>
                    <a:pt x="478599" y="387362"/>
                  </a:lnTo>
                  <a:lnTo>
                    <a:pt x="484098" y="387362"/>
                  </a:lnTo>
                  <a:close/>
                </a:path>
                <a:path w="695960" h="525144">
                  <a:moveTo>
                    <a:pt x="510819" y="466026"/>
                  </a:moveTo>
                  <a:lnTo>
                    <a:pt x="478866" y="466026"/>
                  </a:lnTo>
                  <a:lnTo>
                    <a:pt x="478866" y="514045"/>
                  </a:lnTo>
                  <a:lnTo>
                    <a:pt x="510819" y="514045"/>
                  </a:lnTo>
                  <a:lnTo>
                    <a:pt x="510819" y="509485"/>
                  </a:lnTo>
                  <a:lnTo>
                    <a:pt x="483844" y="509485"/>
                  </a:lnTo>
                  <a:lnTo>
                    <a:pt x="483844" y="492353"/>
                  </a:lnTo>
                  <a:lnTo>
                    <a:pt x="510311" y="492353"/>
                  </a:lnTo>
                  <a:lnTo>
                    <a:pt x="510311" y="487794"/>
                  </a:lnTo>
                  <a:lnTo>
                    <a:pt x="483844" y="487794"/>
                  </a:lnTo>
                  <a:lnTo>
                    <a:pt x="483844" y="470585"/>
                  </a:lnTo>
                  <a:lnTo>
                    <a:pt x="510819" y="470585"/>
                  </a:lnTo>
                  <a:lnTo>
                    <a:pt x="510819" y="466026"/>
                  </a:lnTo>
                  <a:close/>
                </a:path>
                <a:path w="695960" h="525144">
                  <a:moveTo>
                    <a:pt x="535508" y="387362"/>
                  </a:moveTo>
                  <a:lnTo>
                    <a:pt x="531749" y="380123"/>
                  </a:lnTo>
                  <a:lnTo>
                    <a:pt x="531139" y="379691"/>
                  </a:lnTo>
                  <a:lnTo>
                    <a:pt x="524738" y="375132"/>
                  </a:lnTo>
                  <a:lnTo>
                    <a:pt x="515340" y="375132"/>
                  </a:lnTo>
                  <a:lnTo>
                    <a:pt x="505637" y="377050"/>
                  </a:lnTo>
                  <a:lnTo>
                    <a:pt x="497840" y="382320"/>
                  </a:lnTo>
                  <a:lnTo>
                    <a:pt x="492645" y="390232"/>
                  </a:lnTo>
                  <a:lnTo>
                    <a:pt x="490753" y="400088"/>
                  </a:lnTo>
                  <a:lnTo>
                    <a:pt x="492645" y="409930"/>
                  </a:lnTo>
                  <a:lnTo>
                    <a:pt x="497840" y="417842"/>
                  </a:lnTo>
                  <a:lnTo>
                    <a:pt x="505637" y="423113"/>
                  </a:lnTo>
                  <a:lnTo>
                    <a:pt x="515340" y="425030"/>
                  </a:lnTo>
                  <a:lnTo>
                    <a:pt x="524738" y="425030"/>
                  </a:lnTo>
                  <a:lnTo>
                    <a:pt x="531139" y="420471"/>
                  </a:lnTo>
                  <a:lnTo>
                    <a:pt x="531749" y="420039"/>
                  </a:lnTo>
                  <a:lnTo>
                    <a:pt x="535508" y="412813"/>
                  </a:lnTo>
                  <a:lnTo>
                    <a:pt x="530009" y="412813"/>
                  </a:lnTo>
                  <a:lnTo>
                    <a:pt x="526973" y="417296"/>
                  </a:lnTo>
                  <a:lnTo>
                    <a:pt x="522135" y="420471"/>
                  </a:lnTo>
                  <a:lnTo>
                    <a:pt x="515340" y="420471"/>
                  </a:lnTo>
                  <a:lnTo>
                    <a:pt x="507517" y="418947"/>
                  </a:lnTo>
                  <a:lnTo>
                    <a:pt x="501307" y="414705"/>
                  </a:lnTo>
                  <a:lnTo>
                    <a:pt x="497217" y="408241"/>
                  </a:lnTo>
                  <a:lnTo>
                    <a:pt x="495744" y="400088"/>
                  </a:lnTo>
                  <a:lnTo>
                    <a:pt x="497217" y="391922"/>
                  </a:lnTo>
                  <a:lnTo>
                    <a:pt x="501307" y="385470"/>
                  </a:lnTo>
                  <a:lnTo>
                    <a:pt x="507517" y="381215"/>
                  </a:lnTo>
                  <a:lnTo>
                    <a:pt x="515340" y="379691"/>
                  </a:lnTo>
                  <a:lnTo>
                    <a:pt x="522135" y="379691"/>
                  </a:lnTo>
                  <a:lnTo>
                    <a:pt x="526973" y="382879"/>
                  </a:lnTo>
                  <a:lnTo>
                    <a:pt x="530009" y="387362"/>
                  </a:lnTo>
                  <a:lnTo>
                    <a:pt x="535508" y="387362"/>
                  </a:lnTo>
                  <a:close/>
                </a:path>
                <a:path w="695960" h="525144">
                  <a:moveTo>
                    <a:pt x="559549" y="466026"/>
                  </a:moveTo>
                  <a:lnTo>
                    <a:pt x="526732" y="466026"/>
                  </a:lnTo>
                  <a:lnTo>
                    <a:pt x="526732" y="502031"/>
                  </a:lnTo>
                  <a:lnTo>
                    <a:pt x="525856" y="509485"/>
                  </a:lnTo>
                  <a:lnTo>
                    <a:pt x="516813" y="509485"/>
                  </a:lnTo>
                  <a:lnTo>
                    <a:pt x="516813" y="514045"/>
                  </a:lnTo>
                  <a:lnTo>
                    <a:pt x="519493" y="514045"/>
                  </a:lnTo>
                  <a:lnTo>
                    <a:pt x="526529" y="511644"/>
                  </a:lnTo>
                  <a:lnTo>
                    <a:pt x="530161" y="505485"/>
                  </a:lnTo>
                  <a:lnTo>
                    <a:pt x="531520" y="497052"/>
                  </a:lnTo>
                  <a:lnTo>
                    <a:pt x="531723" y="487857"/>
                  </a:lnTo>
                  <a:lnTo>
                    <a:pt x="531723" y="470662"/>
                  </a:lnTo>
                  <a:lnTo>
                    <a:pt x="554558" y="470662"/>
                  </a:lnTo>
                  <a:lnTo>
                    <a:pt x="554558" y="514045"/>
                  </a:lnTo>
                  <a:lnTo>
                    <a:pt x="559549" y="514045"/>
                  </a:lnTo>
                  <a:lnTo>
                    <a:pt x="559549" y="470662"/>
                  </a:lnTo>
                  <a:lnTo>
                    <a:pt x="559549" y="466026"/>
                  </a:lnTo>
                  <a:close/>
                </a:path>
                <a:path w="695960" h="525144">
                  <a:moveTo>
                    <a:pt x="585698" y="376072"/>
                  </a:moveTo>
                  <a:lnTo>
                    <a:pt x="580707" y="376072"/>
                  </a:lnTo>
                  <a:lnTo>
                    <a:pt x="580707" y="397840"/>
                  </a:lnTo>
                  <a:lnTo>
                    <a:pt x="550189" y="397840"/>
                  </a:lnTo>
                  <a:lnTo>
                    <a:pt x="550189" y="376072"/>
                  </a:lnTo>
                  <a:lnTo>
                    <a:pt x="545198" y="376072"/>
                  </a:lnTo>
                  <a:lnTo>
                    <a:pt x="545198" y="424091"/>
                  </a:lnTo>
                  <a:lnTo>
                    <a:pt x="550189" y="424091"/>
                  </a:lnTo>
                  <a:lnTo>
                    <a:pt x="550189" y="402399"/>
                  </a:lnTo>
                  <a:lnTo>
                    <a:pt x="580707" y="402399"/>
                  </a:lnTo>
                  <a:lnTo>
                    <a:pt x="580707" y="424091"/>
                  </a:lnTo>
                  <a:lnTo>
                    <a:pt x="585698" y="424091"/>
                  </a:lnTo>
                  <a:lnTo>
                    <a:pt x="585698" y="402399"/>
                  </a:lnTo>
                  <a:lnTo>
                    <a:pt x="585698" y="397840"/>
                  </a:lnTo>
                  <a:lnTo>
                    <a:pt x="585698" y="376072"/>
                  </a:lnTo>
                  <a:close/>
                </a:path>
                <a:path w="695960" h="525144">
                  <a:moveTo>
                    <a:pt x="604393" y="466026"/>
                  </a:moveTo>
                  <a:lnTo>
                    <a:pt x="572427" y="466026"/>
                  </a:lnTo>
                  <a:lnTo>
                    <a:pt x="572427" y="514045"/>
                  </a:lnTo>
                  <a:lnTo>
                    <a:pt x="604393" y="514045"/>
                  </a:lnTo>
                  <a:lnTo>
                    <a:pt x="604393" y="509485"/>
                  </a:lnTo>
                  <a:lnTo>
                    <a:pt x="577418" y="509485"/>
                  </a:lnTo>
                  <a:lnTo>
                    <a:pt x="577418" y="492353"/>
                  </a:lnTo>
                  <a:lnTo>
                    <a:pt x="603885" y="492353"/>
                  </a:lnTo>
                  <a:lnTo>
                    <a:pt x="603885" y="487794"/>
                  </a:lnTo>
                  <a:lnTo>
                    <a:pt x="577418" y="487794"/>
                  </a:lnTo>
                  <a:lnTo>
                    <a:pt x="577418" y="470585"/>
                  </a:lnTo>
                  <a:lnTo>
                    <a:pt x="604393" y="470585"/>
                  </a:lnTo>
                  <a:lnTo>
                    <a:pt x="604393" y="466026"/>
                  </a:lnTo>
                  <a:close/>
                </a:path>
                <a:path w="695960" h="525144">
                  <a:moveTo>
                    <a:pt x="634936" y="402831"/>
                  </a:moveTo>
                  <a:lnTo>
                    <a:pt x="633603" y="401091"/>
                  </a:lnTo>
                  <a:lnTo>
                    <a:pt x="630097" y="396544"/>
                  </a:lnTo>
                  <a:lnTo>
                    <a:pt x="629945" y="396544"/>
                  </a:lnTo>
                  <a:lnTo>
                    <a:pt x="629945" y="404126"/>
                  </a:lnTo>
                  <a:lnTo>
                    <a:pt x="629945" y="416496"/>
                  </a:lnTo>
                  <a:lnTo>
                    <a:pt x="625754" y="419531"/>
                  </a:lnTo>
                  <a:lnTo>
                    <a:pt x="603554" y="419531"/>
                  </a:lnTo>
                  <a:lnTo>
                    <a:pt x="603554" y="401091"/>
                  </a:lnTo>
                  <a:lnTo>
                    <a:pt x="625754" y="401091"/>
                  </a:lnTo>
                  <a:lnTo>
                    <a:pt x="629945" y="404126"/>
                  </a:lnTo>
                  <a:lnTo>
                    <a:pt x="629945" y="396544"/>
                  </a:lnTo>
                  <a:lnTo>
                    <a:pt x="603554" y="396544"/>
                  </a:lnTo>
                  <a:lnTo>
                    <a:pt x="603554" y="376072"/>
                  </a:lnTo>
                  <a:lnTo>
                    <a:pt x="598563" y="376072"/>
                  </a:lnTo>
                  <a:lnTo>
                    <a:pt x="598563" y="424091"/>
                  </a:lnTo>
                  <a:lnTo>
                    <a:pt x="630097" y="424091"/>
                  </a:lnTo>
                  <a:lnTo>
                    <a:pt x="633603" y="419531"/>
                  </a:lnTo>
                  <a:lnTo>
                    <a:pt x="634936" y="417804"/>
                  </a:lnTo>
                  <a:lnTo>
                    <a:pt x="634936" y="402831"/>
                  </a:lnTo>
                  <a:close/>
                </a:path>
                <a:path w="695960" h="525144">
                  <a:moveTo>
                    <a:pt x="647522" y="376072"/>
                  </a:moveTo>
                  <a:lnTo>
                    <a:pt x="642531" y="376072"/>
                  </a:lnTo>
                  <a:lnTo>
                    <a:pt x="642531" y="424091"/>
                  </a:lnTo>
                  <a:lnTo>
                    <a:pt x="647522" y="424091"/>
                  </a:lnTo>
                  <a:lnTo>
                    <a:pt x="647522" y="376072"/>
                  </a:lnTo>
                  <a:close/>
                </a:path>
                <a:path w="695960" h="525144">
                  <a:moveTo>
                    <a:pt x="649655" y="450989"/>
                  </a:moveTo>
                  <a:lnTo>
                    <a:pt x="645096" y="450989"/>
                  </a:lnTo>
                  <a:lnTo>
                    <a:pt x="644525" y="455041"/>
                  </a:lnTo>
                  <a:lnTo>
                    <a:pt x="640753" y="458508"/>
                  </a:lnTo>
                  <a:lnTo>
                    <a:pt x="631786" y="458508"/>
                  </a:lnTo>
                  <a:lnTo>
                    <a:pt x="628040" y="455041"/>
                  </a:lnTo>
                  <a:lnTo>
                    <a:pt x="627456" y="450989"/>
                  </a:lnTo>
                  <a:lnTo>
                    <a:pt x="622896" y="450989"/>
                  </a:lnTo>
                  <a:lnTo>
                    <a:pt x="623481" y="457415"/>
                  </a:lnTo>
                  <a:lnTo>
                    <a:pt x="629119" y="462915"/>
                  </a:lnTo>
                  <a:lnTo>
                    <a:pt x="643432" y="462915"/>
                  </a:lnTo>
                  <a:lnTo>
                    <a:pt x="647954" y="458508"/>
                  </a:lnTo>
                  <a:lnTo>
                    <a:pt x="649071" y="457415"/>
                  </a:lnTo>
                  <a:lnTo>
                    <a:pt x="649655" y="450989"/>
                  </a:lnTo>
                  <a:close/>
                </a:path>
                <a:path w="695960" h="525144">
                  <a:moveTo>
                    <a:pt x="656805" y="466026"/>
                  </a:moveTo>
                  <a:lnTo>
                    <a:pt x="650659" y="466026"/>
                  </a:lnTo>
                  <a:lnTo>
                    <a:pt x="620725" y="507746"/>
                  </a:lnTo>
                  <a:lnTo>
                    <a:pt x="620725" y="466026"/>
                  </a:lnTo>
                  <a:lnTo>
                    <a:pt x="615734" y="466026"/>
                  </a:lnTo>
                  <a:lnTo>
                    <a:pt x="615734" y="514045"/>
                  </a:lnTo>
                  <a:lnTo>
                    <a:pt x="621957" y="514045"/>
                  </a:lnTo>
                  <a:lnTo>
                    <a:pt x="626465" y="507746"/>
                  </a:lnTo>
                  <a:lnTo>
                    <a:pt x="651827" y="472389"/>
                  </a:lnTo>
                  <a:lnTo>
                    <a:pt x="651827" y="514045"/>
                  </a:lnTo>
                  <a:lnTo>
                    <a:pt x="656805" y="514045"/>
                  </a:lnTo>
                  <a:lnTo>
                    <a:pt x="656805" y="472389"/>
                  </a:lnTo>
                  <a:lnTo>
                    <a:pt x="656805" y="466026"/>
                  </a:lnTo>
                  <a:close/>
                </a:path>
                <a:path w="695960" h="525144">
                  <a:moveTo>
                    <a:pt x="682739" y="85077"/>
                  </a:moveTo>
                  <a:lnTo>
                    <a:pt x="678243" y="62953"/>
                  </a:lnTo>
                  <a:lnTo>
                    <a:pt x="677951" y="61518"/>
                  </a:lnTo>
                  <a:lnTo>
                    <a:pt x="676871" y="56197"/>
                  </a:lnTo>
                  <a:lnTo>
                    <a:pt x="676795" y="55816"/>
                  </a:lnTo>
                  <a:lnTo>
                    <a:pt x="676046" y="52171"/>
                  </a:lnTo>
                  <a:lnTo>
                    <a:pt x="674649" y="50101"/>
                  </a:lnTo>
                  <a:lnTo>
                    <a:pt x="670801" y="44399"/>
                  </a:lnTo>
                  <a:lnTo>
                    <a:pt x="666940" y="38684"/>
                  </a:lnTo>
                  <a:lnTo>
                    <a:pt x="663028" y="32905"/>
                  </a:lnTo>
                  <a:lnTo>
                    <a:pt x="659180" y="27190"/>
                  </a:lnTo>
                  <a:lnTo>
                    <a:pt x="657847" y="25222"/>
                  </a:lnTo>
                  <a:lnTo>
                    <a:pt x="643826" y="15748"/>
                  </a:lnTo>
                  <a:lnTo>
                    <a:pt x="630897" y="7010"/>
                  </a:lnTo>
                  <a:lnTo>
                    <a:pt x="609866" y="2743"/>
                  </a:lnTo>
                  <a:lnTo>
                    <a:pt x="609866" y="85966"/>
                  </a:lnTo>
                  <a:lnTo>
                    <a:pt x="608050" y="94907"/>
                  </a:lnTo>
                  <a:lnTo>
                    <a:pt x="603110" y="102222"/>
                  </a:lnTo>
                  <a:lnTo>
                    <a:pt x="595782" y="107162"/>
                  </a:lnTo>
                  <a:lnTo>
                    <a:pt x="586854" y="108978"/>
                  </a:lnTo>
                  <a:lnTo>
                    <a:pt x="555383" y="108978"/>
                  </a:lnTo>
                  <a:lnTo>
                    <a:pt x="555383" y="107162"/>
                  </a:lnTo>
                  <a:lnTo>
                    <a:pt x="555383" y="101460"/>
                  </a:lnTo>
                  <a:lnTo>
                    <a:pt x="555383" y="62953"/>
                  </a:lnTo>
                  <a:lnTo>
                    <a:pt x="586854" y="62953"/>
                  </a:lnTo>
                  <a:lnTo>
                    <a:pt x="609866" y="85966"/>
                  </a:lnTo>
                  <a:lnTo>
                    <a:pt x="609866" y="2743"/>
                  </a:lnTo>
                  <a:lnTo>
                    <a:pt x="597992" y="330"/>
                  </a:lnTo>
                  <a:lnTo>
                    <a:pt x="509079" y="330"/>
                  </a:lnTo>
                  <a:lnTo>
                    <a:pt x="509079" y="15748"/>
                  </a:lnTo>
                  <a:lnTo>
                    <a:pt x="509079" y="21463"/>
                  </a:lnTo>
                  <a:lnTo>
                    <a:pt x="509079" y="215646"/>
                  </a:lnTo>
                  <a:lnTo>
                    <a:pt x="488403" y="215646"/>
                  </a:lnTo>
                  <a:lnTo>
                    <a:pt x="488403" y="209931"/>
                  </a:lnTo>
                  <a:lnTo>
                    <a:pt x="509079" y="209931"/>
                  </a:lnTo>
                  <a:lnTo>
                    <a:pt x="509079" y="192798"/>
                  </a:lnTo>
                  <a:lnTo>
                    <a:pt x="500164" y="192798"/>
                  </a:lnTo>
                  <a:lnTo>
                    <a:pt x="500164" y="198526"/>
                  </a:lnTo>
                  <a:lnTo>
                    <a:pt x="500164" y="204241"/>
                  </a:lnTo>
                  <a:lnTo>
                    <a:pt x="488403" y="204241"/>
                  </a:lnTo>
                  <a:lnTo>
                    <a:pt x="488403" y="198526"/>
                  </a:lnTo>
                  <a:lnTo>
                    <a:pt x="500164" y="198526"/>
                  </a:lnTo>
                  <a:lnTo>
                    <a:pt x="500164" y="192798"/>
                  </a:lnTo>
                  <a:lnTo>
                    <a:pt x="488403" y="192798"/>
                  </a:lnTo>
                  <a:lnTo>
                    <a:pt x="488403" y="187096"/>
                  </a:lnTo>
                  <a:lnTo>
                    <a:pt x="509079" y="187096"/>
                  </a:lnTo>
                  <a:lnTo>
                    <a:pt x="509079" y="181394"/>
                  </a:lnTo>
                  <a:lnTo>
                    <a:pt x="488403" y="181394"/>
                  </a:lnTo>
                  <a:lnTo>
                    <a:pt x="488403" y="175679"/>
                  </a:lnTo>
                  <a:lnTo>
                    <a:pt x="509079" y="175679"/>
                  </a:lnTo>
                  <a:lnTo>
                    <a:pt x="509079" y="158559"/>
                  </a:lnTo>
                  <a:lnTo>
                    <a:pt x="500164" y="158559"/>
                  </a:lnTo>
                  <a:lnTo>
                    <a:pt x="500164" y="164274"/>
                  </a:lnTo>
                  <a:lnTo>
                    <a:pt x="500164" y="169989"/>
                  </a:lnTo>
                  <a:lnTo>
                    <a:pt x="488403" y="169989"/>
                  </a:lnTo>
                  <a:lnTo>
                    <a:pt x="488403" y="164274"/>
                  </a:lnTo>
                  <a:lnTo>
                    <a:pt x="500164" y="164274"/>
                  </a:lnTo>
                  <a:lnTo>
                    <a:pt x="500164" y="158559"/>
                  </a:lnTo>
                  <a:lnTo>
                    <a:pt x="488403" y="158559"/>
                  </a:lnTo>
                  <a:lnTo>
                    <a:pt x="488403" y="152844"/>
                  </a:lnTo>
                  <a:lnTo>
                    <a:pt x="509079" y="152844"/>
                  </a:lnTo>
                  <a:lnTo>
                    <a:pt x="509079" y="135712"/>
                  </a:lnTo>
                  <a:lnTo>
                    <a:pt x="500164" y="135712"/>
                  </a:lnTo>
                  <a:lnTo>
                    <a:pt x="500164" y="141427"/>
                  </a:lnTo>
                  <a:lnTo>
                    <a:pt x="500164" y="147142"/>
                  </a:lnTo>
                  <a:lnTo>
                    <a:pt x="488403" y="147142"/>
                  </a:lnTo>
                  <a:lnTo>
                    <a:pt x="488403" y="141427"/>
                  </a:lnTo>
                  <a:lnTo>
                    <a:pt x="500164" y="141427"/>
                  </a:lnTo>
                  <a:lnTo>
                    <a:pt x="500164" y="135712"/>
                  </a:lnTo>
                  <a:lnTo>
                    <a:pt x="488403" y="135712"/>
                  </a:lnTo>
                  <a:lnTo>
                    <a:pt x="488403" y="129997"/>
                  </a:lnTo>
                  <a:lnTo>
                    <a:pt x="509079" y="129997"/>
                  </a:lnTo>
                  <a:lnTo>
                    <a:pt x="509079" y="112877"/>
                  </a:lnTo>
                  <a:lnTo>
                    <a:pt x="500164" y="112877"/>
                  </a:lnTo>
                  <a:lnTo>
                    <a:pt x="500164" y="118605"/>
                  </a:lnTo>
                  <a:lnTo>
                    <a:pt x="500164" y="124320"/>
                  </a:lnTo>
                  <a:lnTo>
                    <a:pt x="488403" y="124320"/>
                  </a:lnTo>
                  <a:lnTo>
                    <a:pt x="488403" y="118605"/>
                  </a:lnTo>
                  <a:lnTo>
                    <a:pt x="500164" y="118605"/>
                  </a:lnTo>
                  <a:lnTo>
                    <a:pt x="500164" y="112877"/>
                  </a:lnTo>
                  <a:lnTo>
                    <a:pt x="488403" y="112877"/>
                  </a:lnTo>
                  <a:lnTo>
                    <a:pt x="488403" y="107162"/>
                  </a:lnTo>
                  <a:lnTo>
                    <a:pt x="509079" y="107162"/>
                  </a:lnTo>
                  <a:lnTo>
                    <a:pt x="509079" y="90068"/>
                  </a:lnTo>
                  <a:lnTo>
                    <a:pt x="500164" y="90068"/>
                  </a:lnTo>
                  <a:lnTo>
                    <a:pt x="500164" y="95758"/>
                  </a:lnTo>
                  <a:lnTo>
                    <a:pt x="500164" y="101460"/>
                  </a:lnTo>
                  <a:lnTo>
                    <a:pt x="488403" y="101460"/>
                  </a:lnTo>
                  <a:lnTo>
                    <a:pt x="488403" y="95758"/>
                  </a:lnTo>
                  <a:lnTo>
                    <a:pt x="500164" y="95758"/>
                  </a:lnTo>
                  <a:lnTo>
                    <a:pt x="500164" y="90068"/>
                  </a:lnTo>
                  <a:lnTo>
                    <a:pt x="488403" y="90068"/>
                  </a:lnTo>
                  <a:lnTo>
                    <a:pt x="488403" y="84353"/>
                  </a:lnTo>
                  <a:lnTo>
                    <a:pt x="509079" y="84353"/>
                  </a:lnTo>
                  <a:lnTo>
                    <a:pt x="509079" y="67221"/>
                  </a:lnTo>
                  <a:lnTo>
                    <a:pt x="500164" y="67221"/>
                  </a:lnTo>
                  <a:lnTo>
                    <a:pt x="500164" y="72948"/>
                  </a:lnTo>
                  <a:lnTo>
                    <a:pt x="500164" y="78663"/>
                  </a:lnTo>
                  <a:lnTo>
                    <a:pt x="488403" y="78663"/>
                  </a:lnTo>
                  <a:lnTo>
                    <a:pt x="488403" y="72948"/>
                  </a:lnTo>
                  <a:lnTo>
                    <a:pt x="500164" y="72948"/>
                  </a:lnTo>
                  <a:lnTo>
                    <a:pt x="500164" y="67221"/>
                  </a:lnTo>
                  <a:lnTo>
                    <a:pt x="488403" y="67221"/>
                  </a:lnTo>
                  <a:lnTo>
                    <a:pt x="488403" y="61518"/>
                  </a:lnTo>
                  <a:lnTo>
                    <a:pt x="509079" y="61518"/>
                  </a:lnTo>
                  <a:lnTo>
                    <a:pt x="509079" y="44399"/>
                  </a:lnTo>
                  <a:lnTo>
                    <a:pt x="500164" y="44399"/>
                  </a:lnTo>
                  <a:lnTo>
                    <a:pt x="500164" y="50101"/>
                  </a:lnTo>
                  <a:lnTo>
                    <a:pt x="500164" y="55816"/>
                  </a:lnTo>
                  <a:lnTo>
                    <a:pt x="488403" y="55816"/>
                  </a:lnTo>
                  <a:lnTo>
                    <a:pt x="488403" y="50101"/>
                  </a:lnTo>
                  <a:lnTo>
                    <a:pt x="500164" y="50101"/>
                  </a:lnTo>
                  <a:lnTo>
                    <a:pt x="500164" y="44399"/>
                  </a:lnTo>
                  <a:lnTo>
                    <a:pt x="488403" y="44399"/>
                  </a:lnTo>
                  <a:lnTo>
                    <a:pt x="488403" y="38684"/>
                  </a:lnTo>
                  <a:lnTo>
                    <a:pt x="509079" y="38684"/>
                  </a:lnTo>
                  <a:lnTo>
                    <a:pt x="509079" y="21463"/>
                  </a:lnTo>
                  <a:lnTo>
                    <a:pt x="500164" y="21463"/>
                  </a:lnTo>
                  <a:lnTo>
                    <a:pt x="500164" y="27190"/>
                  </a:lnTo>
                  <a:lnTo>
                    <a:pt x="500164" y="32905"/>
                  </a:lnTo>
                  <a:lnTo>
                    <a:pt x="488403" y="32905"/>
                  </a:lnTo>
                  <a:lnTo>
                    <a:pt x="488403" y="27190"/>
                  </a:lnTo>
                  <a:lnTo>
                    <a:pt x="500164" y="27190"/>
                  </a:lnTo>
                  <a:lnTo>
                    <a:pt x="500164" y="21463"/>
                  </a:lnTo>
                  <a:lnTo>
                    <a:pt x="488403" y="21463"/>
                  </a:lnTo>
                  <a:lnTo>
                    <a:pt x="488403" y="15748"/>
                  </a:lnTo>
                  <a:lnTo>
                    <a:pt x="509079" y="15748"/>
                  </a:lnTo>
                  <a:lnTo>
                    <a:pt x="509079" y="330"/>
                  </a:lnTo>
                  <a:lnTo>
                    <a:pt x="479780" y="330"/>
                  </a:lnTo>
                  <a:lnTo>
                    <a:pt x="479780" y="21463"/>
                  </a:lnTo>
                  <a:lnTo>
                    <a:pt x="479780" y="207645"/>
                  </a:lnTo>
                  <a:lnTo>
                    <a:pt x="445211" y="148653"/>
                  </a:lnTo>
                  <a:lnTo>
                    <a:pt x="424954" y="114071"/>
                  </a:lnTo>
                  <a:lnTo>
                    <a:pt x="443877" y="82067"/>
                  </a:lnTo>
                  <a:lnTo>
                    <a:pt x="479717" y="21463"/>
                  </a:lnTo>
                  <a:lnTo>
                    <a:pt x="479780" y="330"/>
                  </a:lnTo>
                  <a:lnTo>
                    <a:pt x="413219" y="330"/>
                  </a:lnTo>
                  <a:lnTo>
                    <a:pt x="365785" y="82067"/>
                  </a:lnTo>
                  <a:lnTo>
                    <a:pt x="350189" y="82067"/>
                  </a:lnTo>
                  <a:lnTo>
                    <a:pt x="350189" y="72580"/>
                  </a:lnTo>
                  <a:lnTo>
                    <a:pt x="350189" y="71894"/>
                  </a:lnTo>
                  <a:lnTo>
                    <a:pt x="350189" y="50647"/>
                  </a:lnTo>
                  <a:lnTo>
                    <a:pt x="350189" y="0"/>
                  </a:lnTo>
                  <a:lnTo>
                    <a:pt x="274066" y="152"/>
                  </a:lnTo>
                  <a:lnTo>
                    <a:pt x="274066" y="50647"/>
                  </a:lnTo>
                  <a:lnTo>
                    <a:pt x="271551" y="47548"/>
                  </a:lnTo>
                  <a:lnTo>
                    <a:pt x="268795" y="44602"/>
                  </a:lnTo>
                  <a:lnTo>
                    <a:pt x="265811" y="41808"/>
                  </a:lnTo>
                  <a:lnTo>
                    <a:pt x="250367" y="30035"/>
                  </a:lnTo>
                  <a:lnTo>
                    <a:pt x="232244" y="21094"/>
                  </a:lnTo>
                  <a:lnTo>
                    <a:pt x="221132" y="17830"/>
                  </a:lnTo>
                  <a:lnTo>
                    <a:pt x="221132" y="113842"/>
                  </a:lnTo>
                  <a:lnTo>
                    <a:pt x="218617" y="128181"/>
                  </a:lnTo>
                  <a:lnTo>
                    <a:pt x="211645" y="140436"/>
                  </a:lnTo>
                  <a:lnTo>
                    <a:pt x="201142" y="149707"/>
                  </a:lnTo>
                  <a:lnTo>
                    <a:pt x="187998" y="155105"/>
                  </a:lnTo>
                  <a:lnTo>
                    <a:pt x="187998" y="72580"/>
                  </a:lnTo>
                  <a:lnTo>
                    <a:pt x="201142" y="77965"/>
                  </a:lnTo>
                  <a:lnTo>
                    <a:pt x="211645" y="87249"/>
                  </a:lnTo>
                  <a:lnTo>
                    <a:pt x="218617" y="99504"/>
                  </a:lnTo>
                  <a:lnTo>
                    <a:pt x="221132" y="113842"/>
                  </a:lnTo>
                  <a:lnTo>
                    <a:pt x="221132" y="17830"/>
                  </a:lnTo>
                  <a:lnTo>
                    <a:pt x="211455" y="14986"/>
                  </a:lnTo>
                  <a:lnTo>
                    <a:pt x="187998" y="11684"/>
                  </a:lnTo>
                  <a:lnTo>
                    <a:pt x="187998" y="1663"/>
                  </a:lnTo>
                  <a:lnTo>
                    <a:pt x="120281" y="1663"/>
                  </a:lnTo>
                  <a:lnTo>
                    <a:pt x="120281" y="11684"/>
                  </a:lnTo>
                  <a:lnTo>
                    <a:pt x="120281" y="71894"/>
                  </a:lnTo>
                  <a:lnTo>
                    <a:pt x="120281" y="155790"/>
                  </a:lnTo>
                  <a:lnTo>
                    <a:pt x="105676" y="151193"/>
                  </a:lnTo>
                  <a:lnTo>
                    <a:pt x="93891" y="141922"/>
                  </a:lnTo>
                  <a:lnTo>
                    <a:pt x="86004" y="129108"/>
                  </a:lnTo>
                  <a:lnTo>
                    <a:pt x="83185" y="114071"/>
                  </a:lnTo>
                  <a:lnTo>
                    <a:pt x="83134" y="113842"/>
                  </a:lnTo>
                  <a:lnTo>
                    <a:pt x="86004" y="98564"/>
                  </a:lnTo>
                  <a:lnTo>
                    <a:pt x="93891" y="85750"/>
                  </a:lnTo>
                  <a:lnTo>
                    <a:pt x="105676" y="76492"/>
                  </a:lnTo>
                  <a:lnTo>
                    <a:pt x="120281" y="71894"/>
                  </a:lnTo>
                  <a:lnTo>
                    <a:pt x="120281" y="11684"/>
                  </a:lnTo>
                  <a:lnTo>
                    <a:pt x="119913" y="11684"/>
                  </a:lnTo>
                  <a:lnTo>
                    <a:pt x="95770" y="14986"/>
                  </a:lnTo>
                  <a:lnTo>
                    <a:pt x="96126" y="14986"/>
                  </a:lnTo>
                  <a:lnTo>
                    <a:pt x="75018" y="21094"/>
                  </a:lnTo>
                  <a:lnTo>
                    <a:pt x="75158" y="21094"/>
                  </a:lnTo>
                  <a:lnTo>
                    <a:pt x="56896" y="30035"/>
                  </a:lnTo>
                  <a:lnTo>
                    <a:pt x="41351" y="41808"/>
                  </a:lnTo>
                  <a:lnTo>
                    <a:pt x="14566" y="91706"/>
                  </a:lnTo>
                  <a:lnTo>
                    <a:pt x="12788" y="112877"/>
                  </a:lnTo>
                  <a:lnTo>
                    <a:pt x="14566" y="133972"/>
                  </a:lnTo>
                  <a:lnTo>
                    <a:pt x="28854" y="169481"/>
                  </a:lnTo>
                  <a:lnTo>
                    <a:pt x="56984" y="195707"/>
                  </a:lnTo>
                  <a:lnTo>
                    <a:pt x="96456" y="210794"/>
                  </a:lnTo>
                  <a:lnTo>
                    <a:pt x="120281" y="214033"/>
                  </a:lnTo>
                  <a:lnTo>
                    <a:pt x="120281" y="231127"/>
                  </a:lnTo>
                  <a:lnTo>
                    <a:pt x="187350" y="231127"/>
                  </a:lnTo>
                  <a:lnTo>
                    <a:pt x="187350" y="214033"/>
                  </a:lnTo>
                  <a:lnTo>
                    <a:pt x="211023" y="210794"/>
                  </a:lnTo>
                  <a:lnTo>
                    <a:pt x="250253" y="195707"/>
                  </a:lnTo>
                  <a:lnTo>
                    <a:pt x="274066" y="175044"/>
                  </a:lnTo>
                  <a:lnTo>
                    <a:pt x="274066" y="219443"/>
                  </a:lnTo>
                  <a:lnTo>
                    <a:pt x="275031" y="221183"/>
                  </a:lnTo>
                  <a:lnTo>
                    <a:pt x="276479" y="222592"/>
                  </a:lnTo>
                  <a:lnTo>
                    <a:pt x="278638" y="223977"/>
                  </a:lnTo>
                  <a:lnTo>
                    <a:pt x="280263" y="225120"/>
                  </a:lnTo>
                  <a:lnTo>
                    <a:pt x="312077" y="232016"/>
                  </a:lnTo>
                  <a:lnTo>
                    <a:pt x="319963" y="231686"/>
                  </a:lnTo>
                  <a:lnTo>
                    <a:pt x="344906" y="224396"/>
                  </a:lnTo>
                  <a:lnTo>
                    <a:pt x="347446" y="222885"/>
                  </a:lnTo>
                  <a:lnTo>
                    <a:pt x="349275" y="221183"/>
                  </a:lnTo>
                  <a:lnTo>
                    <a:pt x="350113" y="219443"/>
                  </a:lnTo>
                  <a:lnTo>
                    <a:pt x="350189" y="175044"/>
                  </a:lnTo>
                  <a:lnTo>
                    <a:pt x="350189" y="155790"/>
                  </a:lnTo>
                  <a:lnTo>
                    <a:pt x="350189" y="155105"/>
                  </a:lnTo>
                  <a:lnTo>
                    <a:pt x="350189" y="148653"/>
                  </a:lnTo>
                  <a:lnTo>
                    <a:pt x="364172" y="148653"/>
                  </a:lnTo>
                  <a:lnTo>
                    <a:pt x="412026" y="231127"/>
                  </a:lnTo>
                  <a:lnTo>
                    <a:pt x="555383" y="231127"/>
                  </a:lnTo>
                  <a:lnTo>
                    <a:pt x="555383" y="169837"/>
                  </a:lnTo>
                  <a:lnTo>
                    <a:pt x="597992" y="169837"/>
                  </a:lnTo>
                  <a:lnTo>
                    <a:pt x="625322" y="164274"/>
                  </a:lnTo>
                  <a:lnTo>
                    <a:pt x="630897" y="163144"/>
                  </a:lnTo>
                  <a:lnTo>
                    <a:pt x="637692" y="158559"/>
                  </a:lnTo>
                  <a:lnTo>
                    <a:pt x="646137" y="152844"/>
                  </a:lnTo>
                  <a:lnTo>
                    <a:pt x="654583" y="147142"/>
                  </a:lnTo>
                  <a:lnTo>
                    <a:pt x="657847" y="144932"/>
                  </a:lnTo>
                  <a:lnTo>
                    <a:pt x="660209" y="141427"/>
                  </a:lnTo>
                  <a:lnTo>
                    <a:pt x="664083" y="135712"/>
                  </a:lnTo>
                  <a:lnTo>
                    <a:pt x="667931" y="129997"/>
                  </a:lnTo>
                  <a:lnTo>
                    <a:pt x="671779" y="124320"/>
                  </a:lnTo>
                  <a:lnTo>
                    <a:pt x="675640" y="118605"/>
                  </a:lnTo>
                  <a:lnTo>
                    <a:pt x="676046" y="117983"/>
                  </a:lnTo>
                  <a:lnTo>
                    <a:pt x="677087" y="112877"/>
                  </a:lnTo>
                  <a:lnTo>
                    <a:pt x="677887" y="108978"/>
                  </a:lnTo>
                  <a:lnTo>
                    <a:pt x="682739" y="85077"/>
                  </a:lnTo>
                  <a:close/>
                </a:path>
                <a:path w="695960" h="525144">
                  <a:moveTo>
                    <a:pt x="695528" y="376072"/>
                  </a:moveTo>
                  <a:lnTo>
                    <a:pt x="689610" y="376072"/>
                  </a:lnTo>
                  <a:lnTo>
                    <a:pt x="675220" y="396036"/>
                  </a:lnTo>
                  <a:lnTo>
                    <a:pt x="660755" y="376072"/>
                  </a:lnTo>
                  <a:lnTo>
                    <a:pt x="655040" y="376072"/>
                  </a:lnTo>
                  <a:lnTo>
                    <a:pt x="672325" y="400011"/>
                  </a:lnTo>
                  <a:lnTo>
                    <a:pt x="655040" y="424091"/>
                  </a:lnTo>
                  <a:lnTo>
                    <a:pt x="660895" y="424091"/>
                  </a:lnTo>
                  <a:lnTo>
                    <a:pt x="675360" y="404063"/>
                  </a:lnTo>
                  <a:lnTo>
                    <a:pt x="689889" y="424091"/>
                  </a:lnTo>
                  <a:lnTo>
                    <a:pt x="695528" y="424091"/>
                  </a:lnTo>
                  <a:lnTo>
                    <a:pt x="681012" y="404063"/>
                  </a:lnTo>
                  <a:lnTo>
                    <a:pt x="678180" y="400164"/>
                  </a:lnTo>
                  <a:lnTo>
                    <a:pt x="681151" y="396036"/>
                  </a:lnTo>
                  <a:lnTo>
                    <a:pt x="695528" y="37607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7323" y="0"/>
            <a:ext cx="1120140" cy="1393190"/>
            <a:chOff x="837323" y="0"/>
            <a:chExt cx="1120140" cy="1393190"/>
          </a:xfrm>
        </p:grpSpPr>
        <p:sp>
          <p:nvSpPr>
            <p:cNvPr id="3" name="object 3"/>
            <p:cNvSpPr/>
            <p:nvPr/>
          </p:nvSpPr>
          <p:spPr>
            <a:xfrm>
              <a:off x="837323" y="1"/>
              <a:ext cx="1120140" cy="1393190"/>
            </a:xfrm>
            <a:custGeom>
              <a:avLst/>
              <a:gdLst/>
              <a:ahLst/>
              <a:cxnLst/>
              <a:rect l="l" t="t" r="r" b="b"/>
              <a:pathLst>
                <a:path w="1120139" h="1393190">
                  <a:moveTo>
                    <a:pt x="547230" y="1334655"/>
                  </a:moveTo>
                  <a:lnTo>
                    <a:pt x="488797" y="1334655"/>
                  </a:lnTo>
                  <a:lnTo>
                    <a:pt x="488797" y="1393075"/>
                  </a:lnTo>
                  <a:lnTo>
                    <a:pt x="547230" y="1393075"/>
                  </a:lnTo>
                  <a:lnTo>
                    <a:pt x="547230" y="1334655"/>
                  </a:lnTo>
                  <a:close/>
                </a:path>
                <a:path w="1120139" h="1393190">
                  <a:moveTo>
                    <a:pt x="547230" y="1250759"/>
                  </a:moveTo>
                  <a:lnTo>
                    <a:pt x="488797" y="1250759"/>
                  </a:lnTo>
                  <a:lnTo>
                    <a:pt x="488797" y="1309179"/>
                  </a:lnTo>
                  <a:lnTo>
                    <a:pt x="547230" y="1309179"/>
                  </a:lnTo>
                  <a:lnTo>
                    <a:pt x="547230" y="1250759"/>
                  </a:lnTo>
                  <a:close/>
                </a:path>
                <a:path w="1120139" h="1393190">
                  <a:moveTo>
                    <a:pt x="631113" y="1334655"/>
                  </a:moveTo>
                  <a:lnTo>
                    <a:pt x="572706" y="1334655"/>
                  </a:lnTo>
                  <a:lnTo>
                    <a:pt x="572706" y="1393075"/>
                  </a:lnTo>
                  <a:lnTo>
                    <a:pt x="631113" y="1393075"/>
                  </a:lnTo>
                  <a:lnTo>
                    <a:pt x="631113" y="1334655"/>
                  </a:lnTo>
                  <a:close/>
                </a:path>
                <a:path w="1120139" h="1393190">
                  <a:moveTo>
                    <a:pt x="631113" y="1250759"/>
                  </a:moveTo>
                  <a:lnTo>
                    <a:pt x="572706" y="1250759"/>
                  </a:lnTo>
                  <a:lnTo>
                    <a:pt x="572706" y="1309179"/>
                  </a:lnTo>
                  <a:lnTo>
                    <a:pt x="631113" y="1309179"/>
                  </a:lnTo>
                  <a:lnTo>
                    <a:pt x="631113" y="1250759"/>
                  </a:lnTo>
                  <a:close/>
                </a:path>
                <a:path w="1120139" h="1393190">
                  <a:moveTo>
                    <a:pt x="1119924" y="0"/>
                  </a:moveTo>
                  <a:lnTo>
                    <a:pt x="0" y="0"/>
                  </a:lnTo>
                  <a:lnTo>
                    <a:pt x="0" y="1382979"/>
                  </a:lnTo>
                  <a:lnTo>
                    <a:pt x="559968" y="981049"/>
                  </a:lnTo>
                  <a:lnTo>
                    <a:pt x="1119924" y="1382979"/>
                  </a:lnTo>
                  <a:lnTo>
                    <a:pt x="1119924" y="0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6861" y="309677"/>
              <a:ext cx="695960" cy="525145"/>
            </a:xfrm>
            <a:custGeom>
              <a:avLst/>
              <a:gdLst/>
              <a:ahLst/>
              <a:cxnLst/>
              <a:rect l="l" t="t" r="r" b="b"/>
              <a:pathLst>
                <a:path w="695960" h="525144">
                  <a:moveTo>
                    <a:pt x="57048" y="399440"/>
                  </a:moveTo>
                  <a:lnTo>
                    <a:pt x="55384" y="391274"/>
                  </a:lnTo>
                  <a:lnTo>
                    <a:pt x="52057" y="386880"/>
                  </a:lnTo>
                  <a:lnTo>
                    <a:pt x="52057" y="389737"/>
                  </a:lnTo>
                  <a:lnTo>
                    <a:pt x="52057" y="409117"/>
                  </a:lnTo>
                  <a:lnTo>
                    <a:pt x="44538" y="413893"/>
                  </a:lnTo>
                  <a:lnTo>
                    <a:pt x="31026" y="413893"/>
                  </a:lnTo>
                  <a:lnTo>
                    <a:pt x="31026" y="384975"/>
                  </a:lnTo>
                  <a:lnTo>
                    <a:pt x="44538" y="384975"/>
                  </a:lnTo>
                  <a:lnTo>
                    <a:pt x="52057" y="389737"/>
                  </a:lnTo>
                  <a:lnTo>
                    <a:pt x="52057" y="386880"/>
                  </a:lnTo>
                  <a:lnTo>
                    <a:pt x="50876" y="385318"/>
                  </a:lnTo>
                  <a:lnTo>
                    <a:pt x="50253" y="384975"/>
                  </a:lnTo>
                  <a:lnTo>
                    <a:pt x="44272" y="381660"/>
                  </a:lnTo>
                  <a:lnTo>
                    <a:pt x="36296" y="380415"/>
                  </a:lnTo>
                  <a:lnTo>
                    <a:pt x="31026" y="380415"/>
                  </a:lnTo>
                  <a:lnTo>
                    <a:pt x="31026" y="374484"/>
                  </a:lnTo>
                  <a:lnTo>
                    <a:pt x="26035" y="374484"/>
                  </a:lnTo>
                  <a:lnTo>
                    <a:pt x="26035" y="380415"/>
                  </a:lnTo>
                  <a:lnTo>
                    <a:pt x="26035" y="384975"/>
                  </a:lnTo>
                  <a:lnTo>
                    <a:pt x="26035" y="413893"/>
                  </a:lnTo>
                  <a:lnTo>
                    <a:pt x="12509" y="413893"/>
                  </a:lnTo>
                  <a:lnTo>
                    <a:pt x="4991" y="409117"/>
                  </a:lnTo>
                  <a:lnTo>
                    <a:pt x="4991" y="389737"/>
                  </a:lnTo>
                  <a:lnTo>
                    <a:pt x="12509" y="384975"/>
                  </a:lnTo>
                  <a:lnTo>
                    <a:pt x="26035" y="384975"/>
                  </a:lnTo>
                  <a:lnTo>
                    <a:pt x="26035" y="380415"/>
                  </a:lnTo>
                  <a:lnTo>
                    <a:pt x="20751" y="380415"/>
                  </a:lnTo>
                  <a:lnTo>
                    <a:pt x="12776" y="381660"/>
                  </a:lnTo>
                  <a:lnTo>
                    <a:pt x="6172" y="385318"/>
                  </a:lnTo>
                  <a:lnTo>
                    <a:pt x="1663" y="391274"/>
                  </a:lnTo>
                  <a:lnTo>
                    <a:pt x="0" y="399440"/>
                  </a:lnTo>
                  <a:lnTo>
                    <a:pt x="1663" y="407593"/>
                  </a:lnTo>
                  <a:lnTo>
                    <a:pt x="6172" y="413550"/>
                  </a:lnTo>
                  <a:lnTo>
                    <a:pt x="12776" y="417207"/>
                  </a:lnTo>
                  <a:lnTo>
                    <a:pt x="20751" y="418452"/>
                  </a:lnTo>
                  <a:lnTo>
                    <a:pt x="26035" y="418452"/>
                  </a:lnTo>
                  <a:lnTo>
                    <a:pt x="26035" y="425386"/>
                  </a:lnTo>
                  <a:lnTo>
                    <a:pt x="31026" y="425386"/>
                  </a:lnTo>
                  <a:lnTo>
                    <a:pt x="31026" y="418452"/>
                  </a:lnTo>
                  <a:lnTo>
                    <a:pt x="36296" y="418452"/>
                  </a:lnTo>
                  <a:lnTo>
                    <a:pt x="44272" y="417207"/>
                  </a:lnTo>
                  <a:lnTo>
                    <a:pt x="50253" y="413893"/>
                  </a:lnTo>
                  <a:lnTo>
                    <a:pt x="50876" y="413550"/>
                  </a:lnTo>
                  <a:lnTo>
                    <a:pt x="55384" y="407593"/>
                  </a:lnTo>
                  <a:lnTo>
                    <a:pt x="57048" y="399440"/>
                  </a:lnTo>
                  <a:close/>
                </a:path>
                <a:path w="695960" h="525144">
                  <a:moveTo>
                    <a:pt x="76542" y="472325"/>
                  </a:moveTo>
                  <a:lnTo>
                    <a:pt x="75196" y="470585"/>
                  </a:lnTo>
                  <a:lnTo>
                    <a:pt x="71691" y="466026"/>
                  </a:lnTo>
                  <a:lnTo>
                    <a:pt x="71539" y="466026"/>
                  </a:lnTo>
                  <a:lnTo>
                    <a:pt x="71539" y="473621"/>
                  </a:lnTo>
                  <a:lnTo>
                    <a:pt x="71539" y="486054"/>
                  </a:lnTo>
                  <a:lnTo>
                    <a:pt x="67284" y="489026"/>
                  </a:lnTo>
                  <a:lnTo>
                    <a:pt x="43713" y="489026"/>
                  </a:lnTo>
                  <a:lnTo>
                    <a:pt x="43713" y="470585"/>
                  </a:lnTo>
                  <a:lnTo>
                    <a:pt x="67284" y="470585"/>
                  </a:lnTo>
                  <a:lnTo>
                    <a:pt x="71539" y="473621"/>
                  </a:lnTo>
                  <a:lnTo>
                    <a:pt x="71539" y="466026"/>
                  </a:lnTo>
                  <a:lnTo>
                    <a:pt x="38722" y="466026"/>
                  </a:lnTo>
                  <a:lnTo>
                    <a:pt x="38722" y="514045"/>
                  </a:lnTo>
                  <a:lnTo>
                    <a:pt x="43713" y="514045"/>
                  </a:lnTo>
                  <a:lnTo>
                    <a:pt x="43713" y="493572"/>
                  </a:lnTo>
                  <a:lnTo>
                    <a:pt x="71691" y="493572"/>
                  </a:lnTo>
                  <a:lnTo>
                    <a:pt x="75209" y="489026"/>
                  </a:lnTo>
                  <a:lnTo>
                    <a:pt x="76542" y="487286"/>
                  </a:lnTo>
                  <a:lnTo>
                    <a:pt x="76542" y="472325"/>
                  </a:lnTo>
                  <a:close/>
                </a:path>
                <a:path w="695960" h="525144">
                  <a:moveTo>
                    <a:pt x="112725" y="400088"/>
                  </a:moveTo>
                  <a:lnTo>
                    <a:pt x="110807" y="390144"/>
                  </a:lnTo>
                  <a:lnTo>
                    <a:pt x="107734" y="385521"/>
                  </a:lnTo>
                  <a:lnTo>
                    <a:pt x="107734" y="400088"/>
                  </a:lnTo>
                  <a:lnTo>
                    <a:pt x="106260" y="408279"/>
                  </a:lnTo>
                  <a:lnTo>
                    <a:pt x="102184" y="414731"/>
                  </a:lnTo>
                  <a:lnTo>
                    <a:pt x="95999" y="418960"/>
                  </a:lnTo>
                  <a:lnTo>
                    <a:pt x="88214" y="420471"/>
                  </a:lnTo>
                  <a:lnTo>
                    <a:pt x="80441" y="418960"/>
                  </a:lnTo>
                  <a:lnTo>
                    <a:pt x="74244" y="414731"/>
                  </a:lnTo>
                  <a:lnTo>
                    <a:pt x="70167" y="408279"/>
                  </a:lnTo>
                  <a:lnTo>
                    <a:pt x="68694" y="400088"/>
                  </a:lnTo>
                  <a:lnTo>
                    <a:pt x="70167" y="391896"/>
                  </a:lnTo>
                  <a:lnTo>
                    <a:pt x="74244" y="385445"/>
                  </a:lnTo>
                  <a:lnTo>
                    <a:pt x="80441" y="381215"/>
                  </a:lnTo>
                  <a:lnTo>
                    <a:pt x="88214" y="379691"/>
                  </a:lnTo>
                  <a:lnTo>
                    <a:pt x="95999" y="381215"/>
                  </a:lnTo>
                  <a:lnTo>
                    <a:pt x="102184" y="385445"/>
                  </a:lnTo>
                  <a:lnTo>
                    <a:pt x="106260" y="391896"/>
                  </a:lnTo>
                  <a:lnTo>
                    <a:pt x="107734" y="400088"/>
                  </a:lnTo>
                  <a:lnTo>
                    <a:pt x="107734" y="385521"/>
                  </a:lnTo>
                  <a:lnTo>
                    <a:pt x="105562" y="382244"/>
                  </a:lnTo>
                  <a:lnTo>
                    <a:pt x="101765" y="379691"/>
                  </a:lnTo>
                  <a:lnTo>
                    <a:pt x="97777" y="377024"/>
                  </a:lnTo>
                  <a:lnTo>
                    <a:pt x="88214" y="375132"/>
                  </a:lnTo>
                  <a:lnTo>
                    <a:pt x="78651" y="377024"/>
                  </a:lnTo>
                  <a:lnTo>
                    <a:pt x="70866" y="382244"/>
                  </a:lnTo>
                  <a:lnTo>
                    <a:pt x="65620" y="390144"/>
                  </a:lnTo>
                  <a:lnTo>
                    <a:pt x="63703" y="400088"/>
                  </a:lnTo>
                  <a:lnTo>
                    <a:pt x="65620" y="410019"/>
                  </a:lnTo>
                  <a:lnTo>
                    <a:pt x="70866" y="417931"/>
                  </a:lnTo>
                  <a:lnTo>
                    <a:pt x="78651" y="423151"/>
                  </a:lnTo>
                  <a:lnTo>
                    <a:pt x="88214" y="425030"/>
                  </a:lnTo>
                  <a:lnTo>
                    <a:pt x="97777" y="423151"/>
                  </a:lnTo>
                  <a:lnTo>
                    <a:pt x="101765" y="420471"/>
                  </a:lnTo>
                  <a:lnTo>
                    <a:pt x="105562" y="417931"/>
                  </a:lnTo>
                  <a:lnTo>
                    <a:pt x="110807" y="410019"/>
                  </a:lnTo>
                  <a:lnTo>
                    <a:pt x="112725" y="400088"/>
                  </a:lnTo>
                  <a:close/>
                </a:path>
                <a:path w="695960" h="525144">
                  <a:moveTo>
                    <a:pt x="122097" y="466026"/>
                  </a:moveTo>
                  <a:lnTo>
                    <a:pt x="116801" y="466026"/>
                  </a:lnTo>
                  <a:lnTo>
                    <a:pt x="102209" y="496112"/>
                  </a:lnTo>
                  <a:lnTo>
                    <a:pt x="86741" y="466026"/>
                  </a:lnTo>
                  <a:lnTo>
                    <a:pt x="81381" y="466026"/>
                  </a:lnTo>
                  <a:lnTo>
                    <a:pt x="99606" y="501751"/>
                  </a:lnTo>
                  <a:lnTo>
                    <a:pt x="96570" y="508114"/>
                  </a:lnTo>
                  <a:lnTo>
                    <a:pt x="94246" y="509485"/>
                  </a:lnTo>
                  <a:lnTo>
                    <a:pt x="87668" y="509485"/>
                  </a:lnTo>
                  <a:lnTo>
                    <a:pt x="87668" y="514045"/>
                  </a:lnTo>
                  <a:lnTo>
                    <a:pt x="98374" y="514045"/>
                  </a:lnTo>
                  <a:lnTo>
                    <a:pt x="100114" y="511365"/>
                  </a:lnTo>
                  <a:lnTo>
                    <a:pt x="107492" y="496112"/>
                  </a:lnTo>
                  <a:lnTo>
                    <a:pt x="122097" y="466026"/>
                  </a:lnTo>
                  <a:close/>
                </a:path>
                <a:path w="695960" h="525144">
                  <a:moveTo>
                    <a:pt x="160375" y="382371"/>
                  </a:moveTo>
                  <a:lnTo>
                    <a:pt x="159042" y="380631"/>
                  </a:lnTo>
                  <a:lnTo>
                    <a:pt x="155536" y="376072"/>
                  </a:lnTo>
                  <a:lnTo>
                    <a:pt x="155384" y="376072"/>
                  </a:lnTo>
                  <a:lnTo>
                    <a:pt x="155384" y="383679"/>
                  </a:lnTo>
                  <a:lnTo>
                    <a:pt x="155384" y="396113"/>
                  </a:lnTo>
                  <a:lnTo>
                    <a:pt x="151117" y="399072"/>
                  </a:lnTo>
                  <a:lnTo>
                    <a:pt x="127546" y="399072"/>
                  </a:lnTo>
                  <a:lnTo>
                    <a:pt x="127546" y="380631"/>
                  </a:lnTo>
                  <a:lnTo>
                    <a:pt x="151117" y="380631"/>
                  </a:lnTo>
                  <a:lnTo>
                    <a:pt x="155384" y="383679"/>
                  </a:lnTo>
                  <a:lnTo>
                    <a:pt x="155384" y="376072"/>
                  </a:lnTo>
                  <a:lnTo>
                    <a:pt x="122555" y="376072"/>
                  </a:lnTo>
                  <a:lnTo>
                    <a:pt x="122555" y="424091"/>
                  </a:lnTo>
                  <a:lnTo>
                    <a:pt x="127546" y="424091"/>
                  </a:lnTo>
                  <a:lnTo>
                    <a:pt x="127546" y="403631"/>
                  </a:lnTo>
                  <a:lnTo>
                    <a:pt x="155536" y="403631"/>
                  </a:lnTo>
                  <a:lnTo>
                    <a:pt x="159042" y="399072"/>
                  </a:lnTo>
                  <a:lnTo>
                    <a:pt x="160375" y="397332"/>
                  </a:lnTo>
                  <a:lnTo>
                    <a:pt x="160375" y="382371"/>
                  </a:lnTo>
                  <a:close/>
                </a:path>
                <a:path w="695960" h="525144">
                  <a:moveTo>
                    <a:pt x="164680" y="466026"/>
                  </a:moveTo>
                  <a:lnTo>
                    <a:pt x="157594" y="466026"/>
                  </a:lnTo>
                  <a:lnTo>
                    <a:pt x="133299" y="487426"/>
                  </a:lnTo>
                  <a:lnTo>
                    <a:pt x="133299" y="466026"/>
                  </a:lnTo>
                  <a:lnTo>
                    <a:pt x="128308" y="466026"/>
                  </a:lnTo>
                  <a:lnTo>
                    <a:pt x="128308" y="514045"/>
                  </a:lnTo>
                  <a:lnTo>
                    <a:pt x="133299" y="514045"/>
                  </a:lnTo>
                  <a:lnTo>
                    <a:pt x="133299" y="492417"/>
                  </a:lnTo>
                  <a:lnTo>
                    <a:pt x="157886" y="514045"/>
                  </a:lnTo>
                  <a:lnTo>
                    <a:pt x="164680" y="514045"/>
                  </a:lnTo>
                  <a:lnTo>
                    <a:pt x="140525" y="492417"/>
                  </a:lnTo>
                  <a:lnTo>
                    <a:pt x="137858" y="490029"/>
                  </a:lnTo>
                  <a:lnTo>
                    <a:pt x="140766" y="487426"/>
                  </a:lnTo>
                  <a:lnTo>
                    <a:pt x="164680" y="466026"/>
                  </a:lnTo>
                  <a:close/>
                </a:path>
                <a:path w="695960" h="525144">
                  <a:moveTo>
                    <a:pt x="205930" y="376072"/>
                  </a:moveTo>
                  <a:lnTo>
                    <a:pt x="200647" y="376072"/>
                  </a:lnTo>
                  <a:lnTo>
                    <a:pt x="186042" y="406158"/>
                  </a:lnTo>
                  <a:lnTo>
                    <a:pt x="170573" y="376072"/>
                  </a:lnTo>
                  <a:lnTo>
                    <a:pt x="165227" y="376072"/>
                  </a:lnTo>
                  <a:lnTo>
                    <a:pt x="183438" y="411797"/>
                  </a:lnTo>
                  <a:lnTo>
                    <a:pt x="180416" y="418160"/>
                  </a:lnTo>
                  <a:lnTo>
                    <a:pt x="178092" y="419531"/>
                  </a:lnTo>
                  <a:lnTo>
                    <a:pt x="171513" y="419531"/>
                  </a:lnTo>
                  <a:lnTo>
                    <a:pt x="171513" y="424091"/>
                  </a:lnTo>
                  <a:lnTo>
                    <a:pt x="182219" y="424091"/>
                  </a:lnTo>
                  <a:lnTo>
                    <a:pt x="183946" y="421411"/>
                  </a:lnTo>
                  <a:lnTo>
                    <a:pt x="191338" y="406158"/>
                  </a:lnTo>
                  <a:lnTo>
                    <a:pt x="205930" y="376072"/>
                  </a:lnTo>
                  <a:close/>
                </a:path>
                <a:path w="695960" h="525144">
                  <a:moveTo>
                    <a:pt x="215950" y="490029"/>
                  </a:moveTo>
                  <a:lnTo>
                    <a:pt x="214033" y="480098"/>
                  </a:lnTo>
                  <a:lnTo>
                    <a:pt x="210959" y="475462"/>
                  </a:lnTo>
                  <a:lnTo>
                    <a:pt x="210959" y="490029"/>
                  </a:lnTo>
                  <a:lnTo>
                    <a:pt x="209486" y="498221"/>
                  </a:lnTo>
                  <a:lnTo>
                    <a:pt x="205397" y="504672"/>
                  </a:lnTo>
                  <a:lnTo>
                    <a:pt x="199212" y="508901"/>
                  </a:lnTo>
                  <a:lnTo>
                    <a:pt x="191439" y="510425"/>
                  </a:lnTo>
                  <a:lnTo>
                    <a:pt x="183654" y="508901"/>
                  </a:lnTo>
                  <a:lnTo>
                    <a:pt x="177469" y="504672"/>
                  </a:lnTo>
                  <a:lnTo>
                    <a:pt x="173380" y="498221"/>
                  </a:lnTo>
                  <a:lnTo>
                    <a:pt x="171907" y="490029"/>
                  </a:lnTo>
                  <a:lnTo>
                    <a:pt x="173380" y="481850"/>
                  </a:lnTo>
                  <a:lnTo>
                    <a:pt x="177469" y="475386"/>
                  </a:lnTo>
                  <a:lnTo>
                    <a:pt x="183654" y="471170"/>
                  </a:lnTo>
                  <a:lnTo>
                    <a:pt x="191439" y="469646"/>
                  </a:lnTo>
                  <a:lnTo>
                    <a:pt x="199212" y="471170"/>
                  </a:lnTo>
                  <a:lnTo>
                    <a:pt x="205397" y="475386"/>
                  </a:lnTo>
                  <a:lnTo>
                    <a:pt x="209486" y="481850"/>
                  </a:lnTo>
                  <a:lnTo>
                    <a:pt x="210959" y="490029"/>
                  </a:lnTo>
                  <a:lnTo>
                    <a:pt x="210959" y="475462"/>
                  </a:lnTo>
                  <a:lnTo>
                    <a:pt x="208788" y="472186"/>
                  </a:lnTo>
                  <a:lnTo>
                    <a:pt x="204990" y="469646"/>
                  </a:lnTo>
                  <a:lnTo>
                    <a:pt x="201002" y="466966"/>
                  </a:lnTo>
                  <a:lnTo>
                    <a:pt x="191439" y="465086"/>
                  </a:lnTo>
                  <a:lnTo>
                    <a:pt x="181876" y="466966"/>
                  </a:lnTo>
                  <a:lnTo>
                    <a:pt x="174078" y="472186"/>
                  </a:lnTo>
                  <a:lnTo>
                    <a:pt x="168833" y="480098"/>
                  </a:lnTo>
                  <a:lnTo>
                    <a:pt x="166916" y="490029"/>
                  </a:lnTo>
                  <a:lnTo>
                    <a:pt x="168833" y="499973"/>
                  </a:lnTo>
                  <a:lnTo>
                    <a:pt x="174078" y="507873"/>
                  </a:lnTo>
                  <a:lnTo>
                    <a:pt x="181876" y="513092"/>
                  </a:lnTo>
                  <a:lnTo>
                    <a:pt x="191439" y="514985"/>
                  </a:lnTo>
                  <a:lnTo>
                    <a:pt x="201002" y="513092"/>
                  </a:lnTo>
                  <a:lnTo>
                    <a:pt x="204990" y="510425"/>
                  </a:lnTo>
                  <a:lnTo>
                    <a:pt x="208788" y="507873"/>
                  </a:lnTo>
                  <a:lnTo>
                    <a:pt x="214033" y="499973"/>
                  </a:lnTo>
                  <a:lnTo>
                    <a:pt x="215950" y="490029"/>
                  </a:lnTo>
                  <a:close/>
                </a:path>
                <a:path w="695960" h="525144">
                  <a:moveTo>
                    <a:pt x="262585" y="471665"/>
                  </a:moveTo>
                  <a:lnTo>
                    <a:pt x="261683" y="470585"/>
                  </a:lnTo>
                  <a:lnTo>
                    <a:pt x="257886" y="466026"/>
                  </a:lnTo>
                  <a:lnTo>
                    <a:pt x="257606" y="466026"/>
                  </a:lnTo>
                  <a:lnTo>
                    <a:pt x="257606" y="473481"/>
                  </a:lnTo>
                  <a:lnTo>
                    <a:pt x="257606" y="484974"/>
                  </a:lnTo>
                  <a:lnTo>
                    <a:pt x="253911" y="487794"/>
                  </a:lnTo>
                  <a:lnTo>
                    <a:pt x="230771" y="487794"/>
                  </a:lnTo>
                  <a:lnTo>
                    <a:pt x="230771" y="470585"/>
                  </a:lnTo>
                  <a:lnTo>
                    <a:pt x="253834" y="470585"/>
                  </a:lnTo>
                  <a:lnTo>
                    <a:pt x="257606" y="473481"/>
                  </a:lnTo>
                  <a:lnTo>
                    <a:pt x="257606" y="466026"/>
                  </a:lnTo>
                  <a:lnTo>
                    <a:pt x="225780" y="466026"/>
                  </a:lnTo>
                  <a:lnTo>
                    <a:pt x="225780" y="514045"/>
                  </a:lnTo>
                  <a:lnTo>
                    <a:pt x="257886" y="514045"/>
                  </a:lnTo>
                  <a:lnTo>
                    <a:pt x="261734" y="509485"/>
                  </a:lnTo>
                  <a:lnTo>
                    <a:pt x="262585" y="508469"/>
                  </a:lnTo>
                  <a:lnTo>
                    <a:pt x="262585" y="497700"/>
                  </a:lnTo>
                  <a:lnTo>
                    <a:pt x="261937" y="493433"/>
                  </a:lnTo>
                  <a:lnTo>
                    <a:pt x="260019" y="492353"/>
                  </a:lnTo>
                  <a:lnTo>
                    <a:pt x="257606" y="490994"/>
                  </a:lnTo>
                  <a:lnTo>
                    <a:pt x="257606" y="495236"/>
                  </a:lnTo>
                  <a:lnTo>
                    <a:pt x="257606" y="506742"/>
                  </a:lnTo>
                  <a:lnTo>
                    <a:pt x="253911" y="509485"/>
                  </a:lnTo>
                  <a:lnTo>
                    <a:pt x="230771" y="509485"/>
                  </a:lnTo>
                  <a:lnTo>
                    <a:pt x="230771" y="492353"/>
                  </a:lnTo>
                  <a:lnTo>
                    <a:pt x="253834" y="492353"/>
                  </a:lnTo>
                  <a:lnTo>
                    <a:pt x="257606" y="495236"/>
                  </a:lnTo>
                  <a:lnTo>
                    <a:pt x="257606" y="490994"/>
                  </a:lnTo>
                  <a:lnTo>
                    <a:pt x="255930" y="490029"/>
                  </a:lnTo>
                  <a:lnTo>
                    <a:pt x="259892" y="487794"/>
                  </a:lnTo>
                  <a:lnTo>
                    <a:pt x="261937" y="486638"/>
                  </a:lnTo>
                  <a:lnTo>
                    <a:pt x="262585" y="482371"/>
                  </a:lnTo>
                  <a:lnTo>
                    <a:pt x="262585" y="471665"/>
                  </a:lnTo>
                  <a:close/>
                </a:path>
                <a:path w="695960" h="525144">
                  <a:moveTo>
                    <a:pt x="269265" y="376072"/>
                  </a:moveTo>
                  <a:lnTo>
                    <a:pt x="262331" y="376072"/>
                  </a:lnTo>
                  <a:lnTo>
                    <a:pt x="241007" y="419100"/>
                  </a:lnTo>
                  <a:lnTo>
                    <a:pt x="222732" y="383235"/>
                  </a:lnTo>
                  <a:lnTo>
                    <a:pt x="219087" y="376072"/>
                  </a:lnTo>
                  <a:lnTo>
                    <a:pt x="212153" y="376072"/>
                  </a:lnTo>
                  <a:lnTo>
                    <a:pt x="212153" y="424091"/>
                  </a:lnTo>
                  <a:lnTo>
                    <a:pt x="217144" y="424091"/>
                  </a:lnTo>
                  <a:lnTo>
                    <a:pt x="217144" y="383235"/>
                  </a:lnTo>
                  <a:lnTo>
                    <a:pt x="237896" y="424091"/>
                  </a:lnTo>
                  <a:lnTo>
                    <a:pt x="244259" y="424091"/>
                  </a:lnTo>
                  <a:lnTo>
                    <a:pt x="246697" y="419100"/>
                  </a:lnTo>
                  <a:lnTo>
                    <a:pt x="264287" y="383235"/>
                  </a:lnTo>
                  <a:lnTo>
                    <a:pt x="264287" y="424091"/>
                  </a:lnTo>
                  <a:lnTo>
                    <a:pt x="269265" y="424091"/>
                  </a:lnTo>
                  <a:lnTo>
                    <a:pt x="269265" y="383235"/>
                  </a:lnTo>
                  <a:lnTo>
                    <a:pt x="269265" y="376072"/>
                  </a:lnTo>
                  <a:close/>
                </a:path>
                <a:path w="695960" h="525144">
                  <a:moveTo>
                    <a:pt x="319201" y="490029"/>
                  </a:moveTo>
                  <a:lnTo>
                    <a:pt x="317284" y="480098"/>
                  </a:lnTo>
                  <a:lnTo>
                    <a:pt x="314210" y="475462"/>
                  </a:lnTo>
                  <a:lnTo>
                    <a:pt x="314210" y="490029"/>
                  </a:lnTo>
                  <a:lnTo>
                    <a:pt x="312737" y="498221"/>
                  </a:lnTo>
                  <a:lnTo>
                    <a:pt x="308660" y="504672"/>
                  </a:lnTo>
                  <a:lnTo>
                    <a:pt x="302475" y="508901"/>
                  </a:lnTo>
                  <a:lnTo>
                    <a:pt x="294690" y="510425"/>
                  </a:lnTo>
                  <a:lnTo>
                    <a:pt x="286918" y="508901"/>
                  </a:lnTo>
                  <a:lnTo>
                    <a:pt x="280733" y="504672"/>
                  </a:lnTo>
                  <a:lnTo>
                    <a:pt x="276644" y="498221"/>
                  </a:lnTo>
                  <a:lnTo>
                    <a:pt x="275170" y="490029"/>
                  </a:lnTo>
                  <a:lnTo>
                    <a:pt x="276644" y="481850"/>
                  </a:lnTo>
                  <a:lnTo>
                    <a:pt x="280733" y="475386"/>
                  </a:lnTo>
                  <a:lnTo>
                    <a:pt x="286918" y="471170"/>
                  </a:lnTo>
                  <a:lnTo>
                    <a:pt x="294690" y="469646"/>
                  </a:lnTo>
                  <a:lnTo>
                    <a:pt x="302475" y="471170"/>
                  </a:lnTo>
                  <a:lnTo>
                    <a:pt x="308660" y="475386"/>
                  </a:lnTo>
                  <a:lnTo>
                    <a:pt x="312737" y="481850"/>
                  </a:lnTo>
                  <a:lnTo>
                    <a:pt x="314210" y="490029"/>
                  </a:lnTo>
                  <a:lnTo>
                    <a:pt x="314210" y="475462"/>
                  </a:lnTo>
                  <a:lnTo>
                    <a:pt x="312051" y="472186"/>
                  </a:lnTo>
                  <a:lnTo>
                    <a:pt x="308254" y="469646"/>
                  </a:lnTo>
                  <a:lnTo>
                    <a:pt x="304253" y="466966"/>
                  </a:lnTo>
                  <a:lnTo>
                    <a:pt x="294690" y="465086"/>
                  </a:lnTo>
                  <a:lnTo>
                    <a:pt x="285127" y="466966"/>
                  </a:lnTo>
                  <a:lnTo>
                    <a:pt x="277329" y="472186"/>
                  </a:lnTo>
                  <a:lnTo>
                    <a:pt x="272097" y="480098"/>
                  </a:lnTo>
                  <a:lnTo>
                    <a:pt x="270179" y="490029"/>
                  </a:lnTo>
                  <a:lnTo>
                    <a:pt x="272097" y="499973"/>
                  </a:lnTo>
                  <a:lnTo>
                    <a:pt x="277329" y="507873"/>
                  </a:lnTo>
                  <a:lnTo>
                    <a:pt x="285127" y="513092"/>
                  </a:lnTo>
                  <a:lnTo>
                    <a:pt x="294690" y="514985"/>
                  </a:lnTo>
                  <a:lnTo>
                    <a:pt x="304253" y="513092"/>
                  </a:lnTo>
                  <a:lnTo>
                    <a:pt x="308254" y="510425"/>
                  </a:lnTo>
                  <a:lnTo>
                    <a:pt x="312051" y="507873"/>
                  </a:lnTo>
                  <a:lnTo>
                    <a:pt x="317284" y="499973"/>
                  </a:lnTo>
                  <a:lnTo>
                    <a:pt x="319201" y="490029"/>
                  </a:lnTo>
                  <a:close/>
                </a:path>
                <a:path w="695960" h="525144">
                  <a:moveTo>
                    <a:pt x="335864" y="376072"/>
                  </a:moveTo>
                  <a:lnTo>
                    <a:pt x="328790" y="376072"/>
                  </a:lnTo>
                  <a:lnTo>
                    <a:pt x="304495" y="397484"/>
                  </a:lnTo>
                  <a:lnTo>
                    <a:pt x="304495" y="376072"/>
                  </a:lnTo>
                  <a:lnTo>
                    <a:pt x="299491" y="376072"/>
                  </a:lnTo>
                  <a:lnTo>
                    <a:pt x="299491" y="424091"/>
                  </a:lnTo>
                  <a:lnTo>
                    <a:pt x="304495" y="424091"/>
                  </a:lnTo>
                  <a:lnTo>
                    <a:pt x="304495" y="402463"/>
                  </a:lnTo>
                  <a:lnTo>
                    <a:pt x="329069" y="424091"/>
                  </a:lnTo>
                  <a:lnTo>
                    <a:pt x="335864" y="424091"/>
                  </a:lnTo>
                  <a:lnTo>
                    <a:pt x="311708" y="402463"/>
                  </a:lnTo>
                  <a:lnTo>
                    <a:pt x="309041" y="400088"/>
                  </a:lnTo>
                  <a:lnTo>
                    <a:pt x="311950" y="397484"/>
                  </a:lnTo>
                  <a:lnTo>
                    <a:pt x="335864" y="376072"/>
                  </a:lnTo>
                  <a:close/>
                </a:path>
                <a:path w="695960" h="525144">
                  <a:moveTo>
                    <a:pt x="340156" y="244551"/>
                  </a:moveTo>
                  <a:lnTo>
                    <a:pt x="339674" y="243344"/>
                  </a:lnTo>
                  <a:lnTo>
                    <a:pt x="338823" y="243027"/>
                  </a:lnTo>
                  <a:lnTo>
                    <a:pt x="335432" y="244551"/>
                  </a:lnTo>
                  <a:lnTo>
                    <a:pt x="334695" y="244868"/>
                  </a:lnTo>
                  <a:lnTo>
                    <a:pt x="330898" y="246011"/>
                  </a:lnTo>
                  <a:lnTo>
                    <a:pt x="322199" y="247624"/>
                  </a:lnTo>
                  <a:lnTo>
                    <a:pt x="317461" y="248056"/>
                  </a:lnTo>
                  <a:lnTo>
                    <a:pt x="307276" y="248056"/>
                  </a:lnTo>
                  <a:lnTo>
                    <a:pt x="302755" y="247624"/>
                  </a:lnTo>
                  <a:lnTo>
                    <a:pt x="302552" y="247624"/>
                  </a:lnTo>
                  <a:lnTo>
                    <a:pt x="293344" y="245846"/>
                  </a:lnTo>
                  <a:lnTo>
                    <a:pt x="289293" y="244551"/>
                  </a:lnTo>
                  <a:lnTo>
                    <a:pt x="286143" y="243027"/>
                  </a:lnTo>
                  <a:lnTo>
                    <a:pt x="284467" y="243027"/>
                  </a:lnTo>
                  <a:lnTo>
                    <a:pt x="284111" y="243344"/>
                  </a:lnTo>
                  <a:lnTo>
                    <a:pt x="284175" y="245516"/>
                  </a:lnTo>
                  <a:lnTo>
                    <a:pt x="309016" y="288823"/>
                  </a:lnTo>
                  <a:lnTo>
                    <a:pt x="309308" y="289153"/>
                  </a:lnTo>
                  <a:lnTo>
                    <a:pt x="310070" y="289750"/>
                  </a:lnTo>
                  <a:lnTo>
                    <a:pt x="310743" y="290093"/>
                  </a:lnTo>
                  <a:lnTo>
                    <a:pt x="313182" y="290093"/>
                  </a:lnTo>
                  <a:lnTo>
                    <a:pt x="335927" y="252984"/>
                  </a:lnTo>
                  <a:lnTo>
                    <a:pt x="340156" y="244868"/>
                  </a:lnTo>
                  <a:lnTo>
                    <a:pt x="340156" y="244551"/>
                  </a:lnTo>
                  <a:close/>
                </a:path>
                <a:path w="695960" h="525144">
                  <a:moveTo>
                    <a:pt x="372859" y="509485"/>
                  </a:moveTo>
                  <a:lnTo>
                    <a:pt x="366344" y="509485"/>
                  </a:lnTo>
                  <a:lnTo>
                    <a:pt x="366344" y="470585"/>
                  </a:lnTo>
                  <a:lnTo>
                    <a:pt x="366344" y="466026"/>
                  </a:lnTo>
                  <a:lnTo>
                    <a:pt x="361365" y="466026"/>
                  </a:lnTo>
                  <a:lnTo>
                    <a:pt x="361365" y="470585"/>
                  </a:lnTo>
                  <a:lnTo>
                    <a:pt x="361365" y="509485"/>
                  </a:lnTo>
                  <a:lnTo>
                    <a:pt x="333883" y="509485"/>
                  </a:lnTo>
                  <a:lnTo>
                    <a:pt x="337781" y="503847"/>
                  </a:lnTo>
                  <a:lnTo>
                    <a:pt x="338582" y="494665"/>
                  </a:lnTo>
                  <a:lnTo>
                    <a:pt x="338582" y="470585"/>
                  </a:lnTo>
                  <a:lnTo>
                    <a:pt x="361365" y="470585"/>
                  </a:lnTo>
                  <a:lnTo>
                    <a:pt x="361365" y="466026"/>
                  </a:lnTo>
                  <a:lnTo>
                    <a:pt x="333590" y="466026"/>
                  </a:lnTo>
                  <a:lnTo>
                    <a:pt x="333590" y="496252"/>
                  </a:lnTo>
                  <a:lnTo>
                    <a:pt x="332143" y="505218"/>
                  </a:lnTo>
                  <a:lnTo>
                    <a:pt x="327444" y="509485"/>
                  </a:lnTo>
                  <a:lnTo>
                    <a:pt x="322745" y="509485"/>
                  </a:lnTo>
                  <a:lnTo>
                    <a:pt x="322745" y="524662"/>
                  </a:lnTo>
                  <a:lnTo>
                    <a:pt x="327736" y="524662"/>
                  </a:lnTo>
                  <a:lnTo>
                    <a:pt x="327736" y="514045"/>
                  </a:lnTo>
                  <a:lnTo>
                    <a:pt x="367868" y="514045"/>
                  </a:lnTo>
                  <a:lnTo>
                    <a:pt x="367868" y="524662"/>
                  </a:lnTo>
                  <a:lnTo>
                    <a:pt x="372859" y="524662"/>
                  </a:lnTo>
                  <a:lnTo>
                    <a:pt x="372859" y="514045"/>
                  </a:lnTo>
                  <a:lnTo>
                    <a:pt x="372859" y="509485"/>
                  </a:lnTo>
                  <a:close/>
                </a:path>
                <a:path w="695960" h="525144">
                  <a:moveTo>
                    <a:pt x="381850" y="376072"/>
                  </a:moveTo>
                  <a:lnTo>
                    <a:pt x="349034" y="376072"/>
                  </a:lnTo>
                  <a:lnTo>
                    <a:pt x="349034" y="412089"/>
                  </a:lnTo>
                  <a:lnTo>
                    <a:pt x="348170" y="419531"/>
                  </a:lnTo>
                  <a:lnTo>
                    <a:pt x="339128" y="419531"/>
                  </a:lnTo>
                  <a:lnTo>
                    <a:pt x="339128" y="424091"/>
                  </a:lnTo>
                  <a:lnTo>
                    <a:pt x="341795" y="424091"/>
                  </a:lnTo>
                  <a:lnTo>
                    <a:pt x="348830" y="421703"/>
                  </a:lnTo>
                  <a:lnTo>
                    <a:pt x="352463" y="415531"/>
                  </a:lnTo>
                  <a:lnTo>
                    <a:pt x="353822" y="407098"/>
                  </a:lnTo>
                  <a:lnTo>
                    <a:pt x="354025" y="397916"/>
                  </a:lnTo>
                  <a:lnTo>
                    <a:pt x="354025" y="380707"/>
                  </a:lnTo>
                  <a:lnTo>
                    <a:pt x="376872" y="380707"/>
                  </a:lnTo>
                  <a:lnTo>
                    <a:pt x="376872" y="424091"/>
                  </a:lnTo>
                  <a:lnTo>
                    <a:pt x="381850" y="424091"/>
                  </a:lnTo>
                  <a:lnTo>
                    <a:pt x="381850" y="380707"/>
                  </a:lnTo>
                  <a:lnTo>
                    <a:pt x="381850" y="376072"/>
                  </a:lnTo>
                  <a:close/>
                </a:path>
                <a:path w="695960" h="525144">
                  <a:moveTo>
                    <a:pt x="422973" y="466026"/>
                  </a:moveTo>
                  <a:lnTo>
                    <a:pt x="416826" y="466026"/>
                  </a:lnTo>
                  <a:lnTo>
                    <a:pt x="386880" y="507746"/>
                  </a:lnTo>
                  <a:lnTo>
                    <a:pt x="386880" y="466026"/>
                  </a:lnTo>
                  <a:lnTo>
                    <a:pt x="381901" y="466026"/>
                  </a:lnTo>
                  <a:lnTo>
                    <a:pt x="381901" y="514045"/>
                  </a:lnTo>
                  <a:lnTo>
                    <a:pt x="388124" y="514045"/>
                  </a:lnTo>
                  <a:lnTo>
                    <a:pt x="392633" y="507746"/>
                  </a:lnTo>
                  <a:lnTo>
                    <a:pt x="417969" y="472389"/>
                  </a:lnTo>
                  <a:lnTo>
                    <a:pt x="417969" y="514045"/>
                  </a:lnTo>
                  <a:lnTo>
                    <a:pt x="422973" y="514045"/>
                  </a:lnTo>
                  <a:lnTo>
                    <a:pt x="422973" y="472389"/>
                  </a:lnTo>
                  <a:lnTo>
                    <a:pt x="422973" y="466026"/>
                  </a:lnTo>
                  <a:close/>
                </a:path>
                <a:path w="695960" h="525144">
                  <a:moveTo>
                    <a:pt x="436600" y="424091"/>
                  </a:moveTo>
                  <a:lnTo>
                    <a:pt x="431558" y="412597"/>
                  </a:lnTo>
                  <a:lnTo>
                    <a:pt x="429564" y="408038"/>
                  </a:lnTo>
                  <a:lnTo>
                    <a:pt x="424230" y="395884"/>
                  </a:lnTo>
                  <a:lnTo>
                    <a:pt x="424230" y="408038"/>
                  </a:lnTo>
                  <a:lnTo>
                    <a:pt x="400659" y="408038"/>
                  </a:lnTo>
                  <a:lnTo>
                    <a:pt x="412445" y="381279"/>
                  </a:lnTo>
                  <a:lnTo>
                    <a:pt x="424230" y="408038"/>
                  </a:lnTo>
                  <a:lnTo>
                    <a:pt x="424230" y="395884"/>
                  </a:lnTo>
                  <a:lnTo>
                    <a:pt x="417830" y="381279"/>
                  </a:lnTo>
                  <a:lnTo>
                    <a:pt x="415556" y="376072"/>
                  </a:lnTo>
                  <a:lnTo>
                    <a:pt x="409409" y="376072"/>
                  </a:lnTo>
                  <a:lnTo>
                    <a:pt x="388289" y="424091"/>
                  </a:lnTo>
                  <a:lnTo>
                    <a:pt x="393573" y="424091"/>
                  </a:lnTo>
                  <a:lnTo>
                    <a:pt x="398640" y="412597"/>
                  </a:lnTo>
                  <a:lnTo>
                    <a:pt x="426262" y="412597"/>
                  </a:lnTo>
                  <a:lnTo>
                    <a:pt x="431317" y="424091"/>
                  </a:lnTo>
                  <a:lnTo>
                    <a:pt x="436600" y="424091"/>
                  </a:lnTo>
                  <a:close/>
                </a:path>
                <a:path w="695960" h="525144">
                  <a:moveTo>
                    <a:pt x="470547" y="466026"/>
                  </a:moveTo>
                  <a:lnTo>
                    <a:pt x="431292" y="466026"/>
                  </a:lnTo>
                  <a:lnTo>
                    <a:pt x="431292" y="470585"/>
                  </a:lnTo>
                  <a:lnTo>
                    <a:pt x="448424" y="470585"/>
                  </a:lnTo>
                  <a:lnTo>
                    <a:pt x="448424" y="514045"/>
                  </a:lnTo>
                  <a:lnTo>
                    <a:pt x="453402" y="514045"/>
                  </a:lnTo>
                  <a:lnTo>
                    <a:pt x="453402" y="470585"/>
                  </a:lnTo>
                  <a:lnTo>
                    <a:pt x="470547" y="470585"/>
                  </a:lnTo>
                  <a:lnTo>
                    <a:pt x="470547" y="466026"/>
                  </a:lnTo>
                  <a:close/>
                </a:path>
                <a:path w="695960" h="525144">
                  <a:moveTo>
                    <a:pt x="484098" y="387362"/>
                  </a:moveTo>
                  <a:lnTo>
                    <a:pt x="480339" y="380123"/>
                  </a:lnTo>
                  <a:lnTo>
                    <a:pt x="479729" y="379691"/>
                  </a:lnTo>
                  <a:lnTo>
                    <a:pt x="473329" y="375132"/>
                  </a:lnTo>
                  <a:lnTo>
                    <a:pt x="463931" y="375132"/>
                  </a:lnTo>
                  <a:lnTo>
                    <a:pt x="454228" y="377050"/>
                  </a:lnTo>
                  <a:lnTo>
                    <a:pt x="446430" y="382320"/>
                  </a:lnTo>
                  <a:lnTo>
                    <a:pt x="441236" y="390232"/>
                  </a:lnTo>
                  <a:lnTo>
                    <a:pt x="439343" y="400088"/>
                  </a:lnTo>
                  <a:lnTo>
                    <a:pt x="441236" y="409930"/>
                  </a:lnTo>
                  <a:lnTo>
                    <a:pt x="446430" y="417842"/>
                  </a:lnTo>
                  <a:lnTo>
                    <a:pt x="454228" y="423113"/>
                  </a:lnTo>
                  <a:lnTo>
                    <a:pt x="463931" y="425030"/>
                  </a:lnTo>
                  <a:lnTo>
                    <a:pt x="473329" y="425030"/>
                  </a:lnTo>
                  <a:lnTo>
                    <a:pt x="479729" y="420471"/>
                  </a:lnTo>
                  <a:lnTo>
                    <a:pt x="480339" y="420039"/>
                  </a:lnTo>
                  <a:lnTo>
                    <a:pt x="484098" y="412813"/>
                  </a:lnTo>
                  <a:lnTo>
                    <a:pt x="478599" y="412813"/>
                  </a:lnTo>
                  <a:lnTo>
                    <a:pt x="475564" y="417296"/>
                  </a:lnTo>
                  <a:lnTo>
                    <a:pt x="470725" y="420471"/>
                  </a:lnTo>
                  <a:lnTo>
                    <a:pt x="463931" y="420471"/>
                  </a:lnTo>
                  <a:lnTo>
                    <a:pt x="456107" y="418947"/>
                  </a:lnTo>
                  <a:lnTo>
                    <a:pt x="449897" y="414705"/>
                  </a:lnTo>
                  <a:lnTo>
                    <a:pt x="445808" y="408241"/>
                  </a:lnTo>
                  <a:lnTo>
                    <a:pt x="444334" y="400088"/>
                  </a:lnTo>
                  <a:lnTo>
                    <a:pt x="445808" y="391922"/>
                  </a:lnTo>
                  <a:lnTo>
                    <a:pt x="449897" y="385470"/>
                  </a:lnTo>
                  <a:lnTo>
                    <a:pt x="456107" y="381215"/>
                  </a:lnTo>
                  <a:lnTo>
                    <a:pt x="463931" y="379691"/>
                  </a:lnTo>
                  <a:lnTo>
                    <a:pt x="470725" y="379691"/>
                  </a:lnTo>
                  <a:lnTo>
                    <a:pt x="475564" y="382879"/>
                  </a:lnTo>
                  <a:lnTo>
                    <a:pt x="478599" y="387362"/>
                  </a:lnTo>
                  <a:lnTo>
                    <a:pt x="484098" y="387362"/>
                  </a:lnTo>
                  <a:close/>
                </a:path>
                <a:path w="695960" h="525144">
                  <a:moveTo>
                    <a:pt x="510819" y="466026"/>
                  </a:moveTo>
                  <a:lnTo>
                    <a:pt x="478866" y="466026"/>
                  </a:lnTo>
                  <a:lnTo>
                    <a:pt x="478866" y="514045"/>
                  </a:lnTo>
                  <a:lnTo>
                    <a:pt x="510819" y="514045"/>
                  </a:lnTo>
                  <a:lnTo>
                    <a:pt x="510819" y="509485"/>
                  </a:lnTo>
                  <a:lnTo>
                    <a:pt x="483844" y="509485"/>
                  </a:lnTo>
                  <a:lnTo>
                    <a:pt x="483844" y="492353"/>
                  </a:lnTo>
                  <a:lnTo>
                    <a:pt x="510311" y="492353"/>
                  </a:lnTo>
                  <a:lnTo>
                    <a:pt x="510311" y="487794"/>
                  </a:lnTo>
                  <a:lnTo>
                    <a:pt x="483844" y="487794"/>
                  </a:lnTo>
                  <a:lnTo>
                    <a:pt x="483844" y="470585"/>
                  </a:lnTo>
                  <a:lnTo>
                    <a:pt x="510819" y="470585"/>
                  </a:lnTo>
                  <a:lnTo>
                    <a:pt x="510819" y="466026"/>
                  </a:lnTo>
                  <a:close/>
                </a:path>
                <a:path w="695960" h="525144">
                  <a:moveTo>
                    <a:pt x="535508" y="387362"/>
                  </a:moveTo>
                  <a:lnTo>
                    <a:pt x="531749" y="380123"/>
                  </a:lnTo>
                  <a:lnTo>
                    <a:pt x="531139" y="379691"/>
                  </a:lnTo>
                  <a:lnTo>
                    <a:pt x="524738" y="375132"/>
                  </a:lnTo>
                  <a:lnTo>
                    <a:pt x="515340" y="375132"/>
                  </a:lnTo>
                  <a:lnTo>
                    <a:pt x="505637" y="377050"/>
                  </a:lnTo>
                  <a:lnTo>
                    <a:pt x="497840" y="382320"/>
                  </a:lnTo>
                  <a:lnTo>
                    <a:pt x="492645" y="390232"/>
                  </a:lnTo>
                  <a:lnTo>
                    <a:pt x="490753" y="400088"/>
                  </a:lnTo>
                  <a:lnTo>
                    <a:pt x="492645" y="409930"/>
                  </a:lnTo>
                  <a:lnTo>
                    <a:pt x="497840" y="417842"/>
                  </a:lnTo>
                  <a:lnTo>
                    <a:pt x="505637" y="423113"/>
                  </a:lnTo>
                  <a:lnTo>
                    <a:pt x="515340" y="425030"/>
                  </a:lnTo>
                  <a:lnTo>
                    <a:pt x="524738" y="425030"/>
                  </a:lnTo>
                  <a:lnTo>
                    <a:pt x="531139" y="420471"/>
                  </a:lnTo>
                  <a:lnTo>
                    <a:pt x="531749" y="420039"/>
                  </a:lnTo>
                  <a:lnTo>
                    <a:pt x="535508" y="412813"/>
                  </a:lnTo>
                  <a:lnTo>
                    <a:pt x="530009" y="412813"/>
                  </a:lnTo>
                  <a:lnTo>
                    <a:pt x="526973" y="417296"/>
                  </a:lnTo>
                  <a:lnTo>
                    <a:pt x="522135" y="420471"/>
                  </a:lnTo>
                  <a:lnTo>
                    <a:pt x="515340" y="420471"/>
                  </a:lnTo>
                  <a:lnTo>
                    <a:pt x="507517" y="418947"/>
                  </a:lnTo>
                  <a:lnTo>
                    <a:pt x="501307" y="414705"/>
                  </a:lnTo>
                  <a:lnTo>
                    <a:pt x="497217" y="408241"/>
                  </a:lnTo>
                  <a:lnTo>
                    <a:pt x="495744" y="400088"/>
                  </a:lnTo>
                  <a:lnTo>
                    <a:pt x="497217" y="391922"/>
                  </a:lnTo>
                  <a:lnTo>
                    <a:pt x="501307" y="385470"/>
                  </a:lnTo>
                  <a:lnTo>
                    <a:pt x="507517" y="381215"/>
                  </a:lnTo>
                  <a:lnTo>
                    <a:pt x="515340" y="379691"/>
                  </a:lnTo>
                  <a:lnTo>
                    <a:pt x="522135" y="379691"/>
                  </a:lnTo>
                  <a:lnTo>
                    <a:pt x="526973" y="382879"/>
                  </a:lnTo>
                  <a:lnTo>
                    <a:pt x="530009" y="387362"/>
                  </a:lnTo>
                  <a:lnTo>
                    <a:pt x="535508" y="387362"/>
                  </a:lnTo>
                  <a:close/>
                </a:path>
                <a:path w="695960" h="525144">
                  <a:moveTo>
                    <a:pt x="559549" y="466026"/>
                  </a:moveTo>
                  <a:lnTo>
                    <a:pt x="526732" y="466026"/>
                  </a:lnTo>
                  <a:lnTo>
                    <a:pt x="526732" y="502031"/>
                  </a:lnTo>
                  <a:lnTo>
                    <a:pt x="525856" y="509485"/>
                  </a:lnTo>
                  <a:lnTo>
                    <a:pt x="516813" y="509485"/>
                  </a:lnTo>
                  <a:lnTo>
                    <a:pt x="516813" y="514045"/>
                  </a:lnTo>
                  <a:lnTo>
                    <a:pt x="519493" y="514045"/>
                  </a:lnTo>
                  <a:lnTo>
                    <a:pt x="526529" y="511644"/>
                  </a:lnTo>
                  <a:lnTo>
                    <a:pt x="530161" y="505485"/>
                  </a:lnTo>
                  <a:lnTo>
                    <a:pt x="531520" y="497052"/>
                  </a:lnTo>
                  <a:lnTo>
                    <a:pt x="531723" y="487857"/>
                  </a:lnTo>
                  <a:lnTo>
                    <a:pt x="531723" y="470662"/>
                  </a:lnTo>
                  <a:lnTo>
                    <a:pt x="554558" y="470662"/>
                  </a:lnTo>
                  <a:lnTo>
                    <a:pt x="554558" y="514045"/>
                  </a:lnTo>
                  <a:lnTo>
                    <a:pt x="559549" y="514045"/>
                  </a:lnTo>
                  <a:lnTo>
                    <a:pt x="559549" y="470662"/>
                  </a:lnTo>
                  <a:lnTo>
                    <a:pt x="559549" y="466026"/>
                  </a:lnTo>
                  <a:close/>
                </a:path>
                <a:path w="695960" h="525144">
                  <a:moveTo>
                    <a:pt x="585698" y="376072"/>
                  </a:moveTo>
                  <a:lnTo>
                    <a:pt x="580707" y="376072"/>
                  </a:lnTo>
                  <a:lnTo>
                    <a:pt x="580707" y="397840"/>
                  </a:lnTo>
                  <a:lnTo>
                    <a:pt x="550189" y="397840"/>
                  </a:lnTo>
                  <a:lnTo>
                    <a:pt x="550189" y="376072"/>
                  </a:lnTo>
                  <a:lnTo>
                    <a:pt x="545198" y="376072"/>
                  </a:lnTo>
                  <a:lnTo>
                    <a:pt x="545198" y="424091"/>
                  </a:lnTo>
                  <a:lnTo>
                    <a:pt x="550189" y="424091"/>
                  </a:lnTo>
                  <a:lnTo>
                    <a:pt x="550189" y="402399"/>
                  </a:lnTo>
                  <a:lnTo>
                    <a:pt x="580707" y="402399"/>
                  </a:lnTo>
                  <a:lnTo>
                    <a:pt x="580707" y="424091"/>
                  </a:lnTo>
                  <a:lnTo>
                    <a:pt x="585698" y="424091"/>
                  </a:lnTo>
                  <a:lnTo>
                    <a:pt x="585698" y="402399"/>
                  </a:lnTo>
                  <a:lnTo>
                    <a:pt x="585698" y="397840"/>
                  </a:lnTo>
                  <a:lnTo>
                    <a:pt x="585698" y="376072"/>
                  </a:lnTo>
                  <a:close/>
                </a:path>
                <a:path w="695960" h="525144">
                  <a:moveTo>
                    <a:pt x="604393" y="466026"/>
                  </a:moveTo>
                  <a:lnTo>
                    <a:pt x="572427" y="466026"/>
                  </a:lnTo>
                  <a:lnTo>
                    <a:pt x="572427" y="514045"/>
                  </a:lnTo>
                  <a:lnTo>
                    <a:pt x="604393" y="514045"/>
                  </a:lnTo>
                  <a:lnTo>
                    <a:pt x="604393" y="509485"/>
                  </a:lnTo>
                  <a:lnTo>
                    <a:pt x="577418" y="509485"/>
                  </a:lnTo>
                  <a:lnTo>
                    <a:pt x="577418" y="492353"/>
                  </a:lnTo>
                  <a:lnTo>
                    <a:pt x="603885" y="492353"/>
                  </a:lnTo>
                  <a:lnTo>
                    <a:pt x="603885" y="487794"/>
                  </a:lnTo>
                  <a:lnTo>
                    <a:pt x="577418" y="487794"/>
                  </a:lnTo>
                  <a:lnTo>
                    <a:pt x="577418" y="470585"/>
                  </a:lnTo>
                  <a:lnTo>
                    <a:pt x="604393" y="470585"/>
                  </a:lnTo>
                  <a:lnTo>
                    <a:pt x="604393" y="466026"/>
                  </a:lnTo>
                  <a:close/>
                </a:path>
                <a:path w="695960" h="525144">
                  <a:moveTo>
                    <a:pt x="634936" y="402831"/>
                  </a:moveTo>
                  <a:lnTo>
                    <a:pt x="633603" y="401091"/>
                  </a:lnTo>
                  <a:lnTo>
                    <a:pt x="630097" y="396544"/>
                  </a:lnTo>
                  <a:lnTo>
                    <a:pt x="629945" y="396544"/>
                  </a:lnTo>
                  <a:lnTo>
                    <a:pt x="629945" y="404126"/>
                  </a:lnTo>
                  <a:lnTo>
                    <a:pt x="629945" y="416496"/>
                  </a:lnTo>
                  <a:lnTo>
                    <a:pt x="625754" y="419531"/>
                  </a:lnTo>
                  <a:lnTo>
                    <a:pt x="603554" y="419531"/>
                  </a:lnTo>
                  <a:lnTo>
                    <a:pt x="603554" y="401091"/>
                  </a:lnTo>
                  <a:lnTo>
                    <a:pt x="625754" y="401091"/>
                  </a:lnTo>
                  <a:lnTo>
                    <a:pt x="629945" y="404126"/>
                  </a:lnTo>
                  <a:lnTo>
                    <a:pt x="629945" y="396544"/>
                  </a:lnTo>
                  <a:lnTo>
                    <a:pt x="603554" y="396544"/>
                  </a:lnTo>
                  <a:lnTo>
                    <a:pt x="603554" y="376072"/>
                  </a:lnTo>
                  <a:lnTo>
                    <a:pt x="598563" y="376072"/>
                  </a:lnTo>
                  <a:lnTo>
                    <a:pt x="598563" y="424091"/>
                  </a:lnTo>
                  <a:lnTo>
                    <a:pt x="630097" y="424091"/>
                  </a:lnTo>
                  <a:lnTo>
                    <a:pt x="633603" y="419531"/>
                  </a:lnTo>
                  <a:lnTo>
                    <a:pt x="634936" y="417804"/>
                  </a:lnTo>
                  <a:lnTo>
                    <a:pt x="634936" y="402831"/>
                  </a:lnTo>
                  <a:close/>
                </a:path>
                <a:path w="695960" h="525144">
                  <a:moveTo>
                    <a:pt x="647522" y="376072"/>
                  </a:moveTo>
                  <a:lnTo>
                    <a:pt x="642531" y="376072"/>
                  </a:lnTo>
                  <a:lnTo>
                    <a:pt x="642531" y="424091"/>
                  </a:lnTo>
                  <a:lnTo>
                    <a:pt x="647522" y="424091"/>
                  </a:lnTo>
                  <a:lnTo>
                    <a:pt x="647522" y="376072"/>
                  </a:lnTo>
                  <a:close/>
                </a:path>
                <a:path w="695960" h="525144">
                  <a:moveTo>
                    <a:pt x="649655" y="450989"/>
                  </a:moveTo>
                  <a:lnTo>
                    <a:pt x="645096" y="450989"/>
                  </a:lnTo>
                  <a:lnTo>
                    <a:pt x="644525" y="455041"/>
                  </a:lnTo>
                  <a:lnTo>
                    <a:pt x="640753" y="458508"/>
                  </a:lnTo>
                  <a:lnTo>
                    <a:pt x="631786" y="458508"/>
                  </a:lnTo>
                  <a:lnTo>
                    <a:pt x="628040" y="455041"/>
                  </a:lnTo>
                  <a:lnTo>
                    <a:pt x="627456" y="450989"/>
                  </a:lnTo>
                  <a:lnTo>
                    <a:pt x="622896" y="450989"/>
                  </a:lnTo>
                  <a:lnTo>
                    <a:pt x="623481" y="457415"/>
                  </a:lnTo>
                  <a:lnTo>
                    <a:pt x="629119" y="462915"/>
                  </a:lnTo>
                  <a:lnTo>
                    <a:pt x="643432" y="462915"/>
                  </a:lnTo>
                  <a:lnTo>
                    <a:pt x="647954" y="458508"/>
                  </a:lnTo>
                  <a:lnTo>
                    <a:pt x="649071" y="457415"/>
                  </a:lnTo>
                  <a:lnTo>
                    <a:pt x="649655" y="450989"/>
                  </a:lnTo>
                  <a:close/>
                </a:path>
                <a:path w="695960" h="525144">
                  <a:moveTo>
                    <a:pt x="656805" y="466026"/>
                  </a:moveTo>
                  <a:lnTo>
                    <a:pt x="650659" y="466026"/>
                  </a:lnTo>
                  <a:lnTo>
                    <a:pt x="620725" y="507746"/>
                  </a:lnTo>
                  <a:lnTo>
                    <a:pt x="620725" y="466026"/>
                  </a:lnTo>
                  <a:lnTo>
                    <a:pt x="615734" y="466026"/>
                  </a:lnTo>
                  <a:lnTo>
                    <a:pt x="615734" y="514045"/>
                  </a:lnTo>
                  <a:lnTo>
                    <a:pt x="621957" y="514045"/>
                  </a:lnTo>
                  <a:lnTo>
                    <a:pt x="626465" y="507746"/>
                  </a:lnTo>
                  <a:lnTo>
                    <a:pt x="651827" y="472389"/>
                  </a:lnTo>
                  <a:lnTo>
                    <a:pt x="651827" y="514045"/>
                  </a:lnTo>
                  <a:lnTo>
                    <a:pt x="656805" y="514045"/>
                  </a:lnTo>
                  <a:lnTo>
                    <a:pt x="656805" y="472389"/>
                  </a:lnTo>
                  <a:lnTo>
                    <a:pt x="656805" y="466026"/>
                  </a:lnTo>
                  <a:close/>
                </a:path>
                <a:path w="695960" h="525144">
                  <a:moveTo>
                    <a:pt x="682739" y="85077"/>
                  </a:moveTo>
                  <a:lnTo>
                    <a:pt x="678243" y="62953"/>
                  </a:lnTo>
                  <a:lnTo>
                    <a:pt x="677951" y="61518"/>
                  </a:lnTo>
                  <a:lnTo>
                    <a:pt x="676871" y="56197"/>
                  </a:lnTo>
                  <a:lnTo>
                    <a:pt x="676795" y="55816"/>
                  </a:lnTo>
                  <a:lnTo>
                    <a:pt x="676046" y="52171"/>
                  </a:lnTo>
                  <a:lnTo>
                    <a:pt x="674649" y="50101"/>
                  </a:lnTo>
                  <a:lnTo>
                    <a:pt x="670801" y="44399"/>
                  </a:lnTo>
                  <a:lnTo>
                    <a:pt x="666940" y="38684"/>
                  </a:lnTo>
                  <a:lnTo>
                    <a:pt x="663028" y="32905"/>
                  </a:lnTo>
                  <a:lnTo>
                    <a:pt x="659180" y="27190"/>
                  </a:lnTo>
                  <a:lnTo>
                    <a:pt x="657847" y="25222"/>
                  </a:lnTo>
                  <a:lnTo>
                    <a:pt x="643826" y="15748"/>
                  </a:lnTo>
                  <a:lnTo>
                    <a:pt x="630897" y="7010"/>
                  </a:lnTo>
                  <a:lnTo>
                    <a:pt x="609866" y="2743"/>
                  </a:lnTo>
                  <a:lnTo>
                    <a:pt x="609866" y="85966"/>
                  </a:lnTo>
                  <a:lnTo>
                    <a:pt x="608050" y="94907"/>
                  </a:lnTo>
                  <a:lnTo>
                    <a:pt x="603110" y="102222"/>
                  </a:lnTo>
                  <a:lnTo>
                    <a:pt x="595782" y="107162"/>
                  </a:lnTo>
                  <a:lnTo>
                    <a:pt x="586854" y="108978"/>
                  </a:lnTo>
                  <a:lnTo>
                    <a:pt x="555383" y="108978"/>
                  </a:lnTo>
                  <a:lnTo>
                    <a:pt x="555383" y="107162"/>
                  </a:lnTo>
                  <a:lnTo>
                    <a:pt x="555383" y="101460"/>
                  </a:lnTo>
                  <a:lnTo>
                    <a:pt x="555383" y="62953"/>
                  </a:lnTo>
                  <a:lnTo>
                    <a:pt x="586854" y="62953"/>
                  </a:lnTo>
                  <a:lnTo>
                    <a:pt x="609866" y="85966"/>
                  </a:lnTo>
                  <a:lnTo>
                    <a:pt x="609866" y="2743"/>
                  </a:lnTo>
                  <a:lnTo>
                    <a:pt x="597992" y="330"/>
                  </a:lnTo>
                  <a:lnTo>
                    <a:pt x="509079" y="330"/>
                  </a:lnTo>
                  <a:lnTo>
                    <a:pt x="509079" y="15748"/>
                  </a:lnTo>
                  <a:lnTo>
                    <a:pt x="509079" y="21463"/>
                  </a:lnTo>
                  <a:lnTo>
                    <a:pt x="509079" y="215646"/>
                  </a:lnTo>
                  <a:lnTo>
                    <a:pt x="488403" y="215646"/>
                  </a:lnTo>
                  <a:lnTo>
                    <a:pt x="488403" y="209931"/>
                  </a:lnTo>
                  <a:lnTo>
                    <a:pt x="509079" y="209931"/>
                  </a:lnTo>
                  <a:lnTo>
                    <a:pt x="509079" y="192798"/>
                  </a:lnTo>
                  <a:lnTo>
                    <a:pt x="500164" y="192798"/>
                  </a:lnTo>
                  <a:lnTo>
                    <a:pt x="500164" y="198526"/>
                  </a:lnTo>
                  <a:lnTo>
                    <a:pt x="500164" y="204241"/>
                  </a:lnTo>
                  <a:lnTo>
                    <a:pt x="488403" y="204241"/>
                  </a:lnTo>
                  <a:lnTo>
                    <a:pt x="488403" y="198526"/>
                  </a:lnTo>
                  <a:lnTo>
                    <a:pt x="500164" y="198526"/>
                  </a:lnTo>
                  <a:lnTo>
                    <a:pt x="500164" y="192798"/>
                  </a:lnTo>
                  <a:lnTo>
                    <a:pt x="488403" y="192798"/>
                  </a:lnTo>
                  <a:lnTo>
                    <a:pt x="488403" y="187096"/>
                  </a:lnTo>
                  <a:lnTo>
                    <a:pt x="509079" y="187096"/>
                  </a:lnTo>
                  <a:lnTo>
                    <a:pt x="509079" y="181394"/>
                  </a:lnTo>
                  <a:lnTo>
                    <a:pt x="488403" y="181394"/>
                  </a:lnTo>
                  <a:lnTo>
                    <a:pt x="488403" y="175679"/>
                  </a:lnTo>
                  <a:lnTo>
                    <a:pt x="509079" y="175679"/>
                  </a:lnTo>
                  <a:lnTo>
                    <a:pt x="509079" y="158559"/>
                  </a:lnTo>
                  <a:lnTo>
                    <a:pt x="500164" y="158559"/>
                  </a:lnTo>
                  <a:lnTo>
                    <a:pt x="500164" y="164274"/>
                  </a:lnTo>
                  <a:lnTo>
                    <a:pt x="500164" y="169989"/>
                  </a:lnTo>
                  <a:lnTo>
                    <a:pt x="488403" y="169989"/>
                  </a:lnTo>
                  <a:lnTo>
                    <a:pt x="488403" y="164274"/>
                  </a:lnTo>
                  <a:lnTo>
                    <a:pt x="500164" y="164274"/>
                  </a:lnTo>
                  <a:lnTo>
                    <a:pt x="500164" y="158559"/>
                  </a:lnTo>
                  <a:lnTo>
                    <a:pt x="488403" y="158559"/>
                  </a:lnTo>
                  <a:lnTo>
                    <a:pt x="488403" y="152844"/>
                  </a:lnTo>
                  <a:lnTo>
                    <a:pt x="509079" y="152844"/>
                  </a:lnTo>
                  <a:lnTo>
                    <a:pt x="509079" y="135712"/>
                  </a:lnTo>
                  <a:lnTo>
                    <a:pt x="500164" y="135712"/>
                  </a:lnTo>
                  <a:lnTo>
                    <a:pt x="500164" y="141427"/>
                  </a:lnTo>
                  <a:lnTo>
                    <a:pt x="500164" y="147142"/>
                  </a:lnTo>
                  <a:lnTo>
                    <a:pt x="488403" y="147142"/>
                  </a:lnTo>
                  <a:lnTo>
                    <a:pt x="488403" y="141427"/>
                  </a:lnTo>
                  <a:lnTo>
                    <a:pt x="500164" y="141427"/>
                  </a:lnTo>
                  <a:lnTo>
                    <a:pt x="500164" y="135712"/>
                  </a:lnTo>
                  <a:lnTo>
                    <a:pt x="488403" y="135712"/>
                  </a:lnTo>
                  <a:lnTo>
                    <a:pt x="488403" y="129997"/>
                  </a:lnTo>
                  <a:lnTo>
                    <a:pt x="509079" y="129997"/>
                  </a:lnTo>
                  <a:lnTo>
                    <a:pt x="509079" y="112877"/>
                  </a:lnTo>
                  <a:lnTo>
                    <a:pt x="500164" y="112877"/>
                  </a:lnTo>
                  <a:lnTo>
                    <a:pt x="500164" y="118605"/>
                  </a:lnTo>
                  <a:lnTo>
                    <a:pt x="500164" y="124320"/>
                  </a:lnTo>
                  <a:lnTo>
                    <a:pt x="488403" y="124320"/>
                  </a:lnTo>
                  <a:lnTo>
                    <a:pt x="488403" y="118605"/>
                  </a:lnTo>
                  <a:lnTo>
                    <a:pt x="500164" y="118605"/>
                  </a:lnTo>
                  <a:lnTo>
                    <a:pt x="500164" y="112877"/>
                  </a:lnTo>
                  <a:lnTo>
                    <a:pt x="488403" y="112877"/>
                  </a:lnTo>
                  <a:lnTo>
                    <a:pt x="488403" y="107162"/>
                  </a:lnTo>
                  <a:lnTo>
                    <a:pt x="509079" y="107162"/>
                  </a:lnTo>
                  <a:lnTo>
                    <a:pt x="509079" y="90068"/>
                  </a:lnTo>
                  <a:lnTo>
                    <a:pt x="500164" y="90068"/>
                  </a:lnTo>
                  <a:lnTo>
                    <a:pt x="500164" y="95758"/>
                  </a:lnTo>
                  <a:lnTo>
                    <a:pt x="500164" y="101460"/>
                  </a:lnTo>
                  <a:lnTo>
                    <a:pt x="488403" y="101460"/>
                  </a:lnTo>
                  <a:lnTo>
                    <a:pt x="488403" y="95758"/>
                  </a:lnTo>
                  <a:lnTo>
                    <a:pt x="500164" y="95758"/>
                  </a:lnTo>
                  <a:lnTo>
                    <a:pt x="500164" y="90068"/>
                  </a:lnTo>
                  <a:lnTo>
                    <a:pt x="488403" y="90068"/>
                  </a:lnTo>
                  <a:lnTo>
                    <a:pt x="488403" y="84353"/>
                  </a:lnTo>
                  <a:lnTo>
                    <a:pt x="509079" y="84353"/>
                  </a:lnTo>
                  <a:lnTo>
                    <a:pt x="509079" y="67221"/>
                  </a:lnTo>
                  <a:lnTo>
                    <a:pt x="500164" y="67221"/>
                  </a:lnTo>
                  <a:lnTo>
                    <a:pt x="500164" y="72948"/>
                  </a:lnTo>
                  <a:lnTo>
                    <a:pt x="500164" y="78663"/>
                  </a:lnTo>
                  <a:lnTo>
                    <a:pt x="488403" y="78663"/>
                  </a:lnTo>
                  <a:lnTo>
                    <a:pt x="488403" y="72948"/>
                  </a:lnTo>
                  <a:lnTo>
                    <a:pt x="500164" y="72948"/>
                  </a:lnTo>
                  <a:lnTo>
                    <a:pt x="500164" y="67221"/>
                  </a:lnTo>
                  <a:lnTo>
                    <a:pt x="488403" y="67221"/>
                  </a:lnTo>
                  <a:lnTo>
                    <a:pt x="488403" y="61518"/>
                  </a:lnTo>
                  <a:lnTo>
                    <a:pt x="509079" y="61518"/>
                  </a:lnTo>
                  <a:lnTo>
                    <a:pt x="509079" y="44399"/>
                  </a:lnTo>
                  <a:lnTo>
                    <a:pt x="500164" y="44399"/>
                  </a:lnTo>
                  <a:lnTo>
                    <a:pt x="500164" y="50101"/>
                  </a:lnTo>
                  <a:lnTo>
                    <a:pt x="500164" y="55816"/>
                  </a:lnTo>
                  <a:lnTo>
                    <a:pt x="488403" y="55816"/>
                  </a:lnTo>
                  <a:lnTo>
                    <a:pt x="488403" y="50101"/>
                  </a:lnTo>
                  <a:lnTo>
                    <a:pt x="500164" y="50101"/>
                  </a:lnTo>
                  <a:lnTo>
                    <a:pt x="500164" y="44399"/>
                  </a:lnTo>
                  <a:lnTo>
                    <a:pt x="488403" y="44399"/>
                  </a:lnTo>
                  <a:lnTo>
                    <a:pt x="488403" y="38684"/>
                  </a:lnTo>
                  <a:lnTo>
                    <a:pt x="509079" y="38684"/>
                  </a:lnTo>
                  <a:lnTo>
                    <a:pt x="509079" y="21463"/>
                  </a:lnTo>
                  <a:lnTo>
                    <a:pt x="500164" y="21463"/>
                  </a:lnTo>
                  <a:lnTo>
                    <a:pt x="500164" y="27190"/>
                  </a:lnTo>
                  <a:lnTo>
                    <a:pt x="500164" y="32905"/>
                  </a:lnTo>
                  <a:lnTo>
                    <a:pt x="488403" y="32905"/>
                  </a:lnTo>
                  <a:lnTo>
                    <a:pt x="488403" y="27190"/>
                  </a:lnTo>
                  <a:lnTo>
                    <a:pt x="500164" y="27190"/>
                  </a:lnTo>
                  <a:lnTo>
                    <a:pt x="500164" y="21463"/>
                  </a:lnTo>
                  <a:lnTo>
                    <a:pt x="488403" y="21463"/>
                  </a:lnTo>
                  <a:lnTo>
                    <a:pt x="488403" y="15748"/>
                  </a:lnTo>
                  <a:lnTo>
                    <a:pt x="509079" y="15748"/>
                  </a:lnTo>
                  <a:lnTo>
                    <a:pt x="509079" y="330"/>
                  </a:lnTo>
                  <a:lnTo>
                    <a:pt x="479780" y="330"/>
                  </a:lnTo>
                  <a:lnTo>
                    <a:pt x="479780" y="21463"/>
                  </a:lnTo>
                  <a:lnTo>
                    <a:pt x="479780" y="207645"/>
                  </a:lnTo>
                  <a:lnTo>
                    <a:pt x="445211" y="148653"/>
                  </a:lnTo>
                  <a:lnTo>
                    <a:pt x="424954" y="114071"/>
                  </a:lnTo>
                  <a:lnTo>
                    <a:pt x="443877" y="82067"/>
                  </a:lnTo>
                  <a:lnTo>
                    <a:pt x="479717" y="21463"/>
                  </a:lnTo>
                  <a:lnTo>
                    <a:pt x="479780" y="330"/>
                  </a:lnTo>
                  <a:lnTo>
                    <a:pt x="413219" y="330"/>
                  </a:lnTo>
                  <a:lnTo>
                    <a:pt x="365785" y="82067"/>
                  </a:lnTo>
                  <a:lnTo>
                    <a:pt x="350189" y="82067"/>
                  </a:lnTo>
                  <a:lnTo>
                    <a:pt x="350189" y="72580"/>
                  </a:lnTo>
                  <a:lnTo>
                    <a:pt x="350189" y="71894"/>
                  </a:lnTo>
                  <a:lnTo>
                    <a:pt x="350189" y="50647"/>
                  </a:lnTo>
                  <a:lnTo>
                    <a:pt x="350189" y="0"/>
                  </a:lnTo>
                  <a:lnTo>
                    <a:pt x="274066" y="152"/>
                  </a:lnTo>
                  <a:lnTo>
                    <a:pt x="274066" y="50647"/>
                  </a:lnTo>
                  <a:lnTo>
                    <a:pt x="271551" y="47548"/>
                  </a:lnTo>
                  <a:lnTo>
                    <a:pt x="268795" y="44602"/>
                  </a:lnTo>
                  <a:lnTo>
                    <a:pt x="265811" y="41808"/>
                  </a:lnTo>
                  <a:lnTo>
                    <a:pt x="250367" y="30035"/>
                  </a:lnTo>
                  <a:lnTo>
                    <a:pt x="232244" y="21094"/>
                  </a:lnTo>
                  <a:lnTo>
                    <a:pt x="221132" y="17830"/>
                  </a:lnTo>
                  <a:lnTo>
                    <a:pt x="221132" y="113842"/>
                  </a:lnTo>
                  <a:lnTo>
                    <a:pt x="218617" y="128181"/>
                  </a:lnTo>
                  <a:lnTo>
                    <a:pt x="211645" y="140436"/>
                  </a:lnTo>
                  <a:lnTo>
                    <a:pt x="201142" y="149707"/>
                  </a:lnTo>
                  <a:lnTo>
                    <a:pt x="187998" y="155105"/>
                  </a:lnTo>
                  <a:lnTo>
                    <a:pt x="187998" y="72580"/>
                  </a:lnTo>
                  <a:lnTo>
                    <a:pt x="201142" y="77965"/>
                  </a:lnTo>
                  <a:lnTo>
                    <a:pt x="211645" y="87249"/>
                  </a:lnTo>
                  <a:lnTo>
                    <a:pt x="218617" y="99504"/>
                  </a:lnTo>
                  <a:lnTo>
                    <a:pt x="221132" y="113842"/>
                  </a:lnTo>
                  <a:lnTo>
                    <a:pt x="221132" y="17830"/>
                  </a:lnTo>
                  <a:lnTo>
                    <a:pt x="211455" y="14986"/>
                  </a:lnTo>
                  <a:lnTo>
                    <a:pt x="187998" y="11684"/>
                  </a:lnTo>
                  <a:lnTo>
                    <a:pt x="187998" y="1663"/>
                  </a:lnTo>
                  <a:lnTo>
                    <a:pt x="120281" y="1663"/>
                  </a:lnTo>
                  <a:lnTo>
                    <a:pt x="120281" y="11684"/>
                  </a:lnTo>
                  <a:lnTo>
                    <a:pt x="120281" y="71894"/>
                  </a:lnTo>
                  <a:lnTo>
                    <a:pt x="120281" y="155790"/>
                  </a:lnTo>
                  <a:lnTo>
                    <a:pt x="105676" y="151193"/>
                  </a:lnTo>
                  <a:lnTo>
                    <a:pt x="93891" y="141922"/>
                  </a:lnTo>
                  <a:lnTo>
                    <a:pt x="86004" y="129108"/>
                  </a:lnTo>
                  <a:lnTo>
                    <a:pt x="83185" y="114071"/>
                  </a:lnTo>
                  <a:lnTo>
                    <a:pt x="83134" y="113842"/>
                  </a:lnTo>
                  <a:lnTo>
                    <a:pt x="86004" y="98564"/>
                  </a:lnTo>
                  <a:lnTo>
                    <a:pt x="93891" y="85750"/>
                  </a:lnTo>
                  <a:lnTo>
                    <a:pt x="105676" y="76492"/>
                  </a:lnTo>
                  <a:lnTo>
                    <a:pt x="120281" y="71894"/>
                  </a:lnTo>
                  <a:lnTo>
                    <a:pt x="120281" y="11684"/>
                  </a:lnTo>
                  <a:lnTo>
                    <a:pt x="119913" y="11684"/>
                  </a:lnTo>
                  <a:lnTo>
                    <a:pt x="95770" y="14986"/>
                  </a:lnTo>
                  <a:lnTo>
                    <a:pt x="96126" y="14986"/>
                  </a:lnTo>
                  <a:lnTo>
                    <a:pt x="75018" y="21094"/>
                  </a:lnTo>
                  <a:lnTo>
                    <a:pt x="75158" y="21094"/>
                  </a:lnTo>
                  <a:lnTo>
                    <a:pt x="56896" y="30035"/>
                  </a:lnTo>
                  <a:lnTo>
                    <a:pt x="41351" y="41808"/>
                  </a:lnTo>
                  <a:lnTo>
                    <a:pt x="14566" y="91706"/>
                  </a:lnTo>
                  <a:lnTo>
                    <a:pt x="12788" y="112877"/>
                  </a:lnTo>
                  <a:lnTo>
                    <a:pt x="14566" y="133972"/>
                  </a:lnTo>
                  <a:lnTo>
                    <a:pt x="28854" y="169481"/>
                  </a:lnTo>
                  <a:lnTo>
                    <a:pt x="56984" y="195707"/>
                  </a:lnTo>
                  <a:lnTo>
                    <a:pt x="96456" y="210794"/>
                  </a:lnTo>
                  <a:lnTo>
                    <a:pt x="120281" y="214033"/>
                  </a:lnTo>
                  <a:lnTo>
                    <a:pt x="120281" y="231127"/>
                  </a:lnTo>
                  <a:lnTo>
                    <a:pt x="187350" y="231127"/>
                  </a:lnTo>
                  <a:lnTo>
                    <a:pt x="187350" y="214033"/>
                  </a:lnTo>
                  <a:lnTo>
                    <a:pt x="211023" y="210794"/>
                  </a:lnTo>
                  <a:lnTo>
                    <a:pt x="250253" y="195707"/>
                  </a:lnTo>
                  <a:lnTo>
                    <a:pt x="274066" y="175044"/>
                  </a:lnTo>
                  <a:lnTo>
                    <a:pt x="274066" y="219443"/>
                  </a:lnTo>
                  <a:lnTo>
                    <a:pt x="275031" y="221183"/>
                  </a:lnTo>
                  <a:lnTo>
                    <a:pt x="276479" y="222592"/>
                  </a:lnTo>
                  <a:lnTo>
                    <a:pt x="278638" y="223977"/>
                  </a:lnTo>
                  <a:lnTo>
                    <a:pt x="280263" y="225120"/>
                  </a:lnTo>
                  <a:lnTo>
                    <a:pt x="312077" y="232016"/>
                  </a:lnTo>
                  <a:lnTo>
                    <a:pt x="319963" y="231686"/>
                  </a:lnTo>
                  <a:lnTo>
                    <a:pt x="344906" y="224396"/>
                  </a:lnTo>
                  <a:lnTo>
                    <a:pt x="347446" y="222885"/>
                  </a:lnTo>
                  <a:lnTo>
                    <a:pt x="349275" y="221183"/>
                  </a:lnTo>
                  <a:lnTo>
                    <a:pt x="350113" y="219443"/>
                  </a:lnTo>
                  <a:lnTo>
                    <a:pt x="350189" y="175044"/>
                  </a:lnTo>
                  <a:lnTo>
                    <a:pt x="350189" y="155790"/>
                  </a:lnTo>
                  <a:lnTo>
                    <a:pt x="350189" y="155105"/>
                  </a:lnTo>
                  <a:lnTo>
                    <a:pt x="350189" y="148653"/>
                  </a:lnTo>
                  <a:lnTo>
                    <a:pt x="364172" y="148653"/>
                  </a:lnTo>
                  <a:lnTo>
                    <a:pt x="412026" y="231127"/>
                  </a:lnTo>
                  <a:lnTo>
                    <a:pt x="555383" y="231127"/>
                  </a:lnTo>
                  <a:lnTo>
                    <a:pt x="555383" y="169837"/>
                  </a:lnTo>
                  <a:lnTo>
                    <a:pt x="597992" y="169837"/>
                  </a:lnTo>
                  <a:lnTo>
                    <a:pt x="625322" y="164274"/>
                  </a:lnTo>
                  <a:lnTo>
                    <a:pt x="630897" y="163144"/>
                  </a:lnTo>
                  <a:lnTo>
                    <a:pt x="637692" y="158559"/>
                  </a:lnTo>
                  <a:lnTo>
                    <a:pt x="646137" y="152844"/>
                  </a:lnTo>
                  <a:lnTo>
                    <a:pt x="654583" y="147142"/>
                  </a:lnTo>
                  <a:lnTo>
                    <a:pt x="657847" y="144932"/>
                  </a:lnTo>
                  <a:lnTo>
                    <a:pt x="660209" y="141427"/>
                  </a:lnTo>
                  <a:lnTo>
                    <a:pt x="664083" y="135712"/>
                  </a:lnTo>
                  <a:lnTo>
                    <a:pt x="667931" y="129997"/>
                  </a:lnTo>
                  <a:lnTo>
                    <a:pt x="671779" y="124320"/>
                  </a:lnTo>
                  <a:lnTo>
                    <a:pt x="675640" y="118605"/>
                  </a:lnTo>
                  <a:lnTo>
                    <a:pt x="676046" y="117983"/>
                  </a:lnTo>
                  <a:lnTo>
                    <a:pt x="677087" y="112877"/>
                  </a:lnTo>
                  <a:lnTo>
                    <a:pt x="677887" y="108978"/>
                  </a:lnTo>
                  <a:lnTo>
                    <a:pt x="682739" y="85077"/>
                  </a:lnTo>
                  <a:close/>
                </a:path>
                <a:path w="695960" h="525144">
                  <a:moveTo>
                    <a:pt x="695528" y="376072"/>
                  </a:moveTo>
                  <a:lnTo>
                    <a:pt x="689610" y="376072"/>
                  </a:lnTo>
                  <a:lnTo>
                    <a:pt x="675220" y="396036"/>
                  </a:lnTo>
                  <a:lnTo>
                    <a:pt x="660755" y="376072"/>
                  </a:lnTo>
                  <a:lnTo>
                    <a:pt x="655040" y="376072"/>
                  </a:lnTo>
                  <a:lnTo>
                    <a:pt x="672325" y="400011"/>
                  </a:lnTo>
                  <a:lnTo>
                    <a:pt x="655040" y="424091"/>
                  </a:lnTo>
                  <a:lnTo>
                    <a:pt x="660895" y="424091"/>
                  </a:lnTo>
                  <a:lnTo>
                    <a:pt x="675360" y="404063"/>
                  </a:lnTo>
                  <a:lnTo>
                    <a:pt x="689889" y="424091"/>
                  </a:lnTo>
                  <a:lnTo>
                    <a:pt x="695528" y="424091"/>
                  </a:lnTo>
                  <a:lnTo>
                    <a:pt x="681012" y="404063"/>
                  </a:lnTo>
                  <a:lnTo>
                    <a:pt x="678180" y="400164"/>
                  </a:lnTo>
                  <a:lnTo>
                    <a:pt x="681151" y="396036"/>
                  </a:lnTo>
                  <a:lnTo>
                    <a:pt x="695528" y="37607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39452" y="2012364"/>
            <a:ext cx="280035" cy="266700"/>
          </a:xfrm>
          <a:custGeom>
            <a:avLst/>
            <a:gdLst/>
            <a:ahLst/>
            <a:cxnLst/>
            <a:rect l="l" t="t" r="r" b="b"/>
            <a:pathLst>
              <a:path w="280034" h="266700">
                <a:moveTo>
                  <a:pt x="280022" y="0"/>
                </a:moveTo>
                <a:lnTo>
                  <a:pt x="198464" y="0"/>
                </a:lnTo>
                <a:lnTo>
                  <a:pt x="198464" y="105663"/>
                </a:lnTo>
                <a:lnTo>
                  <a:pt x="182354" y="106731"/>
                </a:lnTo>
                <a:lnTo>
                  <a:pt x="166904" y="107492"/>
                </a:lnTo>
                <a:lnTo>
                  <a:pt x="152114" y="107949"/>
                </a:lnTo>
                <a:lnTo>
                  <a:pt x="137984" y="108101"/>
                </a:lnTo>
                <a:lnTo>
                  <a:pt x="124517" y="107504"/>
                </a:lnTo>
                <a:lnTo>
                  <a:pt x="85023" y="86308"/>
                </a:lnTo>
                <a:lnTo>
                  <a:pt x="81575" y="68680"/>
                </a:lnTo>
                <a:lnTo>
                  <a:pt x="81575" y="0"/>
                </a:lnTo>
                <a:lnTo>
                  <a:pt x="0" y="0"/>
                </a:lnTo>
                <a:lnTo>
                  <a:pt x="0" y="76809"/>
                </a:lnTo>
                <a:lnTo>
                  <a:pt x="1954" y="101041"/>
                </a:lnTo>
                <a:lnTo>
                  <a:pt x="17585" y="140056"/>
                </a:lnTo>
                <a:lnTo>
                  <a:pt x="48779" y="166394"/>
                </a:lnTo>
                <a:lnTo>
                  <a:pt x="95247" y="179602"/>
                </a:lnTo>
                <a:lnTo>
                  <a:pt x="124181" y="181253"/>
                </a:lnTo>
                <a:lnTo>
                  <a:pt x="140850" y="180923"/>
                </a:lnTo>
                <a:lnTo>
                  <a:pt x="158785" y="179932"/>
                </a:lnTo>
                <a:lnTo>
                  <a:pt x="177989" y="178282"/>
                </a:lnTo>
                <a:lnTo>
                  <a:pt x="198464" y="175971"/>
                </a:lnTo>
                <a:lnTo>
                  <a:pt x="198464" y="266598"/>
                </a:lnTo>
                <a:lnTo>
                  <a:pt x="280022" y="266598"/>
                </a:lnTo>
                <a:lnTo>
                  <a:pt x="2800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45903" y="2007083"/>
            <a:ext cx="1064260" cy="277495"/>
          </a:xfrm>
          <a:custGeom>
            <a:avLst/>
            <a:gdLst/>
            <a:ahLst/>
            <a:cxnLst/>
            <a:rect l="l" t="t" r="r" b="b"/>
            <a:pathLst>
              <a:path w="1064260" h="277494">
                <a:moveTo>
                  <a:pt x="418769" y="140614"/>
                </a:moveTo>
                <a:lnTo>
                  <a:pt x="411467" y="96723"/>
                </a:lnTo>
                <a:lnTo>
                  <a:pt x="383692" y="57302"/>
                </a:lnTo>
                <a:lnTo>
                  <a:pt x="342036" y="35179"/>
                </a:lnTo>
                <a:lnTo>
                  <a:pt x="335610" y="33578"/>
                </a:lnTo>
                <a:lnTo>
                  <a:pt x="335610" y="136550"/>
                </a:lnTo>
                <a:lnTo>
                  <a:pt x="335610" y="140614"/>
                </a:lnTo>
                <a:lnTo>
                  <a:pt x="318223" y="175298"/>
                </a:lnTo>
                <a:lnTo>
                  <a:pt x="287705" y="180441"/>
                </a:lnTo>
                <a:lnTo>
                  <a:pt x="247129" y="180441"/>
                </a:lnTo>
                <a:lnTo>
                  <a:pt x="247129" y="96723"/>
                </a:lnTo>
                <a:lnTo>
                  <a:pt x="287705" y="96723"/>
                </a:lnTo>
                <a:lnTo>
                  <a:pt x="329323" y="111480"/>
                </a:lnTo>
                <a:lnTo>
                  <a:pt x="335610" y="136550"/>
                </a:lnTo>
                <a:lnTo>
                  <a:pt x="335610" y="33578"/>
                </a:lnTo>
                <a:lnTo>
                  <a:pt x="325247" y="30988"/>
                </a:lnTo>
                <a:lnTo>
                  <a:pt x="307136" y="28473"/>
                </a:lnTo>
                <a:lnTo>
                  <a:pt x="287705" y="27635"/>
                </a:lnTo>
                <a:lnTo>
                  <a:pt x="250367" y="27635"/>
                </a:lnTo>
                <a:lnTo>
                  <a:pt x="250367" y="0"/>
                </a:lnTo>
                <a:lnTo>
                  <a:pt x="172059" y="0"/>
                </a:lnTo>
                <a:lnTo>
                  <a:pt x="172059" y="96723"/>
                </a:lnTo>
                <a:lnTo>
                  <a:pt x="172059" y="180441"/>
                </a:lnTo>
                <a:lnTo>
                  <a:pt x="131064" y="180441"/>
                </a:lnTo>
                <a:lnTo>
                  <a:pt x="119011" y="179870"/>
                </a:lnTo>
                <a:lnTo>
                  <a:pt x="85915" y="159054"/>
                </a:lnTo>
                <a:lnTo>
                  <a:pt x="83172" y="140614"/>
                </a:lnTo>
                <a:lnTo>
                  <a:pt x="83172" y="136550"/>
                </a:lnTo>
                <a:lnTo>
                  <a:pt x="100812" y="101981"/>
                </a:lnTo>
                <a:lnTo>
                  <a:pt x="131064" y="96723"/>
                </a:lnTo>
                <a:lnTo>
                  <a:pt x="172059" y="96723"/>
                </a:lnTo>
                <a:lnTo>
                  <a:pt x="172059" y="0"/>
                </a:lnTo>
                <a:lnTo>
                  <a:pt x="168808" y="0"/>
                </a:lnTo>
                <a:lnTo>
                  <a:pt x="168808" y="27635"/>
                </a:lnTo>
                <a:lnTo>
                  <a:pt x="131064" y="27635"/>
                </a:lnTo>
                <a:lnTo>
                  <a:pt x="76733" y="35179"/>
                </a:lnTo>
                <a:lnTo>
                  <a:pt x="35090" y="57302"/>
                </a:lnTo>
                <a:lnTo>
                  <a:pt x="8877" y="92227"/>
                </a:lnTo>
                <a:lnTo>
                  <a:pt x="4038" y="106070"/>
                </a:lnTo>
                <a:lnTo>
                  <a:pt x="3924" y="106375"/>
                </a:lnTo>
                <a:lnTo>
                  <a:pt x="965" y="121691"/>
                </a:lnTo>
                <a:lnTo>
                  <a:pt x="76" y="136550"/>
                </a:lnTo>
                <a:lnTo>
                  <a:pt x="0" y="140614"/>
                </a:lnTo>
                <a:lnTo>
                  <a:pt x="965" y="156514"/>
                </a:lnTo>
                <a:lnTo>
                  <a:pt x="15798" y="198526"/>
                </a:lnTo>
                <a:lnTo>
                  <a:pt x="47307" y="229006"/>
                </a:lnTo>
                <a:lnTo>
                  <a:pt x="77038" y="242214"/>
                </a:lnTo>
                <a:lnTo>
                  <a:pt x="77203" y="242214"/>
                </a:lnTo>
                <a:lnTo>
                  <a:pt x="93738" y="246278"/>
                </a:lnTo>
                <a:lnTo>
                  <a:pt x="93903" y="246278"/>
                </a:lnTo>
                <a:lnTo>
                  <a:pt x="111721" y="248716"/>
                </a:lnTo>
                <a:lnTo>
                  <a:pt x="131064" y="249529"/>
                </a:lnTo>
                <a:lnTo>
                  <a:pt x="168808" y="249529"/>
                </a:lnTo>
                <a:lnTo>
                  <a:pt x="168808" y="277164"/>
                </a:lnTo>
                <a:lnTo>
                  <a:pt x="250367" y="277164"/>
                </a:lnTo>
                <a:lnTo>
                  <a:pt x="250367" y="249529"/>
                </a:lnTo>
                <a:lnTo>
                  <a:pt x="287705" y="249529"/>
                </a:lnTo>
                <a:lnTo>
                  <a:pt x="307301" y="248716"/>
                </a:lnTo>
                <a:lnTo>
                  <a:pt x="357720" y="236524"/>
                </a:lnTo>
                <a:lnTo>
                  <a:pt x="394208" y="210388"/>
                </a:lnTo>
                <a:lnTo>
                  <a:pt x="414832" y="171704"/>
                </a:lnTo>
                <a:lnTo>
                  <a:pt x="417804" y="156514"/>
                </a:lnTo>
                <a:lnTo>
                  <a:pt x="418769" y="140614"/>
                </a:lnTo>
                <a:close/>
              </a:path>
              <a:path w="1064260" h="277494">
                <a:moveTo>
                  <a:pt x="745490" y="5283"/>
                </a:moveTo>
                <a:lnTo>
                  <a:pt x="649719" y="5283"/>
                </a:lnTo>
                <a:lnTo>
                  <a:pt x="569760" y="102006"/>
                </a:lnTo>
                <a:lnTo>
                  <a:pt x="539330" y="102006"/>
                </a:lnTo>
                <a:lnTo>
                  <a:pt x="539330" y="5283"/>
                </a:lnTo>
                <a:lnTo>
                  <a:pt x="457758" y="5283"/>
                </a:lnTo>
                <a:lnTo>
                  <a:pt x="457758" y="271881"/>
                </a:lnTo>
                <a:lnTo>
                  <a:pt x="539330" y="271881"/>
                </a:lnTo>
                <a:lnTo>
                  <a:pt x="539330" y="175158"/>
                </a:lnTo>
                <a:lnTo>
                  <a:pt x="574217" y="175158"/>
                </a:lnTo>
                <a:lnTo>
                  <a:pt x="645655" y="271881"/>
                </a:lnTo>
                <a:lnTo>
                  <a:pt x="737781" y="271881"/>
                </a:lnTo>
                <a:lnTo>
                  <a:pt x="737781" y="259689"/>
                </a:lnTo>
                <a:lnTo>
                  <a:pt x="642404" y="133299"/>
                </a:lnTo>
                <a:lnTo>
                  <a:pt x="745490" y="17475"/>
                </a:lnTo>
                <a:lnTo>
                  <a:pt x="745490" y="5283"/>
                </a:lnTo>
                <a:close/>
              </a:path>
              <a:path w="1064260" h="277494">
                <a:moveTo>
                  <a:pt x="1064082" y="95504"/>
                </a:moveTo>
                <a:lnTo>
                  <a:pt x="1062456" y="77216"/>
                </a:lnTo>
                <a:lnTo>
                  <a:pt x="1062342" y="75996"/>
                </a:lnTo>
                <a:lnTo>
                  <a:pt x="1062304" y="75514"/>
                </a:lnTo>
                <a:lnTo>
                  <a:pt x="1035659" y="29260"/>
                </a:lnTo>
                <a:lnTo>
                  <a:pt x="1001776" y="11277"/>
                </a:lnTo>
                <a:lnTo>
                  <a:pt x="980871" y="6819"/>
                </a:lnTo>
                <a:lnTo>
                  <a:pt x="980871" y="95504"/>
                </a:lnTo>
                <a:lnTo>
                  <a:pt x="980871" y="99568"/>
                </a:lnTo>
                <a:lnTo>
                  <a:pt x="979246" y="108280"/>
                </a:lnTo>
                <a:lnTo>
                  <a:pt x="974382" y="114503"/>
                </a:lnTo>
                <a:lnTo>
                  <a:pt x="966266" y="118237"/>
                </a:lnTo>
                <a:lnTo>
                  <a:pt x="954100" y="119570"/>
                </a:lnTo>
                <a:lnTo>
                  <a:pt x="865212" y="119570"/>
                </a:lnTo>
                <a:lnTo>
                  <a:pt x="865212" y="75996"/>
                </a:lnTo>
                <a:lnTo>
                  <a:pt x="954887" y="75996"/>
                </a:lnTo>
                <a:lnTo>
                  <a:pt x="966266" y="77216"/>
                </a:lnTo>
                <a:lnTo>
                  <a:pt x="974382" y="80873"/>
                </a:lnTo>
                <a:lnTo>
                  <a:pt x="979246" y="86969"/>
                </a:lnTo>
                <a:lnTo>
                  <a:pt x="980871" y="95504"/>
                </a:lnTo>
                <a:lnTo>
                  <a:pt x="980871" y="6819"/>
                </a:lnTo>
                <a:lnTo>
                  <a:pt x="980732" y="6781"/>
                </a:lnTo>
                <a:lnTo>
                  <a:pt x="956932" y="5283"/>
                </a:lnTo>
                <a:lnTo>
                  <a:pt x="783640" y="5283"/>
                </a:lnTo>
                <a:lnTo>
                  <a:pt x="783640" y="271881"/>
                </a:lnTo>
                <a:lnTo>
                  <a:pt x="865212" y="271881"/>
                </a:lnTo>
                <a:lnTo>
                  <a:pt x="865212" y="190195"/>
                </a:lnTo>
                <a:lnTo>
                  <a:pt x="956932" y="190195"/>
                </a:lnTo>
                <a:lnTo>
                  <a:pt x="1001776" y="184150"/>
                </a:lnTo>
                <a:lnTo>
                  <a:pt x="1035659" y="166014"/>
                </a:lnTo>
                <a:lnTo>
                  <a:pt x="1062304" y="119570"/>
                </a:lnTo>
                <a:lnTo>
                  <a:pt x="1064082" y="99568"/>
                </a:lnTo>
                <a:lnTo>
                  <a:pt x="1064082" y="955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1534" y="2007083"/>
            <a:ext cx="605790" cy="277495"/>
          </a:xfrm>
          <a:custGeom>
            <a:avLst/>
            <a:gdLst/>
            <a:ahLst/>
            <a:cxnLst/>
            <a:rect l="l" t="t" r="r" b="b"/>
            <a:pathLst>
              <a:path w="605789" h="277494">
                <a:moveTo>
                  <a:pt x="268249" y="5867"/>
                </a:moveTo>
                <a:lnTo>
                  <a:pt x="0" y="5867"/>
                </a:lnTo>
                <a:lnTo>
                  <a:pt x="0" y="78257"/>
                </a:lnTo>
                <a:lnTo>
                  <a:pt x="93332" y="78257"/>
                </a:lnTo>
                <a:lnTo>
                  <a:pt x="93332" y="271297"/>
                </a:lnTo>
                <a:lnTo>
                  <a:pt x="174917" y="271297"/>
                </a:lnTo>
                <a:lnTo>
                  <a:pt x="174917" y="78257"/>
                </a:lnTo>
                <a:lnTo>
                  <a:pt x="268249" y="78257"/>
                </a:lnTo>
                <a:lnTo>
                  <a:pt x="268249" y="5867"/>
                </a:lnTo>
                <a:close/>
              </a:path>
              <a:path w="605789" h="277494">
                <a:moveTo>
                  <a:pt x="605459" y="136956"/>
                </a:moveTo>
                <a:lnTo>
                  <a:pt x="604253" y="117856"/>
                </a:lnTo>
                <a:lnTo>
                  <a:pt x="604240" y="117690"/>
                </a:lnTo>
                <a:lnTo>
                  <a:pt x="600481" y="99161"/>
                </a:lnTo>
                <a:lnTo>
                  <a:pt x="600430" y="98907"/>
                </a:lnTo>
                <a:lnTo>
                  <a:pt x="574090" y="50673"/>
                </a:lnTo>
                <a:lnTo>
                  <a:pt x="527596" y="17068"/>
                </a:lnTo>
                <a:lnTo>
                  <a:pt x="522300" y="15036"/>
                </a:lnTo>
                <a:lnTo>
                  <a:pt x="522300" y="136956"/>
                </a:lnTo>
                <a:lnTo>
                  <a:pt x="522300" y="141020"/>
                </a:lnTo>
                <a:lnTo>
                  <a:pt x="511124" y="177939"/>
                </a:lnTo>
                <a:lnTo>
                  <a:pt x="476948" y="197459"/>
                </a:lnTo>
                <a:lnTo>
                  <a:pt x="440334" y="201168"/>
                </a:lnTo>
                <a:lnTo>
                  <a:pt x="421132" y="200240"/>
                </a:lnTo>
                <a:lnTo>
                  <a:pt x="379044" y="186334"/>
                </a:lnTo>
                <a:lnTo>
                  <a:pt x="358749" y="141020"/>
                </a:lnTo>
                <a:lnTo>
                  <a:pt x="358749" y="136956"/>
                </a:lnTo>
                <a:lnTo>
                  <a:pt x="370395" y="100076"/>
                </a:lnTo>
                <a:lnTo>
                  <a:pt x="405028" y="79857"/>
                </a:lnTo>
                <a:lnTo>
                  <a:pt x="440334" y="75996"/>
                </a:lnTo>
                <a:lnTo>
                  <a:pt x="476656" y="79857"/>
                </a:lnTo>
                <a:lnTo>
                  <a:pt x="476300" y="79857"/>
                </a:lnTo>
                <a:lnTo>
                  <a:pt x="501802" y="91236"/>
                </a:lnTo>
                <a:lnTo>
                  <a:pt x="517182" y="110286"/>
                </a:lnTo>
                <a:lnTo>
                  <a:pt x="522300" y="136956"/>
                </a:lnTo>
                <a:lnTo>
                  <a:pt x="522300" y="15036"/>
                </a:lnTo>
                <a:lnTo>
                  <a:pt x="508139" y="9601"/>
                </a:lnTo>
                <a:lnTo>
                  <a:pt x="487108" y="4267"/>
                </a:lnTo>
                <a:lnTo>
                  <a:pt x="464502" y="1066"/>
                </a:lnTo>
                <a:lnTo>
                  <a:pt x="440334" y="0"/>
                </a:lnTo>
                <a:lnTo>
                  <a:pt x="416509" y="1066"/>
                </a:lnTo>
                <a:lnTo>
                  <a:pt x="373291" y="9601"/>
                </a:lnTo>
                <a:lnTo>
                  <a:pt x="336270" y="26492"/>
                </a:lnTo>
                <a:lnTo>
                  <a:pt x="296049" y="65430"/>
                </a:lnTo>
                <a:lnTo>
                  <a:pt x="276885" y="117690"/>
                </a:lnTo>
                <a:lnTo>
                  <a:pt x="276847" y="117856"/>
                </a:lnTo>
                <a:lnTo>
                  <a:pt x="275615" y="136956"/>
                </a:lnTo>
                <a:lnTo>
                  <a:pt x="275640" y="141020"/>
                </a:lnTo>
                <a:lnTo>
                  <a:pt x="276847" y="159715"/>
                </a:lnTo>
                <a:lnTo>
                  <a:pt x="296049" y="212140"/>
                </a:lnTo>
                <a:lnTo>
                  <a:pt x="336296" y="250977"/>
                </a:lnTo>
                <a:lnTo>
                  <a:pt x="373291" y="267677"/>
                </a:lnTo>
                <a:lnTo>
                  <a:pt x="416509" y="276110"/>
                </a:lnTo>
                <a:lnTo>
                  <a:pt x="440334" y="277164"/>
                </a:lnTo>
                <a:lnTo>
                  <a:pt x="464502" y="276110"/>
                </a:lnTo>
                <a:lnTo>
                  <a:pt x="508139" y="267677"/>
                </a:lnTo>
                <a:lnTo>
                  <a:pt x="545185" y="250977"/>
                </a:lnTo>
                <a:lnTo>
                  <a:pt x="585216" y="212344"/>
                </a:lnTo>
                <a:lnTo>
                  <a:pt x="604240" y="159880"/>
                </a:lnTo>
                <a:lnTo>
                  <a:pt x="605434" y="141020"/>
                </a:lnTo>
                <a:lnTo>
                  <a:pt x="605459" y="136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35619" y="2012367"/>
            <a:ext cx="934085" cy="320675"/>
          </a:xfrm>
          <a:custGeom>
            <a:avLst/>
            <a:gdLst/>
            <a:ahLst/>
            <a:cxnLst/>
            <a:rect l="l" t="t" r="r" b="b"/>
            <a:pathLst>
              <a:path w="934085" h="320675">
                <a:moveTo>
                  <a:pt x="342506" y="193446"/>
                </a:moveTo>
                <a:lnTo>
                  <a:pt x="301536" y="193446"/>
                </a:lnTo>
                <a:lnTo>
                  <a:pt x="301536" y="73152"/>
                </a:lnTo>
                <a:lnTo>
                  <a:pt x="301536" y="0"/>
                </a:lnTo>
                <a:lnTo>
                  <a:pt x="219951" y="0"/>
                </a:lnTo>
                <a:lnTo>
                  <a:pt x="219951" y="73355"/>
                </a:lnTo>
                <a:lnTo>
                  <a:pt x="219951" y="193446"/>
                </a:lnTo>
                <a:lnTo>
                  <a:pt x="110782" y="193446"/>
                </a:lnTo>
                <a:lnTo>
                  <a:pt x="118135" y="177698"/>
                </a:lnTo>
                <a:lnTo>
                  <a:pt x="123444" y="160121"/>
                </a:lnTo>
                <a:lnTo>
                  <a:pt x="123571" y="159715"/>
                </a:lnTo>
                <a:lnTo>
                  <a:pt x="127012" y="139801"/>
                </a:lnTo>
                <a:lnTo>
                  <a:pt x="127076" y="139496"/>
                </a:lnTo>
                <a:lnTo>
                  <a:pt x="128638" y="117043"/>
                </a:lnTo>
                <a:lnTo>
                  <a:pt x="129857" y="73558"/>
                </a:lnTo>
                <a:lnTo>
                  <a:pt x="219951" y="73355"/>
                </a:lnTo>
                <a:lnTo>
                  <a:pt x="219951" y="0"/>
                </a:lnTo>
                <a:lnTo>
                  <a:pt x="56400" y="0"/>
                </a:lnTo>
                <a:lnTo>
                  <a:pt x="53555" y="117043"/>
                </a:lnTo>
                <a:lnTo>
                  <a:pt x="51879" y="139496"/>
                </a:lnTo>
                <a:lnTo>
                  <a:pt x="51854" y="139801"/>
                </a:lnTo>
                <a:lnTo>
                  <a:pt x="48056" y="159715"/>
                </a:lnTo>
                <a:lnTo>
                  <a:pt x="47980" y="160121"/>
                </a:lnTo>
                <a:lnTo>
                  <a:pt x="42024" y="177698"/>
                </a:lnTo>
                <a:lnTo>
                  <a:pt x="41922" y="178003"/>
                </a:lnTo>
                <a:lnTo>
                  <a:pt x="33680" y="193446"/>
                </a:lnTo>
                <a:lnTo>
                  <a:pt x="0" y="193446"/>
                </a:lnTo>
                <a:lnTo>
                  <a:pt x="0" y="320649"/>
                </a:lnTo>
                <a:lnTo>
                  <a:pt x="81572" y="320649"/>
                </a:lnTo>
                <a:lnTo>
                  <a:pt x="81572" y="266598"/>
                </a:lnTo>
                <a:lnTo>
                  <a:pt x="260946" y="266598"/>
                </a:lnTo>
                <a:lnTo>
                  <a:pt x="260946" y="320649"/>
                </a:lnTo>
                <a:lnTo>
                  <a:pt x="342506" y="320649"/>
                </a:lnTo>
                <a:lnTo>
                  <a:pt x="342506" y="266598"/>
                </a:lnTo>
                <a:lnTo>
                  <a:pt x="342506" y="193446"/>
                </a:lnTo>
                <a:close/>
              </a:path>
              <a:path w="934085" h="320675">
                <a:moveTo>
                  <a:pt x="660273" y="254406"/>
                </a:moveTo>
                <a:lnTo>
                  <a:pt x="646518" y="222707"/>
                </a:lnTo>
                <a:lnTo>
                  <a:pt x="617258" y="155244"/>
                </a:lnTo>
                <a:lnTo>
                  <a:pt x="583577" y="77622"/>
                </a:lnTo>
                <a:lnTo>
                  <a:pt x="549897" y="0"/>
                </a:lnTo>
                <a:lnTo>
                  <a:pt x="536092" y="0"/>
                </a:lnTo>
                <a:lnTo>
                  <a:pt x="536092" y="155244"/>
                </a:lnTo>
                <a:lnTo>
                  <a:pt x="473583" y="155244"/>
                </a:lnTo>
                <a:lnTo>
                  <a:pt x="504850" y="77622"/>
                </a:lnTo>
                <a:lnTo>
                  <a:pt x="536092" y="155244"/>
                </a:lnTo>
                <a:lnTo>
                  <a:pt x="536092" y="0"/>
                </a:lnTo>
                <a:lnTo>
                  <a:pt x="459803" y="0"/>
                </a:lnTo>
                <a:lnTo>
                  <a:pt x="349402" y="254406"/>
                </a:lnTo>
                <a:lnTo>
                  <a:pt x="349402" y="266598"/>
                </a:lnTo>
                <a:lnTo>
                  <a:pt x="428955" y="266598"/>
                </a:lnTo>
                <a:lnTo>
                  <a:pt x="446392" y="222707"/>
                </a:lnTo>
                <a:lnTo>
                  <a:pt x="563283" y="222707"/>
                </a:lnTo>
                <a:lnTo>
                  <a:pt x="580745" y="266598"/>
                </a:lnTo>
                <a:lnTo>
                  <a:pt x="660273" y="266598"/>
                </a:lnTo>
                <a:lnTo>
                  <a:pt x="660273" y="254406"/>
                </a:lnTo>
                <a:close/>
              </a:path>
              <a:path w="934085" h="320675">
                <a:moveTo>
                  <a:pt x="933818" y="584"/>
                </a:moveTo>
                <a:lnTo>
                  <a:pt x="687057" y="584"/>
                </a:lnTo>
                <a:lnTo>
                  <a:pt x="687057" y="70434"/>
                </a:lnTo>
                <a:lnTo>
                  <a:pt x="687057" y="98374"/>
                </a:lnTo>
                <a:lnTo>
                  <a:pt x="687057" y="166954"/>
                </a:lnTo>
                <a:lnTo>
                  <a:pt x="687057" y="196164"/>
                </a:lnTo>
                <a:lnTo>
                  <a:pt x="687057" y="266014"/>
                </a:lnTo>
                <a:lnTo>
                  <a:pt x="933818" y="266014"/>
                </a:lnTo>
                <a:lnTo>
                  <a:pt x="933818" y="196164"/>
                </a:lnTo>
                <a:lnTo>
                  <a:pt x="768629" y="196164"/>
                </a:lnTo>
                <a:lnTo>
                  <a:pt x="768629" y="166954"/>
                </a:lnTo>
                <a:lnTo>
                  <a:pt x="925690" y="166954"/>
                </a:lnTo>
                <a:lnTo>
                  <a:pt x="925690" y="98374"/>
                </a:lnTo>
                <a:lnTo>
                  <a:pt x="768629" y="98374"/>
                </a:lnTo>
                <a:lnTo>
                  <a:pt x="768629" y="70434"/>
                </a:lnTo>
                <a:lnTo>
                  <a:pt x="933818" y="70434"/>
                </a:lnTo>
                <a:lnTo>
                  <a:pt x="933818" y="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96209" y="2012951"/>
            <a:ext cx="268605" cy="265430"/>
          </a:xfrm>
          <a:custGeom>
            <a:avLst/>
            <a:gdLst/>
            <a:ahLst/>
            <a:cxnLst/>
            <a:rect l="l" t="t" r="r" b="b"/>
            <a:pathLst>
              <a:path w="268605" h="265430">
                <a:moveTo>
                  <a:pt x="268274" y="0"/>
                </a:moveTo>
                <a:lnTo>
                  <a:pt x="0" y="0"/>
                </a:lnTo>
                <a:lnTo>
                  <a:pt x="0" y="72390"/>
                </a:lnTo>
                <a:lnTo>
                  <a:pt x="93357" y="72390"/>
                </a:lnTo>
                <a:lnTo>
                  <a:pt x="93357" y="265430"/>
                </a:lnTo>
                <a:lnTo>
                  <a:pt x="174917" y="265430"/>
                </a:lnTo>
                <a:lnTo>
                  <a:pt x="174917" y="72390"/>
                </a:lnTo>
                <a:lnTo>
                  <a:pt x="268274" y="72390"/>
                </a:lnTo>
                <a:lnTo>
                  <a:pt x="2682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91386" y="2085341"/>
            <a:ext cx="81915" cy="193040"/>
          </a:xfrm>
          <a:custGeom>
            <a:avLst/>
            <a:gdLst/>
            <a:ahLst/>
            <a:cxnLst/>
            <a:rect l="l" t="t" r="r" b="b"/>
            <a:pathLst>
              <a:path w="81914" h="193039">
                <a:moveTo>
                  <a:pt x="0" y="193039"/>
                </a:moveTo>
                <a:lnTo>
                  <a:pt x="81575" y="193039"/>
                </a:lnTo>
                <a:lnTo>
                  <a:pt x="81575" y="0"/>
                </a:lnTo>
                <a:lnTo>
                  <a:pt x="0" y="0"/>
                </a:lnTo>
                <a:lnTo>
                  <a:pt x="0" y="1930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91380" y="2012951"/>
            <a:ext cx="272415" cy="265430"/>
          </a:xfrm>
          <a:custGeom>
            <a:avLst/>
            <a:gdLst/>
            <a:ahLst/>
            <a:cxnLst/>
            <a:rect l="l" t="t" r="r" b="b"/>
            <a:pathLst>
              <a:path w="272414" h="265430">
                <a:moveTo>
                  <a:pt x="272313" y="0"/>
                </a:moveTo>
                <a:lnTo>
                  <a:pt x="0" y="0"/>
                </a:lnTo>
                <a:lnTo>
                  <a:pt x="0" y="72390"/>
                </a:lnTo>
                <a:lnTo>
                  <a:pt x="190741" y="72390"/>
                </a:lnTo>
                <a:lnTo>
                  <a:pt x="190741" y="265430"/>
                </a:lnTo>
                <a:lnTo>
                  <a:pt x="272313" y="265430"/>
                </a:lnTo>
                <a:lnTo>
                  <a:pt x="272313" y="72390"/>
                </a:lnTo>
                <a:lnTo>
                  <a:pt x="2723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5649" y="2007083"/>
            <a:ext cx="2317750" cy="326390"/>
          </a:xfrm>
          <a:custGeom>
            <a:avLst/>
            <a:gdLst/>
            <a:ahLst/>
            <a:cxnLst/>
            <a:rect l="l" t="t" r="r" b="b"/>
            <a:pathLst>
              <a:path w="2317750" h="326389">
                <a:moveTo>
                  <a:pt x="246735" y="5867"/>
                </a:moveTo>
                <a:lnTo>
                  <a:pt x="0" y="5867"/>
                </a:lnTo>
                <a:lnTo>
                  <a:pt x="0" y="75717"/>
                </a:lnTo>
                <a:lnTo>
                  <a:pt x="0" y="103657"/>
                </a:lnTo>
                <a:lnTo>
                  <a:pt x="0" y="172237"/>
                </a:lnTo>
                <a:lnTo>
                  <a:pt x="0" y="201447"/>
                </a:lnTo>
                <a:lnTo>
                  <a:pt x="0" y="271297"/>
                </a:lnTo>
                <a:lnTo>
                  <a:pt x="246735" y="271297"/>
                </a:lnTo>
                <a:lnTo>
                  <a:pt x="246735" y="201447"/>
                </a:lnTo>
                <a:lnTo>
                  <a:pt x="81572" y="201447"/>
                </a:lnTo>
                <a:lnTo>
                  <a:pt x="81572" y="172237"/>
                </a:lnTo>
                <a:lnTo>
                  <a:pt x="238633" y="172237"/>
                </a:lnTo>
                <a:lnTo>
                  <a:pt x="238633" y="103657"/>
                </a:lnTo>
                <a:lnTo>
                  <a:pt x="81572" y="103657"/>
                </a:lnTo>
                <a:lnTo>
                  <a:pt x="81572" y="75717"/>
                </a:lnTo>
                <a:lnTo>
                  <a:pt x="246735" y="75717"/>
                </a:lnTo>
                <a:lnTo>
                  <a:pt x="246735" y="5867"/>
                </a:lnTo>
                <a:close/>
              </a:path>
              <a:path w="2317750" h="326389">
                <a:moveTo>
                  <a:pt x="613206" y="198729"/>
                </a:moveTo>
                <a:lnTo>
                  <a:pt x="572211" y="198729"/>
                </a:lnTo>
                <a:lnTo>
                  <a:pt x="572211" y="78435"/>
                </a:lnTo>
                <a:lnTo>
                  <a:pt x="572211" y="5283"/>
                </a:lnTo>
                <a:lnTo>
                  <a:pt x="490651" y="5283"/>
                </a:lnTo>
                <a:lnTo>
                  <a:pt x="490651" y="78638"/>
                </a:lnTo>
                <a:lnTo>
                  <a:pt x="490651" y="198729"/>
                </a:lnTo>
                <a:lnTo>
                  <a:pt x="381469" y="198729"/>
                </a:lnTo>
                <a:lnTo>
                  <a:pt x="388835" y="182981"/>
                </a:lnTo>
                <a:lnTo>
                  <a:pt x="394131" y="165404"/>
                </a:lnTo>
                <a:lnTo>
                  <a:pt x="394258" y="164998"/>
                </a:lnTo>
                <a:lnTo>
                  <a:pt x="397700" y="145084"/>
                </a:lnTo>
                <a:lnTo>
                  <a:pt x="397764" y="144780"/>
                </a:lnTo>
                <a:lnTo>
                  <a:pt x="399326" y="122326"/>
                </a:lnTo>
                <a:lnTo>
                  <a:pt x="400545" y="78841"/>
                </a:lnTo>
                <a:lnTo>
                  <a:pt x="490651" y="78638"/>
                </a:lnTo>
                <a:lnTo>
                  <a:pt x="490651" y="5283"/>
                </a:lnTo>
                <a:lnTo>
                  <a:pt x="327088" y="5283"/>
                </a:lnTo>
                <a:lnTo>
                  <a:pt x="324256" y="122326"/>
                </a:lnTo>
                <a:lnTo>
                  <a:pt x="322580" y="144780"/>
                </a:lnTo>
                <a:lnTo>
                  <a:pt x="322554" y="145084"/>
                </a:lnTo>
                <a:lnTo>
                  <a:pt x="318757" y="164998"/>
                </a:lnTo>
                <a:lnTo>
                  <a:pt x="318681" y="165404"/>
                </a:lnTo>
                <a:lnTo>
                  <a:pt x="312712" y="182981"/>
                </a:lnTo>
                <a:lnTo>
                  <a:pt x="312610" y="183286"/>
                </a:lnTo>
                <a:lnTo>
                  <a:pt x="304355" y="198729"/>
                </a:lnTo>
                <a:lnTo>
                  <a:pt x="270675" y="198729"/>
                </a:lnTo>
                <a:lnTo>
                  <a:pt x="270675" y="325932"/>
                </a:lnTo>
                <a:lnTo>
                  <a:pt x="352259" y="325932"/>
                </a:lnTo>
                <a:lnTo>
                  <a:pt x="352259" y="271881"/>
                </a:lnTo>
                <a:lnTo>
                  <a:pt x="531634" y="271881"/>
                </a:lnTo>
                <a:lnTo>
                  <a:pt x="531634" y="325932"/>
                </a:lnTo>
                <a:lnTo>
                  <a:pt x="613206" y="325932"/>
                </a:lnTo>
                <a:lnTo>
                  <a:pt x="613206" y="271881"/>
                </a:lnTo>
                <a:lnTo>
                  <a:pt x="613206" y="198729"/>
                </a:lnTo>
                <a:close/>
              </a:path>
              <a:path w="2317750" h="326389">
                <a:moveTo>
                  <a:pt x="930986" y="259689"/>
                </a:moveTo>
                <a:lnTo>
                  <a:pt x="917232" y="227990"/>
                </a:lnTo>
                <a:lnTo>
                  <a:pt x="887945" y="160528"/>
                </a:lnTo>
                <a:lnTo>
                  <a:pt x="854265" y="82905"/>
                </a:lnTo>
                <a:lnTo>
                  <a:pt x="820585" y="5283"/>
                </a:lnTo>
                <a:lnTo>
                  <a:pt x="806792" y="5283"/>
                </a:lnTo>
                <a:lnTo>
                  <a:pt x="806792" y="160528"/>
                </a:lnTo>
                <a:lnTo>
                  <a:pt x="744296" y="160528"/>
                </a:lnTo>
                <a:lnTo>
                  <a:pt x="775538" y="82905"/>
                </a:lnTo>
                <a:lnTo>
                  <a:pt x="806792" y="160528"/>
                </a:lnTo>
                <a:lnTo>
                  <a:pt x="806792" y="5283"/>
                </a:lnTo>
                <a:lnTo>
                  <a:pt x="730491" y="5283"/>
                </a:lnTo>
                <a:lnTo>
                  <a:pt x="620115" y="259689"/>
                </a:lnTo>
                <a:lnTo>
                  <a:pt x="620115" y="271881"/>
                </a:lnTo>
                <a:lnTo>
                  <a:pt x="699643" y="271881"/>
                </a:lnTo>
                <a:lnTo>
                  <a:pt x="717105" y="227990"/>
                </a:lnTo>
                <a:lnTo>
                  <a:pt x="833983" y="227990"/>
                </a:lnTo>
                <a:lnTo>
                  <a:pt x="851433" y="271881"/>
                </a:lnTo>
                <a:lnTo>
                  <a:pt x="930986" y="271881"/>
                </a:lnTo>
                <a:lnTo>
                  <a:pt x="930986" y="259689"/>
                </a:lnTo>
                <a:close/>
              </a:path>
              <a:path w="2317750" h="326389">
                <a:moveTo>
                  <a:pt x="1180160" y="5867"/>
                </a:moveTo>
                <a:lnTo>
                  <a:pt x="957757" y="5867"/>
                </a:lnTo>
                <a:lnTo>
                  <a:pt x="957757" y="78257"/>
                </a:lnTo>
                <a:lnTo>
                  <a:pt x="957757" y="271297"/>
                </a:lnTo>
                <a:lnTo>
                  <a:pt x="1039342" y="271297"/>
                </a:lnTo>
                <a:lnTo>
                  <a:pt x="1039342" y="78257"/>
                </a:lnTo>
                <a:lnTo>
                  <a:pt x="1180160" y="78257"/>
                </a:lnTo>
                <a:lnTo>
                  <a:pt x="1180160" y="5867"/>
                </a:lnTo>
                <a:close/>
              </a:path>
              <a:path w="2317750" h="326389">
                <a:moveTo>
                  <a:pt x="1505178" y="136956"/>
                </a:moveTo>
                <a:lnTo>
                  <a:pt x="1503972" y="117856"/>
                </a:lnTo>
                <a:lnTo>
                  <a:pt x="1503959" y="117690"/>
                </a:lnTo>
                <a:lnTo>
                  <a:pt x="1500212" y="99161"/>
                </a:lnTo>
                <a:lnTo>
                  <a:pt x="1500162" y="98907"/>
                </a:lnTo>
                <a:lnTo>
                  <a:pt x="1473809" y="50673"/>
                </a:lnTo>
                <a:lnTo>
                  <a:pt x="1427302" y="17068"/>
                </a:lnTo>
                <a:lnTo>
                  <a:pt x="1422031" y="15049"/>
                </a:lnTo>
                <a:lnTo>
                  <a:pt x="1422031" y="136956"/>
                </a:lnTo>
                <a:lnTo>
                  <a:pt x="1422031" y="141020"/>
                </a:lnTo>
                <a:lnTo>
                  <a:pt x="1410843" y="177939"/>
                </a:lnTo>
                <a:lnTo>
                  <a:pt x="1376680" y="197459"/>
                </a:lnTo>
                <a:lnTo>
                  <a:pt x="1340053" y="201168"/>
                </a:lnTo>
                <a:lnTo>
                  <a:pt x="1320850" y="200240"/>
                </a:lnTo>
                <a:lnTo>
                  <a:pt x="1278788" y="186334"/>
                </a:lnTo>
                <a:lnTo>
                  <a:pt x="1258493" y="141020"/>
                </a:lnTo>
                <a:lnTo>
                  <a:pt x="1258493" y="136956"/>
                </a:lnTo>
                <a:lnTo>
                  <a:pt x="1270127" y="100076"/>
                </a:lnTo>
                <a:lnTo>
                  <a:pt x="1304747" y="79857"/>
                </a:lnTo>
                <a:lnTo>
                  <a:pt x="1340053" y="75996"/>
                </a:lnTo>
                <a:lnTo>
                  <a:pt x="1376387" y="79857"/>
                </a:lnTo>
                <a:lnTo>
                  <a:pt x="1376032" y="79857"/>
                </a:lnTo>
                <a:lnTo>
                  <a:pt x="1401546" y="91236"/>
                </a:lnTo>
                <a:lnTo>
                  <a:pt x="1416913" y="110286"/>
                </a:lnTo>
                <a:lnTo>
                  <a:pt x="1422031" y="136956"/>
                </a:lnTo>
                <a:lnTo>
                  <a:pt x="1422031" y="15049"/>
                </a:lnTo>
                <a:lnTo>
                  <a:pt x="1407858" y="9601"/>
                </a:lnTo>
                <a:lnTo>
                  <a:pt x="1386827" y="4267"/>
                </a:lnTo>
                <a:lnTo>
                  <a:pt x="1364221" y="1066"/>
                </a:lnTo>
                <a:lnTo>
                  <a:pt x="1340053" y="0"/>
                </a:lnTo>
                <a:lnTo>
                  <a:pt x="1316240" y="1066"/>
                </a:lnTo>
                <a:lnTo>
                  <a:pt x="1273022" y="9601"/>
                </a:lnTo>
                <a:lnTo>
                  <a:pt x="1236002" y="26492"/>
                </a:lnTo>
                <a:lnTo>
                  <a:pt x="1195793" y="65430"/>
                </a:lnTo>
                <a:lnTo>
                  <a:pt x="1176591" y="117690"/>
                </a:lnTo>
                <a:lnTo>
                  <a:pt x="1175334" y="136956"/>
                </a:lnTo>
                <a:lnTo>
                  <a:pt x="1175359" y="141020"/>
                </a:lnTo>
                <a:lnTo>
                  <a:pt x="1186815" y="195884"/>
                </a:lnTo>
                <a:lnTo>
                  <a:pt x="1220558" y="239877"/>
                </a:lnTo>
                <a:lnTo>
                  <a:pt x="1253617" y="260299"/>
                </a:lnTo>
                <a:lnTo>
                  <a:pt x="1293888" y="272948"/>
                </a:lnTo>
                <a:lnTo>
                  <a:pt x="1340053" y="277164"/>
                </a:lnTo>
                <a:lnTo>
                  <a:pt x="1364221" y="276110"/>
                </a:lnTo>
                <a:lnTo>
                  <a:pt x="1407858" y="267677"/>
                </a:lnTo>
                <a:lnTo>
                  <a:pt x="1444904" y="250977"/>
                </a:lnTo>
                <a:lnTo>
                  <a:pt x="1484934" y="212344"/>
                </a:lnTo>
                <a:lnTo>
                  <a:pt x="1503959" y="159880"/>
                </a:lnTo>
                <a:lnTo>
                  <a:pt x="1505153" y="141020"/>
                </a:lnTo>
                <a:lnTo>
                  <a:pt x="1505178" y="136956"/>
                </a:lnTo>
                <a:close/>
              </a:path>
              <a:path w="2317750" h="326389">
                <a:moveTo>
                  <a:pt x="1766595" y="5867"/>
                </a:moveTo>
                <a:lnTo>
                  <a:pt x="1544205" y="5867"/>
                </a:lnTo>
                <a:lnTo>
                  <a:pt x="1544205" y="78257"/>
                </a:lnTo>
                <a:lnTo>
                  <a:pt x="1544205" y="271297"/>
                </a:lnTo>
                <a:lnTo>
                  <a:pt x="1625777" y="271297"/>
                </a:lnTo>
                <a:lnTo>
                  <a:pt x="1625777" y="78257"/>
                </a:lnTo>
                <a:lnTo>
                  <a:pt x="1766595" y="78257"/>
                </a:lnTo>
                <a:lnTo>
                  <a:pt x="1766595" y="5867"/>
                </a:lnTo>
                <a:close/>
              </a:path>
              <a:path w="2317750" h="326389">
                <a:moveTo>
                  <a:pt x="2079879" y="5283"/>
                </a:moveTo>
                <a:lnTo>
                  <a:pt x="1995893" y="5283"/>
                </a:lnTo>
                <a:lnTo>
                  <a:pt x="1934603" y="136550"/>
                </a:lnTo>
                <a:lnTo>
                  <a:pt x="1863991" y="5283"/>
                </a:lnTo>
                <a:lnTo>
                  <a:pt x="1779981" y="5283"/>
                </a:lnTo>
                <a:lnTo>
                  <a:pt x="1779981" y="17475"/>
                </a:lnTo>
                <a:lnTo>
                  <a:pt x="1885899" y="198729"/>
                </a:lnTo>
                <a:lnTo>
                  <a:pt x="1816506" y="198729"/>
                </a:lnTo>
                <a:lnTo>
                  <a:pt x="1816506" y="271881"/>
                </a:lnTo>
                <a:lnTo>
                  <a:pt x="1886712" y="271881"/>
                </a:lnTo>
                <a:lnTo>
                  <a:pt x="1931009" y="263080"/>
                </a:lnTo>
                <a:lnTo>
                  <a:pt x="1964232" y="234645"/>
                </a:lnTo>
                <a:lnTo>
                  <a:pt x="1984921" y="201168"/>
                </a:lnTo>
                <a:lnTo>
                  <a:pt x="2079879" y="17475"/>
                </a:lnTo>
                <a:lnTo>
                  <a:pt x="2079879" y="5283"/>
                </a:lnTo>
                <a:close/>
              </a:path>
              <a:path w="2317750" h="326389">
                <a:moveTo>
                  <a:pt x="2246287" y="232867"/>
                </a:moveTo>
                <a:lnTo>
                  <a:pt x="2226932" y="195834"/>
                </a:lnTo>
                <a:lnTo>
                  <a:pt x="2200821" y="188976"/>
                </a:lnTo>
                <a:lnTo>
                  <a:pt x="2191169" y="189738"/>
                </a:lnTo>
                <a:lnTo>
                  <a:pt x="2158517" y="215188"/>
                </a:lnTo>
                <a:lnTo>
                  <a:pt x="2155367" y="232867"/>
                </a:lnTo>
                <a:lnTo>
                  <a:pt x="2156155" y="242341"/>
                </a:lnTo>
                <a:lnTo>
                  <a:pt x="2182469" y="274116"/>
                </a:lnTo>
                <a:lnTo>
                  <a:pt x="2200821" y="277164"/>
                </a:lnTo>
                <a:lnTo>
                  <a:pt x="2210498" y="276402"/>
                </a:lnTo>
                <a:lnTo>
                  <a:pt x="2243137" y="250850"/>
                </a:lnTo>
                <a:lnTo>
                  <a:pt x="2246287" y="232867"/>
                </a:lnTo>
                <a:close/>
              </a:path>
              <a:path w="2317750" h="326389">
                <a:moveTo>
                  <a:pt x="2317712" y="79248"/>
                </a:moveTo>
                <a:lnTo>
                  <a:pt x="2316924" y="70027"/>
                </a:lnTo>
                <a:lnTo>
                  <a:pt x="2316835" y="69037"/>
                </a:lnTo>
                <a:lnTo>
                  <a:pt x="2316759" y="68160"/>
                </a:lnTo>
                <a:lnTo>
                  <a:pt x="2316594" y="67551"/>
                </a:lnTo>
                <a:lnTo>
                  <a:pt x="2316556" y="67386"/>
                </a:lnTo>
                <a:lnTo>
                  <a:pt x="2316467" y="67056"/>
                </a:lnTo>
                <a:lnTo>
                  <a:pt x="2294166" y="29857"/>
                </a:lnTo>
                <a:lnTo>
                  <a:pt x="2260473" y="10160"/>
                </a:lnTo>
                <a:lnTo>
                  <a:pt x="2217369" y="723"/>
                </a:lnTo>
                <a:lnTo>
                  <a:pt x="2218931" y="723"/>
                </a:lnTo>
                <a:lnTo>
                  <a:pt x="2200427" y="0"/>
                </a:lnTo>
                <a:lnTo>
                  <a:pt x="2182977" y="723"/>
                </a:lnTo>
                <a:lnTo>
                  <a:pt x="2166747" y="2895"/>
                </a:lnTo>
                <a:lnTo>
                  <a:pt x="2125497" y="18008"/>
                </a:lnTo>
                <a:lnTo>
                  <a:pt x="2097341" y="44907"/>
                </a:lnTo>
                <a:lnTo>
                  <a:pt x="2084019" y="81749"/>
                </a:lnTo>
                <a:lnTo>
                  <a:pt x="2083130" y="103632"/>
                </a:lnTo>
                <a:lnTo>
                  <a:pt x="2158225" y="103632"/>
                </a:lnTo>
                <a:lnTo>
                  <a:pt x="2158225" y="87249"/>
                </a:lnTo>
                <a:lnTo>
                  <a:pt x="2162137" y="80264"/>
                </a:lnTo>
                <a:lnTo>
                  <a:pt x="2201634" y="67056"/>
                </a:lnTo>
                <a:lnTo>
                  <a:pt x="2209901" y="67386"/>
                </a:lnTo>
                <a:lnTo>
                  <a:pt x="2239378" y="80606"/>
                </a:lnTo>
                <a:lnTo>
                  <a:pt x="2239378" y="94157"/>
                </a:lnTo>
                <a:lnTo>
                  <a:pt x="2196363" y="123050"/>
                </a:lnTo>
                <a:lnTo>
                  <a:pt x="2186622" y="129286"/>
                </a:lnTo>
                <a:lnTo>
                  <a:pt x="2178901" y="135343"/>
                </a:lnTo>
                <a:lnTo>
                  <a:pt x="2173224" y="141224"/>
                </a:lnTo>
                <a:lnTo>
                  <a:pt x="2169147" y="147434"/>
                </a:lnTo>
                <a:lnTo>
                  <a:pt x="2166315" y="154279"/>
                </a:lnTo>
                <a:lnTo>
                  <a:pt x="2166226" y="154482"/>
                </a:lnTo>
                <a:lnTo>
                  <a:pt x="2164486" y="162369"/>
                </a:lnTo>
                <a:lnTo>
                  <a:pt x="2163902" y="171094"/>
                </a:lnTo>
                <a:lnTo>
                  <a:pt x="2163902" y="173126"/>
                </a:lnTo>
                <a:lnTo>
                  <a:pt x="2237359" y="173126"/>
                </a:lnTo>
                <a:lnTo>
                  <a:pt x="2237359" y="168389"/>
                </a:lnTo>
                <a:lnTo>
                  <a:pt x="2238095" y="166154"/>
                </a:lnTo>
                <a:lnTo>
                  <a:pt x="2273058" y="144678"/>
                </a:lnTo>
                <a:lnTo>
                  <a:pt x="2283853" y="138442"/>
                </a:lnTo>
                <a:lnTo>
                  <a:pt x="2311666" y="110629"/>
                </a:lnTo>
                <a:lnTo>
                  <a:pt x="2317597" y="87249"/>
                </a:lnTo>
                <a:lnTo>
                  <a:pt x="2317712" y="792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482" y="2710469"/>
            <a:ext cx="216716" cy="247194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418612" y="2695231"/>
            <a:ext cx="845819" cy="280035"/>
            <a:chOff x="1418612" y="2695231"/>
            <a:chExt cx="845819" cy="28003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8612" y="2764117"/>
              <a:ext cx="487072" cy="2109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2203" y="2764117"/>
              <a:ext cx="152092" cy="1527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7826" y="2695231"/>
              <a:ext cx="146606" cy="217627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2368980" y="2764117"/>
            <a:ext cx="332105" cy="153035"/>
            <a:chOff x="2368980" y="2764117"/>
            <a:chExt cx="332105" cy="15303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8980" y="2764117"/>
              <a:ext cx="148438" cy="1527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43324" y="2764117"/>
              <a:ext cx="157276" cy="152704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2805149" y="2695231"/>
            <a:ext cx="674370" cy="221615"/>
            <a:chOff x="2805149" y="2695231"/>
            <a:chExt cx="674370" cy="221615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05149" y="2768076"/>
              <a:ext cx="138682" cy="14478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72484" y="2764117"/>
              <a:ext cx="148438" cy="15270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46828" y="2764117"/>
              <a:ext cx="152096" cy="15270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32452" y="2695231"/>
              <a:ext cx="146610" cy="217627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3583609" y="2764117"/>
            <a:ext cx="739140" cy="211454"/>
            <a:chOff x="3583609" y="2764117"/>
            <a:chExt cx="739140" cy="211454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83609" y="2764117"/>
              <a:ext cx="312724" cy="1527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19194" y="2764117"/>
              <a:ext cx="154835" cy="21092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98417" y="2764117"/>
              <a:ext cx="145691" cy="15270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284342" y="2856231"/>
              <a:ext cx="38735" cy="57150"/>
            </a:xfrm>
            <a:custGeom>
              <a:avLst/>
              <a:gdLst/>
              <a:ahLst/>
              <a:cxnLst/>
              <a:rect l="l" t="t" r="r" b="b"/>
              <a:pathLst>
                <a:path w="38735" h="57150">
                  <a:moveTo>
                    <a:pt x="0" y="57150"/>
                  </a:moveTo>
                  <a:lnTo>
                    <a:pt x="38404" y="5715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4284342" y="2768076"/>
            <a:ext cx="386080" cy="145415"/>
            <a:chOff x="4284342" y="2768076"/>
            <a:chExt cx="386080" cy="145415"/>
          </a:xfrm>
        </p:grpSpPr>
        <p:sp>
          <p:nvSpPr>
            <p:cNvPr id="32" name="object 32"/>
            <p:cNvSpPr/>
            <p:nvPr/>
          </p:nvSpPr>
          <p:spPr>
            <a:xfrm>
              <a:off x="4284332" y="276860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5" h="144780">
                  <a:moveTo>
                    <a:pt x="146608" y="0"/>
                  </a:moveTo>
                  <a:lnTo>
                    <a:pt x="108204" y="0"/>
                  </a:lnTo>
                  <a:lnTo>
                    <a:pt x="108204" y="54610"/>
                  </a:lnTo>
                  <a:lnTo>
                    <a:pt x="38404" y="5461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87630"/>
                  </a:lnTo>
                  <a:lnTo>
                    <a:pt x="108204" y="87630"/>
                  </a:lnTo>
                  <a:lnTo>
                    <a:pt x="108204" y="144780"/>
                  </a:lnTo>
                  <a:lnTo>
                    <a:pt x="146608" y="144780"/>
                  </a:lnTo>
                  <a:lnTo>
                    <a:pt x="146608" y="87630"/>
                  </a:lnTo>
                  <a:lnTo>
                    <a:pt x="146608" y="5461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73623" y="2768076"/>
              <a:ext cx="196293" cy="144781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4832374" y="2764117"/>
            <a:ext cx="608330" cy="187325"/>
            <a:chOff x="4832374" y="2764117"/>
            <a:chExt cx="608330" cy="187325"/>
          </a:xfrm>
        </p:grpSpPr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32374" y="2764117"/>
              <a:ext cx="152096" cy="15270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005195" y="2768076"/>
              <a:ext cx="182271" cy="18318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12458" y="2768076"/>
              <a:ext cx="146610" cy="14478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401739" y="2856231"/>
              <a:ext cx="38735" cy="57150"/>
            </a:xfrm>
            <a:custGeom>
              <a:avLst/>
              <a:gdLst/>
              <a:ahLst/>
              <a:cxnLst/>
              <a:rect l="l" t="t" r="r" b="b"/>
              <a:pathLst>
                <a:path w="38735" h="57150">
                  <a:moveTo>
                    <a:pt x="0" y="57150"/>
                  </a:moveTo>
                  <a:lnTo>
                    <a:pt x="38404" y="5715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5401739" y="2764117"/>
            <a:ext cx="1477010" cy="153035"/>
            <a:chOff x="5401739" y="2764117"/>
            <a:chExt cx="1477010" cy="153035"/>
          </a:xfrm>
        </p:grpSpPr>
        <p:sp>
          <p:nvSpPr>
            <p:cNvPr id="40" name="object 40"/>
            <p:cNvSpPr/>
            <p:nvPr/>
          </p:nvSpPr>
          <p:spPr>
            <a:xfrm>
              <a:off x="5401729" y="276860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5" h="144780">
                  <a:moveTo>
                    <a:pt x="146608" y="0"/>
                  </a:moveTo>
                  <a:lnTo>
                    <a:pt x="108204" y="0"/>
                  </a:lnTo>
                  <a:lnTo>
                    <a:pt x="108204" y="54610"/>
                  </a:lnTo>
                  <a:lnTo>
                    <a:pt x="38404" y="5461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87630"/>
                  </a:lnTo>
                  <a:lnTo>
                    <a:pt x="108204" y="87630"/>
                  </a:lnTo>
                  <a:lnTo>
                    <a:pt x="108204" y="144780"/>
                  </a:lnTo>
                  <a:lnTo>
                    <a:pt x="146608" y="144780"/>
                  </a:lnTo>
                  <a:lnTo>
                    <a:pt x="146608" y="87630"/>
                  </a:lnTo>
                  <a:lnTo>
                    <a:pt x="146608" y="5461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82790" y="2764117"/>
              <a:ext cx="157276" cy="15270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74512" y="2768076"/>
              <a:ext cx="184708" cy="14478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99166" y="2768076"/>
              <a:ext cx="196293" cy="14478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225629" y="2768601"/>
              <a:ext cx="219075" cy="144780"/>
            </a:xfrm>
            <a:custGeom>
              <a:avLst/>
              <a:gdLst/>
              <a:ahLst/>
              <a:cxnLst/>
              <a:rect l="l" t="t" r="r" b="b"/>
              <a:pathLst>
                <a:path w="219075" h="144780">
                  <a:moveTo>
                    <a:pt x="218846" y="0"/>
                  </a:moveTo>
                  <a:lnTo>
                    <a:pt x="180441" y="0"/>
                  </a:lnTo>
                  <a:lnTo>
                    <a:pt x="180441" y="110490"/>
                  </a:lnTo>
                  <a:lnTo>
                    <a:pt x="128625" y="110490"/>
                  </a:lnTo>
                  <a:lnTo>
                    <a:pt x="128625" y="0"/>
                  </a:lnTo>
                  <a:lnTo>
                    <a:pt x="90220" y="0"/>
                  </a:lnTo>
                  <a:lnTo>
                    <a:pt x="90220" y="110490"/>
                  </a:lnTo>
                  <a:lnTo>
                    <a:pt x="38404" y="11049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110490"/>
                  </a:lnTo>
                  <a:lnTo>
                    <a:pt x="0" y="144780"/>
                  </a:lnTo>
                  <a:lnTo>
                    <a:pt x="218846" y="144780"/>
                  </a:lnTo>
                  <a:lnTo>
                    <a:pt x="218846" y="110490"/>
                  </a:lnTo>
                  <a:lnTo>
                    <a:pt x="2188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65208" y="2768076"/>
              <a:ext cx="157276" cy="14478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4186" y="2764117"/>
              <a:ext cx="152092" cy="15270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839809" y="2856231"/>
              <a:ext cx="38735" cy="57150"/>
            </a:xfrm>
            <a:custGeom>
              <a:avLst/>
              <a:gdLst/>
              <a:ahLst/>
              <a:cxnLst/>
              <a:rect l="l" t="t" r="r" b="b"/>
              <a:pathLst>
                <a:path w="38734" h="57150">
                  <a:moveTo>
                    <a:pt x="0" y="57150"/>
                  </a:moveTo>
                  <a:lnTo>
                    <a:pt x="38404" y="5715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6839801" y="2768601"/>
            <a:ext cx="227965" cy="144780"/>
          </a:xfrm>
          <a:custGeom>
            <a:avLst/>
            <a:gdLst/>
            <a:ahLst/>
            <a:cxnLst/>
            <a:rect l="l" t="t" r="r" b="b"/>
            <a:pathLst>
              <a:path w="227965" h="144780">
                <a:moveTo>
                  <a:pt x="146608" y="0"/>
                </a:moveTo>
                <a:lnTo>
                  <a:pt x="108204" y="0"/>
                </a:lnTo>
                <a:lnTo>
                  <a:pt x="108204" y="54610"/>
                </a:lnTo>
                <a:lnTo>
                  <a:pt x="38404" y="54610"/>
                </a:lnTo>
                <a:lnTo>
                  <a:pt x="38404" y="0"/>
                </a:lnTo>
                <a:lnTo>
                  <a:pt x="0" y="0"/>
                </a:lnTo>
                <a:lnTo>
                  <a:pt x="0" y="54610"/>
                </a:lnTo>
                <a:lnTo>
                  <a:pt x="0" y="87630"/>
                </a:lnTo>
                <a:lnTo>
                  <a:pt x="108204" y="87630"/>
                </a:lnTo>
                <a:lnTo>
                  <a:pt x="108204" y="144780"/>
                </a:lnTo>
                <a:lnTo>
                  <a:pt x="146608" y="144780"/>
                </a:lnTo>
                <a:lnTo>
                  <a:pt x="146608" y="87630"/>
                </a:lnTo>
                <a:lnTo>
                  <a:pt x="146608" y="54610"/>
                </a:lnTo>
                <a:lnTo>
                  <a:pt x="146608" y="0"/>
                </a:lnTo>
                <a:close/>
              </a:path>
              <a:path w="227965" h="144780">
                <a:moveTo>
                  <a:pt x="227685" y="87630"/>
                </a:moveTo>
                <a:lnTo>
                  <a:pt x="189280" y="87630"/>
                </a:lnTo>
                <a:lnTo>
                  <a:pt x="189280" y="144780"/>
                </a:lnTo>
                <a:lnTo>
                  <a:pt x="227685" y="144780"/>
                </a:lnTo>
                <a:lnTo>
                  <a:pt x="227685" y="876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7029090" y="2764117"/>
            <a:ext cx="860425" cy="153035"/>
            <a:chOff x="7029090" y="2764117"/>
            <a:chExt cx="860425" cy="153035"/>
          </a:xfrm>
        </p:grpSpPr>
        <p:sp>
          <p:nvSpPr>
            <p:cNvPr id="50" name="object 50"/>
            <p:cNvSpPr/>
            <p:nvPr/>
          </p:nvSpPr>
          <p:spPr>
            <a:xfrm>
              <a:off x="7029081" y="276860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4" h="144780">
                  <a:moveTo>
                    <a:pt x="146608" y="0"/>
                  </a:moveTo>
                  <a:lnTo>
                    <a:pt x="108204" y="0"/>
                  </a:lnTo>
                  <a:lnTo>
                    <a:pt x="108204" y="54610"/>
                  </a:lnTo>
                  <a:lnTo>
                    <a:pt x="38404" y="5461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87630"/>
                  </a:lnTo>
                  <a:lnTo>
                    <a:pt x="108204" y="87630"/>
                  </a:lnTo>
                  <a:lnTo>
                    <a:pt x="108204" y="144780"/>
                  </a:lnTo>
                  <a:lnTo>
                    <a:pt x="146608" y="144780"/>
                  </a:lnTo>
                  <a:lnTo>
                    <a:pt x="146608" y="87630"/>
                  </a:lnTo>
                  <a:lnTo>
                    <a:pt x="146608" y="5461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218371" y="2768076"/>
              <a:ext cx="146606" cy="14478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407651" y="2764117"/>
              <a:ext cx="308152" cy="15270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50245" y="2768076"/>
              <a:ext cx="138682" cy="144781"/>
            </a:xfrm>
            <a:prstGeom prst="rect">
              <a:avLst/>
            </a:prstGeom>
          </p:spPr>
        </p:pic>
      </p:grpSp>
      <p:sp>
        <p:nvSpPr>
          <p:cNvPr id="54" name="object 54"/>
          <p:cNvSpPr/>
          <p:nvPr/>
        </p:nvSpPr>
        <p:spPr>
          <a:xfrm>
            <a:off x="4691250" y="2879025"/>
            <a:ext cx="39370" cy="69850"/>
          </a:xfrm>
          <a:custGeom>
            <a:avLst/>
            <a:gdLst/>
            <a:ahLst/>
            <a:cxnLst/>
            <a:rect l="l" t="t" r="r" b="b"/>
            <a:pathLst>
              <a:path w="39370" h="69850">
                <a:moveTo>
                  <a:pt x="39016" y="0"/>
                </a:moveTo>
                <a:lnTo>
                  <a:pt x="5184" y="0"/>
                </a:lnTo>
                <a:lnTo>
                  <a:pt x="5184" y="33832"/>
                </a:lnTo>
                <a:lnTo>
                  <a:pt x="21337" y="33832"/>
                </a:lnTo>
                <a:lnTo>
                  <a:pt x="0" y="69494"/>
                </a:lnTo>
                <a:lnTo>
                  <a:pt x="19202" y="69494"/>
                </a:lnTo>
                <a:lnTo>
                  <a:pt x="39016" y="36882"/>
                </a:lnTo>
                <a:lnTo>
                  <a:pt x="390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916973" y="2784536"/>
            <a:ext cx="39370" cy="164465"/>
          </a:xfrm>
          <a:custGeom>
            <a:avLst/>
            <a:gdLst/>
            <a:ahLst/>
            <a:cxnLst/>
            <a:rect l="l" t="t" r="r" b="b"/>
            <a:pathLst>
              <a:path w="39370" h="164464">
                <a:moveTo>
                  <a:pt x="39013" y="94489"/>
                </a:moveTo>
                <a:lnTo>
                  <a:pt x="5180" y="94489"/>
                </a:lnTo>
                <a:lnTo>
                  <a:pt x="5180" y="128322"/>
                </a:lnTo>
                <a:lnTo>
                  <a:pt x="21333" y="128322"/>
                </a:lnTo>
                <a:lnTo>
                  <a:pt x="0" y="163983"/>
                </a:lnTo>
                <a:lnTo>
                  <a:pt x="19202" y="163983"/>
                </a:lnTo>
                <a:lnTo>
                  <a:pt x="39013" y="131371"/>
                </a:lnTo>
                <a:lnTo>
                  <a:pt x="39013" y="94489"/>
                </a:lnTo>
                <a:close/>
              </a:path>
              <a:path w="39370" h="164464">
                <a:moveTo>
                  <a:pt x="39013" y="0"/>
                </a:moveTo>
                <a:lnTo>
                  <a:pt x="5180" y="0"/>
                </a:lnTo>
                <a:lnTo>
                  <a:pt x="5180" y="33832"/>
                </a:lnTo>
                <a:lnTo>
                  <a:pt x="39013" y="33832"/>
                </a:lnTo>
                <a:lnTo>
                  <a:pt x="390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1175684" y="3272961"/>
            <a:ext cx="1223645" cy="206375"/>
            <a:chOff x="1175684" y="3272961"/>
            <a:chExt cx="1223645" cy="206375"/>
          </a:xfrm>
        </p:grpSpPr>
        <p:pic>
          <p:nvPicPr>
            <p:cNvPr id="57" name="object 5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75684" y="3272961"/>
              <a:ext cx="160326" cy="20238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71672" y="3326609"/>
              <a:ext cx="157276" cy="15270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52417" y="3326609"/>
              <a:ext cx="144172" cy="15270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31337" y="3330569"/>
              <a:ext cx="184708" cy="144781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947748" y="3326614"/>
              <a:ext cx="451484" cy="153035"/>
            </a:xfrm>
            <a:custGeom>
              <a:avLst/>
              <a:gdLst/>
              <a:ahLst/>
              <a:cxnLst/>
              <a:rect l="l" t="t" r="r" b="b"/>
              <a:pathLst>
                <a:path w="451485" h="153035">
                  <a:moveTo>
                    <a:pt x="157276" y="76504"/>
                  </a:moveTo>
                  <a:lnTo>
                    <a:pt x="145732" y="35356"/>
                  </a:lnTo>
                  <a:lnTo>
                    <a:pt x="118872" y="10185"/>
                  </a:lnTo>
                  <a:lnTo>
                    <a:pt x="118872" y="76504"/>
                  </a:lnTo>
                  <a:lnTo>
                    <a:pt x="118148" y="85090"/>
                  </a:lnTo>
                  <a:lnTo>
                    <a:pt x="86944" y="116636"/>
                  </a:lnTo>
                  <a:lnTo>
                    <a:pt x="78638" y="117348"/>
                  </a:lnTo>
                  <a:lnTo>
                    <a:pt x="70319" y="116636"/>
                  </a:lnTo>
                  <a:lnTo>
                    <a:pt x="39116" y="85090"/>
                  </a:lnTo>
                  <a:lnTo>
                    <a:pt x="38404" y="76504"/>
                  </a:lnTo>
                  <a:lnTo>
                    <a:pt x="39116" y="67919"/>
                  </a:lnTo>
                  <a:lnTo>
                    <a:pt x="70319" y="36080"/>
                  </a:lnTo>
                  <a:lnTo>
                    <a:pt x="78638" y="35356"/>
                  </a:lnTo>
                  <a:lnTo>
                    <a:pt x="86944" y="36080"/>
                  </a:lnTo>
                  <a:lnTo>
                    <a:pt x="118148" y="67919"/>
                  </a:lnTo>
                  <a:lnTo>
                    <a:pt x="118872" y="76504"/>
                  </a:lnTo>
                  <a:lnTo>
                    <a:pt x="118872" y="10185"/>
                  </a:lnTo>
                  <a:lnTo>
                    <a:pt x="109601" y="5448"/>
                  </a:lnTo>
                  <a:lnTo>
                    <a:pt x="94830" y="1358"/>
                  </a:lnTo>
                  <a:lnTo>
                    <a:pt x="78638" y="0"/>
                  </a:lnTo>
                  <a:lnTo>
                    <a:pt x="62433" y="1358"/>
                  </a:lnTo>
                  <a:lnTo>
                    <a:pt x="22402" y="21793"/>
                  </a:lnTo>
                  <a:lnTo>
                    <a:pt x="1397" y="60744"/>
                  </a:lnTo>
                  <a:lnTo>
                    <a:pt x="0" y="76504"/>
                  </a:lnTo>
                  <a:lnTo>
                    <a:pt x="1397" y="92138"/>
                  </a:lnTo>
                  <a:lnTo>
                    <a:pt x="22402" y="130911"/>
                  </a:lnTo>
                  <a:lnTo>
                    <a:pt x="62433" y="151345"/>
                  </a:lnTo>
                  <a:lnTo>
                    <a:pt x="78638" y="152704"/>
                  </a:lnTo>
                  <a:lnTo>
                    <a:pt x="94830" y="151345"/>
                  </a:lnTo>
                  <a:lnTo>
                    <a:pt x="134874" y="130911"/>
                  </a:lnTo>
                  <a:lnTo>
                    <a:pt x="155867" y="92138"/>
                  </a:lnTo>
                  <a:lnTo>
                    <a:pt x="157276" y="76504"/>
                  </a:lnTo>
                  <a:close/>
                </a:path>
                <a:path w="451485" h="153035">
                  <a:moveTo>
                    <a:pt x="412991" y="3962"/>
                  </a:moveTo>
                  <a:lnTo>
                    <a:pt x="363613" y="3962"/>
                  </a:lnTo>
                  <a:lnTo>
                    <a:pt x="310578" y="60960"/>
                  </a:lnTo>
                  <a:lnTo>
                    <a:pt x="310578" y="3962"/>
                  </a:lnTo>
                  <a:lnTo>
                    <a:pt x="272173" y="3962"/>
                  </a:lnTo>
                  <a:lnTo>
                    <a:pt x="272173" y="60960"/>
                  </a:lnTo>
                  <a:lnTo>
                    <a:pt x="219138" y="3962"/>
                  </a:lnTo>
                  <a:lnTo>
                    <a:pt x="169760" y="3962"/>
                  </a:lnTo>
                  <a:lnTo>
                    <a:pt x="239255" y="76504"/>
                  </a:lnTo>
                  <a:lnTo>
                    <a:pt x="169760" y="148742"/>
                  </a:lnTo>
                  <a:lnTo>
                    <a:pt x="220370" y="148742"/>
                  </a:lnTo>
                  <a:lnTo>
                    <a:pt x="272173" y="95097"/>
                  </a:lnTo>
                  <a:lnTo>
                    <a:pt x="272173" y="148742"/>
                  </a:lnTo>
                  <a:lnTo>
                    <a:pt x="310578" y="148742"/>
                  </a:lnTo>
                  <a:lnTo>
                    <a:pt x="310578" y="95097"/>
                  </a:lnTo>
                  <a:lnTo>
                    <a:pt x="362394" y="148742"/>
                  </a:lnTo>
                  <a:lnTo>
                    <a:pt x="412991" y="148742"/>
                  </a:lnTo>
                  <a:lnTo>
                    <a:pt x="343496" y="76504"/>
                  </a:lnTo>
                  <a:lnTo>
                    <a:pt x="412991" y="3962"/>
                  </a:lnTo>
                  <a:close/>
                </a:path>
                <a:path w="451485" h="153035">
                  <a:moveTo>
                    <a:pt x="451396" y="92227"/>
                  </a:moveTo>
                  <a:lnTo>
                    <a:pt x="412991" y="92227"/>
                  </a:lnTo>
                  <a:lnTo>
                    <a:pt x="412991" y="148107"/>
                  </a:lnTo>
                  <a:lnTo>
                    <a:pt x="451396" y="148107"/>
                  </a:lnTo>
                  <a:lnTo>
                    <a:pt x="451396" y="922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2360750" y="3326608"/>
            <a:ext cx="838200" cy="153035"/>
            <a:chOff x="2360750" y="3326608"/>
            <a:chExt cx="838200" cy="153035"/>
          </a:xfrm>
        </p:grpSpPr>
        <p:sp>
          <p:nvSpPr>
            <p:cNvPr id="63" name="object 63"/>
            <p:cNvSpPr/>
            <p:nvPr/>
          </p:nvSpPr>
          <p:spPr>
            <a:xfrm>
              <a:off x="2360739" y="332994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5" h="144779">
                  <a:moveTo>
                    <a:pt x="146621" y="0"/>
                  </a:moveTo>
                  <a:lnTo>
                    <a:pt x="108216" y="0"/>
                  </a:lnTo>
                  <a:lnTo>
                    <a:pt x="108216" y="55880"/>
                  </a:lnTo>
                  <a:lnTo>
                    <a:pt x="38404" y="5588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88900"/>
                  </a:lnTo>
                  <a:lnTo>
                    <a:pt x="108216" y="88900"/>
                  </a:lnTo>
                  <a:lnTo>
                    <a:pt x="108216" y="144780"/>
                  </a:lnTo>
                  <a:lnTo>
                    <a:pt x="146621" y="144780"/>
                  </a:lnTo>
                  <a:lnTo>
                    <a:pt x="146621" y="88900"/>
                  </a:lnTo>
                  <a:lnTo>
                    <a:pt x="146621" y="55880"/>
                  </a:lnTo>
                  <a:lnTo>
                    <a:pt x="1466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541802" y="3326608"/>
              <a:ext cx="157276" cy="15270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725290" y="3326608"/>
              <a:ext cx="312724" cy="15270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060875" y="3330568"/>
              <a:ext cx="138074" cy="144781"/>
            </a:xfrm>
            <a:prstGeom prst="rect">
              <a:avLst/>
            </a:prstGeom>
          </p:spPr>
        </p:pic>
      </p:grpSp>
      <p:sp>
        <p:nvSpPr>
          <p:cNvPr id="67" name="object 67"/>
          <p:cNvSpPr/>
          <p:nvPr/>
        </p:nvSpPr>
        <p:spPr>
          <a:xfrm>
            <a:off x="3298316" y="3364231"/>
            <a:ext cx="38735" cy="110489"/>
          </a:xfrm>
          <a:custGeom>
            <a:avLst/>
            <a:gdLst/>
            <a:ahLst/>
            <a:cxnLst/>
            <a:rect l="l" t="t" r="r" b="b"/>
            <a:pathLst>
              <a:path w="38735" h="110489">
                <a:moveTo>
                  <a:pt x="0" y="110489"/>
                </a:moveTo>
                <a:lnTo>
                  <a:pt x="38404" y="110489"/>
                </a:lnTo>
                <a:lnTo>
                  <a:pt x="38404" y="0"/>
                </a:lnTo>
                <a:lnTo>
                  <a:pt x="0" y="0"/>
                </a:lnTo>
                <a:lnTo>
                  <a:pt x="0" y="110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" name="object 68"/>
          <p:cNvGrpSpPr/>
          <p:nvPr/>
        </p:nvGrpSpPr>
        <p:grpSpPr>
          <a:xfrm>
            <a:off x="3298316" y="3326608"/>
            <a:ext cx="1687830" cy="211454"/>
            <a:chOff x="3298316" y="3326608"/>
            <a:chExt cx="1687830" cy="211454"/>
          </a:xfrm>
        </p:grpSpPr>
        <p:sp>
          <p:nvSpPr>
            <p:cNvPr id="69" name="object 69"/>
            <p:cNvSpPr/>
            <p:nvPr/>
          </p:nvSpPr>
          <p:spPr>
            <a:xfrm>
              <a:off x="3298304" y="3329941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144487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106083" y="34290"/>
                  </a:lnTo>
                  <a:lnTo>
                    <a:pt x="106083" y="144780"/>
                  </a:lnTo>
                  <a:lnTo>
                    <a:pt x="144487" y="144780"/>
                  </a:lnTo>
                  <a:lnTo>
                    <a:pt x="144487" y="34290"/>
                  </a:lnTo>
                  <a:lnTo>
                    <a:pt x="1444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485156" y="3326608"/>
              <a:ext cx="154839" cy="21092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75351" y="3330568"/>
              <a:ext cx="146610" cy="14478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3851821" y="3330576"/>
              <a:ext cx="557530" cy="207010"/>
            </a:xfrm>
            <a:custGeom>
              <a:avLst/>
              <a:gdLst/>
              <a:ahLst/>
              <a:cxnLst/>
              <a:rect l="l" t="t" r="r" b="b"/>
              <a:pathLst>
                <a:path w="557529" h="207010">
                  <a:moveTo>
                    <a:pt x="182270" y="111252"/>
                  </a:moveTo>
                  <a:lnTo>
                    <a:pt x="157899" y="111252"/>
                  </a:lnTo>
                  <a:lnTo>
                    <a:pt x="157899" y="33528"/>
                  </a:lnTo>
                  <a:lnTo>
                    <a:pt x="157899" y="0"/>
                  </a:lnTo>
                  <a:lnTo>
                    <a:pt x="119494" y="0"/>
                  </a:lnTo>
                  <a:lnTo>
                    <a:pt x="119494" y="33528"/>
                  </a:lnTo>
                  <a:lnTo>
                    <a:pt x="119494" y="111252"/>
                  </a:lnTo>
                  <a:lnTo>
                    <a:pt x="63093" y="111252"/>
                  </a:lnTo>
                  <a:lnTo>
                    <a:pt x="66700" y="101079"/>
                  </a:lnTo>
                  <a:lnTo>
                    <a:pt x="69265" y="89154"/>
                  </a:lnTo>
                  <a:lnTo>
                    <a:pt x="70815" y="75476"/>
                  </a:lnTo>
                  <a:lnTo>
                    <a:pt x="71323" y="60350"/>
                  </a:lnTo>
                  <a:lnTo>
                    <a:pt x="71323" y="33528"/>
                  </a:lnTo>
                  <a:lnTo>
                    <a:pt x="119494" y="33528"/>
                  </a:lnTo>
                  <a:lnTo>
                    <a:pt x="119494" y="0"/>
                  </a:lnTo>
                  <a:lnTo>
                    <a:pt x="32918" y="0"/>
                  </a:lnTo>
                  <a:lnTo>
                    <a:pt x="32918" y="60350"/>
                  </a:lnTo>
                  <a:lnTo>
                    <a:pt x="32156" y="75476"/>
                  </a:lnTo>
                  <a:lnTo>
                    <a:pt x="32080" y="76796"/>
                  </a:lnTo>
                  <a:lnTo>
                    <a:pt x="29578" y="90754"/>
                  </a:lnTo>
                  <a:lnTo>
                    <a:pt x="25387" y="102247"/>
                  </a:lnTo>
                  <a:lnTo>
                    <a:pt x="19507" y="111252"/>
                  </a:lnTo>
                  <a:lnTo>
                    <a:pt x="0" y="111252"/>
                  </a:lnTo>
                  <a:lnTo>
                    <a:pt x="0" y="183184"/>
                  </a:lnTo>
                  <a:lnTo>
                    <a:pt x="36283" y="183184"/>
                  </a:lnTo>
                  <a:lnTo>
                    <a:pt x="36283" y="144780"/>
                  </a:lnTo>
                  <a:lnTo>
                    <a:pt x="146011" y="144780"/>
                  </a:lnTo>
                  <a:lnTo>
                    <a:pt x="146011" y="183184"/>
                  </a:lnTo>
                  <a:lnTo>
                    <a:pt x="182270" y="183184"/>
                  </a:lnTo>
                  <a:lnTo>
                    <a:pt x="182270" y="144780"/>
                  </a:lnTo>
                  <a:lnTo>
                    <a:pt x="182270" y="111252"/>
                  </a:lnTo>
                  <a:close/>
                </a:path>
                <a:path w="557529" h="207010">
                  <a:moveTo>
                    <a:pt x="355409" y="0"/>
                  </a:moveTo>
                  <a:lnTo>
                    <a:pt x="314553" y="0"/>
                  </a:lnTo>
                  <a:lnTo>
                    <a:pt x="272491" y="93268"/>
                  </a:lnTo>
                  <a:lnTo>
                    <a:pt x="230428" y="0"/>
                  </a:lnTo>
                  <a:lnTo>
                    <a:pt x="188074" y="0"/>
                  </a:lnTo>
                  <a:lnTo>
                    <a:pt x="251460" y="139598"/>
                  </a:lnTo>
                  <a:lnTo>
                    <a:pt x="245973" y="152095"/>
                  </a:lnTo>
                  <a:lnTo>
                    <a:pt x="240703" y="161429"/>
                  </a:lnTo>
                  <a:lnTo>
                    <a:pt x="234632" y="168097"/>
                  </a:lnTo>
                  <a:lnTo>
                    <a:pt x="227749" y="172097"/>
                  </a:lnTo>
                  <a:lnTo>
                    <a:pt x="220078" y="173431"/>
                  </a:lnTo>
                  <a:lnTo>
                    <a:pt x="203619" y="173431"/>
                  </a:lnTo>
                  <a:lnTo>
                    <a:pt x="203619" y="206959"/>
                  </a:lnTo>
                  <a:lnTo>
                    <a:pt x="231051" y="206959"/>
                  </a:lnTo>
                  <a:lnTo>
                    <a:pt x="236296" y="206705"/>
                  </a:lnTo>
                  <a:lnTo>
                    <a:pt x="275856" y="175209"/>
                  </a:lnTo>
                  <a:lnTo>
                    <a:pt x="355409" y="0"/>
                  </a:lnTo>
                  <a:close/>
                </a:path>
                <a:path w="557529" h="207010">
                  <a:moveTo>
                    <a:pt x="557491" y="0"/>
                  </a:moveTo>
                  <a:lnTo>
                    <a:pt x="512686" y="0"/>
                  </a:lnTo>
                  <a:lnTo>
                    <a:pt x="465137" y="107594"/>
                  </a:lnTo>
                  <a:lnTo>
                    <a:pt x="418185" y="0"/>
                  </a:lnTo>
                  <a:lnTo>
                    <a:pt x="372783" y="0"/>
                  </a:lnTo>
                  <a:lnTo>
                    <a:pt x="372783" y="144780"/>
                  </a:lnTo>
                  <a:lnTo>
                    <a:pt x="411187" y="144780"/>
                  </a:lnTo>
                  <a:lnTo>
                    <a:pt x="411187" y="64617"/>
                  </a:lnTo>
                  <a:lnTo>
                    <a:pt x="445617" y="144780"/>
                  </a:lnTo>
                  <a:lnTo>
                    <a:pt x="484022" y="144780"/>
                  </a:lnTo>
                  <a:lnTo>
                    <a:pt x="519087" y="64617"/>
                  </a:lnTo>
                  <a:lnTo>
                    <a:pt x="519087" y="144780"/>
                  </a:lnTo>
                  <a:lnTo>
                    <a:pt x="557491" y="144780"/>
                  </a:lnTo>
                  <a:lnTo>
                    <a:pt x="5574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49240" y="3330568"/>
              <a:ext cx="196307" cy="14478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675723" y="3330568"/>
              <a:ext cx="138686" cy="14478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840315" y="3326608"/>
              <a:ext cx="145695" cy="152704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5007956" y="3329941"/>
            <a:ext cx="307975" cy="145415"/>
            <a:chOff x="5007956" y="3329941"/>
            <a:chExt cx="307975" cy="145415"/>
          </a:xfrm>
        </p:grpSpPr>
        <p:sp>
          <p:nvSpPr>
            <p:cNvPr id="77" name="object 77"/>
            <p:cNvSpPr/>
            <p:nvPr/>
          </p:nvSpPr>
          <p:spPr>
            <a:xfrm>
              <a:off x="5007953" y="332994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5" h="144779">
                  <a:moveTo>
                    <a:pt x="146608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53949" y="34290"/>
                  </a:lnTo>
                  <a:lnTo>
                    <a:pt x="53949" y="144780"/>
                  </a:lnTo>
                  <a:lnTo>
                    <a:pt x="92354" y="144780"/>
                  </a:lnTo>
                  <a:lnTo>
                    <a:pt x="92354" y="34290"/>
                  </a:lnTo>
                  <a:lnTo>
                    <a:pt x="146608" y="3429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177426" y="3330569"/>
              <a:ext cx="138074" cy="144781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5408157" y="3326608"/>
            <a:ext cx="950594" cy="153035"/>
            <a:chOff x="5408157" y="3326608"/>
            <a:chExt cx="950594" cy="153035"/>
          </a:xfrm>
        </p:grpSpPr>
        <p:pic>
          <p:nvPicPr>
            <p:cNvPr id="80" name="object 8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408157" y="3330568"/>
              <a:ext cx="141123" cy="14478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575496" y="3326608"/>
              <a:ext cx="316076" cy="152704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5928455" y="3379338"/>
              <a:ext cx="80645" cy="36830"/>
            </a:xfrm>
            <a:custGeom>
              <a:avLst/>
              <a:gdLst/>
              <a:ahLst/>
              <a:cxnLst/>
              <a:rect l="l" t="t" r="r" b="b"/>
              <a:pathLst>
                <a:path w="80645" h="36829">
                  <a:moveTo>
                    <a:pt x="80164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80164" y="36575"/>
                  </a:lnTo>
                  <a:lnTo>
                    <a:pt x="801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042146" y="3326608"/>
              <a:ext cx="316076" cy="152704"/>
            </a:xfrm>
            <a:prstGeom prst="rect">
              <a:avLst/>
            </a:prstGeom>
          </p:spPr>
        </p:pic>
      </p:grpSp>
      <p:sp>
        <p:nvSpPr>
          <p:cNvPr id="84" name="object 84"/>
          <p:cNvSpPr/>
          <p:nvPr/>
        </p:nvSpPr>
        <p:spPr>
          <a:xfrm>
            <a:off x="6462771" y="3418841"/>
            <a:ext cx="38735" cy="55880"/>
          </a:xfrm>
          <a:custGeom>
            <a:avLst/>
            <a:gdLst/>
            <a:ahLst/>
            <a:cxnLst/>
            <a:rect l="l" t="t" r="r" b="b"/>
            <a:pathLst>
              <a:path w="38735" h="55879">
                <a:moveTo>
                  <a:pt x="0" y="55879"/>
                </a:moveTo>
                <a:lnTo>
                  <a:pt x="38404" y="55879"/>
                </a:lnTo>
                <a:lnTo>
                  <a:pt x="38404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5" name="object 85"/>
          <p:cNvGrpSpPr/>
          <p:nvPr/>
        </p:nvGrpSpPr>
        <p:grpSpPr>
          <a:xfrm>
            <a:off x="6462771" y="3326608"/>
            <a:ext cx="876300" cy="153035"/>
            <a:chOff x="6462771" y="3326608"/>
            <a:chExt cx="876300" cy="153035"/>
          </a:xfrm>
        </p:grpSpPr>
        <p:sp>
          <p:nvSpPr>
            <p:cNvPr id="86" name="object 86"/>
            <p:cNvSpPr/>
            <p:nvPr/>
          </p:nvSpPr>
          <p:spPr>
            <a:xfrm>
              <a:off x="6462763" y="332994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4" h="144779">
                  <a:moveTo>
                    <a:pt x="146608" y="0"/>
                  </a:moveTo>
                  <a:lnTo>
                    <a:pt x="108204" y="0"/>
                  </a:lnTo>
                  <a:lnTo>
                    <a:pt x="108204" y="55880"/>
                  </a:lnTo>
                  <a:lnTo>
                    <a:pt x="38404" y="5588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88900"/>
                  </a:lnTo>
                  <a:lnTo>
                    <a:pt x="108204" y="88900"/>
                  </a:lnTo>
                  <a:lnTo>
                    <a:pt x="108204" y="144780"/>
                  </a:lnTo>
                  <a:lnTo>
                    <a:pt x="146608" y="144780"/>
                  </a:lnTo>
                  <a:lnTo>
                    <a:pt x="146608" y="88900"/>
                  </a:lnTo>
                  <a:lnTo>
                    <a:pt x="146608" y="5588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43822" y="3326608"/>
              <a:ext cx="157276" cy="15270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835540" y="3330568"/>
              <a:ext cx="138686" cy="14478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02875" y="3326608"/>
              <a:ext cx="157276" cy="15270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186367" y="3326608"/>
              <a:ext cx="152092" cy="152704"/>
            </a:xfrm>
            <a:prstGeom prst="rect">
              <a:avLst/>
            </a:prstGeom>
          </p:spPr>
        </p:pic>
      </p:grpSp>
      <p:pic>
        <p:nvPicPr>
          <p:cNvPr id="91" name="object 9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442093" y="3330568"/>
            <a:ext cx="146610" cy="144781"/>
          </a:xfrm>
          <a:prstGeom prst="rect">
            <a:avLst/>
          </a:prstGeom>
        </p:spPr>
      </p:pic>
      <p:grpSp>
        <p:nvGrpSpPr>
          <p:cNvPr id="92" name="object 92"/>
          <p:cNvGrpSpPr/>
          <p:nvPr/>
        </p:nvGrpSpPr>
        <p:grpSpPr>
          <a:xfrm>
            <a:off x="7682274" y="3326608"/>
            <a:ext cx="1533525" cy="211454"/>
            <a:chOff x="7682274" y="3326608"/>
            <a:chExt cx="1533525" cy="211454"/>
          </a:xfrm>
        </p:grpSpPr>
        <p:pic>
          <p:nvPicPr>
            <p:cNvPr id="93" name="object 9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682274" y="3330568"/>
              <a:ext cx="319125" cy="20696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033101" y="3326608"/>
              <a:ext cx="145691" cy="15270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210797" y="3326608"/>
              <a:ext cx="312724" cy="15270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46382" y="3330568"/>
              <a:ext cx="138686" cy="144781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13717" y="3326608"/>
              <a:ext cx="157276" cy="15270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905439" y="3330568"/>
              <a:ext cx="138682" cy="14478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070031" y="3326608"/>
              <a:ext cx="145691" cy="152704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9237668" y="3329941"/>
            <a:ext cx="307975" cy="145415"/>
            <a:chOff x="9237668" y="3329941"/>
            <a:chExt cx="307975" cy="145415"/>
          </a:xfrm>
        </p:grpSpPr>
        <p:sp>
          <p:nvSpPr>
            <p:cNvPr id="101" name="object 101"/>
            <p:cNvSpPr/>
            <p:nvPr/>
          </p:nvSpPr>
          <p:spPr>
            <a:xfrm>
              <a:off x="9237662" y="332994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4" h="144779">
                  <a:moveTo>
                    <a:pt x="146608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53949" y="34290"/>
                  </a:lnTo>
                  <a:lnTo>
                    <a:pt x="53949" y="144780"/>
                  </a:lnTo>
                  <a:lnTo>
                    <a:pt x="92354" y="144780"/>
                  </a:lnTo>
                  <a:lnTo>
                    <a:pt x="92354" y="34290"/>
                  </a:lnTo>
                  <a:lnTo>
                    <a:pt x="146608" y="3429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407138" y="3330569"/>
              <a:ext cx="138074" cy="144781"/>
            </a:xfrm>
            <a:prstGeom prst="rect">
              <a:avLst/>
            </a:prstGeom>
          </p:spPr>
        </p:pic>
      </p:grpSp>
      <p:pic>
        <p:nvPicPr>
          <p:cNvPr id="103" name="object 10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644577" y="3330568"/>
            <a:ext cx="138686" cy="144781"/>
          </a:xfrm>
          <a:prstGeom prst="rect">
            <a:avLst/>
          </a:prstGeom>
        </p:spPr>
      </p:pic>
      <p:grpSp>
        <p:nvGrpSpPr>
          <p:cNvPr id="104" name="object 104"/>
          <p:cNvGrpSpPr/>
          <p:nvPr/>
        </p:nvGrpSpPr>
        <p:grpSpPr>
          <a:xfrm>
            <a:off x="9893448" y="3322642"/>
            <a:ext cx="1123315" cy="211454"/>
            <a:chOff x="9893448" y="3322642"/>
            <a:chExt cx="1123315" cy="211454"/>
          </a:xfrm>
        </p:grpSpPr>
        <p:pic>
          <p:nvPicPr>
            <p:cNvPr id="105" name="object 10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893448" y="3322642"/>
              <a:ext cx="154838" cy="21092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072671" y="3322642"/>
              <a:ext cx="145694" cy="152704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249150" y="3322642"/>
              <a:ext cx="144171" cy="15270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414659" y="3326602"/>
              <a:ext cx="157276" cy="144781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11867" y="3326602"/>
              <a:ext cx="146610" cy="14478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794441" y="3326602"/>
              <a:ext cx="141123" cy="144781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0978235" y="3415031"/>
              <a:ext cx="38735" cy="55880"/>
            </a:xfrm>
            <a:custGeom>
              <a:avLst/>
              <a:gdLst/>
              <a:ahLst/>
              <a:cxnLst/>
              <a:rect l="l" t="t" r="r" b="b"/>
              <a:pathLst>
                <a:path w="38734" h="55879">
                  <a:moveTo>
                    <a:pt x="0" y="55879"/>
                  </a:moveTo>
                  <a:lnTo>
                    <a:pt x="38404" y="55879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58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2"/>
          <p:cNvGrpSpPr/>
          <p:nvPr/>
        </p:nvGrpSpPr>
        <p:grpSpPr>
          <a:xfrm>
            <a:off x="10978235" y="3326131"/>
            <a:ext cx="565150" cy="145415"/>
            <a:chOff x="10978235" y="3326131"/>
            <a:chExt cx="565150" cy="145415"/>
          </a:xfrm>
        </p:grpSpPr>
        <p:sp>
          <p:nvSpPr>
            <p:cNvPr id="113" name="object 113"/>
            <p:cNvSpPr/>
            <p:nvPr/>
          </p:nvSpPr>
          <p:spPr>
            <a:xfrm>
              <a:off x="10978235" y="332613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4" h="144779">
                  <a:moveTo>
                    <a:pt x="146608" y="0"/>
                  </a:moveTo>
                  <a:lnTo>
                    <a:pt x="108204" y="0"/>
                  </a:lnTo>
                  <a:lnTo>
                    <a:pt x="108204" y="55880"/>
                  </a:lnTo>
                  <a:lnTo>
                    <a:pt x="38404" y="5588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88900"/>
                  </a:lnTo>
                  <a:lnTo>
                    <a:pt x="108204" y="88900"/>
                  </a:lnTo>
                  <a:lnTo>
                    <a:pt x="108204" y="144780"/>
                  </a:lnTo>
                  <a:lnTo>
                    <a:pt x="146608" y="144780"/>
                  </a:lnTo>
                  <a:lnTo>
                    <a:pt x="146608" y="88900"/>
                  </a:lnTo>
                  <a:lnTo>
                    <a:pt x="146608" y="5588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167516" y="3326602"/>
              <a:ext cx="375818" cy="144781"/>
            </a:xfrm>
            <a:prstGeom prst="rect">
              <a:avLst/>
            </a:prstGeom>
          </p:spPr>
        </p:pic>
      </p:grpSp>
      <p:sp>
        <p:nvSpPr>
          <p:cNvPr id="115" name="object 115"/>
          <p:cNvSpPr/>
          <p:nvPr/>
        </p:nvSpPr>
        <p:spPr>
          <a:xfrm>
            <a:off x="1176846" y="3693161"/>
            <a:ext cx="38735" cy="111760"/>
          </a:xfrm>
          <a:custGeom>
            <a:avLst/>
            <a:gdLst/>
            <a:ahLst/>
            <a:cxnLst/>
            <a:rect l="l" t="t" r="r" b="b"/>
            <a:pathLst>
              <a:path w="38734" h="111760">
                <a:moveTo>
                  <a:pt x="0" y="111759"/>
                </a:moveTo>
                <a:lnTo>
                  <a:pt x="38404" y="111759"/>
                </a:lnTo>
                <a:lnTo>
                  <a:pt x="38404" y="0"/>
                </a:lnTo>
                <a:lnTo>
                  <a:pt x="0" y="0"/>
                </a:lnTo>
                <a:lnTo>
                  <a:pt x="0" y="1117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6" name="object 116"/>
          <p:cNvGrpSpPr/>
          <p:nvPr/>
        </p:nvGrpSpPr>
        <p:grpSpPr>
          <a:xfrm>
            <a:off x="1176846" y="3655771"/>
            <a:ext cx="1390015" cy="211454"/>
            <a:chOff x="1176846" y="3655771"/>
            <a:chExt cx="1390015" cy="211454"/>
          </a:xfrm>
        </p:grpSpPr>
        <p:sp>
          <p:nvSpPr>
            <p:cNvPr id="117" name="object 117"/>
            <p:cNvSpPr/>
            <p:nvPr/>
          </p:nvSpPr>
          <p:spPr>
            <a:xfrm>
              <a:off x="1176845" y="3660141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144475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106070" y="33020"/>
                  </a:lnTo>
                  <a:lnTo>
                    <a:pt x="106070" y="144780"/>
                  </a:lnTo>
                  <a:lnTo>
                    <a:pt x="144475" y="144780"/>
                  </a:lnTo>
                  <a:lnTo>
                    <a:pt x="144475" y="33020"/>
                  </a:lnTo>
                  <a:lnTo>
                    <a:pt x="1444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63686" y="3655771"/>
              <a:ext cx="154839" cy="21092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45652" y="3655771"/>
              <a:ext cx="157276" cy="152704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729144" y="3655771"/>
              <a:ext cx="152092" cy="152704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914767" y="3655771"/>
              <a:ext cx="462074" cy="152704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2400616" y="3659731"/>
              <a:ext cx="166370" cy="144780"/>
            </a:xfrm>
            <a:custGeom>
              <a:avLst/>
              <a:gdLst/>
              <a:ahLst/>
              <a:cxnLst/>
              <a:rect l="l" t="t" r="r" b="b"/>
              <a:pathLst>
                <a:path w="166369" h="144779">
                  <a:moveTo>
                    <a:pt x="164289" y="0"/>
                  </a:moveTo>
                  <a:lnTo>
                    <a:pt x="116740" y="0"/>
                  </a:lnTo>
                  <a:lnTo>
                    <a:pt x="83516" y="41147"/>
                  </a:lnTo>
                  <a:lnTo>
                    <a:pt x="50904" y="0"/>
                  </a:lnTo>
                  <a:lnTo>
                    <a:pt x="1526" y="0"/>
                  </a:lnTo>
                  <a:lnTo>
                    <a:pt x="58521" y="72237"/>
                  </a:lnTo>
                  <a:lnTo>
                    <a:pt x="0" y="144781"/>
                  </a:lnTo>
                  <a:lnTo>
                    <a:pt x="46940" y="144781"/>
                  </a:lnTo>
                  <a:lnTo>
                    <a:pt x="81993" y="101498"/>
                  </a:lnTo>
                  <a:lnTo>
                    <a:pt x="116434" y="144781"/>
                  </a:lnTo>
                  <a:lnTo>
                    <a:pt x="165812" y="144781"/>
                  </a:lnTo>
                  <a:lnTo>
                    <a:pt x="106984" y="70714"/>
                  </a:lnTo>
                  <a:lnTo>
                    <a:pt x="1642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3" name="object 12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722484" y="3655771"/>
            <a:ext cx="1977868" cy="210920"/>
          </a:xfrm>
          <a:prstGeom prst="rect">
            <a:avLst/>
          </a:prstGeom>
        </p:spPr>
      </p:pic>
      <p:grpSp>
        <p:nvGrpSpPr>
          <p:cNvPr id="124" name="object 124"/>
          <p:cNvGrpSpPr/>
          <p:nvPr/>
        </p:nvGrpSpPr>
        <p:grpSpPr>
          <a:xfrm>
            <a:off x="4722299" y="3659731"/>
            <a:ext cx="307975" cy="145415"/>
            <a:chOff x="4722299" y="3659731"/>
            <a:chExt cx="307975" cy="145415"/>
          </a:xfrm>
        </p:grpSpPr>
        <p:sp>
          <p:nvSpPr>
            <p:cNvPr id="125" name="object 125"/>
            <p:cNvSpPr/>
            <p:nvPr/>
          </p:nvSpPr>
          <p:spPr>
            <a:xfrm>
              <a:off x="4722291" y="366014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5" h="144779">
                  <a:moveTo>
                    <a:pt x="146608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53949" y="33020"/>
                  </a:lnTo>
                  <a:lnTo>
                    <a:pt x="53949" y="144780"/>
                  </a:lnTo>
                  <a:lnTo>
                    <a:pt x="92354" y="144780"/>
                  </a:lnTo>
                  <a:lnTo>
                    <a:pt x="92354" y="33020"/>
                  </a:lnTo>
                  <a:lnTo>
                    <a:pt x="146608" y="3302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891769" y="3659731"/>
              <a:ext cx="138074" cy="144781"/>
            </a:xfrm>
            <a:prstGeom prst="rect">
              <a:avLst/>
            </a:prstGeom>
          </p:spPr>
        </p:pic>
      </p:grpSp>
      <p:grpSp>
        <p:nvGrpSpPr>
          <p:cNvPr id="127" name="object 127"/>
          <p:cNvGrpSpPr/>
          <p:nvPr/>
        </p:nvGrpSpPr>
        <p:grpSpPr>
          <a:xfrm>
            <a:off x="5112748" y="3586885"/>
            <a:ext cx="1745614" cy="280035"/>
            <a:chOff x="5112748" y="3586885"/>
            <a:chExt cx="1745614" cy="280035"/>
          </a:xfrm>
        </p:grpSpPr>
        <p:sp>
          <p:nvSpPr>
            <p:cNvPr id="128" name="object 128"/>
            <p:cNvSpPr/>
            <p:nvPr/>
          </p:nvSpPr>
          <p:spPr>
            <a:xfrm>
              <a:off x="5112741" y="366014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5" h="144779">
                  <a:moveTo>
                    <a:pt x="146608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53949" y="33020"/>
                  </a:lnTo>
                  <a:lnTo>
                    <a:pt x="53949" y="144780"/>
                  </a:lnTo>
                  <a:lnTo>
                    <a:pt x="92354" y="144780"/>
                  </a:lnTo>
                  <a:lnTo>
                    <a:pt x="92354" y="33020"/>
                  </a:lnTo>
                  <a:lnTo>
                    <a:pt x="146608" y="3302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82218" y="3659731"/>
              <a:ext cx="138682" cy="144781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449553" y="3655771"/>
              <a:ext cx="157276" cy="152704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641271" y="3655771"/>
              <a:ext cx="154839" cy="210920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824763" y="3659731"/>
              <a:ext cx="141119" cy="144781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000328" y="3655771"/>
              <a:ext cx="152092" cy="152704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177722" y="3655771"/>
              <a:ext cx="148435" cy="152704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360296" y="3659731"/>
              <a:ext cx="308761" cy="144781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711731" y="3586885"/>
              <a:ext cx="146606" cy="217627"/>
            </a:xfrm>
            <a:prstGeom prst="rect">
              <a:avLst/>
            </a:prstGeom>
          </p:spPr>
        </p:pic>
      </p:grpSp>
      <p:sp>
        <p:nvSpPr>
          <p:cNvPr id="137" name="object 137"/>
          <p:cNvSpPr/>
          <p:nvPr/>
        </p:nvSpPr>
        <p:spPr>
          <a:xfrm>
            <a:off x="6971114" y="3693161"/>
            <a:ext cx="38735" cy="111760"/>
          </a:xfrm>
          <a:custGeom>
            <a:avLst/>
            <a:gdLst/>
            <a:ahLst/>
            <a:cxnLst/>
            <a:rect l="l" t="t" r="r" b="b"/>
            <a:pathLst>
              <a:path w="38734" h="111760">
                <a:moveTo>
                  <a:pt x="0" y="111759"/>
                </a:moveTo>
                <a:lnTo>
                  <a:pt x="38404" y="111759"/>
                </a:lnTo>
                <a:lnTo>
                  <a:pt x="38404" y="0"/>
                </a:lnTo>
                <a:lnTo>
                  <a:pt x="0" y="0"/>
                </a:lnTo>
                <a:lnTo>
                  <a:pt x="0" y="1117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8" name="object 138"/>
          <p:cNvGrpSpPr/>
          <p:nvPr/>
        </p:nvGrpSpPr>
        <p:grpSpPr>
          <a:xfrm>
            <a:off x="6971114" y="3655771"/>
            <a:ext cx="734060" cy="153035"/>
            <a:chOff x="6971114" y="3655771"/>
            <a:chExt cx="734060" cy="153035"/>
          </a:xfrm>
        </p:grpSpPr>
        <p:sp>
          <p:nvSpPr>
            <p:cNvPr id="139" name="object 139"/>
            <p:cNvSpPr/>
            <p:nvPr/>
          </p:nvSpPr>
          <p:spPr>
            <a:xfrm>
              <a:off x="6971106" y="3660141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144475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106070" y="33020"/>
                  </a:lnTo>
                  <a:lnTo>
                    <a:pt x="106070" y="144780"/>
                  </a:lnTo>
                  <a:lnTo>
                    <a:pt x="144475" y="144780"/>
                  </a:lnTo>
                  <a:lnTo>
                    <a:pt x="144475" y="33020"/>
                  </a:lnTo>
                  <a:lnTo>
                    <a:pt x="1444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149728" y="3655771"/>
              <a:ext cx="483105" cy="152704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7666364" y="3747771"/>
              <a:ext cx="38735" cy="57150"/>
            </a:xfrm>
            <a:custGeom>
              <a:avLst/>
              <a:gdLst/>
              <a:ahLst/>
              <a:cxnLst/>
              <a:rect l="l" t="t" r="r" b="b"/>
              <a:pathLst>
                <a:path w="38734" h="57150">
                  <a:moveTo>
                    <a:pt x="0" y="57150"/>
                  </a:moveTo>
                  <a:lnTo>
                    <a:pt x="38404" y="5715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2" name="object 142"/>
          <p:cNvSpPr/>
          <p:nvPr/>
        </p:nvSpPr>
        <p:spPr>
          <a:xfrm>
            <a:off x="7666355" y="3660141"/>
            <a:ext cx="146685" cy="144780"/>
          </a:xfrm>
          <a:custGeom>
            <a:avLst/>
            <a:gdLst/>
            <a:ahLst/>
            <a:cxnLst/>
            <a:rect l="l" t="t" r="r" b="b"/>
            <a:pathLst>
              <a:path w="146684" h="144779">
                <a:moveTo>
                  <a:pt x="146608" y="0"/>
                </a:moveTo>
                <a:lnTo>
                  <a:pt x="108204" y="0"/>
                </a:lnTo>
                <a:lnTo>
                  <a:pt x="108204" y="54610"/>
                </a:lnTo>
                <a:lnTo>
                  <a:pt x="38404" y="54610"/>
                </a:lnTo>
                <a:lnTo>
                  <a:pt x="38404" y="0"/>
                </a:lnTo>
                <a:lnTo>
                  <a:pt x="0" y="0"/>
                </a:lnTo>
                <a:lnTo>
                  <a:pt x="0" y="54610"/>
                </a:lnTo>
                <a:lnTo>
                  <a:pt x="0" y="87630"/>
                </a:lnTo>
                <a:lnTo>
                  <a:pt x="108204" y="87630"/>
                </a:lnTo>
                <a:lnTo>
                  <a:pt x="108204" y="144780"/>
                </a:lnTo>
                <a:lnTo>
                  <a:pt x="146608" y="144780"/>
                </a:lnTo>
                <a:lnTo>
                  <a:pt x="146608" y="87630"/>
                </a:lnTo>
                <a:lnTo>
                  <a:pt x="146608" y="54610"/>
                </a:lnTo>
                <a:lnTo>
                  <a:pt x="1466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3" name="object 143"/>
          <p:cNvGrpSpPr/>
          <p:nvPr/>
        </p:nvGrpSpPr>
        <p:grpSpPr>
          <a:xfrm>
            <a:off x="7855646" y="3655771"/>
            <a:ext cx="702945" cy="187325"/>
            <a:chOff x="7855646" y="3655771"/>
            <a:chExt cx="702945" cy="187325"/>
          </a:xfrm>
        </p:grpSpPr>
        <p:sp>
          <p:nvSpPr>
            <p:cNvPr id="144" name="object 144"/>
            <p:cNvSpPr/>
            <p:nvPr/>
          </p:nvSpPr>
          <p:spPr>
            <a:xfrm>
              <a:off x="7855636" y="3660141"/>
              <a:ext cx="167640" cy="182880"/>
            </a:xfrm>
            <a:custGeom>
              <a:avLst/>
              <a:gdLst/>
              <a:ahLst/>
              <a:cxnLst/>
              <a:rect l="l" t="t" r="r" b="b"/>
              <a:pathLst>
                <a:path w="167640" h="182879">
                  <a:moveTo>
                    <a:pt x="167335" y="110490"/>
                  </a:moveTo>
                  <a:lnTo>
                    <a:pt x="142951" y="110490"/>
                  </a:lnTo>
                  <a:lnTo>
                    <a:pt x="142951" y="0"/>
                  </a:lnTo>
                  <a:lnTo>
                    <a:pt x="104546" y="0"/>
                  </a:lnTo>
                  <a:lnTo>
                    <a:pt x="104546" y="110490"/>
                  </a:lnTo>
                  <a:lnTo>
                    <a:pt x="38404" y="11049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110490"/>
                  </a:lnTo>
                  <a:lnTo>
                    <a:pt x="0" y="144780"/>
                  </a:lnTo>
                  <a:lnTo>
                    <a:pt x="131064" y="144780"/>
                  </a:lnTo>
                  <a:lnTo>
                    <a:pt x="131064" y="182880"/>
                  </a:lnTo>
                  <a:lnTo>
                    <a:pt x="167335" y="182880"/>
                  </a:lnTo>
                  <a:lnTo>
                    <a:pt x="167335" y="144780"/>
                  </a:lnTo>
                  <a:lnTo>
                    <a:pt x="167335" y="1104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53156" y="3659731"/>
              <a:ext cx="146606" cy="144781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231464" y="3655771"/>
              <a:ext cx="145691" cy="152704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400930" y="3659731"/>
              <a:ext cx="157276" cy="144781"/>
            </a:xfrm>
            <a:prstGeom prst="rect">
              <a:avLst/>
            </a:prstGeom>
          </p:spPr>
        </p:pic>
      </p:grpSp>
      <p:sp>
        <p:nvSpPr>
          <p:cNvPr id="148" name="object 148"/>
          <p:cNvSpPr/>
          <p:nvPr/>
        </p:nvSpPr>
        <p:spPr>
          <a:xfrm>
            <a:off x="2573135" y="3770679"/>
            <a:ext cx="39370" cy="69850"/>
          </a:xfrm>
          <a:custGeom>
            <a:avLst/>
            <a:gdLst/>
            <a:ahLst/>
            <a:cxnLst/>
            <a:rect l="l" t="t" r="r" b="b"/>
            <a:pathLst>
              <a:path w="39369" h="69850">
                <a:moveTo>
                  <a:pt x="39013" y="0"/>
                </a:moveTo>
                <a:lnTo>
                  <a:pt x="5180" y="0"/>
                </a:lnTo>
                <a:lnTo>
                  <a:pt x="5180" y="33832"/>
                </a:lnTo>
                <a:lnTo>
                  <a:pt x="21333" y="33832"/>
                </a:lnTo>
                <a:lnTo>
                  <a:pt x="0" y="69494"/>
                </a:lnTo>
                <a:lnTo>
                  <a:pt x="19202" y="69494"/>
                </a:lnTo>
                <a:lnTo>
                  <a:pt x="39013" y="36882"/>
                </a:lnTo>
                <a:lnTo>
                  <a:pt x="390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589316" y="3676190"/>
            <a:ext cx="39370" cy="164465"/>
          </a:xfrm>
          <a:custGeom>
            <a:avLst/>
            <a:gdLst/>
            <a:ahLst/>
            <a:cxnLst/>
            <a:rect l="l" t="t" r="r" b="b"/>
            <a:pathLst>
              <a:path w="39370" h="164464">
                <a:moveTo>
                  <a:pt x="38997" y="94489"/>
                </a:moveTo>
                <a:lnTo>
                  <a:pt x="5165" y="94489"/>
                </a:lnTo>
                <a:lnTo>
                  <a:pt x="5165" y="128322"/>
                </a:lnTo>
                <a:lnTo>
                  <a:pt x="21318" y="128322"/>
                </a:lnTo>
                <a:lnTo>
                  <a:pt x="0" y="163983"/>
                </a:lnTo>
                <a:lnTo>
                  <a:pt x="19202" y="163983"/>
                </a:lnTo>
                <a:lnTo>
                  <a:pt x="38997" y="131371"/>
                </a:lnTo>
                <a:lnTo>
                  <a:pt x="38997" y="94489"/>
                </a:lnTo>
                <a:close/>
              </a:path>
              <a:path w="39370" h="164464">
                <a:moveTo>
                  <a:pt x="38997" y="0"/>
                </a:moveTo>
                <a:lnTo>
                  <a:pt x="5165" y="0"/>
                </a:lnTo>
                <a:lnTo>
                  <a:pt x="5165" y="33832"/>
                </a:lnTo>
                <a:lnTo>
                  <a:pt x="38997" y="33832"/>
                </a:lnTo>
                <a:lnTo>
                  <a:pt x="389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400678" y="4310381"/>
            <a:ext cx="38735" cy="57150"/>
          </a:xfrm>
          <a:custGeom>
            <a:avLst/>
            <a:gdLst/>
            <a:ahLst/>
            <a:cxnLst/>
            <a:rect l="l" t="t" r="r" b="b"/>
            <a:pathLst>
              <a:path w="38735" h="57150">
                <a:moveTo>
                  <a:pt x="0" y="57150"/>
                </a:moveTo>
                <a:lnTo>
                  <a:pt x="38404" y="57150"/>
                </a:lnTo>
                <a:lnTo>
                  <a:pt x="38404" y="0"/>
                </a:lnTo>
                <a:lnTo>
                  <a:pt x="0" y="0"/>
                </a:lnTo>
                <a:lnTo>
                  <a:pt x="0" y="571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400668" y="4222751"/>
            <a:ext cx="146685" cy="144780"/>
          </a:xfrm>
          <a:custGeom>
            <a:avLst/>
            <a:gdLst/>
            <a:ahLst/>
            <a:cxnLst/>
            <a:rect l="l" t="t" r="r" b="b"/>
            <a:pathLst>
              <a:path w="146685" h="144779">
                <a:moveTo>
                  <a:pt x="146608" y="0"/>
                </a:moveTo>
                <a:lnTo>
                  <a:pt x="108204" y="0"/>
                </a:lnTo>
                <a:lnTo>
                  <a:pt x="108204" y="54610"/>
                </a:lnTo>
                <a:lnTo>
                  <a:pt x="38404" y="54610"/>
                </a:lnTo>
                <a:lnTo>
                  <a:pt x="38404" y="0"/>
                </a:lnTo>
                <a:lnTo>
                  <a:pt x="0" y="0"/>
                </a:lnTo>
                <a:lnTo>
                  <a:pt x="0" y="54610"/>
                </a:lnTo>
                <a:lnTo>
                  <a:pt x="0" y="87630"/>
                </a:lnTo>
                <a:lnTo>
                  <a:pt x="108204" y="87630"/>
                </a:lnTo>
                <a:lnTo>
                  <a:pt x="108204" y="144780"/>
                </a:lnTo>
                <a:lnTo>
                  <a:pt x="146608" y="144780"/>
                </a:lnTo>
                <a:lnTo>
                  <a:pt x="146608" y="87630"/>
                </a:lnTo>
                <a:lnTo>
                  <a:pt x="146608" y="54610"/>
                </a:lnTo>
                <a:lnTo>
                  <a:pt x="1466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2" name="object 152"/>
          <p:cNvGrpSpPr/>
          <p:nvPr/>
        </p:nvGrpSpPr>
        <p:grpSpPr>
          <a:xfrm>
            <a:off x="3069410" y="4222224"/>
            <a:ext cx="227965" cy="145415"/>
            <a:chOff x="3069410" y="4222224"/>
            <a:chExt cx="227965" cy="145415"/>
          </a:xfrm>
        </p:grpSpPr>
        <p:pic>
          <p:nvPicPr>
            <p:cNvPr id="153" name="object 15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69410" y="4222224"/>
              <a:ext cx="146610" cy="144781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3258691" y="4310381"/>
              <a:ext cx="38735" cy="57150"/>
            </a:xfrm>
            <a:custGeom>
              <a:avLst/>
              <a:gdLst/>
              <a:ahLst/>
              <a:cxnLst/>
              <a:rect l="l" t="t" r="r" b="b"/>
              <a:pathLst>
                <a:path w="38735" h="57150">
                  <a:moveTo>
                    <a:pt x="0" y="57150"/>
                  </a:moveTo>
                  <a:lnTo>
                    <a:pt x="38404" y="5715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5" name="object 155"/>
          <p:cNvGrpSpPr/>
          <p:nvPr/>
        </p:nvGrpSpPr>
        <p:grpSpPr>
          <a:xfrm>
            <a:off x="3258691" y="4163094"/>
            <a:ext cx="1162050" cy="266700"/>
            <a:chOff x="3258691" y="4163094"/>
            <a:chExt cx="1162050" cy="266700"/>
          </a:xfrm>
        </p:grpSpPr>
        <p:sp>
          <p:nvSpPr>
            <p:cNvPr id="156" name="object 156"/>
            <p:cNvSpPr/>
            <p:nvPr/>
          </p:nvSpPr>
          <p:spPr>
            <a:xfrm>
              <a:off x="3258680" y="4163099"/>
              <a:ext cx="399415" cy="266700"/>
            </a:xfrm>
            <a:custGeom>
              <a:avLst/>
              <a:gdLst/>
              <a:ahLst/>
              <a:cxnLst/>
              <a:rect l="l" t="t" r="r" b="b"/>
              <a:pathLst>
                <a:path w="399414" h="266700">
                  <a:moveTo>
                    <a:pt x="146621" y="59651"/>
                  </a:moveTo>
                  <a:lnTo>
                    <a:pt x="108216" y="59651"/>
                  </a:lnTo>
                  <a:lnTo>
                    <a:pt x="108216" y="114261"/>
                  </a:lnTo>
                  <a:lnTo>
                    <a:pt x="38404" y="114261"/>
                  </a:lnTo>
                  <a:lnTo>
                    <a:pt x="38404" y="59651"/>
                  </a:lnTo>
                  <a:lnTo>
                    <a:pt x="0" y="59651"/>
                  </a:lnTo>
                  <a:lnTo>
                    <a:pt x="0" y="114261"/>
                  </a:lnTo>
                  <a:lnTo>
                    <a:pt x="0" y="147281"/>
                  </a:lnTo>
                  <a:lnTo>
                    <a:pt x="108216" y="147281"/>
                  </a:lnTo>
                  <a:lnTo>
                    <a:pt x="108216" y="204431"/>
                  </a:lnTo>
                  <a:lnTo>
                    <a:pt x="146621" y="204431"/>
                  </a:lnTo>
                  <a:lnTo>
                    <a:pt x="146621" y="147281"/>
                  </a:lnTo>
                  <a:lnTo>
                    <a:pt x="146621" y="114261"/>
                  </a:lnTo>
                  <a:lnTo>
                    <a:pt x="146621" y="59651"/>
                  </a:lnTo>
                  <a:close/>
                </a:path>
                <a:path w="399414" h="266700">
                  <a:moveTo>
                    <a:pt x="399288" y="131368"/>
                  </a:moveTo>
                  <a:lnTo>
                    <a:pt x="388073" y="92659"/>
                  </a:lnTo>
                  <a:lnTo>
                    <a:pt x="360883" y="68376"/>
                  </a:lnTo>
                  <a:lnTo>
                    <a:pt x="360883" y="131368"/>
                  </a:lnTo>
                  <a:lnTo>
                    <a:pt x="360260" y="139776"/>
                  </a:lnTo>
                  <a:lnTo>
                    <a:pt x="331228" y="169722"/>
                  </a:lnTo>
                  <a:lnTo>
                    <a:pt x="322478" y="170383"/>
                  </a:lnTo>
                  <a:lnTo>
                    <a:pt x="309384" y="170383"/>
                  </a:lnTo>
                  <a:lnTo>
                    <a:pt x="309384" y="92659"/>
                  </a:lnTo>
                  <a:lnTo>
                    <a:pt x="322478" y="92659"/>
                  </a:lnTo>
                  <a:lnTo>
                    <a:pt x="358343" y="115481"/>
                  </a:lnTo>
                  <a:lnTo>
                    <a:pt x="360883" y="131368"/>
                  </a:lnTo>
                  <a:lnTo>
                    <a:pt x="360883" y="68376"/>
                  </a:lnTo>
                  <a:lnTo>
                    <a:pt x="352513" y="64274"/>
                  </a:lnTo>
                  <a:lnTo>
                    <a:pt x="337921" y="60413"/>
                  </a:lnTo>
                  <a:lnTo>
                    <a:pt x="321868" y="59131"/>
                  </a:lnTo>
                  <a:lnTo>
                    <a:pt x="309384" y="59131"/>
                  </a:lnTo>
                  <a:lnTo>
                    <a:pt x="309384" y="0"/>
                  </a:lnTo>
                  <a:lnTo>
                    <a:pt x="270979" y="0"/>
                  </a:lnTo>
                  <a:lnTo>
                    <a:pt x="270979" y="59131"/>
                  </a:lnTo>
                  <a:lnTo>
                    <a:pt x="270979" y="92659"/>
                  </a:lnTo>
                  <a:lnTo>
                    <a:pt x="270979" y="170383"/>
                  </a:lnTo>
                  <a:lnTo>
                    <a:pt x="257860" y="170383"/>
                  </a:lnTo>
                  <a:lnTo>
                    <a:pt x="221945" y="147294"/>
                  </a:lnTo>
                  <a:lnTo>
                    <a:pt x="219456" y="131368"/>
                  </a:lnTo>
                  <a:lnTo>
                    <a:pt x="220103" y="122974"/>
                  </a:lnTo>
                  <a:lnTo>
                    <a:pt x="249364" y="93319"/>
                  </a:lnTo>
                  <a:lnTo>
                    <a:pt x="257860" y="92659"/>
                  </a:lnTo>
                  <a:lnTo>
                    <a:pt x="270979" y="92659"/>
                  </a:lnTo>
                  <a:lnTo>
                    <a:pt x="270979" y="59131"/>
                  </a:lnTo>
                  <a:lnTo>
                    <a:pt x="258470" y="59131"/>
                  </a:lnTo>
                  <a:lnTo>
                    <a:pt x="242430" y="60413"/>
                  </a:lnTo>
                  <a:lnTo>
                    <a:pt x="202996" y="79705"/>
                  </a:lnTo>
                  <a:lnTo>
                    <a:pt x="182422" y="116484"/>
                  </a:lnTo>
                  <a:lnTo>
                    <a:pt x="181051" y="131368"/>
                  </a:lnTo>
                  <a:lnTo>
                    <a:pt x="182372" y="147294"/>
                  </a:lnTo>
                  <a:lnTo>
                    <a:pt x="201942" y="184404"/>
                  </a:lnTo>
                  <a:lnTo>
                    <a:pt x="241388" y="202692"/>
                  </a:lnTo>
                  <a:lnTo>
                    <a:pt x="258178" y="203911"/>
                  </a:lnTo>
                  <a:lnTo>
                    <a:pt x="270979" y="203911"/>
                  </a:lnTo>
                  <a:lnTo>
                    <a:pt x="270979" y="266090"/>
                  </a:lnTo>
                  <a:lnTo>
                    <a:pt x="309384" y="266090"/>
                  </a:lnTo>
                  <a:lnTo>
                    <a:pt x="309384" y="203911"/>
                  </a:lnTo>
                  <a:lnTo>
                    <a:pt x="322186" y="203911"/>
                  </a:lnTo>
                  <a:lnTo>
                    <a:pt x="367068" y="192938"/>
                  </a:lnTo>
                  <a:lnTo>
                    <a:pt x="394068" y="161391"/>
                  </a:lnTo>
                  <a:lnTo>
                    <a:pt x="397979" y="147294"/>
                  </a:lnTo>
                  <a:lnTo>
                    <a:pt x="399288" y="1313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679315" y="4218264"/>
              <a:ext cx="157276" cy="152704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871033" y="4218264"/>
              <a:ext cx="154839" cy="210920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061228" y="4222224"/>
              <a:ext cx="184708" cy="144781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274896" y="4218264"/>
              <a:ext cx="145691" cy="152704"/>
            </a:xfrm>
            <a:prstGeom prst="rect">
              <a:avLst/>
            </a:prstGeom>
          </p:spPr>
        </p:pic>
      </p:grpSp>
      <p:grpSp>
        <p:nvGrpSpPr>
          <p:cNvPr id="161" name="object 161"/>
          <p:cNvGrpSpPr/>
          <p:nvPr/>
        </p:nvGrpSpPr>
        <p:grpSpPr>
          <a:xfrm>
            <a:off x="4460821" y="4222224"/>
            <a:ext cx="344170" cy="183515"/>
            <a:chOff x="4460821" y="4222224"/>
            <a:chExt cx="344170" cy="183515"/>
          </a:xfrm>
        </p:grpSpPr>
        <p:sp>
          <p:nvSpPr>
            <p:cNvPr id="162" name="object 162"/>
            <p:cNvSpPr/>
            <p:nvPr/>
          </p:nvSpPr>
          <p:spPr>
            <a:xfrm>
              <a:off x="4460811" y="4222751"/>
              <a:ext cx="167640" cy="182880"/>
            </a:xfrm>
            <a:custGeom>
              <a:avLst/>
              <a:gdLst/>
              <a:ahLst/>
              <a:cxnLst/>
              <a:rect l="l" t="t" r="r" b="b"/>
              <a:pathLst>
                <a:path w="167639" h="182879">
                  <a:moveTo>
                    <a:pt x="167335" y="110490"/>
                  </a:moveTo>
                  <a:lnTo>
                    <a:pt x="142951" y="110490"/>
                  </a:lnTo>
                  <a:lnTo>
                    <a:pt x="142951" y="0"/>
                  </a:lnTo>
                  <a:lnTo>
                    <a:pt x="104546" y="0"/>
                  </a:lnTo>
                  <a:lnTo>
                    <a:pt x="104546" y="110490"/>
                  </a:lnTo>
                  <a:lnTo>
                    <a:pt x="38404" y="11049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110490"/>
                  </a:lnTo>
                  <a:lnTo>
                    <a:pt x="0" y="144780"/>
                  </a:lnTo>
                  <a:lnTo>
                    <a:pt x="131064" y="144780"/>
                  </a:lnTo>
                  <a:lnTo>
                    <a:pt x="131064" y="182880"/>
                  </a:lnTo>
                  <a:lnTo>
                    <a:pt x="167335" y="182880"/>
                  </a:lnTo>
                  <a:lnTo>
                    <a:pt x="167335" y="144780"/>
                  </a:lnTo>
                  <a:lnTo>
                    <a:pt x="167335" y="1104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58331" y="4222224"/>
              <a:ext cx="146610" cy="144781"/>
            </a:xfrm>
            <a:prstGeom prst="rect">
              <a:avLst/>
            </a:prstGeom>
          </p:spPr>
        </p:pic>
      </p:grpSp>
      <p:pic>
        <p:nvPicPr>
          <p:cNvPr id="164" name="object 164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5153328" y="4218264"/>
            <a:ext cx="318837" cy="152704"/>
          </a:xfrm>
          <a:prstGeom prst="rect">
            <a:avLst/>
          </a:prstGeom>
        </p:spPr>
      </p:pic>
      <p:sp>
        <p:nvSpPr>
          <p:cNvPr id="165" name="object 165"/>
          <p:cNvSpPr/>
          <p:nvPr/>
        </p:nvSpPr>
        <p:spPr>
          <a:xfrm>
            <a:off x="5565114" y="4255771"/>
            <a:ext cx="38735" cy="111760"/>
          </a:xfrm>
          <a:custGeom>
            <a:avLst/>
            <a:gdLst/>
            <a:ahLst/>
            <a:cxnLst/>
            <a:rect l="l" t="t" r="r" b="b"/>
            <a:pathLst>
              <a:path w="38735" h="111760">
                <a:moveTo>
                  <a:pt x="0" y="111760"/>
                </a:moveTo>
                <a:lnTo>
                  <a:pt x="38404" y="111760"/>
                </a:lnTo>
                <a:lnTo>
                  <a:pt x="38404" y="0"/>
                </a:lnTo>
                <a:lnTo>
                  <a:pt x="0" y="0"/>
                </a:lnTo>
                <a:lnTo>
                  <a:pt x="0" y="1117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6" name="object 166"/>
          <p:cNvGrpSpPr/>
          <p:nvPr/>
        </p:nvGrpSpPr>
        <p:grpSpPr>
          <a:xfrm>
            <a:off x="5565114" y="4218264"/>
            <a:ext cx="740410" cy="211454"/>
            <a:chOff x="5565114" y="4218264"/>
            <a:chExt cx="740410" cy="211454"/>
          </a:xfrm>
        </p:grpSpPr>
        <p:sp>
          <p:nvSpPr>
            <p:cNvPr id="167" name="object 167"/>
            <p:cNvSpPr/>
            <p:nvPr/>
          </p:nvSpPr>
          <p:spPr>
            <a:xfrm>
              <a:off x="5565114" y="4222751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144475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106070" y="33020"/>
                  </a:lnTo>
                  <a:lnTo>
                    <a:pt x="106070" y="144780"/>
                  </a:lnTo>
                  <a:lnTo>
                    <a:pt x="144475" y="144780"/>
                  </a:lnTo>
                  <a:lnTo>
                    <a:pt x="144475" y="33020"/>
                  </a:lnTo>
                  <a:lnTo>
                    <a:pt x="1444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740999" y="4218264"/>
              <a:ext cx="145695" cy="152704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926928" y="4218264"/>
              <a:ext cx="317300" cy="210920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6267089" y="4310381"/>
              <a:ext cx="38735" cy="57150"/>
            </a:xfrm>
            <a:custGeom>
              <a:avLst/>
              <a:gdLst/>
              <a:ahLst/>
              <a:cxnLst/>
              <a:rect l="l" t="t" r="r" b="b"/>
              <a:pathLst>
                <a:path w="38735" h="57150">
                  <a:moveTo>
                    <a:pt x="0" y="57150"/>
                  </a:moveTo>
                  <a:lnTo>
                    <a:pt x="38404" y="5715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1" name="object 171"/>
          <p:cNvGrpSpPr/>
          <p:nvPr/>
        </p:nvGrpSpPr>
        <p:grpSpPr>
          <a:xfrm>
            <a:off x="6267089" y="4218264"/>
            <a:ext cx="879475" cy="211454"/>
            <a:chOff x="6267089" y="4218264"/>
            <a:chExt cx="879475" cy="211454"/>
          </a:xfrm>
        </p:grpSpPr>
        <p:sp>
          <p:nvSpPr>
            <p:cNvPr id="172" name="object 172"/>
            <p:cNvSpPr/>
            <p:nvPr/>
          </p:nvSpPr>
          <p:spPr>
            <a:xfrm>
              <a:off x="6267081" y="422275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5" h="144779">
                  <a:moveTo>
                    <a:pt x="146608" y="0"/>
                  </a:moveTo>
                  <a:lnTo>
                    <a:pt x="108204" y="0"/>
                  </a:lnTo>
                  <a:lnTo>
                    <a:pt x="108204" y="54610"/>
                  </a:lnTo>
                  <a:lnTo>
                    <a:pt x="38404" y="5461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87630"/>
                  </a:lnTo>
                  <a:lnTo>
                    <a:pt x="108204" y="87630"/>
                  </a:lnTo>
                  <a:lnTo>
                    <a:pt x="108204" y="144780"/>
                  </a:lnTo>
                  <a:lnTo>
                    <a:pt x="146608" y="144780"/>
                  </a:lnTo>
                  <a:lnTo>
                    <a:pt x="146608" y="87630"/>
                  </a:lnTo>
                  <a:lnTo>
                    <a:pt x="146608" y="5461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448140" y="4218264"/>
              <a:ext cx="152096" cy="152704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633763" y="4218264"/>
              <a:ext cx="154839" cy="21092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15729" y="4218264"/>
              <a:ext cx="157276" cy="152704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007447" y="4222224"/>
              <a:ext cx="138686" cy="144781"/>
            </a:xfrm>
            <a:prstGeom prst="rect">
              <a:avLst/>
            </a:prstGeom>
          </p:spPr>
        </p:pic>
      </p:grpSp>
      <p:sp>
        <p:nvSpPr>
          <p:cNvPr id="177" name="object 177"/>
          <p:cNvSpPr/>
          <p:nvPr/>
        </p:nvSpPr>
        <p:spPr>
          <a:xfrm>
            <a:off x="7323527" y="4310381"/>
            <a:ext cx="38735" cy="57150"/>
          </a:xfrm>
          <a:custGeom>
            <a:avLst/>
            <a:gdLst/>
            <a:ahLst/>
            <a:cxnLst/>
            <a:rect l="l" t="t" r="r" b="b"/>
            <a:pathLst>
              <a:path w="38734" h="57150">
                <a:moveTo>
                  <a:pt x="0" y="57150"/>
                </a:moveTo>
                <a:lnTo>
                  <a:pt x="38404" y="57150"/>
                </a:lnTo>
                <a:lnTo>
                  <a:pt x="38404" y="0"/>
                </a:lnTo>
                <a:lnTo>
                  <a:pt x="0" y="0"/>
                </a:lnTo>
                <a:lnTo>
                  <a:pt x="0" y="571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431728" y="4310381"/>
            <a:ext cx="38735" cy="57150"/>
          </a:xfrm>
          <a:custGeom>
            <a:avLst/>
            <a:gdLst/>
            <a:ahLst/>
            <a:cxnLst/>
            <a:rect l="l" t="t" r="r" b="b"/>
            <a:pathLst>
              <a:path w="38734" h="57150">
                <a:moveTo>
                  <a:pt x="0" y="57150"/>
                </a:moveTo>
                <a:lnTo>
                  <a:pt x="38404" y="57150"/>
                </a:lnTo>
                <a:lnTo>
                  <a:pt x="38404" y="0"/>
                </a:lnTo>
                <a:lnTo>
                  <a:pt x="0" y="0"/>
                </a:lnTo>
                <a:lnTo>
                  <a:pt x="0" y="571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9" name="object 179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152216" y="4164617"/>
            <a:ext cx="1329555" cy="569944"/>
          </a:xfrm>
          <a:prstGeom prst="rect">
            <a:avLst/>
          </a:prstGeom>
        </p:spPr>
      </p:pic>
      <p:grpSp>
        <p:nvGrpSpPr>
          <p:cNvPr id="180" name="object 180"/>
          <p:cNvGrpSpPr/>
          <p:nvPr/>
        </p:nvGrpSpPr>
        <p:grpSpPr>
          <a:xfrm>
            <a:off x="7323527" y="4218264"/>
            <a:ext cx="1205865" cy="153035"/>
            <a:chOff x="7323527" y="4218264"/>
            <a:chExt cx="1205865" cy="153035"/>
          </a:xfrm>
        </p:grpSpPr>
        <p:sp>
          <p:nvSpPr>
            <p:cNvPr id="181" name="object 181"/>
            <p:cNvSpPr/>
            <p:nvPr/>
          </p:nvSpPr>
          <p:spPr>
            <a:xfrm>
              <a:off x="7323518" y="4222751"/>
              <a:ext cx="146685" cy="87630"/>
            </a:xfrm>
            <a:custGeom>
              <a:avLst/>
              <a:gdLst/>
              <a:ahLst/>
              <a:cxnLst/>
              <a:rect l="l" t="t" r="r" b="b"/>
              <a:pathLst>
                <a:path w="146684" h="87629">
                  <a:moveTo>
                    <a:pt x="146608" y="0"/>
                  </a:moveTo>
                  <a:lnTo>
                    <a:pt x="108204" y="0"/>
                  </a:lnTo>
                  <a:lnTo>
                    <a:pt x="108204" y="54610"/>
                  </a:lnTo>
                  <a:lnTo>
                    <a:pt x="38404" y="5461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87630"/>
                  </a:lnTo>
                  <a:lnTo>
                    <a:pt x="146608" y="87630"/>
                  </a:lnTo>
                  <a:lnTo>
                    <a:pt x="146608" y="5461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504578" y="4218264"/>
              <a:ext cx="157276" cy="152704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96296" y="4222224"/>
              <a:ext cx="138682" cy="144781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863631" y="4218264"/>
              <a:ext cx="157276" cy="152704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047120" y="4218264"/>
              <a:ext cx="312724" cy="152704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382704" y="4222224"/>
              <a:ext cx="146610" cy="144781"/>
            </a:xfrm>
            <a:prstGeom prst="rect">
              <a:avLst/>
            </a:prstGeom>
          </p:spPr>
        </p:pic>
      </p:grpSp>
      <p:pic>
        <p:nvPicPr>
          <p:cNvPr id="187" name="object 187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2570756" y="4218264"/>
            <a:ext cx="403250" cy="210920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4847613" y="4218264"/>
            <a:ext cx="218541" cy="152704"/>
          </a:xfrm>
          <a:prstGeom prst="rect">
            <a:avLst/>
          </a:prstGeom>
        </p:spPr>
      </p:pic>
      <p:sp>
        <p:nvSpPr>
          <p:cNvPr id="189" name="object 189"/>
          <p:cNvSpPr/>
          <p:nvPr/>
        </p:nvSpPr>
        <p:spPr>
          <a:xfrm>
            <a:off x="7174174" y="4333173"/>
            <a:ext cx="39370" cy="69850"/>
          </a:xfrm>
          <a:custGeom>
            <a:avLst/>
            <a:gdLst/>
            <a:ahLst/>
            <a:cxnLst/>
            <a:rect l="l" t="t" r="r" b="b"/>
            <a:pathLst>
              <a:path w="39370" h="69850">
                <a:moveTo>
                  <a:pt x="39013" y="0"/>
                </a:moveTo>
                <a:lnTo>
                  <a:pt x="5180" y="0"/>
                </a:lnTo>
                <a:lnTo>
                  <a:pt x="5180" y="33832"/>
                </a:lnTo>
                <a:lnTo>
                  <a:pt x="21337" y="33832"/>
                </a:lnTo>
                <a:lnTo>
                  <a:pt x="0" y="69494"/>
                </a:lnTo>
                <a:lnTo>
                  <a:pt x="19202" y="69494"/>
                </a:lnTo>
                <a:lnTo>
                  <a:pt x="39013" y="36882"/>
                </a:lnTo>
                <a:lnTo>
                  <a:pt x="390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683283" y="4254501"/>
            <a:ext cx="38735" cy="110489"/>
          </a:xfrm>
          <a:custGeom>
            <a:avLst/>
            <a:gdLst/>
            <a:ahLst/>
            <a:cxnLst/>
            <a:rect l="l" t="t" r="r" b="b"/>
            <a:pathLst>
              <a:path w="38734" h="110489">
                <a:moveTo>
                  <a:pt x="0" y="110489"/>
                </a:moveTo>
                <a:lnTo>
                  <a:pt x="38404" y="110489"/>
                </a:lnTo>
                <a:lnTo>
                  <a:pt x="38404" y="0"/>
                </a:lnTo>
                <a:lnTo>
                  <a:pt x="0" y="0"/>
                </a:lnTo>
                <a:lnTo>
                  <a:pt x="0" y="110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1" name="object 191"/>
          <p:cNvGrpSpPr/>
          <p:nvPr/>
        </p:nvGrpSpPr>
        <p:grpSpPr>
          <a:xfrm>
            <a:off x="8683283" y="4161568"/>
            <a:ext cx="1737360" cy="266700"/>
            <a:chOff x="8683283" y="4161568"/>
            <a:chExt cx="1737360" cy="266700"/>
          </a:xfrm>
        </p:grpSpPr>
        <p:sp>
          <p:nvSpPr>
            <p:cNvPr id="192" name="object 192"/>
            <p:cNvSpPr/>
            <p:nvPr/>
          </p:nvSpPr>
          <p:spPr>
            <a:xfrm>
              <a:off x="8683282" y="4220211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144475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106070" y="34290"/>
                  </a:lnTo>
                  <a:lnTo>
                    <a:pt x="106070" y="144780"/>
                  </a:lnTo>
                  <a:lnTo>
                    <a:pt x="144475" y="144780"/>
                  </a:lnTo>
                  <a:lnTo>
                    <a:pt x="144475" y="34290"/>
                  </a:lnTo>
                  <a:lnTo>
                    <a:pt x="1444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870125" y="4216738"/>
              <a:ext cx="154839" cy="210920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052091" y="4216738"/>
              <a:ext cx="157276" cy="152704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9235583" y="4161568"/>
              <a:ext cx="218440" cy="266700"/>
            </a:xfrm>
            <a:custGeom>
              <a:avLst/>
              <a:gdLst/>
              <a:ahLst/>
              <a:cxnLst/>
              <a:rect l="l" t="t" r="r" b="b"/>
              <a:pathLst>
                <a:path w="218440" h="266700">
                  <a:moveTo>
                    <a:pt x="128322" y="203911"/>
                  </a:moveTo>
                  <a:lnTo>
                    <a:pt x="89917" y="203911"/>
                  </a:lnTo>
                  <a:lnTo>
                    <a:pt x="89917" y="266090"/>
                  </a:lnTo>
                  <a:lnTo>
                    <a:pt x="128322" y="266090"/>
                  </a:lnTo>
                  <a:lnTo>
                    <a:pt x="128322" y="203911"/>
                  </a:lnTo>
                  <a:close/>
                </a:path>
                <a:path w="218440" h="266700">
                  <a:moveTo>
                    <a:pt x="140817" y="59129"/>
                  </a:moveTo>
                  <a:lnTo>
                    <a:pt x="77417" y="59129"/>
                  </a:lnTo>
                  <a:lnTo>
                    <a:pt x="61376" y="60415"/>
                  </a:lnTo>
                  <a:lnTo>
                    <a:pt x="21945" y="79703"/>
                  </a:lnTo>
                  <a:lnTo>
                    <a:pt x="1371" y="116480"/>
                  </a:lnTo>
                  <a:lnTo>
                    <a:pt x="0" y="131367"/>
                  </a:lnTo>
                  <a:lnTo>
                    <a:pt x="1314" y="147294"/>
                  </a:lnTo>
                  <a:lnTo>
                    <a:pt x="20880" y="184402"/>
                  </a:lnTo>
                  <a:lnTo>
                    <a:pt x="60339" y="202692"/>
                  </a:lnTo>
                  <a:lnTo>
                    <a:pt x="77115" y="203911"/>
                  </a:lnTo>
                  <a:lnTo>
                    <a:pt x="141123" y="203911"/>
                  </a:lnTo>
                  <a:lnTo>
                    <a:pt x="186007" y="192938"/>
                  </a:lnTo>
                  <a:lnTo>
                    <a:pt x="208278" y="170384"/>
                  </a:lnTo>
                  <a:lnTo>
                    <a:pt x="76809" y="170384"/>
                  </a:lnTo>
                  <a:lnTo>
                    <a:pt x="68051" y="169717"/>
                  </a:lnTo>
                  <a:lnTo>
                    <a:pt x="39022" y="139769"/>
                  </a:lnTo>
                  <a:lnTo>
                    <a:pt x="38404" y="131367"/>
                  </a:lnTo>
                  <a:lnTo>
                    <a:pt x="39042" y="122976"/>
                  </a:lnTo>
                  <a:lnTo>
                    <a:pt x="68299" y="93317"/>
                  </a:lnTo>
                  <a:lnTo>
                    <a:pt x="76809" y="92660"/>
                  </a:lnTo>
                  <a:lnTo>
                    <a:pt x="207020" y="92660"/>
                  </a:lnTo>
                  <a:lnTo>
                    <a:pt x="205894" y="90648"/>
                  </a:lnTo>
                  <a:lnTo>
                    <a:pt x="196293" y="79703"/>
                  </a:lnTo>
                  <a:lnTo>
                    <a:pt x="184595" y="70702"/>
                  </a:lnTo>
                  <a:lnTo>
                    <a:pt x="171447" y="64273"/>
                  </a:lnTo>
                  <a:lnTo>
                    <a:pt x="156853" y="60415"/>
                  </a:lnTo>
                  <a:lnTo>
                    <a:pt x="140817" y="59129"/>
                  </a:lnTo>
                  <a:close/>
                </a:path>
                <a:path w="218440" h="266700">
                  <a:moveTo>
                    <a:pt x="128322" y="92660"/>
                  </a:moveTo>
                  <a:lnTo>
                    <a:pt x="89917" y="92660"/>
                  </a:lnTo>
                  <a:lnTo>
                    <a:pt x="89917" y="170384"/>
                  </a:lnTo>
                  <a:lnTo>
                    <a:pt x="128322" y="170384"/>
                  </a:lnTo>
                  <a:lnTo>
                    <a:pt x="128322" y="92660"/>
                  </a:lnTo>
                  <a:close/>
                </a:path>
                <a:path w="218440" h="266700">
                  <a:moveTo>
                    <a:pt x="207020" y="92660"/>
                  </a:moveTo>
                  <a:lnTo>
                    <a:pt x="141429" y="92660"/>
                  </a:lnTo>
                  <a:lnTo>
                    <a:pt x="149934" y="93317"/>
                  </a:lnTo>
                  <a:lnTo>
                    <a:pt x="157467" y="95288"/>
                  </a:lnTo>
                  <a:lnTo>
                    <a:pt x="179834" y="131367"/>
                  </a:lnTo>
                  <a:lnTo>
                    <a:pt x="179214" y="139769"/>
                  </a:lnTo>
                  <a:lnTo>
                    <a:pt x="150178" y="169717"/>
                  </a:lnTo>
                  <a:lnTo>
                    <a:pt x="141429" y="170384"/>
                  </a:lnTo>
                  <a:lnTo>
                    <a:pt x="208278" y="170384"/>
                  </a:lnTo>
                  <a:lnTo>
                    <a:pt x="213017" y="161391"/>
                  </a:lnTo>
                  <a:lnTo>
                    <a:pt x="216922" y="147294"/>
                  </a:lnTo>
                  <a:lnTo>
                    <a:pt x="218239" y="131367"/>
                  </a:lnTo>
                  <a:lnTo>
                    <a:pt x="216867" y="116480"/>
                  </a:lnTo>
                  <a:lnTo>
                    <a:pt x="212834" y="103176"/>
                  </a:lnTo>
                  <a:lnTo>
                    <a:pt x="212752" y="102907"/>
                  </a:lnTo>
                  <a:lnTo>
                    <a:pt x="207020" y="92660"/>
                  </a:lnTo>
                  <a:close/>
                </a:path>
                <a:path w="218440" h="266700">
                  <a:moveTo>
                    <a:pt x="128322" y="0"/>
                  </a:moveTo>
                  <a:lnTo>
                    <a:pt x="89917" y="0"/>
                  </a:lnTo>
                  <a:lnTo>
                    <a:pt x="89917" y="59129"/>
                  </a:lnTo>
                  <a:lnTo>
                    <a:pt x="128322" y="59129"/>
                  </a:lnTo>
                  <a:lnTo>
                    <a:pt x="1283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9475156" y="4216738"/>
              <a:ext cx="152096" cy="152704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9652549" y="4216738"/>
              <a:ext cx="148438" cy="152704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9826897" y="4216738"/>
              <a:ext cx="148438" cy="152704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09471" y="4220698"/>
              <a:ext cx="146610" cy="144781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190522" y="4216738"/>
              <a:ext cx="157276" cy="152704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10382244" y="4309111"/>
              <a:ext cx="38735" cy="55880"/>
            </a:xfrm>
            <a:custGeom>
              <a:avLst/>
              <a:gdLst/>
              <a:ahLst/>
              <a:cxnLst/>
              <a:rect l="l" t="t" r="r" b="b"/>
              <a:pathLst>
                <a:path w="38734" h="55879">
                  <a:moveTo>
                    <a:pt x="0" y="55880"/>
                  </a:moveTo>
                  <a:lnTo>
                    <a:pt x="38404" y="5588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58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2" name="object 202"/>
          <p:cNvGrpSpPr/>
          <p:nvPr/>
        </p:nvGrpSpPr>
        <p:grpSpPr>
          <a:xfrm>
            <a:off x="10382244" y="4216737"/>
            <a:ext cx="751205" cy="153035"/>
            <a:chOff x="10382244" y="4216737"/>
            <a:chExt cx="751205" cy="153035"/>
          </a:xfrm>
        </p:grpSpPr>
        <p:sp>
          <p:nvSpPr>
            <p:cNvPr id="203" name="object 203"/>
            <p:cNvSpPr/>
            <p:nvPr/>
          </p:nvSpPr>
          <p:spPr>
            <a:xfrm>
              <a:off x="10382237" y="422021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4" h="144779">
                  <a:moveTo>
                    <a:pt x="146608" y="0"/>
                  </a:moveTo>
                  <a:lnTo>
                    <a:pt x="108204" y="0"/>
                  </a:lnTo>
                  <a:lnTo>
                    <a:pt x="108204" y="55880"/>
                  </a:lnTo>
                  <a:lnTo>
                    <a:pt x="38404" y="5588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88900"/>
                  </a:lnTo>
                  <a:lnTo>
                    <a:pt x="108204" y="88900"/>
                  </a:lnTo>
                  <a:lnTo>
                    <a:pt x="108204" y="144780"/>
                  </a:lnTo>
                  <a:lnTo>
                    <a:pt x="146608" y="144780"/>
                  </a:lnTo>
                  <a:lnTo>
                    <a:pt x="146608" y="88900"/>
                  </a:lnTo>
                  <a:lnTo>
                    <a:pt x="146608" y="5588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20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0560552" y="4216737"/>
              <a:ext cx="145691" cy="152704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0730018" y="4220697"/>
              <a:ext cx="157276" cy="144781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927226" y="4220697"/>
              <a:ext cx="138074" cy="144781"/>
            </a:xfrm>
            <a:prstGeom prst="rect">
              <a:avLst/>
            </a:prstGeom>
          </p:spPr>
        </p:pic>
        <p:sp>
          <p:nvSpPr>
            <p:cNvPr id="207" name="object 207"/>
            <p:cNvSpPr/>
            <p:nvPr/>
          </p:nvSpPr>
          <p:spPr>
            <a:xfrm>
              <a:off x="11094562" y="4309111"/>
              <a:ext cx="38735" cy="55880"/>
            </a:xfrm>
            <a:custGeom>
              <a:avLst/>
              <a:gdLst/>
              <a:ahLst/>
              <a:cxnLst/>
              <a:rect l="l" t="t" r="r" b="b"/>
              <a:pathLst>
                <a:path w="38734" h="55879">
                  <a:moveTo>
                    <a:pt x="0" y="55880"/>
                  </a:moveTo>
                  <a:lnTo>
                    <a:pt x="38404" y="5588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58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8" name="object 208"/>
          <p:cNvGrpSpPr/>
          <p:nvPr/>
        </p:nvGrpSpPr>
        <p:grpSpPr>
          <a:xfrm>
            <a:off x="11094562" y="4216737"/>
            <a:ext cx="662940" cy="153035"/>
            <a:chOff x="11094562" y="4216737"/>
            <a:chExt cx="662940" cy="153035"/>
          </a:xfrm>
        </p:grpSpPr>
        <p:sp>
          <p:nvSpPr>
            <p:cNvPr id="209" name="object 209"/>
            <p:cNvSpPr/>
            <p:nvPr/>
          </p:nvSpPr>
          <p:spPr>
            <a:xfrm>
              <a:off x="11094555" y="422021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4" h="144779">
                  <a:moveTo>
                    <a:pt x="146608" y="0"/>
                  </a:moveTo>
                  <a:lnTo>
                    <a:pt x="108204" y="0"/>
                  </a:lnTo>
                  <a:lnTo>
                    <a:pt x="108204" y="55880"/>
                  </a:lnTo>
                  <a:lnTo>
                    <a:pt x="38404" y="5588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88900"/>
                  </a:lnTo>
                  <a:lnTo>
                    <a:pt x="108204" y="88900"/>
                  </a:lnTo>
                  <a:lnTo>
                    <a:pt x="108204" y="144780"/>
                  </a:lnTo>
                  <a:lnTo>
                    <a:pt x="146608" y="144780"/>
                  </a:lnTo>
                  <a:lnTo>
                    <a:pt x="146608" y="88900"/>
                  </a:lnTo>
                  <a:lnTo>
                    <a:pt x="146608" y="5588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1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275613" y="4216737"/>
              <a:ext cx="157276" cy="152704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1467331" y="4216737"/>
              <a:ext cx="289864" cy="152704"/>
            </a:xfrm>
            <a:prstGeom prst="rect">
              <a:avLst/>
            </a:prstGeom>
          </p:spPr>
        </p:pic>
      </p:grpSp>
      <p:grpSp>
        <p:nvGrpSpPr>
          <p:cNvPr id="212" name="object 212"/>
          <p:cNvGrpSpPr/>
          <p:nvPr/>
        </p:nvGrpSpPr>
        <p:grpSpPr>
          <a:xfrm>
            <a:off x="2499451" y="4547427"/>
            <a:ext cx="550545" cy="184785"/>
            <a:chOff x="2499451" y="4547427"/>
            <a:chExt cx="550545" cy="184785"/>
          </a:xfrm>
        </p:grpSpPr>
        <p:sp>
          <p:nvSpPr>
            <p:cNvPr id="213" name="object 213"/>
            <p:cNvSpPr/>
            <p:nvPr/>
          </p:nvSpPr>
          <p:spPr>
            <a:xfrm>
              <a:off x="2499449" y="455168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5" h="144779">
                  <a:moveTo>
                    <a:pt x="146608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53949" y="33020"/>
                  </a:lnTo>
                  <a:lnTo>
                    <a:pt x="53949" y="144780"/>
                  </a:lnTo>
                  <a:lnTo>
                    <a:pt x="92354" y="144780"/>
                  </a:lnTo>
                  <a:lnTo>
                    <a:pt x="92354" y="33020"/>
                  </a:lnTo>
                  <a:lnTo>
                    <a:pt x="146608" y="3302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" name="object 21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668921" y="4551386"/>
              <a:ext cx="138682" cy="144781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833513" y="4547427"/>
              <a:ext cx="145691" cy="152704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3010601" y="4567846"/>
              <a:ext cx="39370" cy="164465"/>
            </a:xfrm>
            <a:custGeom>
              <a:avLst/>
              <a:gdLst/>
              <a:ahLst/>
              <a:cxnLst/>
              <a:rect l="l" t="t" r="r" b="b"/>
              <a:pathLst>
                <a:path w="39369" h="164464">
                  <a:moveTo>
                    <a:pt x="39013" y="94489"/>
                  </a:moveTo>
                  <a:lnTo>
                    <a:pt x="5180" y="94489"/>
                  </a:lnTo>
                  <a:lnTo>
                    <a:pt x="5180" y="128322"/>
                  </a:lnTo>
                  <a:lnTo>
                    <a:pt x="21337" y="128322"/>
                  </a:lnTo>
                  <a:lnTo>
                    <a:pt x="0" y="163983"/>
                  </a:lnTo>
                  <a:lnTo>
                    <a:pt x="19202" y="163983"/>
                  </a:lnTo>
                  <a:lnTo>
                    <a:pt x="39013" y="131371"/>
                  </a:lnTo>
                  <a:lnTo>
                    <a:pt x="39013" y="94489"/>
                  </a:lnTo>
                  <a:close/>
                </a:path>
                <a:path w="39369" h="164464">
                  <a:moveTo>
                    <a:pt x="39013" y="0"/>
                  </a:moveTo>
                  <a:lnTo>
                    <a:pt x="5180" y="0"/>
                  </a:lnTo>
                  <a:lnTo>
                    <a:pt x="5180" y="33832"/>
                  </a:lnTo>
                  <a:lnTo>
                    <a:pt x="39013" y="33832"/>
                  </a:lnTo>
                  <a:lnTo>
                    <a:pt x="390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7" name="object 217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1175684" y="5056272"/>
            <a:ext cx="240793" cy="202388"/>
          </a:xfrm>
          <a:prstGeom prst="rect">
            <a:avLst/>
          </a:prstGeom>
        </p:spPr>
      </p:pic>
      <p:grpSp>
        <p:nvGrpSpPr>
          <p:cNvPr id="218" name="object 218"/>
          <p:cNvGrpSpPr/>
          <p:nvPr/>
        </p:nvGrpSpPr>
        <p:grpSpPr>
          <a:xfrm>
            <a:off x="1463418" y="5109920"/>
            <a:ext cx="1975485" cy="211454"/>
            <a:chOff x="1463418" y="5109920"/>
            <a:chExt cx="1975485" cy="211454"/>
          </a:xfrm>
        </p:grpSpPr>
        <p:pic>
          <p:nvPicPr>
            <p:cNvPr id="219" name="object 219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463418" y="5109920"/>
              <a:ext cx="482194" cy="152704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967252" y="5113880"/>
              <a:ext cx="182271" cy="183186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174519" y="5113880"/>
              <a:ext cx="146606" cy="144781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357093" y="5113880"/>
              <a:ext cx="141123" cy="144781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532658" y="5109920"/>
              <a:ext cx="152096" cy="152704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10051" y="5109920"/>
              <a:ext cx="148438" cy="152704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892615" y="5109922"/>
              <a:ext cx="546735" cy="211454"/>
            </a:xfrm>
            <a:custGeom>
              <a:avLst/>
              <a:gdLst/>
              <a:ahLst/>
              <a:cxnLst/>
              <a:rect l="l" t="t" r="r" b="b"/>
              <a:pathLst>
                <a:path w="546735" h="211454">
                  <a:moveTo>
                    <a:pt x="310286" y="3962"/>
                  </a:moveTo>
                  <a:lnTo>
                    <a:pt x="269455" y="3962"/>
                  </a:lnTo>
                  <a:lnTo>
                    <a:pt x="227393" y="97231"/>
                  </a:lnTo>
                  <a:lnTo>
                    <a:pt x="185331" y="3962"/>
                  </a:lnTo>
                  <a:lnTo>
                    <a:pt x="150876" y="3962"/>
                  </a:lnTo>
                  <a:lnTo>
                    <a:pt x="142951" y="3962"/>
                  </a:lnTo>
                  <a:lnTo>
                    <a:pt x="97548" y="3962"/>
                  </a:lnTo>
                  <a:lnTo>
                    <a:pt x="38404" y="60045"/>
                  </a:lnTo>
                  <a:lnTo>
                    <a:pt x="38404" y="3962"/>
                  </a:lnTo>
                  <a:lnTo>
                    <a:pt x="0" y="3962"/>
                  </a:lnTo>
                  <a:lnTo>
                    <a:pt x="0" y="148742"/>
                  </a:lnTo>
                  <a:lnTo>
                    <a:pt x="38404" y="148742"/>
                  </a:lnTo>
                  <a:lnTo>
                    <a:pt x="38404" y="96012"/>
                  </a:lnTo>
                  <a:lnTo>
                    <a:pt x="97548" y="148742"/>
                  </a:lnTo>
                  <a:lnTo>
                    <a:pt x="150583" y="148742"/>
                  </a:lnTo>
                  <a:lnTo>
                    <a:pt x="72859" y="76504"/>
                  </a:lnTo>
                  <a:lnTo>
                    <a:pt x="145300" y="9144"/>
                  </a:lnTo>
                  <a:lnTo>
                    <a:pt x="206362" y="143560"/>
                  </a:lnTo>
                  <a:lnTo>
                    <a:pt x="200875" y="156057"/>
                  </a:lnTo>
                  <a:lnTo>
                    <a:pt x="195592" y="165392"/>
                  </a:lnTo>
                  <a:lnTo>
                    <a:pt x="189522" y="172059"/>
                  </a:lnTo>
                  <a:lnTo>
                    <a:pt x="182638" y="176060"/>
                  </a:lnTo>
                  <a:lnTo>
                    <a:pt x="174955" y="177393"/>
                  </a:lnTo>
                  <a:lnTo>
                    <a:pt x="158496" y="177393"/>
                  </a:lnTo>
                  <a:lnTo>
                    <a:pt x="158496" y="210921"/>
                  </a:lnTo>
                  <a:lnTo>
                    <a:pt x="185928" y="210921"/>
                  </a:lnTo>
                  <a:lnTo>
                    <a:pt x="191173" y="210667"/>
                  </a:lnTo>
                  <a:lnTo>
                    <a:pt x="230733" y="179171"/>
                  </a:lnTo>
                  <a:lnTo>
                    <a:pt x="310286" y="3962"/>
                  </a:lnTo>
                  <a:close/>
                </a:path>
                <a:path w="546735" h="211454">
                  <a:moveTo>
                    <a:pt x="546201" y="76504"/>
                  </a:moveTo>
                  <a:lnTo>
                    <a:pt x="544830" y="60744"/>
                  </a:lnTo>
                  <a:lnTo>
                    <a:pt x="540804" y="46786"/>
                  </a:lnTo>
                  <a:lnTo>
                    <a:pt x="540689" y="46367"/>
                  </a:lnTo>
                  <a:lnTo>
                    <a:pt x="512394" y="12255"/>
                  </a:lnTo>
                  <a:lnTo>
                    <a:pt x="507796" y="9867"/>
                  </a:lnTo>
                  <a:lnTo>
                    <a:pt x="507796" y="76504"/>
                  </a:lnTo>
                  <a:lnTo>
                    <a:pt x="507123" y="85217"/>
                  </a:lnTo>
                  <a:lnTo>
                    <a:pt x="477164" y="116662"/>
                  </a:lnTo>
                  <a:lnTo>
                    <a:pt x="476999" y="116662"/>
                  </a:lnTo>
                  <a:lnTo>
                    <a:pt x="469087" y="117348"/>
                  </a:lnTo>
                  <a:lnTo>
                    <a:pt x="461187" y="116662"/>
                  </a:lnTo>
                  <a:lnTo>
                    <a:pt x="461022" y="116662"/>
                  </a:lnTo>
                  <a:lnTo>
                    <a:pt x="453593" y="114528"/>
                  </a:lnTo>
                  <a:lnTo>
                    <a:pt x="432917" y="92354"/>
                  </a:lnTo>
                  <a:lnTo>
                    <a:pt x="431063" y="85217"/>
                  </a:lnTo>
                  <a:lnTo>
                    <a:pt x="430390" y="76504"/>
                  </a:lnTo>
                  <a:lnTo>
                    <a:pt x="431063" y="67792"/>
                  </a:lnTo>
                  <a:lnTo>
                    <a:pt x="433095" y="59931"/>
                  </a:lnTo>
                  <a:lnTo>
                    <a:pt x="433628" y="58826"/>
                  </a:lnTo>
                  <a:lnTo>
                    <a:pt x="436473" y="52933"/>
                  </a:lnTo>
                  <a:lnTo>
                    <a:pt x="469087" y="35356"/>
                  </a:lnTo>
                  <a:lnTo>
                    <a:pt x="477240" y="36068"/>
                  </a:lnTo>
                  <a:lnTo>
                    <a:pt x="507123" y="67792"/>
                  </a:lnTo>
                  <a:lnTo>
                    <a:pt x="507796" y="76504"/>
                  </a:lnTo>
                  <a:lnTo>
                    <a:pt x="507796" y="9867"/>
                  </a:lnTo>
                  <a:lnTo>
                    <a:pt x="499313" y="5448"/>
                  </a:lnTo>
                  <a:lnTo>
                    <a:pt x="484873" y="1371"/>
                  </a:lnTo>
                  <a:lnTo>
                    <a:pt x="469087" y="0"/>
                  </a:lnTo>
                  <a:lnTo>
                    <a:pt x="455523" y="1028"/>
                  </a:lnTo>
                  <a:lnTo>
                    <a:pt x="420166" y="16306"/>
                  </a:lnTo>
                  <a:lnTo>
                    <a:pt x="393814" y="58826"/>
                  </a:lnTo>
                  <a:lnTo>
                    <a:pt x="366064" y="58826"/>
                  </a:lnTo>
                  <a:lnTo>
                    <a:pt x="366064" y="4076"/>
                  </a:lnTo>
                  <a:lnTo>
                    <a:pt x="327660" y="4076"/>
                  </a:lnTo>
                  <a:lnTo>
                    <a:pt x="327660" y="148742"/>
                  </a:lnTo>
                  <a:lnTo>
                    <a:pt x="366064" y="148742"/>
                  </a:lnTo>
                  <a:lnTo>
                    <a:pt x="366064" y="92354"/>
                  </a:lnTo>
                  <a:lnTo>
                    <a:pt x="393496" y="92354"/>
                  </a:lnTo>
                  <a:lnTo>
                    <a:pt x="410311" y="126936"/>
                  </a:lnTo>
                  <a:lnTo>
                    <a:pt x="442429" y="148513"/>
                  </a:lnTo>
                  <a:lnTo>
                    <a:pt x="469087" y="152704"/>
                  </a:lnTo>
                  <a:lnTo>
                    <a:pt x="484873" y="151345"/>
                  </a:lnTo>
                  <a:lnTo>
                    <a:pt x="524116" y="130911"/>
                  </a:lnTo>
                  <a:lnTo>
                    <a:pt x="544766" y="92354"/>
                  </a:lnTo>
                  <a:lnTo>
                    <a:pt x="544830" y="92138"/>
                  </a:lnTo>
                  <a:lnTo>
                    <a:pt x="546201" y="765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6" name="object 226"/>
          <p:cNvSpPr/>
          <p:nvPr/>
        </p:nvSpPr>
        <p:spPr>
          <a:xfrm>
            <a:off x="3534232" y="5147311"/>
            <a:ext cx="38735" cy="111760"/>
          </a:xfrm>
          <a:custGeom>
            <a:avLst/>
            <a:gdLst/>
            <a:ahLst/>
            <a:cxnLst/>
            <a:rect l="l" t="t" r="r" b="b"/>
            <a:pathLst>
              <a:path w="38735" h="111760">
                <a:moveTo>
                  <a:pt x="0" y="111760"/>
                </a:moveTo>
                <a:lnTo>
                  <a:pt x="38404" y="111760"/>
                </a:lnTo>
                <a:lnTo>
                  <a:pt x="38404" y="0"/>
                </a:lnTo>
                <a:lnTo>
                  <a:pt x="0" y="0"/>
                </a:lnTo>
                <a:lnTo>
                  <a:pt x="0" y="1117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7" name="object 227"/>
          <p:cNvGrpSpPr/>
          <p:nvPr/>
        </p:nvGrpSpPr>
        <p:grpSpPr>
          <a:xfrm>
            <a:off x="3534232" y="5109920"/>
            <a:ext cx="1673860" cy="211454"/>
            <a:chOff x="3534232" y="5109920"/>
            <a:chExt cx="1673860" cy="211454"/>
          </a:xfrm>
        </p:grpSpPr>
        <p:sp>
          <p:nvSpPr>
            <p:cNvPr id="228" name="object 228"/>
            <p:cNvSpPr/>
            <p:nvPr/>
          </p:nvSpPr>
          <p:spPr>
            <a:xfrm>
              <a:off x="3534232" y="5114291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144475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106070" y="33020"/>
                  </a:lnTo>
                  <a:lnTo>
                    <a:pt x="106070" y="144780"/>
                  </a:lnTo>
                  <a:lnTo>
                    <a:pt x="144475" y="144780"/>
                  </a:lnTo>
                  <a:lnTo>
                    <a:pt x="144475" y="33020"/>
                  </a:lnTo>
                  <a:lnTo>
                    <a:pt x="1444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9" name="object 22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712842" y="5109920"/>
              <a:ext cx="157276" cy="152704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891762" y="5113880"/>
              <a:ext cx="182285" cy="183186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101480" y="5109920"/>
              <a:ext cx="351133" cy="187145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4486135" y="5109922"/>
              <a:ext cx="721995" cy="211454"/>
            </a:xfrm>
            <a:custGeom>
              <a:avLst/>
              <a:gdLst/>
              <a:ahLst/>
              <a:cxnLst/>
              <a:rect l="l" t="t" r="r" b="b"/>
              <a:pathLst>
                <a:path w="721995" h="211454">
                  <a:moveTo>
                    <a:pt x="154838" y="76200"/>
                  </a:moveTo>
                  <a:lnTo>
                    <a:pt x="153568" y="61188"/>
                  </a:lnTo>
                  <a:lnTo>
                    <a:pt x="149771" y="47244"/>
                  </a:lnTo>
                  <a:lnTo>
                    <a:pt x="143916" y="35356"/>
                  </a:lnTo>
                  <a:lnTo>
                    <a:pt x="143433" y="34366"/>
                  </a:lnTo>
                  <a:lnTo>
                    <a:pt x="134569" y="22555"/>
                  </a:lnTo>
                  <a:lnTo>
                    <a:pt x="126098" y="14935"/>
                  </a:lnTo>
                  <a:lnTo>
                    <a:pt x="123596" y="12687"/>
                  </a:lnTo>
                  <a:lnTo>
                    <a:pt x="116433" y="8699"/>
                  </a:lnTo>
                  <a:lnTo>
                    <a:pt x="116433" y="76200"/>
                  </a:lnTo>
                  <a:lnTo>
                    <a:pt x="115747" y="84302"/>
                  </a:lnTo>
                  <a:lnTo>
                    <a:pt x="85471" y="116674"/>
                  </a:lnTo>
                  <a:lnTo>
                    <a:pt x="84836" y="116674"/>
                  </a:lnTo>
                  <a:lnTo>
                    <a:pt x="77724" y="117348"/>
                  </a:lnTo>
                  <a:lnTo>
                    <a:pt x="39928" y="93535"/>
                  </a:lnTo>
                  <a:lnTo>
                    <a:pt x="36880" y="76200"/>
                  </a:lnTo>
                  <a:lnTo>
                    <a:pt x="37553" y="67995"/>
                  </a:lnTo>
                  <a:lnTo>
                    <a:pt x="37630" y="67005"/>
                  </a:lnTo>
                  <a:lnTo>
                    <a:pt x="69342" y="36106"/>
                  </a:lnTo>
                  <a:lnTo>
                    <a:pt x="68707" y="36106"/>
                  </a:lnTo>
                  <a:lnTo>
                    <a:pt x="77724" y="35356"/>
                  </a:lnTo>
                  <a:lnTo>
                    <a:pt x="85737" y="36106"/>
                  </a:lnTo>
                  <a:lnTo>
                    <a:pt x="93040" y="38328"/>
                  </a:lnTo>
                  <a:lnTo>
                    <a:pt x="116433" y="76200"/>
                  </a:lnTo>
                  <a:lnTo>
                    <a:pt x="116433" y="8699"/>
                  </a:lnTo>
                  <a:lnTo>
                    <a:pt x="110972" y="5638"/>
                  </a:lnTo>
                  <a:lnTo>
                    <a:pt x="96697" y="1409"/>
                  </a:lnTo>
                  <a:lnTo>
                    <a:pt x="80772" y="0"/>
                  </a:lnTo>
                  <a:lnTo>
                    <a:pt x="67830" y="939"/>
                  </a:lnTo>
                  <a:lnTo>
                    <a:pt x="56464" y="3733"/>
                  </a:lnTo>
                  <a:lnTo>
                    <a:pt x="46647" y="8407"/>
                  </a:lnTo>
                  <a:lnTo>
                    <a:pt x="38404" y="14935"/>
                  </a:lnTo>
                  <a:lnTo>
                    <a:pt x="38404" y="3962"/>
                  </a:lnTo>
                  <a:lnTo>
                    <a:pt x="0" y="3962"/>
                  </a:lnTo>
                  <a:lnTo>
                    <a:pt x="0" y="210921"/>
                  </a:lnTo>
                  <a:lnTo>
                    <a:pt x="38404" y="210921"/>
                  </a:lnTo>
                  <a:lnTo>
                    <a:pt x="38404" y="137464"/>
                  </a:lnTo>
                  <a:lnTo>
                    <a:pt x="46761" y="144132"/>
                  </a:lnTo>
                  <a:lnTo>
                    <a:pt x="56603" y="148894"/>
                  </a:lnTo>
                  <a:lnTo>
                    <a:pt x="67945" y="151752"/>
                  </a:lnTo>
                  <a:lnTo>
                    <a:pt x="80772" y="152704"/>
                  </a:lnTo>
                  <a:lnTo>
                    <a:pt x="96697" y="151295"/>
                  </a:lnTo>
                  <a:lnTo>
                    <a:pt x="134569" y="130149"/>
                  </a:lnTo>
                  <a:lnTo>
                    <a:pt x="143903" y="117348"/>
                  </a:lnTo>
                  <a:lnTo>
                    <a:pt x="149771" y="105384"/>
                  </a:lnTo>
                  <a:lnTo>
                    <a:pt x="153568" y="91351"/>
                  </a:lnTo>
                  <a:lnTo>
                    <a:pt x="154838" y="76200"/>
                  </a:lnTo>
                  <a:close/>
                </a:path>
                <a:path w="721995" h="211454">
                  <a:moveTo>
                    <a:pt x="411480" y="3962"/>
                  </a:moveTo>
                  <a:lnTo>
                    <a:pt x="362102" y="3962"/>
                  </a:lnTo>
                  <a:lnTo>
                    <a:pt x="309067" y="60960"/>
                  </a:lnTo>
                  <a:lnTo>
                    <a:pt x="309067" y="3962"/>
                  </a:lnTo>
                  <a:lnTo>
                    <a:pt x="270662" y="3962"/>
                  </a:lnTo>
                  <a:lnTo>
                    <a:pt x="270662" y="60960"/>
                  </a:lnTo>
                  <a:lnTo>
                    <a:pt x="217627" y="3962"/>
                  </a:lnTo>
                  <a:lnTo>
                    <a:pt x="168249" y="3962"/>
                  </a:lnTo>
                  <a:lnTo>
                    <a:pt x="237744" y="76504"/>
                  </a:lnTo>
                  <a:lnTo>
                    <a:pt x="168249" y="148742"/>
                  </a:lnTo>
                  <a:lnTo>
                    <a:pt x="218846" y="148742"/>
                  </a:lnTo>
                  <a:lnTo>
                    <a:pt x="270662" y="95097"/>
                  </a:lnTo>
                  <a:lnTo>
                    <a:pt x="270662" y="148742"/>
                  </a:lnTo>
                  <a:lnTo>
                    <a:pt x="309067" y="148742"/>
                  </a:lnTo>
                  <a:lnTo>
                    <a:pt x="309067" y="95097"/>
                  </a:lnTo>
                  <a:lnTo>
                    <a:pt x="360883" y="148742"/>
                  </a:lnTo>
                  <a:lnTo>
                    <a:pt x="411480" y="148742"/>
                  </a:lnTo>
                  <a:lnTo>
                    <a:pt x="341985" y="76504"/>
                  </a:lnTo>
                  <a:lnTo>
                    <a:pt x="411480" y="3962"/>
                  </a:lnTo>
                  <a:close/>
                </a:path>
                <a:path w="721995" h="211454">
                  <a:moveTo>
                    <a:pt x="721766" y="3962"/>
                  </a:moveTo>
                  <a:lnTo>
                    <a:pt x="680923" y="3962"/>
                  </a:lnTo>
                  <a:lnTo>
                    <a:pt x="638860" y="97231"/>
                  </a:lnTo>
                  <a:lnTo>
                    <a:pt x="596798" y="3962"/>
                  </a:lnTo>
                  <a:lnTo>
                    <a:pt x="562356" y="3962"/>
                  </a:lnTo>
                  <a:lnTo>
                    <a:pt x="554431" y="3962"/>
                  </a:lnTo>
                  <a:lnTo>
                    <a:pt x="509016" y="3962"/>
                  </a:lnTo>
                  <a:lnTo>
                    <a:pt x="449884" y="60045"/>
                  </a:lnTo>
                  <a:lnTo>
                    <a:pt x="449884" y="3962"/>
                  </a:lnTo>
                  <a:lnTo>
                    <a:pt x="411480" y="3962"/>
                  </a:lnTo>
                  <a:lnTo>
                    <a:pt x="411480" y="148742"/>
                  </a:lnTo>
                  <a:lnTo>
                    <a:pt x="449884" y="148742"/>
                  </a:lnTo>
                  <a:lnTo>
                    <a:pt x="449884" y="96012"/>
                  </a:lnTo>
                  <a:lnTo>
                    <a:pt x="509016" y="148742"/>
                  </a:lnTo>
                  <a:lnTo>
                    <a:pt x="562051" y="148742"/>
                  </a:lnTo>
                  <a:lnTo>
                    <a:pt x="484327" y="76504"/>
                  </a:lnTo>
                  <a:lnTo>
                    <a:pt x="556780" y="9144"/>
                  </a:lnTo>
                  <a:lnTo>
                    <a:pt x="617829" y="143560"/>
                  </a:lnTo>
                  <a:lnTo>
                    <a:pt x="612343" y="156057"/>
                  </a:lnTo>
                  <a:lnTo>
                    <a:pt x="607060" y="165392"/>
                  </a:lnTo>
                  <a:lnTo>
                    <a:pt x="600989" y="172059"/>
                  </a:lnTo>
                  <a:lnTo>
                    <a:pt x="594118" y="176060"/>
                  </a:lnTo>
                  <a:lnTo>
                    <a:pt x="586435" y="177393"/>
                  </a:lnTo>
                  <a:lnTo>
                    <a:pt x="569976" y="177393"/>
                  </a:lnTo>
                  <a:lnTo>
                    <a:pt x="569976" y="210921"/>
                  </a:lnTo>
                  <a:lnTo>
                    <a:pt x="597408" y="210921"/>
                  </a:lnTo>
                  <a:lnTo>
                    <a:pt x="602640" y="210667"/>
                  </a:lnTo>
                  <a:lnTo>
                    <a:pt x="642213" y="179171"/>
                  </a:lnTo>
                  <a:lnTo>
                    <a:pt x="721766" y="39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3" name="object 233"/>
          <p:cNvGrpSpPr/>
          <p:nvPr/>
        </p:nvGrpSpPr>
        <p:grpSpPr>
          <a:xfrm>
            <a:off x="5295388" y="5109920"/>
            <a:ext cx="1040130" cy="153035"/>
            <a:chOff x="5295388" y="5109920"/>
            <a:chExt cx="1040130" cy="153035"/>
          </a:xfrm>
        </p:grpSpPr>
        <p:pic>
          <p:nvPicPr>
            <p:cNvPr id="234" name="object 234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295388" y="5109920"/>
              <a:ext cx="483411" cy="152704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802267" y="5113880"/>
              <a:ext cx="157276" cy="144781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991246" y="5109920"/>
              <a:ext cx="152092" cy="152704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6176861" y="5114291"/>
              <a:ext cx="158750" cy="144780"/>
            </a:xfrm>
            <a:custGeom>
              <a:avLst/>
              <a:gdLst/>
              <a:ahLst/>
              <a:cxnLst/>
              <a:rect l="l" t="t" r="r" b="b"/>
              <a:pathLst>
                <a:path w="158750" h="144779">
                  <a:moveTo>
                    <a:pt x="114909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0" y="144780"/>
                  </a:lnTo>
                  <a:lnTo>
                    <a:pt x="38404" y="144780"/>
                  </a:lnTo>
                  <a:lnTo>
                    <a:pt x="38404" y="33020"/>
                  </a:lnTo>
                  <a:lnTo>
                    <a:pt x="114909" y="33020"/>
                  </a:lnTo>
                  <a:lnTo>
                    <a:pt x="114909" y="0"/>
                  </a:lnTo>
                  <a:close/>
                </a:path>
                <a:path w="158750" h="144779">
                  <a:moveTo>
                    <a:pt x="158191" y="98958"/>
                  </a:moveTo>
                  <a:lnTo>
                    <a:pt x="112776" y="98958"/>
                  </a:lnTo>
                  <a:lnTo>
                    <a:pt x="112776" y="144373"/>
                  </a:lnTo>
                  <a:lnTo>
                    <a:pt x="158191" y="144373"/>
                  </a:lnTo>
                  <a:lnTo>
                    <a:pt x="158191" y="989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8" name="object 238"/>
          <p:cNvGrpSpPr/>
          <p:nvPr/>
        </p:nvGrpSpPr>
        <p:grpSpPr>
          <a:xfrm>
            <a:off x="1091542" y="5872227"/>
            <a:ext cx="1223645" cy="206375"/>
            <a:chOff x="1091542" y="5872227"/>
            <a:chExt cx="1223645" cy="206375"/>
          </a:xfrm>
        </p:grpSpPr>
        <p:pic>
          <p:nvPicPr>
            <p:cNvPr id="239" name="object 23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091542" y="5872227"/>
              <a:ext cx="160326" cy="202388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7529" y="5925874"/>
              <a:ext cx="157276" cy="152704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468274" y="5925874"/>
              <a:ext cx="144169" cy="152704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647191" y="5929834"/>
              <a:ext cx="184708" cy="144781"/>
            </a:xfrm>
            <a:prstGeom prst="rect">
              <a:avLst/>
            </a:prstGeom>
          </p:spPr>
        </p:pic>
        <p:sp>
          <p:nvSpPr>
            <p:cNvPr id="243" name="object 243"/>
            <p:cNvSpPr/>
            <p:nvPr/>
          </p:nvSpPr>
          <p:spPr>
            <a:xfrm>
              <a:off x="1863598" y="5925885"/>
              <a:ext cx="451484" cy="153035"/>
            </a:xfrm>
            <a:custGeom>
              <a:avLst/>
              <a:gdLst/>
              <a:ahLst/>
              <a:cxnLst/>
              <a:rect l="l" t="t" r="r" b="b"/>
              <a:pathLst>
                <a:path w="451485" h="153035">
                  <a:moveTo>
                    <a:pt x="157276" y="76504"/>
                  </a:moveTo>
                  <a:lnTo>
                    <a:pt x="155879" y="60731"/>
                  </a:lnTo>
                  <a:lnTo>
                    <a:pt x="151676" y="46367"/>
                  </a:lnTo>
                  <a:lnTo>
                    <a:pt x="145745" y="35356"/>
                  </a:lnTo>
                  <a:lnTo>
                    <a:pt x="144678" y="33375"/>
                  </a:lnTo>
                  <a:lnTo>
                    <a:pt x="134874" y="21780"/>
                  </a:lnTo>
                  <a:lnTo>
                    <a:pt x="122948" y="12255"/>
                  </a:lnTo>
                  <a:lnTo>
                    <a:pt x="118872" y="10185"/>
                  </a:lnTo>
                  <a:lnTo>
                    <a:pt x="118872" y="76504"/>
                  </a:lnTo>
                  <a:lnTo>
                    <a:pt x="118160" y="85077"/>
                  </a:lnTo>
                  <a:lnTo>
                    <a:pt x="86944" y="116624"/>
                  </a:lnTo>
                  <a:lnTo>
                    <a:pt x="78638" y="117335"/>
                  </a:lnTo>
                  <a:lnTo>
                    <a:pt x="70332" y="116624"/>
                  </a:lnTo>
                  <a:lnTo>
                    <a:pt x="39116" y="85077"/>
                  </a:lnTo>
                  <a:lnTo>
                    <a:pt x="38404" y="76504"/>
                  </a:lnTo>
                  <a:lnTo>
                    <a:pt x="39116" y="67906"/>
                  </a:lnTo>
                  <a:lnTo>
                    <a:pt x="70332" y="36080"/>
                  </a:lnTo>
                  <a:lnTo>
                    <a:pt x="78638" y="35356"/>
                  </a:lnTo>
                  <a:lnTo>
                    <a:pt x="86944" y="36080"/>
                  </a:lnTo>
                  <a:lnTo>
                    <a:pt x="118160" y="67906"/>
                  </a:lnTo>
                  <a:lnTo>
                    <a:pt x="118872" y="76504"/>
                  </a:lnTo>
                  <a:lnTo>
                    <a:pt x="118872" y="10185"/>
                  </a:lnTo>
                  <a:lnTo>
                    <a:pt x="109613" y="5448"/>
                  </a:lnTo>
                  <a:lnTo>
                    <a:pt x="94830" y="1358"/>
                  </a:lnTo>
                  <a:lnTo>
                    <a:pt x="78638" y="0"/>
                  </a:lnTo>
                  <a:lnTo>
                    <a:pt x="62445" y="1358"/>
                  </a:lnTo>
                  <a:lnTo>
                    <a:pt x="22402" y="21780"/>
                  </a:lnTo>
                  <a:lnTo>
                    <a:pt x="1397" y="60731"/>
                  </a:lnTo>
                  <a:lnTo>
                    <a:pt x="0" y="76504"/>
                  </a:lnTo>
                  <a:lnTo>
                    <a:pt x="1397" y="92125"/>
                  </a:lnTo>
                  <a:lnTo>
                    <a:pt x="22402" y="130911"/>
                  </a:lnTo>
                  <a:lnTo>
                    <a:pt x="62445" y="151333"/>
                  </a:lnTo>
                  <a:lnTo>
                    <a:pt x="78638" y="152704"/>
                  </a:lnTo>
                  <a:lnTo>
                    <a:pt x="94830" y="151333"/>
                  </a:lnTo>
                  <a:lnTo>
                    <a:pt x="134874" y="130911"/>
                  </a:lnTo>
                  <a:lnTo>
                    <a:pt x="145757" y="117335"/>
                  </a:lnTo>
                  <a:lnTo>
                    <a:pt x="151676" y="106413"/>
                  </a:lnTo>
                  <a:lnTo>
                    <a:pt x="155879" y="92125"/>
                  </a:lnTo>
                  <a:lnTo>
                    <a:pt x="157276" y="76504"/>
                  </a:lnTo>
                  <a:close/>
                </a:path>
                <a:path w="451485" h="153035">
                  <a:moveTo>
                    <a:pt x="413016" y="3949"/>
                  </a:moveTo>
                  <a:lnTo>
                    <a:pt x="363639" y="3949"/>
                  </a:lnTo>
                  <a:lnTo>
                    <a:pt x="310603" y="60960"/>
                  </a:lnTo>
                  <a:lnTo>
                    <a:pt x="310603" y="3949"/>
                  </a:lnTo>
                  <a:lnTo>
                    <a:pt x="272199" y="3949"/>
                  </a:lnTo>
                  <a:lnTo>
                    <a:pt x="272199" y="60960"/>
                  </a:lnTo>
                  <a:lnTo>
                    <a:pt x="219163" y="3949"/>
                  </a:lnTo>
                  <a:lnTo>
                    <a:pt x="169786" y="3949"/>
                  </a:lnTo>
                  <a:lnTo>
                    <a:pt x="239280" y="76504"/>
                  </a:lnTo>
                  <a:lnTo>
                    <a:pt x="169786" y="148742"/>
                  </a:lnTo>
                  <a:lnTo>
                    <a:pt x="220370" y="148742"/>
                  </a:lnTo>
                  <a:lnTo>
                    <a:pt x="272199" y="95097"/>
                  </a:lnTo>
                  <a:lnTo>
                    <a:pt x="272199" y="148742"/>
                  </a:lnTo>
                  <a:lnTo>
                    <a:pt x="310603" y="148742"/>
                  </a:lnTo>
                  <a:lnTo>
                    <a:pt x="310603" y="95097"/>
                  </a:lnTo>
                  <a:lnTo>
                    <a:pt x="362419" y="148742"/>
                  </a:lnTo>
                  <a:lnTo>
                    <a:pt x="413016" y="148742"/>
                  </a:lnTo>
                  <a:lnTo>
                    <a:pt x="343522" y="76504"/>
                  </a:lnTo>
                  <a:lnTo>
                    <a:pt x="413016" y="3949"/>
                  </a:lnTo>
                  <a:close/>
                </a:path>
                <a:path w="451485" h="153035">
                  <a:moveTo>
                    <a:pt x="451421" y="92646"/>
                  </a:moveTo>
                  <a:lnTo>
                    <a:pt x="413016" y="92646"/>
                  </a:lnTo>
                  <a:lnTo>
                    <a:pt x="413016" y="148526"/>
                  </a:lnTo>
                  <a:lnTo>
                    <a:pt x="451421" y="148526"/>
                  </a:lnTo>
                  <a:lnTo>
                    <a:pt x="451421" y="926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4" name="object 244"/>
          <p:cNvGrpSpPr/>
          <p:nvPr/>
        </p:nvGrpSpPr>
        <p:grpSpPr>
          <a:xfrm>
            <a:off x="2276622" y="5925874"/>
            <a:ext cx="838200" cy="153035"/>
            <a:chOff x="2276622" y="5925874"/>
            <a:chExt cx="838200" cy="153035"/>
          </a:xfrm>
        </p:grpSpPr>
        <p:sp>
          <p:nvSpPr>
            <p:cNvPr id="245" name="object 245"/>
            <p:cNvSpPr/>
            <p:nvPr/>
          </p:nvSpPr>
          <p:spPr>
            <a:xfrm>
              <a:off x="2276614" y="592963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5" h="144779">
                  <a:moveTo>
                    <a:pt x="146608" y="0"/>
                  </a:moveTo>
                  <a:lnTo>
                    <a:pt x="108204" y="0"/>
                  </a:lnTo>
                  <a:lnTo>
                    <a:pt x="108204" y="54610"/>
                  </a:lnTo>
                  <a:lnTo>
                    <a:pt x="38404" y="5461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88900"/>
                  </a:lnTo>
                  <a:lnTo>
                    <a:pt x="108204" y="88900"/>
                  </a:lnTo>
                  <a:lnTo>
                    <a:pt x="108204" y="144780"/>
                  </a:lnTo>
                  <a:lnTo>
                    <a:pt x="146608" y="144780"/>
                  </a:lnTo>
                  <a:lnTo>
                    <a:pt x="146608" y="88900"/>
                  </a:lnTo>
                  <a:lnTo>
                    <a:pt x="146608" y="5461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6" name="object 2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57673" y="5925874"/>
              <a:ext cx="157276" cy="152704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2641165" y="5925874"/>
              <a:ext cx="312724" cy="152704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976750" y="5929834"/>
              <a:ext cx="138074" cy="144781"/>
            </a:xfrm>
            <a:prstGeom prst="rect">
              <a:avLst/>
            </a:prstGeom>
          </p:spPr>
        </p:pic>
      </p:grpSp>
      <p:grpSp>
        <p:nvGrpSpPr>
          <p:cNvPr id="249" name="object 249"/>
          <p:cNvGrpSpPr/>
          <p:nvPr/>
        </p:nvGrpSpPr>
        <p:grpSpPr>
          <a:xfrm>
            <a:off x="3214192" y="5925874"/>
            <a:ext cx="980440" cy="211454"/>
            <a:chOff x="3214192" y="5925874"/>
            <a:chExt cx="980440" cy="211454"/>
          </a:xfrm>
        </p:grpSpPr>
        <p:pic>
          <p:nvPicPr>
            <p:cNvPr id="250" name="object 25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3214192" y="5925874"/>
              <a:ext cx="289864" cy="152704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3538498" y="5925874"/>
              <a:ext cx="154839" cy="210920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720463" y="5925874"/>
              <a:ext cx="312724" cy="152704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056048" y="5929834"/>
              <a:ext cx="138074" cy="144781"/>
            </a:xfrm>
            <a:prstGeom prst="rect">
              <a:avLst/>
            </a:prstGeom>
          </p:spPr>
        </p:pic>
      </p:grpSp>
      <p:pic>
        <p:nvPicPr>
          <p:cNvPr id="254" name="object 254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4359021" y="5925874"/>
            <a:ext cx="145691" cy="152704"/>
          </a:xfrm>
          <a:prstGeom prst="rect">
            <a:avLst/>
          </a:prstGeom>
        </p:spPr>
      </p:pic>
      <p:sp>
        <p:nvSpPr>
          <p:cNvPr id="255" name="object 255"/>
          <p:cNvSpPr/>
          <p:nvPr/>
        </p:nvSpPr>
        <p:spPr>
          <a:xfrm>
            <a:off x="4615053" y="6018531"/>
            <a:ext cx="38735" cy="55880"/>
          </a:xfrm>
          <a:custGeom>
            <a:avLst/>
            <a:gdLst/>
            <a:ahLst/>
            <a:cxnLst/>
            <a:rect l="l" t="t" r="r" b="b"/>
            <a:pathLst>
              <a:path w="38735" h="55879">
                <a:moveTo>
                  <a:pt x="0" y="55880"/>
                </a:moveTo>
                <a:lnTo>
                  <a:pt x="38404" y="55880"/>
                </a:lnTo>
                <a:lnTo>
                  <a:pt x="38404" y="0"/>
                </a:lnTo>
                <a:lnTo>
                  <a:pt x="0" y="0"/>
                </a:lnTo>
                <a:lnTo>
                  <a:pt x="0" y="55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6" name="object 256"/>
          <p:cNvGrpSpPr/>
          <p:nvPr/>
        </p:nvGrpSpPr>
        <p:grpSpPr>
          <a:xfrm>
            <a:off x="4615053" y="5925874"/>
            <a:ext cx="333375" cy="153035"/>
            <a:chOff x="4615053" y="5925874"/>
            <a:chExt cx="333375" cy="153035"/>
          </a:xfrm>
        </p:grpSpPr>
        <p:sp>
          <p:nvSpPr>
            <p:cNvPr id="257" name="object 257"/>
            <p:cNvSpPr/>
            <p:nvPr/>
          </p:nvSpPr>
          <p:spPr>
            <a:xfrm>
              <a:off x="4615053" y="592963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5" h="144779">
                  <a:moveTo>
                    <a:pt x="146596" y="0"/>
                  </a:moveTo>
                  <a:lnTo>
                    <a:pt x="108191" y="0"/>
                  </a:lnTo>
                  <a:lnTo>
                    <a:pt x="108191" y="54610"/>
                  </a:lnTo>
                  <a:lnTo>
                    <a:pt x="38404" y="54610"/>
                  </a:lnTo>
                  <a:lnTo>
                    <a:pt x="38404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88900"/>
                  </a:lnTo>
                  <a:lnTo>
                    <a:pt x="108191" y="88900"/>
                  </a:lnTo>
                  <a:lnTo>
                    <a:pt x="108191" y="144780"/>
                  </a:lnTo>
                  <a:lnTo>
                    <a:pt x="146596" y="144780"/>
                  </a:lnTo>
                  <a:lnTo>
                    <a:pt x="146596" y="88900"/>
                  </a:lnTo>
                  <a:lnTo>
                    <a:pt x="146596" y="54610"/>
                  </a:lnTo>
                  <a:lnTo>
                    <a:pt x="1465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8" name="object 258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796104" y="5925874"/>
              <a:ext cx="152092" cy="152704"/>
            </a:xfrm>
            <a:prstGeom prst="rect">
              <a:avLst/>
            </a:prstGeom>
          </p:spPr>
        </p:pic>
      </p:grpSp>
      <p:grpSp>
        <p:nvGrpSpPr>
          <p:cNvPr id="259" name="object 259"/>
          <p:cNvGrpSpPr/>
          <p:nvPr/>
        </p:nvGrpSpPr>
        <p:grpSpPr>
          <a:xfrm>
            <a:off x="5051830" y="5925874"/>
            <a:ext cx="1051560" cy="211454"/>
            <a:chOff x="5051830" y="5925874"/>
            <a:chExt cx="1051560" cy="211454"/>
          </a:xfrm>
        </p:grpSpPr>
        <p:pic>
          <p:nvPicPr>
            <p:cNvPr id="260" name="object 260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051830" y="5929834"/>
              <a:ext cx="138682" cy="144781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227394" y="5929834"/>
              <a:ext cx="196289" cy="144781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453859" y="5925874"/>
              <a:ext cx="289864" cy="152704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5778169" y="5925874"/>
              <a:ext cx="154835" cy="210920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57392" y="5925874"/>
              <a:ext cx="145691" cy="152704"/>
            </a:xfrm>
            <a:prstGeom prst="rect">
              <a:avLst/>
            </a:prstGeom>
          </p:spPr>
        </p:pic>
      </p:grpSp>
      <p:grpSp>
        <p:nvGrpSpPr>
          <p:cNvPr id="265" name="object 265"/>
          <p:cNvGrpSpPr/>
          <p:nvPr/>
        </p:nvGrpSpPr>
        <p:grpSpPr>
          <a:xfrm>
            <a:off x="6125029" y="5929631"/>
            <a:ext cx="307975" cy="145415"/>
            <a:chOff x="6125029" y="5929631"/>
            <a:chExt cx="307975" cy="145415"/>
          </a:xfrm>
        </p:grpSpPr>
        <p:sp>
          <p:nvSpPr>
            <p:cNvPr id="266" name="object 266"/>
            <p:cNvSpPr/>
            <p:nvPr/>
          </p:nvSpPr>
          <p:spPr>
            <a:xfrm>
              <a:off x="6125019" y="5929631"/>
              <a:ext cx="146685" cy="144780"/>
            </a:xfrm>
            <a:custGeom>
              <a:avLst/>
              <a:gdLst/>
              <a:ahLst/>
              <a:cxnLst/>
              <a:rect l="l" t="t" r="r" b="b"/>
              <a:pathLst>
                <a:path w="146685" h="144779">
                  <a:moveTo>
                    <a:pt x="146608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53949" y="34290"/>
                  </a:lnTo>
                  <a:lnTo>
                    <a:pt x="53949" y="144780"/>
                  </a:lnTo>
                  <a:lnTo>
                    <a:pt x="92354" y="144780"/>
                  </a:lnTo>
                  <a:lnTo>
                    <a:pt x="92354" y="34290"/>
                  </a:lnTo>
                  <a:lnTo>
                    <a:pt x="146608" y="3429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7" name="object 26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294499" y="5929834"/>
              <a:ext cx="138074" cy="144781"/>
            </a:xfrm>
            <a:prstGeom prst="rect">
              <a:avLst/>
            </a:prstGeom>
          </p:spPr>
        </p:pic>
      </p:grpSp>
      <p:sp>
        <p:nvSpPr>
          <p:cNvPr id="268" name="object 268"/>
          <p:cNvSpPr/>
          <p:nvPr/>
        </p:nvSpPr>
        <p:spPr>
          <a:xfrm>
            <a:off x="4213631" y="6029202"/>
            <a:ext cx="50165" cy="87630"/>
          </a:xfrm>
          <a:custGeom>
            <a:avLst/>
            <a:gdLst/>
            <a:ahLst/>
            <a:cxnLst/>
            <a:rect l="l" t="t" r="r" b="b"/>
            <a:pathLst>
              <a:path w="50164" h="87629">
                <a:moveTo>
                  <a:pt x="49679" y="0"/>
                </a:moveTo>
                <a:lnTo>
                  <a:pt x="4265" y="0"/>
                </a:lnTo>
                <a:lnTo>
                  <a:pt x="4265" y="45413"/>
                </a:lnTo>
                <a:lnTo>
                  <a:pt x="25297" y="45413"/>
                </a:lnTo>
                <a:lnTo>
                  <a:pt x="0" y="87170"/>
                </a:lnTo>
                <a:lnTo>
                  <a:pt x="26517" y="87170"/>
                </a:lnTo>
                <a:lnTo>
                  <a:pt x="49679" y="49985"/>
                </a:lnTo>
                <a:lnTo>
                  <a:pt x="496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9" name="object 269"/>
          <p:cNvGrpSpPr/>
          <p:nvPr/>
        </p:nvGrpSpPr>
        <p:grpSpPr>
          <a:xfrm>
            <a:off x="771318" y="5646010"/>
            <a:ext cx="5955030" cy="718185"/>
            <a:chOff x="771318" y="5646010"/>
            <a:chExt cx="5955030" cy="718185"/>
          </a:xfrm>
        </p:grpSpPr>
        <p:sp>
          <p:nvSpPr>
            <p:cNvPr id="270" name="object 270"/>
            <p:cNvSpPr/>
            <p:nvPr/>
          </p:nvSpPr>
          <p:spPr>
            <a:xfrm>
              <a:off x="817232" y="5650231"/>
              <a:ext cx="5890260" cy="708660"/>
            </a:xfrm>
            <a:custGeom>
              <a:avLst/>
              <a:gdLst/>
              <a:ahLst/>
              <a:cxnLst/>
              <a:rect l="l" t="t" r="r" b="b"/>
              <a:pathLst>
                <a:path w="5890259" h="708660">
                  <a:moveTo>
                    <a:pt x="5889637" y="0"/>
                  </a:moveTo>
                  <a:lnTo>
                    <a:pt x="5880125" y="0"/>
                  </a:lnTo>
                  <a:lnTo>
                    <a:pt x="5880125" y="10160"/>
                  </a:lnTo>
                  <a:lnTo>
                    <a:pt x="5880125" y="698500"/>
                  </a:lnTo>
                  <a:lnTo>
                    <a:pt x="9537" y="698500"/>
                  </a:lnTo>
                  <a:lnTo>
                    <a:pt x="9537" y="10160"/>
                  </a:lnTo>
                  <a:lnTo>
                    <a:pt x="5880125" y="10160"/>
                  </a:lnTo>
                  <a:lnTo>
                    <a:pt x="5880125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0" y="698500"/>
                  </a:lnTo>
                  <a:lnTo>
                    <a:pt x="0" y="708660"/>
                  </a:lnTo>
                  <a:lnTo>
                    <a:pt x="5889637" y="708660"/>
                  </a:lnTo>
                  <a:lnTo>
                    <a:pt x="5889637" y="699033"/>
                  </a:lnTo>
                  <a:lnTo>
                    <a:pt x="5889637" y="698500"/>
                  </a:lnTo>
                  <a:lnTo>
                    <a:pt x="5889637" y="10160"/>
                  </a:lnTo>
                  <a:lnTo>
                    <a:pt x="5889637" y="0"/>
                  </a:lnTo>
                  <a:close/>
                </a:path>
              </a:pathLst>
            </a:custGeom>
            <a:solidFill>
              <a:srgbClr val="1A7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812469" y="5646015"/>
              <a:ext cx="5899785" cy="718185"/>
            </a:xfrm>
            <a:custGeom>
              <a:avLst/>
              <a:gdLst/>
              <a:ahLst/>
              <a:cxnLst/>
              <a:rect l="l" t="t" r="r" b="b"/>
              <a:pathLst>
                <a:path w="5899784" h="718185">
                  <a:moveTo>
                    <a:pt x="5899162" y="9537"/>
                  </a:moveTo>
                  <a:lnTo>
                    <a:pt x="4795964" y="11836"/>
                  </a:lnTo>
                  <a:lnTo>
                    <a:pt x="741883" y="11836"/>
                  </a:lnTo>
                  <a:lnTo>
                    <a:pt x="0" y="9626"/>
                  </a:lnTo>
                  <a:lnTo>
                    <a:pt x="0" y="11836"/>
                  </a:lnTo>
                  <a:lnTo>
                    <a:pt x="0" y="19456"/>
                  </a:lnTo>
                  <a:lnTo>
                    <a:pt x="0" y="698906"/>
                  </a:lnTo>
                  <a:lnTo>
                    <a:pt x="0" y="717956"/>
                  </a:lnTo>
                  <a:lnTo>
                    <a:pt x="5899162" y="717956"/>
                  </a:lnTo>
                  <a:lnTo>
                    <a:pt x="5899162" y="698906"/>
                  </a:lnTo>
                  <a:lnTo>
                    <a:pt x="19050" y="698906"/>
                  </a:lnTo>
                  <a:lnTo>
                    <a:pt x="19050" y="19456"/>
                  </a:lnTo>
                  <a:lnTo>
                    <a:pt x="5880112" y="19456"/>
                  </a:lnTo>
                  <a:lnTo>
                    <a:pt x="5880112" y="698487"/>
                  </a:lnTo>
                  <a:lnTo>
                    <a:pt x="5899162" y="698487"/>
                  </a:lnTo>
                  <a:lnTo>
                    <a:pt x="5899162" y="19456"/>
                  </a:lnTo>
                  <a:lnTo>
                    <a:pt x="5899162" y="19037"/>
                  </a:lnTo>
                  <a:lnTo>
                    <a:pt x="5899162" y="11861"/>
                  </a:lnTo>
                  <a:lnTo>
                    <a:pt x="5899162" y="9537"/>
                  </a:lnTo>
                  <a:close/>
                </a:path>
                <a:path w="5899784" h="718185">
                  <a:moveTo>
                    <a:pt x="5899162" y="0"/>
                  </a:moveTo>
                  <a:lnTo>
                    <a:pt x="0" y="0"/>
                  </a:lnTo>
                  <a:lnTo>
                    <a:pt x="0" y="9499"/>
                  </a:lnTo>
                  <a:lnTo>
                    <a:pt x="5899162" y="9499"/>
                  </a:lnTo>
                  <a:lnTo>
                    <a:pt x="5899162" y="0"/>
                  </a:lnTo>
                  <a:close/>
                </a:path>
              </a:pathLst>
            </a:custGeom>
            <a:solidFill>
              <a:srgbClr val="1A86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2" name="object 272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777553" y="2722630"/>
            <a:ext cx="184143" cy="184147"/>
          </a:xfrm>
          <a:prstGeom prst="rect">
            <a:avLst/>
          </a:prstGeom>
        </p:spPr>
      </p:pic>
      <p:pic>
        <p:nvPicPr>
          <p:cNvPr id="273" name="object 273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777553" y="3285400"/>
            <a:ext cx="184143" cy="184147"/>
          </a:xfrm>
          <a:prstGeom prst="rect">
            <a:avLst/>
          </a:prstGeom>
        </p:spPr>
      </p:pic>
      <p:pic>
        <p:nvPicPr>
          <p:cNvPr id="274" name="object 274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777553" y="4179963"/>
            <a:ext cx="184143" cy="184147"/>
          </a:xfrm>
          <a:prstGeom prst="rect">
            <a:avLst/>
          </a:prstGeom>
        </p:spPr>
      </p:pic>
      <p:pic>
        <p:nvPicPr>
          <p:cNvPr id="275" name="object 275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777553" y="5063401"/>
            <a:ext cx="184143" cy="184146"/>
          </a:xfrm>
          <a:prstGeom prst="rect">
            <a:avLst/>
          </a:prstGeom>
        </p:spPr>
      </p:pic>
      <p:grpSp>
        <p:nvGrpSpPr>
          <p:cNvPr id="276" name="object 276"/>
          <p:cNvGrpSpPr/>
          <p:nvPr/>
        </p:nvGrpSpPr>
        <p:grpSpPr>
          <a:xfrm>
            <a:off x="10402597" y="4738544"/>
            <a:ext cx="2497455" cy="2322195"/>
            <a:chOff x="10402597" y="4738544"/>
            <a:chExt cx="2497455" cy="2322195"/>
          </a:xfrm>
        </p:grpSpPr>
        <p:pic>
          <p:nvPicPr>
            <p:cNvPr id="277" name="object 277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0466201" y="6709835"/>
              <a:ext cx="2186951" cy="317317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0402597" y="4738544"/>
              <a:ext cx="2497300" cy="23219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00" y="1220"/>
            <a:ext cx="13427710" cy="7555865"/>
          </a:xfrm>
          <a:custGeom>
            <a:avLst/>
            <a:gdLst/>
            <a:ahLst/>
            <a:cxnLst/>
            <a:rect l="l" t="t" r="r" b="b"/>
            <a:pathLst>
              <a:path w="13427710" h="7555865">
                <a:moveTo>
                  <a:pt x="13427557" y="0"/>
                </a:moveTo>
                <a:lnTo>
                  <a:pt x="0" y="0"/>
                </a:lnTo>
                <a:lnTo>
                  <a:pt x="0" y="7555280"/>
                </a:lnTo>
                <a:lnTo>
                  <a:pt x="13427557" y="7555280"/>
                </a:lnTo>
                <a:lnTo>
                  <a:pt x="13427557" y="0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16783" y="1064261"/>
            <a:ext cx="83820" cy="198120"/>
          </a:xfrm>
          <a:custGeom>
            <a:avLst/>
            <a:gdLst/>
            <a:ahLst/>
            <a:cxnLst/>
            <a:rect l="l" t="t" r="r" b="b"/>
            <a:pathLst>
              <a:path w="83820" h="198119">
                <a:moveTo>
                  <a:pt x="0" y="198120"/>
                </a:moveTo>
                <a:lnTo>
                  <a:pt x="83738" y="198120"/>
                </a:lnTo>
                <a:lnTo>
                  <a:pt x="83738" y="0"/>
                </a:lnTo>
                <a:lnTo>
                  <a:pt x="0" y="0"/>
                </a:lnTo>
                <a:lnTo>
                  <a:pt x="0" y="1981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16778" y="988721"/>
            <a:ext cx="941705" cy="273685"/>
          </a:xfrm>
          <a:custGeom>
            <a:avLst/>
            <a:gdLst/>
            <a:ahLst/>
            <a:cxnLst/>
            <a:rect l="l" t="t" r="r" b="b"/>
            <a:pathLst>
              <a:path w="941704" h="273684">
                <a:moveTo>
                  <a:pt x="279565" y="609"/>
                </a:moveTo>
                <a:lnTo>
                  <a:pt x="0" y="609"/>
                </a:lnTo>
                <a:lnTo>
                  <a:pt x="0" y="75539"/>
                </a:lnTo>
                <a:lnTo>
                  <a:pt x="195808" y="75539"/>
                </a:lnTo>
                <a:lnTo>
                  <a:pt x="195808" y="273659"/>
                </a:lnTo>
                <a:lnTo>
                  <a:pt x="279565" y="273659"/>
                </a:lnTo>
                <a:lnTo>
                  <a:pt x="279565" y="75539"/>
                </a:lnTo>
                <a:lnTo>
                  <a:pt x="279565" y="609"/>
                </a:lnTo>
                <a:close/>
              </a:path>
              <a:path w="941704" h="273684">
                <a:moveTo>
                  <a:pt x="626198" y="260807"/>
                </a:moveTo>
                <a:lnTo>
                  <a:pt x="612076" y="228307"/>
                </a:lnTo>
                <a:lnTo>
                  <a:pt x="582015" y="159156"/>
                </a:lnTo>
                <a:lnTo>
                  <a:pt x="547446" y="79578"/>
                </a:lnTo>
                <a:lnTo>
                  <a:pt x="512864" y="0"/>
                </a:lnTo>
                <a:lnTo>
                  <a:pt x="498716" y="0"/>
                </a:lnTo>
                <a:lnTo>
                  <a:pt x="498716" y="159156"/>
                </a:lnTo>
                <a:lnTo>
                  <a:pt x="434543" y="159156"/>
                </a:lnTo>
                <a:lnTo>
                  <a:pt x="466623" y="79578"/>
                </a:lnTo>
                <a:lnTo>
                  <a:pt x="498716" y="159156"/>
                </a:lnTo>
                <a:lnTo>
                  <a:pt x="498716" y="0"/>
                </a:lnTo>
                <a:lnTo>
                  <a:pt x="420382" y="0"/>
                </a:lnTo>
                <a:lnTo>
                  <a:pt x="307060" y="260807"/>
                </a:lnTo>
                <a:lnTo>
                  <a:pt x="307060" y="273304"/>
                </a:lnTo>
                <a:lnTo>
                  <a:pt x="388721" y="273304"/>
                </a:lnTo>
                <a:lnTo>
                  <a:pt x="406628" y="228307"/>
                </a:lnTo>
                <a:lnTo>
                  <a:pt x="526630" y="228307"/>
                </a:lnTo>
                <a:lnTo>
                  <a:pt x="544537" y="273304"/>
                </a:lnTo>
                <a:lnTo>
                  <a:pt x="626198" y="273304"/>
                </a:lnTo>
                <a:lnTo>
                  <a:pt x="626198" y="260807"/>
                </a:lnTo>
                <a:close/>
              </a:path>
              <a:path w="941704" h="273684">
                <a:moveTo>
                  <a:pt x="941590" y="92494"/>
                </a:moveTo>
                <a:lnTo>
                  <a:pt x="934300" y="53848"/>
                </a:lnTo>
                <a:lnTo>
                  <a:pt x="896429" y="13830"/>
                </a:lnTo>
                <a:lnTo>
                  <a:pt x="856183" y="1574"/>
                </a:lnTo>
                <a:lnTo>
                  <a:pt x="856183" y="92494"/>
                </a:lnTo>
                <a:lnTo>
                  <a:pt x="856183" y="96659"/>
                </a:lnTo>
                <a:lnTo>
                  <a:pt x="854506" y="105587"/>
                </a:lnTo>
                <a:lnTo>
                  <a:pt x="849515" y="111963"/>
                </a:lnTo>
                <a:lnTo>
                  <a:pt x="841184" y="115798"/>
                </a:lnTo>
                <a:lnTo>
                  <a:pt x="828687" y="117157"/>
                </a:lnTo>
                <a:lnTo>
                  <a:pt x="737438" y="117157"/>
                </a:lnTo>
                <a:lnTo>
                  <a:pt x="737438" y="72491"/>
                </a:lnTo>
                <a:lnTo>
                  <a:pt x="829513" y="72491"/>
                </a:lnTo>
                <a:lnTo>
                  <a:pt x="841184" y="73736"/>
                </a:lnTo>
                <a:lnTo>
                  <a:pt x="849515" y="77495"/>
                </a:lnTo>
                <a:lnTo>
                  <a:pt x="854506" y="83743"/>
                </a:lnTo>
                <a:lnTo>
                  <a:pt x="856183" y="92494"/>
                </a:lnTo>
                <a:lnTo>
                  <a:pt x="856183" y="1574"/>
                </a:lnTo>
                <a:lnTo>
                  <a:pt x="856018" y="1536"/>
                </a:lnTo>
                <a:lnTo>
                  <a:pt x="831596" y="0"/>
                </a:lnTo>
                <a:lnTo>
                  <a:pt x="653694" y="0"/>
                </a:lnTo>
                <a:lnTo>
                  <a:pt x="653694" y="273304"/>
                </a:lnTo>
                <a:lnTo>
                  <a:pt x="737438" y="273304"/>
                </a:lnTo>
                <a:lnTo>
                  <a:pt x="737438" y="189560"/>
                </a:lnTo>
                <a:lnTo>
                  <a:pt x="831596" y="189560"/>
                </a:lnTo>
                <a:lnTo>
                  <a:pt x="877633" y="183362"/>
                </a:lnTo>
                <a:lnTo>
                  <a:pt x="912418" y="164769"/>
                </a:lnTo>
                <a:lnTo>
                  <a:pt x="939761" y="117157"/>
                </a:lnTo>
                <a:lnTo>
                  <a:pt x="941590" y="96659"/>
                </a:lnTo>
                <a:lnTo>
                  <a:pt x="941590" y="9249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74193" y="989331"/>
            <a:ext cx="392430" cy="273050"/>
          </a:xfrm>
          <a:custGeom>
            <a:avLst/>
            <a:gdLst/>
            <a:ahLst/>
            <a:cxnLst/>
            <a:rect l="l" t="t" r="r" b="b"/>
            <a:pathLst>
              <a:path w="392429" h="273050">
                <a:moveTo>
                  <a:pt x="275399" y="0"/>
                </a:moveTo>
                <a:lnTo>
                  <a:pt x="0" y="0"/>
                </a:lnTo>
                <a:lnTo>
                  <a:pt x="0" y="74930"/>
                </a:lnTo>
                <a:lnTo>
                  <a:pt x="95834" y="74930"/>
                </a:lnTo>
                <a:lnTo>
                  <a:pt x="95834" y="273050"/>
                </a:lnTo>
                <a:lnTo>
                  <a:pt x="179578" y="273050"/>
                </a:lnTo>
                <a:lnTo>
                  <a:pt x="179578" y="74930"/>
                </a:lnTo>
                <a:lnTo>
                  <a:pt x="275399" y="74930"/>
                </a:lnTo>
                <a:lnTo>
                  <a:pt x="275399" y="0"/>
                </a:lnTo>
                <a:close/>
              </a:path>
              <a:path w="392429" h="273050">
                <a:moveTo>
                  <a:pt x="392049" y="173990"/>
                </a:moveTo>
                <a:lnTo>
                  <a:pt x="308317" y="173990"/>
                </a:lnTo>
                <a:lnTo>
                  <a:pt x="308317" y="273050"/>
                </a:lnTo>
                <a:lnTo>
                  <a:pt x="392049" y="273050"/>
                </a:lnTo>
                <a:lnTo>
                  <a:pt x="392049" y="17399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82511" y="989331"/>
            <a:ext cx="288290" cy="273050"/>
          </a:xfrm>
          <a:custGeom>
            <a:avLst/>
            <a:gdLst/>
            <a:ahLst/>
            <a:cxnLst/>
            <a:rect l="l" t="t" r="r" b="b"/>
            <a:pathLst>
              <a:path w="288290" h="273050">
                <a:moveTo>
                  <a:pt x="287883" y="0"/>
                </a:moveTo>
                <a:lnTo>
                  <a:pt x="204139" y="0"/>
                </a:lnTo>
                <a:lnTo>
                  <a:pt x="204139" y="99060"/>
                </a:lnTo>
                <a:lnTo>
                  <a:pt x="83731" y="99060"/>
                </a:lnTo>
                <a:lnTo>
                  <a:pt x="83731" y="0"/>
                </a:lnTo>
                <a:lnTo>
                  <a:pt x="0" y="0"/>
                </a:lnTo>
                <a:lnTo>
                  <a:pt x="0" y="99060"/>
                </a:lnTo>
                <a:lnTo>
                  <a:pt x="0" y="173990"/>
                </a:lnTo>
                <a:lnTo>
                  <a:pt x="204139" y="173990"/>
                </a:lnTo>
                <a:lnTo>
                  <a:pt x="204139" y="273050"/>
                </a:lnTo>
                <a:lnTo>
                  <a:pt x="287883" y="273050"/>
                </a:lnTo>
                <a:lnTo>
                  <a:pt x="287883" y="173990"/>
                </a:lnTo>
                <a:lnTo>
                  <a:pt x="287883" y="99060"/>
                </a:lnTo>
                <a:lnTo>
                  <a:pt x="2878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23734" y="887472"/>
            <a:ext cx="253365" cy="374650"/>
          </a:xfrm>
          <a:custGeom>
            <a:avLst/>
            <a:gdLst/>
            <a:ahLst/>
            <a:cxnLst/>
            <a:rect l="l" t="t" r="r" b="b"/>
            <a:pathLst>
              <a:path w="253365" h="374650">
                <a:moveTo>
                  <a:pt x="253310" y="101243"/>
                </a:moveTo>
                <a:lnTo>
                  <a:pt x="0" y="101243"/>
                </a:lnTo>
                <a:lnTo>
                  <a:pt x="0" y="374550"/>
                </a:lnTo>
                <a:lnTo>
                  <a:pt x="253310" y="374550"/>
                </a:lnTo>
                <a:lnTo>
                  <a:pt x="253310" y="302889"/>
                </a:lnTo>
                <a:lnTo>
                  <a:pt x="83738" y="302889"/>
                </a:lnTo>
                <a:lnTo>
                  <a:pt x="83738" y="272895"/>
                </a:lnTo>
                <a:lnTo>
                  <a:pt x="244975" y="272895"/>
                </a:lnTo>
                <a:lnTo>
                  <a:pt x="244975" y="202482"/>
                </a:lnTo>
                <a:lnTo>
                  <a:pt x="83738" y="202482"/>
                </a:lnTo>
                <a:lnTo>
                  <a:pt x="83738" y="172901"/>
                </a:lnTo>
                <a:lnTo>
                  <a:pt x="253310" y="172901"/>
                </a:lnTo>
                <a:lnTo>
                  <a:pt x="253310" y="101243"/>
                </a:lnTo>
                <a:close/>
              </a:path>
              <a:path w="253365" h="374650">
                <a:moveTo>
                  <a:pt x="72492" y="0"/>
                </a:moveTo>
                <a:lnTo>
                  <a:pt x="35247" y="17316"/>
                </a:lnTo>
                <a:lnTo>
                  <a:pt x="28327" y="40831"/>
                </a:lnTo>
                <a:lnTo>
                  <a:pt x="29096" y="49566"/>
                </a:lnTo>
                <a:lnTo>
                  <a:pt x="54733" y="79211"/>
                </a:lnTo>
                <a:lnTo>
                  <a:pt x="72492" y="82076"/>
                </a:lnTo>
                <a:lnTo>
                  <a:pt x="81633" y="81360"/>
                </a:lnTo>
                <a:lnTo>
                  <a:pt x="112803" y="57442"/>
                </a:lnTo>
                <a:lnTo>
                  <a:pt x="115822" y="40831"/>
                </a:lnTo>
                <a:lnTo>
                  <a:pt x="115067" y="32107"/>
                </a:lnTo>
                <a:lnTo>
                  <a:pt x="89888" y="2813"/>
                </a:lnTo>
                <a:lnTo>
                  <a:pt x="72492" y="0"/>
                </a:lnTo>
                <a:close/>
              </a:path>
              <a:path w="253365" h="374650">
                <a:moveTo>
                  <a:pt x="181230" y="0"/>
                </a:moveTo>
                <a:lnTo>
                  <a:pt x="144284" y="17316"/>
                </a:lnTo>
                <a:lnTo>
                  <a:pt x="137487" y="40831"/>
                </a:lnTo>
                <a:lnTo>
                  <a:pt x="138242" y="49566"/>
                </a:lnTo>
                <a:lnTo>
                  <a:pt x="163527" y="79211"/>
                </a:lnTo>
                <a:lnTo>
                  <a:pt x="181230" y="82076"/>
                </a:lnTo>
                <a:lnTo>
                  <a:pt x="190372" y="81360"/>
                </a:lnTo>
                <a:lnTo>
                  <a:pt x="221544" y="57442"/>
                </a:lnTo>
                <a:lnTo>
                  <a:pt x="224563" y="40831"/>
                </a:lnTo>
                <a:lnTo>
                  <a:pt x="223822" y="32107"/>
                </a:lnTo>
                <a:lnTo>
                  <a:pt x="198890" y="2813"/>
                </a:lnTo>
                <a:lnTo>
                  <a:pt x="18123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24953" y="988721"/>
            <a:ext cx="697230" cy="273685"/>
          </a:xfrm>
          <a:custGeom>
            <a:avLst/>
            <a:gdLst/>
            <a:ahLst/>
            <a:cxnLst/>
            <a:rect l="l" t="t" r="r" b="b"/>
            <a:pathLst>
              <a:path w="697229" h="273684">
                <a:moveTo>
                  <a:pt x="287883" y="92494"/>
                </a:moveTo>
                <a:lnTo>
                  <a:pt x="286219" y="73736"/>
                </a:lnTo>
                <a:lnTo>
                  <a:pt x="286105" y="72491"/>
                </a:lnTo>
                <a:lnTo>
                  <a:pt x="286067" y="71996"/>
                </a:lnTo>
                <a:lnTo>
                  <a:pt x="258724" y="24587"/>
                </a:lnTo>
                <a:lnTo>
                  <a:pt x="223939" y="6146"/>
                </a:lnTo>
                <a:lnTo>
                  <a:pt x="202476" y="1574"/>
                </a:lnTo>
                <a:lnTo>
                  <a:pt x="202476" y="92494"/>
                </a:lnTo>
                <a:lnTo>
                  <a:pt x="202476" y="96659"/>
                </a:lnTo>
                <a:lnTo>
                  <a:pt x="200812" y="105587"/>
                </a:lnTo>
                <a:lnTo>
                  <a:pt x="195808" y="111963"/>
                </a:lnTo>
                <a:lnTo>
                  <a:pt x="187477" y="115798"/>
                </a:lnTo>
                <a:lnTo>
                  <a:pt x="174980" y="117157"/>
                </a:lnTo>
                <a:lnTo>
                  <a:pt x="83743" y="117157"/>
                </a:lnTo>
                <a:lnTo>
                  <a:pt x="83743" y="72491"/>
                </a:lnTo>
                <a:lnTo>
                  <a:pt x="175818" y="72491"/>
                </a:lnTo>
                <a:lnTo>
                  <a:pt x="187477" y="73736"/>
                </a:lnTo>
                <a:lnTo>
                  <a:pt x="195808" y="77495"/>
                </a:lnTo>
                <a:lnTo>
                  <a:pt x="200812" y="83743"/>
                </a:lnTo>
                <a:lnTo>
                  <a:pt x="202476" y="92494"/>
                </a:lnTo>
                <a:lnTo>
                  <a:pt x="202476" y="1574"/>
                </a:lnTo>
                <a:lnTo>
                  <a:pt x="202323" y="1536"/>
                </a:lnTo>
                <a:lnTo>
                  <a:pt x="177901" y="0"/>
                </a:lnTo>
                <a:lnTo>
                  <a:pt x="0" y="0"/>
                </a:lnTo>
                <a:lnTo>
                  <a:pt x="0" y="273304"/>
                </a:lnTo>
                <a:lnTo>
                  <a:pt x="83743" y="273304"/>
                </a:lnTo>
                <a:lnTo>
                  <a:pt x="83743" y="189560"/>
                </a:lnTo>
                <a:lnTo>
                  <a:pt x="177901" y="189560"/>
                </a:lnTo>
                <a:lnTo>
                  <a:pt x="223939" y="183362"/>
                </a:lnTo>
                <a:lnTo>
                  <a:pt x="258724" y="164769"/>
                </a:lnTo>
                <a:lnTo>
                  <a:pt x="286067" y="117157"/>
                </a:lnTo>
                <a:lnTo>
                  <a:pt x="287883" y="96659"/>
                </a:lnTo>
                <a:lnTo>
                  <a:pt x="287883" y="92494"/>
                </a:lnTo>
                <a:close/>
              </a:path>
              <a:path w="697229" h="273684">
                <a:moveTo>
                  <a:pt x="596201" y="174980"/>
                </a:moveTo>
                <a:lnTo>
                  <a:pt x="594702" y="157048"/>
                </a:lnTo>
                <a:lnTo>
                  <a:pt x="594601" y="155816"/>
                </a:lnTo>
                <a:lnTo>
                  <a:pt x="594448" y="154038"/>
                </a:lnTo>
                <a:lnTo>
                  <a:pt x="568286" y="107276"/>
                </a:lnTo>
                <a:lnTo>
                  <a:pt x="533806" y="89941"/>
                </a:lnTo>
                <a:lnTo>
                  <a:pt x="510781" y="85559"/>
                </a:lnTo>
                <a:lnTo>
                  <a:pt x="510781" y="187337"/>
                </a:lnTo>
                <a:lnTo>
                  <a:pt x="508635" y="192481"/>
                </a:lnTo>
                <a:lnTo>
                  <a:pt x="500024" y="199148"/>
                </a:lnTo>
                <a:lnTo>
                  <a:pt x="493280" y="200812"/>
                </a:lnTo>
                <a:lnTo>
                  <a:pt x="411632" y="200812"/>
                </a:lnTo>
                <a:lnTo>
                  <a:pt x="411632" y="155816"/>
                </a:lnTo>
                <a:lnTo>
                  <a:pt x="484124" y="155816"/>
                </a:lnTo>
                <a:lnTo>
                  <a:pt x="510781" y="187337"/>
                </a:lnTo>
                <a:lnTo>
                  <a:pt x="510781" y="85559"/>
                </a:lnTo>
                <a:lnTo>
                  <a:pt x="486206" y="84150"/>
                </a:lnTo>
                <a:lnTo>
                  <a:pt x="411632" y="84150"/>
                </a:lnTo>
                <a:lnTo>
                  <a:pt x="411632" y="0"/>
                </a:lnTo>
                <a:lnTo>
                  <a:pt x="327888" y="0"/>
                </a:lnTo>
                <a:lnTo>
                  <a:pt x="327888" y="272884"/>
                </a:lnTo>
                <a:lnTo>
                  <a:pt x="486206" y="272884"/>
                </a:lnTo>
                <a:lnTo>
                  <a:pt x="511479" y="271411"/>
                </a:lnTo>
                <a:lnTo>
                  <a:pt x="552411" y="259537"/>
                </a:lnTo>
                <a:lnTo>
                  <a:pt x="589165" y="219976"/>
                </a:lnTo>
                <a:lnTo>
                  <a:pt x="596201" y="179984"/>
                </a:lnTo>
                <a:lnTo>
                  <a:pt x="596201" y="174980"/>
                </a:lnTo>
                <a:close/>
              </a:path>
              <a:path w="697229" h="273684">
                <a:moveTo>
                  <a:pt x="696607" y="0"/>
                </a:moveTo>
                <a:lnTo>
                  <a:pt x="612863" y="0"/>
                </a:lnTo>
                <a:lnTo>
                  <a:pt x="612863" y="273304"/>
                </a:lnTo>
                <a:lnTo>
                  <a:pt x="696607" y="273304"/>
                </a:lnTo>
                <a:lnTo>
                  <a:pt x="69660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4714" y="1908090"/>
            <a:ext cx="447040" cy="447040"/>
          </a:xfrm>
          <a:custGeom>
            <a:avLst/>
            <a:gdLst/>
            <a:ahLst/>
            <a:cxnLst/>
            <a:rect l="l" t="t" r="r" b="b"/>
            <a:pathLst>
              <a:path w="447039" h="447039">
                <a:moveTo>
                  <a:pt x="316623" y="0"/>
                </a:moveTo>
                <a:lnTo>
                  <a:pt x="130337" y="0"/>
                </a:lnTo>
                <a:lnTo>
                  <a:pt x="79602" y="10240"/>
                </a:lnTo>
                <a:lnTo>
                  <a:pt x="38173" y="38167"/>
                </a:lnTo>
                <a:lnTo>
                  <a:pt x="10241" y="79591"/>
                </a:lnTo>
                <a:lnTo>
                  <a:pt x="0" y="130323"/>
                </a:lnTo>
                <a:lnTo>
                  <a:pt x="0" y="316584"/>
                </a:lnTo>
                <a:lnTo>
                  <a:pt x="8998" y="364275"/>
                </a:lnTo>
                <a:lnTo>
                  <a:pt x="33710" y="404057"/>
                </a:lnTo>
                <a:lnTo>
                  <a:pt x="70708" y="432501"/>
                </a:lnTo>
                <a:lnTo>
                  <a:pt x="116564" y="446181"/>
                </a:lnTo>
                <a:lnTo>
                  <a:pt x="253159" y="335199"/>
                </a:lnTo>
                <a:lnTo>
                  <a:pt x="106718" y="335199"/>
                </a:lnTo>
                <a:lnTo>
                  <a:pt x="106718" y="281790"/>
                </a:lnTo>
                <a:lnTo>
                  <a:pt x="253159" y="162788"/>
                </a:lnTo>
                <a:lnTo>
                  <a:pt x="112471" y="162788"/>
                </a:lnTo>
                <a:lnTo>
                  <a:pt x="112471" y="111707"/>
                </a:lnTo>
                <a:lnTo>
                  <a:pt x="340246" y="111707"/>
                </a:lnTo>
                <a:lnTo>
                  <a:pt x="340246" y="165125"/>
                </a:lnTo>
                <a:lnTo>
                  <a:pt x="193805" y="284109"/>
                </a:lnTo>
                <a:lnTo>
                  <a:pt x="340246" y="284109"/>
                </a:lnTo>
                <a:lnTo>
                  <a:pt x="340246" y="337521"/>
                </a:lnTo>
                <a:lnTo>
                  <a:pt x="205581" y="446929"/>
                </a:lnTo>
                <a:lnTo>
                  <a:pt x="316623" y="446929"/>
                </a:lnTo>
                <a:lnTo>
                  <a:pt x="367332" y="436686"/>
                </a:lnTo>
                <a:lnTo>
                  <a:pt x="408759" y="408753"/>
                </a:lnTo>
                <a:lnTo>
                  <a:pt x="436699" y="367321"/>
                </a:lnTo>
                <a:lnTo>
                  <a:pt x="446947" y="316584"/>
                </a:lnTo>
                <a:lnTo>
                  <a:pt x="446947" y="130323"/>
                </a:lnTo>
                <a:lnTo>
                  <a:pt x="436699" y="79591"/>
                </a:lnTo>
                <a:lnTo>
                  <a:pt x="408759" y="38167"/>
                </a:lnTo>
                <a:lnTo>
                  <a:pt x="367332" y="10240"/>
                </a:lnTo>
                <a:lnTo>
                  <a:pt x="3166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6616" y="1990588"/>
            <a:ext cx="642113" cy="28372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4512" y="2003036"/>
            <a:ext cx="775022" cy="256104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5782377" y="1888977"/>
            <a:ext cx="570865" cy="483870"/>
          </a:xfrm>
          <a:custGeom>
            <a:avLst/>
            <a:gdLst/>
            <a:ahLst/>
            <a:cxnLst/>
            <a:rect l="l" t="t" r="r" b="b"/>
            <a:pathLst>
              <a:path w="570864" h="483869">
                <a:moveTo>
                  <a:pt x="84447" y="44312"/>
                </a:moveTo>
                <a:lnTo>
                  <a:pt x="61233" y="44312"/>
                </a:lnTo>
                <a:lnTo>
                  <a:pt x="99414" y="187469"/>
                </a:lnTo>
                <a:lnTo>
                  <a:pt x="99555" y="188586"/>
                </a:lnTo>
                <a:lnTo>
                  <a:pt x="99832" y="189659"/>
                </a:lnTo>
                <a:lnTo>
                  <a:pt x="100263" y="190646"/>
                </a:lnTo>
                <a:lnTo>
                  <a:pt x="108954" y="223211"/>
                </a:lnTo>
                <a:lnTo>
                  <a:pt x="15059" y="246830"/>
                </a:lnTo>
                <a:lnTo>
                  <a:pt x="9284" y="251255"/>
                </a:lnTo>
                <a:lnTo>
                  <a:pt x="9051" y="251536"/>
                </a:lnTo>
                <a:lnTo>
                  <a:pt x="8658" y="252180"/>
                </a:lnTo>
                <a:lnTo>
                  <a:pt x="8223" y="253196"/>
                </a:lnTo>
                <a:lnTo>
                  <a:pt x="8144" y="253343"/>
                </a:lnTo>
                <a:lnTo>
                  <a:pt x="8064" y="253494"/>
                </a:lnTo>
                <a:lnTo>
                  <a:pt x="7952" y="253822"/>
                </a:lnTo>
                <a:lnTo>
                  <a:pt x="7830" y="254156"/>
                </a:lnTo>
                <a:lnTo>
                  <a:pt x="7768" y="254505"/>
                </a:lnTo>
                <a:lnTo>
                  <a:pt x="7693" y="254862"/>
                </a:lnTo>
                <a:lnTo>
                  <a:pt x="7595" y="255215"/>
                </a:lnTo>
                <a:lnTo>
                  <a:pt x="7481" y="255564"/>
                </a:lnTo>
                <a:lnTo>
                  <a:pt x="7459" y="259532"/>
                </a:lnTo>
                <a:lnTo>
                  <a:pt x="7636" y="260240"/>
                </a:lnTo>
                <a:lnTo>
                  <a:pt x="8129" y="261738"/>
                </a:lnTo>
                <a:lnTo>
                  <a:pt x="8359" y="262242"/>
                </a:lnTo>
                <a:lnTo>
                  <a:pt x="8441" y="262428"/>
                </a:lnTo>
                <a:lnTo>
                  <a:pt x="8557" y="262605"/>
                </a:lnTo>
                <a:lnTo>
                  <a:pt x="8896" y="263239"/>
                </a:lnTo>
                <a:lnTo>
                  <a:pt x="9155" y="263668"/>
                </a:lnTo>
                <a:lnTo>
                  <a:pt x="9446" y="264078"/>
                </a:lnTo>
                <a:lnTo>
                  <a:pt x="9547" y="264261"/>
                </a:lnTo>
                <a:lnTo>
                  <a:pt x="74866" y="350240"/>
                </a:lnTo>
                <a:lnTo>
                  <a:pt x="35547" y="474897"/>
                </a:lnTo>
                <a:lnTo>
                  <a:pt x="38834" y="481197"/>
                </a:lnTo>
                <a:lnTo>
                  <a:pt x="45864" y="483411"/>
                </a:lnTo>
                <a:lnTo>
                  <a:pt x="46998" y="483581"/>
                </a:lnTo>
                <a:lnTo>
                  <a:pt x="52880" y="483581"/>
                </a:lnTo>
                <a:lnTo>
                  <a:pt x="57297" y="480528"/>
                </a:lnTo>
                <a:lnTo>
                  <a:pt x="91498" y="372125"/>
                </a:lnTo>
                <a:lnTo>
                  <a:pt x="119656" y="372125"/>
                </a:lnTo>
                <a:lnTo>
                  <a:pt x="99749" y="345913"/>
                </a:lnTo>
                <a:lnTo>
                  <a:pt x="106652" y="324029"/>
                </a:lnTo>
                <a:lnTo>
                  <a:pt x="83120" y="324029"/>
                </a:lnTo>
                <a:lnTo>
                  <a:pt x="37739" y="264261"/>
                </a:lnTo>
                <a:lnTo>
                  <a:pt x="107029" y="246830"/>
                </a:lnTo>
                <a:lnTo>
                  <a:pt x="299667" y="246830"/>
                </a:lnTo>
                <a:lnTo>
                  <a:pt x="298862" y="244576"/>
                </a:lnTo>
                <a:lnTo>
                  <a:pt x="275036" y="244576"/>
                </a:lnTo>
                <a:lnTo>
                  <a:pt x="190703" y="232801"/>
                </a:lnTo>
                <a:lnTo>
                  <a:pt x="192209" y="229910"/>
                </a:lnTo>
                <a:lnTo>
                  <a:pt x="170028" y="229910"/>
                </a:lnTo>
                <a:lnTo>
                  <a:pt x="132574" y="224673"/>
                </a:lnTo>
                <a:lnTo>
                  <a:pt x="125352" y="197608"/>
                </a:lnTo>
                <a:lnTo>
                  <a:pt x="366386" y="197608"/>
                </a:lnTo>
                <a:lnTo>
                  <a:pt x="366538" y="196189"/>
                </a:lnTo>
                <a:lnTo>
                  <a:pt x="442929" y="179092"/>
                </a:lnTo>
                <a:lnTo>
                  <a:pt x="340323" y="179092"/>
                </a:lnTo>
                <a:lnTo>
                  <a:pt x="338779" y="178786"/>
                </a:lnTo>
                <a:lnTo>
                  <a:pt x="174035" y="175990"/>
                </a:lnTo>
                <a:lnTo>
                  <a:pt x="173882" y="175576"/>
                </a:lnTo>
                <a:lnTo>
                  <a:pt x="149961" y="175576"/>
                </a:lnTo>
                <a:lnTo>
                  <a:pt x="119329" y="175058"/>
                </a:lnTo>
                <a:lnTo>
                  <a:pt x="84447" y="44312"/>
                </a:lnTo>
                <a:close/>
              </a:path>
              <a:path w="570864" h="483869">
                <a:moveTo>
                  <a:pt x="362030" y="271926"/>
                </a:moveTo>
                <a:lnTo>
                  <a:pt x="308646" y="271926"/>
                </a:lnTo>
                <a:lnTo>
                  <a:pt x="339650" y="276256"/>
                </a:lnTo>
                <a:lnTo>
                  <a:pt x="417477" y="477367"/>
                </a:lnTo>
                <a:lnTo>
                  <a:pt x="417582" y="477638"/>
                </a:lnTo>
                <a:lnTo>
                  <a:pt x="421819" y="480366"/>
                </a:lnTo>
                <a:lnTo>
                  <a:pt x="427648" y="480366"/>
                </a:lnTo>
                <a:lnTo>
                  <a:pt x="429033" y="480124"/>
                </a:lnTo>
                <a:lnTo>
                  <a:pt x="436140" y="477367"/>
                </a:lnTo>
                <a:lnTo>
                  <a:pt x="439016" y="470872"/>
                </a:lnTo>
                <a:lnTo>
                  <a:pt x="362030" y="271926"/>
                </a:lnTo>
                <a:close/>
              </a:path>
              <a:path w="570864" h="483869">
                <a:moveTo>
                  <a:pt x="299764" y="247103"/>
                </a:moveTo>
                <a:lnTo>
                  <a:pt x="130917" y="247103"/>
                </a:lnTo>
                <a:lnTo>
                  <a:pt x="283565" y="268419"/>
                </a:lnTo>
                <a:lnTo>
                  <a:pt x="356929" y="473649"/>
                </a:lnTo>
                <a:lnTo>
                  <a:pt x="361246" y="476500"/>
                </a:lnTo>
                <a:lnTo>
                  <a:pt x="367625" y="476500"/>
                </a:lnTo>
                <a:lnTo>
                  <a:pt x="369432" y="476082"/>
                </a:lnTo>
                <a:lnTo>
                  <a:pt x="376218" y="472522"/>
                </a:lnTo>
                <a:lnTo>
                  <a:pt x="378068" y="466124"/>
                </a:lnTo>
                <a:lnTo>
                  <a:pt x="308646" y="271926"/>
                </a:lnTo>
                <a:lnTo>
                  <a:pt x="362030" y="271926"/>
                </a:lnTo>
                <a:lnTo>
                  <a:pt x="359197" y="264607"/>
                </a:lnTo>
                <a:lnTo>
                  <a:pt x="360168" y="255564"/>
                </a:lnTo>
                <a:lnTo>
                  <a:pt x="360281" y="254505"/>
                </a:lnTo>
                <a:lnTo>
                  <a:pt x="360406" y="253343"/>
                </a:lnTo>
                <a:lnTo>
                  <a:pt x="337842" y="253343"/>
                </a:lnTo>
                <a:lnTo>
                  <a:pt x="300578" y="248145"/>
                </a:lnTo>
                <a:lnTo>
                  <a:pt x="300136" y="248145"/>
                </a:lnTo>
                <a:lnTo>
                  <a:pt x="299764" y="247103"/>
                </a:lnTo>
                <a:close/>
              </a:path>
              <a:path w="570864" h="483869">
                <a:moveTo>
                  <a:pt x="119656" y="372125"/>
                </a:moveTo>
                <a:lnTo>
                  <a:pt x="91498" y="372125"/>
                </a:lnTo>
                <a:lnTo>
                  <a:pt x="113422" y="401007"/>
                </a:lnTo>
                <a:lnTo>
                  <a:pt x="116773" y="402537"/>
                </a:lnTo>
                <a:lnTo>
                  <a:pt x="122523" y="402537"/>
                </a:lnTo>
                <a:lnTo>
                  <a:pt x="124909" y="401792"/>
                </a:lnTo>
                <a:lnTo>
                  <a:pt x="131875" y="396497"/>
                </a:lnTo>
                <a:lnTo>
                  <a:pt x="132825" y="389465"/>
                </a:lnTo>
                <a:lnTo>
                  <a:pt x="119656" y="372125"/>
                </a:lnTo>
                <a:close/>
              </a:path>
              <a:path w="570864" h="483869">
                <a:moveTo>
                  <a:pt x="299667" y="246830"/>
                </a:moveTo>
                <a:lnTo>
                  <a:pt x="107475" y="246830"/>
                </a:lnTo>
                <a:lnTo>
                  <a:pt x="83120" y="324029"/>
                </a:lnTo>
                <a:lnTo>
                  <a:pt x="106652" y="324029"/>
                </a:lnTo>
                <a:lnTo>
                  <a:pt x="130917" y="247103"/>
                </a:lnTo>
                <a:lnTo>
                  <a:pt x="299764" y="247103"/>
                </a:lnTo>
                <a:lnTo>
                  <a:pt x="299667" y="246830"/>
                </a:lnTo>
                <a:close/>
              </a:path>
              <a:path w="570864" h="483869">
                <a:moveTo>
                  <a:pt x="366037" y="200859"/>
                </a:moveTo>
                <a:lnTo>
                  <a:pt x="340221" y="200859"/>
                </a:lnTo>
                <a:lnTo>
                  <a:pt x="341630" y="201211"/>
                </a:lnTo>
                <a:lnTo>
                  <a:pt x="343430" y="201211"/>
                </a:lnTo>
                <a:lnTo>
                  <a:pt x="338540" y="246830"/>
                </a:lnTo>
                <a:lnTo>
                  <a:pt x="338511" y="247103"/>
                </a:lnTo>
                <a:lnTo>
                  <a:pt x="338399" y="248145"/>
                </a:lnTo>
                <a:lnTo>
                  <a:pt x="338289" y="249177"/>
                </a:lnTo>
                <a:lnTo>
                  <a:pt x="338162" y="250362"/>
                </a:lnTo>
                <a:lnTo>
                  <a:pt x="338066" y="251255"/>
                </a:lnTo>
                <a:lnTo>
                  <a:pt x="337967" y="252180"/>
                </a:lnTo>
                <a:lnTo>
                  <a:pt x="337842" y="253343"/>
                </a:lnTo>
                <a:lnTo>
                  <a:pt x="360406" y="253343"/>
                </a:lnTo>
                <a:lnTo>
                  <a:pt x="365999" y="201211"/>
                </a:lnTo>
                <a:lnTo>
                  <a:pt x="366037" y="200859"/>
                </a:lnTo>
                <a:close/>
              </a:path>
              <a:path w="570864" h="483869">
                <a:moveTo>
                  <a:pt x="277992" y="203840"/>
                </a:moveTo>
                <a:lnTo>
                  <a:pt x="266735" y="209793"/>
                </a:lnTo>
                <a:lnTo>
                  <a:pt x="264891" y="216212"/>
                </a:lnTo>
                <a:lnTo>
                  <a:pt x="275036" y="244576"/>
                </a:lnTo>
                <a:lnTo>
                  <a:pt x="298862" y="244576"/>
                </a:lnTo>
                <a:lnTo>
                  <a:pt x="285394" y="206889"/>
                </a:lnTo>
                <a:lnTo>
                  <a:pt x="277992" y="203840"/>
                </a:lnTo>
                <a:close/>
              </a:path>
              <a:path w="570864" h="483869">
                <a:moveTo>
                  <a:pt x="366386" y="197608"/>
                </a:moveTo>
                <a:lnTo>
                  <a:pt x="125352" y="197608"/>
                </a:lnTo>
                <a:lnTo>
                  <a:pt x="158295" y="198165"/>
                </a:lnTo>
                <a:lnTo>
                  <a:pt x="169980" y="229781"/>
                </a:lnTo>
                <a:lnTo>
                  <a:pt x="170028" y="229910"/>
                </a:lnTo>
                <a:lnTo>
                  <a:pt x="192209" y="229910"/>
                </a:lnTo>
                <a:lnTo>
                  <a:pt x="192276" y="229781"/>
                </a:lnTo>
                <a:lnTo>
                  <a:pt x="192518" y="226015"/>
                </a:lnTo>
                <a:lnTo>
                  <a:pt x="182373" y="198573"/>
                </a:lnTo>
                <a:lnTo>
                  <a:pt x="366282" y="198573"/>
                </a:lnTo>
                <a:lnTo>
                  <a:pt x="366386" y="197608"/>
                </a:lnTo>
                <a:close/>
              </a:path>
              <a:path w="570864" h="483869">
                <a:moveTo>
                  <a:pt x="366282" y="198573"/>
                </a:moveTo>
                <a:lnTo>
                  <a:pt x="182373" y="198573"/>
                </a:lnTo>
                <a:lnTo>
                  <a:pt x="337366" y="201211"/>
                </a:lnTo>
                <a:lnTo>
                  <a:pt x="338795" y="201211"/>
                </a:lnTo>
                <a:lnTo>
                  <a:pt x="340221" y="200859"/>
                </a:lnTo>
                <a:lnTo>
                  <a:pt x="366037" y="200859"/>
                </a:lnTo>
                <a:lnTo>
                  <a:pt x="366282" y="198573"/>
                </a:lnTo>
                <a:close/>
              </a:path>
              <a:path w="570864" h="483869">
                <a:moveTo>
                  <a:pt x="562122" y="129473"/>
                </a:moveTo>
                <a:lnTo>
                  <a:pt x="340210" y="179092"/>
                </a:lnTo>
                <a:lnTo>
                  <a:pt x="442929" y="179092"/>
                </a:lnTo>
                <a:lnTo>
                  <a:pt x="566853" y="151409"/>
                </a:lnTo>
                <a:lnTo>
                  <a:pt x="570708" y="145436"/>
                </a:lnTo>
                <a:lnTo>
                  <a:pt x="568095" y="133325"/>
                </a:lnTo>
                <a:lnTo>
                  <a:pt x="562122" y="129473"/>
                </a:lnTo>
                <a:close/>
              </a:path>
              <a:path w="570864" h="483869">
                <a:moveTo>
                  <a:pt x="119446" y="28206"/>
                </a:moveTo>
                <a:lnTo>
                  <a:pt x="95526" y="28206"/>
                </a:lnTo>
                <a:lnTo>
                  <a:pt x="149961" y="175576"/>
                </a:lnTo>
                <a:lnTo>
                  <a:pt x="173882" y="175576"/>
                </a:lnTo>
                <a:lnTo>
                  <a:pt x="119446" y="28206"/>
                </a:lnTo>
                <a:close/>
              </a:path>
              <a:path w="570864" h="483869">
                <a:moveTo>
                  <a:pt x="102762" y="0"/>
                </a:moveTo>
                <a:lnTo>
                  <a:pt x="2411" y="47146"/>
                </a:lnTo>
                <a:lnTo>
                  <a:pt x="0" y="53827"/>
                </a:lnTo>
                <a:lnTo>
                  <a:pt x="4544" y="63503"/>
                </a:lnTo>
                <a:lnTo>
                  <a:pt x="8578" y="65895"/>
                </a:lnTo>
                <a:lnTo>
                  <a:pt x="14389" y="65895"/>
                </a:lnTo>
                <a:lnTo>
                  <a:pt x="16017" y="65549"/>
                </a:lnTo>
                <a:lnTo>
                  <a:pt x="61233" y="44312"/>
                </a:lnTo>
                <a:lnTo>
                  <a:pt x="84447" y="44312"/>
                </a:lnTo>
                <a:lnTo>
                  <a:pt x="81860" y="34613"/>
                </a:lnTo>
                <a:lnTo>
                  <a:pt x="95526" y="28206"/>
                </a:lnTo>
                <a:lnTo>
                  <a:pt x="119446" y="28206"/>
                </a:lnTo>
                <a:lnTo>
                  <a:pt x="112871" y="10407"/>
                </a:lnTo>
                <a:lnTo>
                  <a:pt x="112694" y="9597"/>
                </a:lnTo>
                <a:lnTo>
                  <a:pt x="112445" y="8802"/>
                </a:lnTo>
                <a:lnTo>
                  <a:pt x="109439" y="2412"/>
                </a:lnTo>
                <a:lnTo>
                  <a:pt x="10276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03180" y="1938557"/>
            <a:ext cx="1813355" cy="38601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68261" y="2858565"/>
            <a:ext cx="1434477" cy="30528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85597" y="4678881"/>
            <a:ext cx="1291649" cy="36893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79481" y="4471690"/>
            <a:ext cx="930333" cy="62175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58122" y="2801902"/>
            <a:ext cx="155596" cy="20886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589493" y="3267806"/>
            <a:ext cx="487297" cy="41857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3124035" y="3267889"/>
            <a:ext cx="144780" cy="41910"/>
          </a:xfrm>
          <a:custGeom>
            <a:avLst/>
            <a:gdLst/>
            <a:ahLst/>
            <a:cxnLst/>
            <a:rect l="l" t="t" r="r" b="b"/>
            <a:pathLst>
              <a:path w="144779" h="41910">
                <a:moveTo>
                  <a:pt x="15760" y="39763"/>
                </a:moveTo>
                <a:lnTo>
                  <a:pt x="10693" y="36042"/>
                </a:lnTo>
                <a:lnTo>
                  <a:pt x="10693" y="12"/>
                </a:lnTo>
                <a:lnTo>
                  <a:pt x="9740" y="12"/>
                </a:lnTo>
                <a:lnTo>
                  <a:pt x="0" y="4762"/>
                </a:lnTo>
                <a:lnTo>
                  <a:pt x="444" y="5676"/>
                </a:lnTo>
                <a:lnTo>
                  <a:pt x="1727" y="5067"/>
                </a:lnTo>
                <a:lnTo>
                  <a:pt x="2755" y="4762"/>
                </a:lnTo>
                <a:lnTo>
                  <a:pt x="4000" y="4762"/>
                </a:lnTo>
                <a:lnTo>
                  <a:pt x="4432" y="4914"/>
                </a:lnTo>
                <a:lnTo>
                  <a:pt x="5156" y="5499"/>
                </a:lnTo>
                <a:lnTo>
                  <a:pt x="5397" y="5956"/>
                </a:lnTo>
                <a:lnTo>
                  <a:pt x="5740" y="7416"/>
                </a:lnTo>
                <a:lnTo>
                  <a:pt x="5854" y="9283"/>
                </a:lnTo>
                <a:lnTo>
                  <a:pt x="5854" y="36207"/>
                </a:lnTo>
                <a:lnTo>
                  <a:pt x="711" y="39763"/>
                </a:lnTo>
                <a:lnTo>
                  <a:pt x="711" y="40855"/>
                </a:lnTo>
                <a:lnTo>
                  <a:pt x="15760" y="40855"/>
                </a:lnTo>
                <a:lnTo>
                  <a:pt x="15760" y="39763"/>
                </a:lnTo>
                <a:close/>
              </a:path>
              <a:path w="144779" h="41910">
                <a:moveTo>
                  <a:pt x="61620" y="11595"/>
                </a:moveTo>
                <a:lnTo>
                  <a:pt x="60286" y="7734"/>
                </a:lnTo>
                <a:lnTo>
                  <a:pt x="60198" y="7454"/>
                </a:lnTo>
                <a:lnTo>
                  <a:pt x="57340" y="4076"/>
                </a:lnTo>
                <a:lnTo>
                  <a:pt x="55829" y="2362"/>
                </a:lnTo>
                <a:lnTo>
                  <a:pt x="55829" y="18707"/>
                </a:lnTo>
                <a:lnTo>
                  <a:pt x="55524" y="20840"/>
                </a:lnTo>
                <a:lnTo>
                  <a:pt x="49911" y="23583"/>
                </a:lnTo>
                <a:lnTo>
                  <a:pt x="47142" y="23583"/>
                </a:lnTo>
                <a:lnTo>
                  <a:pt x="45554" y="22745"/>
                </a:lnTo>
                <a:lnTo>
                  <a:pt x="42532" y="18707"/>
                </a:lnTo>
                <a:lnTo>
                  <a:pt x="41643" y="15468"/>
                </a:lnTo>
                <a:lnTo>
                  <a:pt x="41643" y="8204"/>
                </a:lnTo>
                <a:lnTo>
                  <a:pt x="42316" y="5880"/>
                </a:lnTo>
                <a:lnTo>
                  <a:pt x="44958" y="2717"/>
                </a:lnTo>
                <a:lnTo>
                  <a:pt x="46482" y="1930"/>
                </a:lnTo>
                <a:lnTo>
                  <a:pt x="49758" y="1930"/>
                </a:lnTo>
                <a:lnTo>
                  <a:pt x="55829" y="18707"/>
                </a:lnTo>
                <a:lnTo>
                  <a:pt x="55829" y="2362"/>
                </a:lnTo>
                <a:lnTo>
                  <a:pt x="55460" y="1930"/>
                </a:lnTo>
                <a:lnTo>
                  <a:pt x="54978" y="1371"/>
                </a:lnTo>
                <a:lnTo>
                  <a:pt x="52184" y="12"/>
                </a:lnTo>
                <a:lnTo>
                  <a:pt x="44983" y="12"/>
                </a:lnTo>
                <a:lnTo>
                  <a:pt x="41833" y="1663"/>
                </a:lnTo>
                <a:lnTo>
                  <a:pt x="37401" y="7734"/>
                </a:lnTo>
                <a:lnTo>
                  <a:pt x="36398" y="10858"/>
                </a:lnTo>
                <a:lnTo>
                  <a:pt x="36398" y="17957"/>
                </a:lnTo>
                <a:lnTo>
                  <a:pt x="37401" y="20840"/>
                </a:lnTo>
                <a:lnTo>
                  <a:pt x="39928" y="23583"/>
                </a:lnTo>
                <a:lnTo>
                  <a:pt x="41630" y="25273"/>
                </a:lnTo>
                <a:lnTo>
                  <a:pt x="43827" y="26276"/>
                </a:lnTo>
                <a:lnTo>
                  <a:pt x="49149" y="26276"/>
                </a:lnTo>
                <a:lnTo>
                  <a:pt x="51943" y="25273"/>
                </a:lnTo>
                <a:lnTo>
                  <a:pt x="54571" y="23583"/>
                </a:lnTo>
                <a:lnTo>
                  <a:pt x="54902" y="23368"/>
                </a:lnTo>
                <a:lnTo>
                  <a:pt x="54317" y="26276"/>
                </a:lnTo>
                <a:lnTo>
                  <a:pt x="54203" y="26733"/>
                </a:lnTo>
                <a:lnTo>
                  <a:pt x="52793" y="29895"/>
                </a:lnTo>
                <a:lnTo>
                  <a:pt x="50685" y="32816"/>
                </a:lnTo>
                <a:lnTo>
                  <a:pt x="48679" y="35648"/>
                </a:lnTo>
                <a:lnTo>
                  <a:pt x="46545" y="37655"/>
                </a:lnTo>
                <a:lnTo>
                  <a:pt x="42125" y="39954"/>
                </a:lnTo>
                <a:lnTo>
                  <a:pt x="39395" y="40640"/>
                </a:lnTo>
                <a:lnTo>
                  <a:pt x="37185" y="40640"/>
                </a:lnTo>
                <a:lnTo>
                  <a:pt x="37185" y="41681"/>
                </a:lnTo>
                <a:lnTo>
                  <a:pt x="42621" y="41681"/>
                </a:lnTo>
                <a:lnTo>
                  <a:pt x="46075" y="40640"/>
                </a:lnTo>
                <a:lnTo>
                  <a:pt x="49225" y="38544"/>
                </a:lnTo>
                <a:lnTo>
                  <a:pt x="53124" y="36017"/>
                </a:lnTo>
                <a:lnTo>
                  <a:pt x="56184" y="32816"/>
                </a:lnTo>
                <a:lnTo>
                  <a:pt x="60464" y="25273"/>
                </a:lnTo>
                <a:lnTo>
                  <a:pt x="60947" y="23583"/>
                </a:lnTo>
                <a:lnTo>
                  <a:pt x="61010" y="23368"/>
                </a:lnTo>
                <a:lnTo>
                  <a:pt x="61595" y="21107"/>
                </a:lnTo>
                <a:lnTo>
                  <a:pt x="61620" y="11595"/>
                </a:lnTo>
                <a:close/>
              </a:path>
              <a:path w="144779" h="41910">
                <a:moveTo>
                  <a:pt x="100304" y="25184"/>
                </a:moveTo>
                <a:lnTo>
                  <a:pt x="99682" y="23075"/>
                </a:lnTo>
                <a:lnTo>
                  <a:pt x="97180" y="19494"/>
                </a:lnTo>
                <a:lnTo>
                  <a:pt x="95300" y="18122"/>
                </a:lnTo>
                <a:lnTo>
                  <a:pt x="92849" y="17157"/>
                </a:lnTo>
                <a:lnTo>
                  <a:pt x="96507" y="14046"/>
                </a:lnTo>
                <a:lnTo>
                  <a:pt x="98336" y="11036"/>
                </a:lnTo>
                <a:lnTo>
                  <a:pt x="98336" y="6350"/>
                </a:lnTo>
                <a:lnTo>
                  <a:pt x="97688" y="4699"/>
                </a:lnTo>
                <a:lnTo>
                  <a:pt x="94678" y="1054"/>
                </a:lnTo>
                <a:lnTo>
                  <a:pt x="92214" y="0"/>
                </a:lnTo>
                <a:lnTo>
                  <a:pt x="86423" y="0"/>
                </a:lnTo>
                <a:lnTo>
                  <a:pt x="84251" y="749"/>
                </a:lnTo>
                <a:lnTo>
                  <a:pt x="80772" y="3670"/>
                </a:lnTo>
                <a:lnTo>
                  <a:pt x="79324" y="5753"/>
                </a:lnTo>
                <a:lnTo>
                  <a:pt x="78181" y="8445"/>
                </a:lnTo>
                <a:lnTo>
                  <a:pt x="79159" y="8928"/>
                </a:lnTo>
                <a:lnTo>
                  <a:pt x="81203" y="5664"/>
                </a:lnTo>
                <a:lnTo>
                  <a:pt x="83756" y="4025"/>
                </a:lnTo>
                <a:lnTo>
                  <a:pt x="88684" y="4025"/>
                </a:lnTo>
                <a:lnTo>
                  <a:pt x="90258" y="4660"/>
                </a:lnTo>
                <a:lnTo>
                  <a:pt x="92798" y="7150"/>
                </a:lnTo>
                <a:lnTo>
                  <a:pt x="93446" y="8788"/>
                </a:lnTo>
                <a:lnTo>
                  <a:pt x="93446" y="12369"/>
                </a:lnTo>
                <a:lnTo>
                  <a:pt x="84289" y="20104"/>
                </a:lnTo>
                <a:lnTo>
                  <a:pt x="84289" y="20993"/>
                </a:lnTo>
                <a:lnTo>
                  <a:pt x="86753" y="20993"/>
                </a:lnTo>
                <a:lnTo>
                  <a:pt x="88277" y="21310"/>
                </a:lnTo>
                <a:lnTo>
                  <a:pt x="95935" y="29591"/>
                </a:lnTo>
                <a:lnTo>
                  <a:pt x="95935" y="33274"/>
                </a:lnTo>
                <a:lnTo>
                  <a:pt x="95199" y="35115"/>
                </a:lnTo>
                <a:lnTo>
                  <a:pt x="92240" y="38214"/>
                </a:lnTo>
                <a:lnTo>
                  <a:pt x="90487" y="39001"/>
                </a:lnTo>
                <a:lnTo>
                  <a:pt x="87655" y="39001"/>
                </a:lnTo>
                <a:lnTo>
                  <a:pt x="86880" y="38887"/>
                </a:lnTo>
                <a:lnTo>
                  <a:pt x="85686" y="38557"/>
                </a:lnTo>
                <a:lnTo>
                  <a:pt x="81762" y="36588"/>
                </a:lnTo>
                <a:lnTo>
                  <a:pt x="80416" y="36245"/>
                </a:lnTo>
                <a:lnTo>
                  <a:pt x="79260" y="36245"/>
                </a:lnTo>
                <a:lnTo>
                  <a:pt x="78714" y="36474"/>
                </a:lnTo>
                <a:lnTo>
                  <a:pt x="77787" y="37338"/>
                </a:lnTo>
                <a:lnTo>
                  <a:pt x="77571" y="37833"/>
                </a:lnTo>
                <a:lnTo>
                  <a:pt x="77571" y="39166"/>
                </a:lnTo>
                <a:lnTo>
                  <a:pt x="78041" y="39903"/>
                </a:lnTo>
                <a:lnTo>
                  <a:pt x="79997" y="41224"/>
                </a:lnTo>
                <a:lnTo>
                  <a:pt x="81826" y="41567"/>
                </a:lnTo>
                <a:lnTo>
                  <a:pt x="89979" y="41567"/>
                </a:lnTo>
                <a:lnTo>
                  <a:pt x="94145" y="39916"/>
                </a:lnTo>
                <a:lnTo>
                  <a:pt x="99199" y="34061"/>
                </a:lnTo>
                <a:lnTo>
                  <a:pt x="100304" y="31064"/>
                </a:lnTo>
                <a:lnTo>
                  <a:pt x="100304" y="25184"/>
                </a:lnTo>
                <a:close/>
              </a:path>
              <a:path w="144779" h="41910">
                <a:moveTo>
                  <a:pt x="144272" y="13830"/>
                </a:moveTo>
                <a:lnTo>
                  <a:pt x="142748" y="8572"/>
                </a:lnTo>
                <a:lnTo>
                  <a:pt x="138379" y="2997"/>
                </a:lnTo>
                <a:lnTo>
                  <a:pt x="138379" y="13830"/>
                </a:lnTo>
                <a:lnTo>
                  <a:pt x="138290" y="27317"/>
                </a:lnTo>
                <a:lnTo>
                  <a:pt x="138125" y="29044"/>
                </a:lnTo>
                <a:lnTo>
                  <a:pt x="138036" y="30086"/>
                </a:lnTo>
                <a:lnTo>
                  <a:pt x="136652" y="35306"/>
                </a:lnTo>
                <a:lnTo>
                  <a:pt x="132295" y="39700"/>
                </a:lnTo>
                <a:lnTo>
                  <a:pt x="129006" y="39700"/>
                </a:lnTo>
                <a:lnTo>
                  <a:pt x="127355" y="38265"/>
                </a:lnTo>
                <a:lnTo>
                  <a:pt x="127190" y="37896"/>
                </a:lnTo>
                <a:lnTo>
                  <a:pt x="124853" y="31826"/>
                </a:lnTo>
                <a:lnTo>
                  <a:pt x="124180" y="27317"/>
                </a:lnTo>
                <a:lnTo>
                  <a:pt x="124180" y="18415"/>
                </a:lnTo>
                <a:lnTo>
                  <a:pt x="124307" y="16510"/>
                </a:lnTo>
                <a:lnTo>
                  <a:pt x="124421" y="14973"/>
                </a:lnTo>
                <a:lnTo>
                  <a:pt x="124955" y="11455"/>
                </a:lnTo>
                <a:lnTo>
                  <a:pt x="125361" y="8572"/>
                </a:lnTo>
                <a:lnTo>
                  <a:pt x="130060" y="1955"/>
                </a:lnTo>
                <a:lnTo>
                  <a:pt x="132537" y="1955"/>
                </a:lnTo>
                <a:lnTo>
                  <a:pt x="138379" y="13830"/>
                </a:lnTo>
                <a:lnTo>
                  <a:pt x="138379" y="2997"/>
                </a:lnTo>
                <a:lnTo>
                  <a:pt x="137566" y="1955"/>
                </a:lnTo>
                <a:lnTo>
                  <a:pt x="137261" y="1574"/>
                </a:lnTo>
                <a:lnTo>
                  <a:pt x="134505" y="12"/>
                </a:lnTo>
                <a:lnTo>
                  <a:pt x="129540" y="12"/>
                </a:lnTo>
                <a:lnTo>
                  <a:pt x="127723" y="647"/>
                </a:lnTo>
                <a:lnTo>
                  <a:pt x="125907" y="1955"/>
                </a:lnTo>
                <a:lnTo>
                  <a:pt x="123647" y="3543"/>
                </a:lnTo>
                <a:lnTo>
                  <a:pt x="121843" y="5994"/>
                </a:lnTo>
                <a:lnTo>
                  <a:pt x="119075" y="12585"/>
                </a:lnTo>
                <a:lnTo>
                  <a:pt x="118389" y="16510"/>
                </a:lnTo>
                <a:lnTo>
                  <a:pt x="118389" y="26441"/>
                </a:lnTo>
                <a:lnTo>
                  <a:pt x="119481" y="31000"/>
                </a:lnTo>
                <a:lnTo>
                  <a:pt x="124142" y="39319"/>
                </a:lnTo>
                <a:lnTo>
                  <a:pt x="127317" y="41554"/>
                </a:lnTo>
                <a:lnTo>
                  <a:pt x="133070" y="41554"/>
                </a:lnTo>
                <a:lnTo>
                  <a:pt x="135064" y="40830"/>
                </a:lnTo>
                <a:lnTo>
                  <a:pt x="136652" y="39700"/>
                </a:lnTo>
                <a:lnTo>
                  <a:pt x="139217" y="37896"/>
                </a:lnTo>
                <a:lnTo>
                  <a:pt x="140944" y="35547"/>
                </a:lnTo>
                <a:lnTo>
                  <a:pt x="143611" y="29044"/>
                </a:lnTo>
                <a:lnTo>
                  <a:pt x="144233" y="25323"/>
                </a:lnTo>
                <a:lnTo>
                  <a:pt x="144272" y="138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81290" y="2978002"/>
            <a:ext cx="586740" cy="19050"/>
          </a:xfrm>
          <a:custGeom>
            <a:avLst/>
            <a:gdLst/>
            <a:ahLst/>
            <a:cxnLst/>
            <a:rect l="l" t="t" r="r" b="b"/>
            <a:pathLst>
              <a:path w="586739" h="19050">
                <a:moveTo>
                  <a:pt x="586493" y="0"/>
                </a:moveTo>
                <a:lnTo>
                  <a:pt x="3683" y="0"/>
                </a:lnTo>
                <a:lnTo>
                  <a:pt x="0" y="18691"/>
                </a:lnTo>
                <a:lnTo>
                  <a:pt x="586493" y="18691"/>
                </a:lnTo>
                <a:lnTo>
                  <a:pt x="586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98859" y="2978002"/>
            <a:ext cx="586740" cy="19050"/>
          </a:xfrm>
          <a:custGeom>
            <a:avLst/>
            <a:gdLst/>
            <a:ahLst/>
            <a:cxnLst/>
            <a:rect l="l" t="t" r="r" b="b"/>
            <a:pathLst>
              <a:path w="586739" h="19050">
                <a:moveTo>
                  <a:pt x="582822" y="0"/>
                </a:moveTo>
                <a:lnTo>
                  <a:pt x="0" y="0"/>
                </a:lnTo>
                <a:lnTo>
                  <a:pt x="0" y="18691"/>
                </a:lnTo>
                <a:lnTo>
                  <a:pt x="586497" y="18691"/>
                </a:lnTo>
                <a:lnTo>
                  <a:pt x="5828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21301" y="3081485"/>
            <a:ext cx="1426196" cy="121438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5448725" y="2854632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146975" y="447096"/>
                </a:moveTo>
                <a:lnTo>
                  <a:pt x="146213" y="447096"/>
                </a:lnTo>
                <a:lnTo>
                  <a:pt x="146616" y="448007"/>
                </a:lnTo>
                <a:lnTo>
                  <a:pt x="146693" y="448180"/>
                </a:lnTo>
                <a:lnTo>
                  <a:pt x="153698" y="448180"/>
                </a:lnTo>
                <a:lnTo>
                  <a:pt x="153991" y="447708"/>
                </a:lnTo>
                <a:lnTo>
                  <a:pt x="145344" y="447708"/>
                </a:lnTo>
                <a:lnTo>
                  <a:pt x="146975" y="447096"/>
                </a:lnTo>
                <a:close/>
              </a:path>
              <a:path w="448310" h="448310">
                <a:moveTo>
                  <a:pt x="267023" y="447708"/>
                </a:moveTo>
                <a:lnTo>
                  <a:pt x="180025" y="447708"/>
                </a:lnTo>
                <a:lnTo>
                  <a:pt x="180571" y="448007"/>
                </a:lnTo>
                <a:lnTo>
                  <a:pt x="181119" y="448180"/>
                </a:lnTo>
                <a:lnTo>
                  <a:pt x="266287" y="448180"/>
                </a:lnTo>
                <a:lnTo>
                  <a:pt x="267023" y="447708"/>
                </a:lnTo>
                <a:close/>
              </a:path>
              <a:path w="448310" h="448310">
                <a:moveTo>
                  <a:pt x="292388" y="447096"/>
                </a:moveTo>
                <a:lnTo>
                  <a:pt x="291737" y="447096"/>
                </a:lnTo>
                <a:lnTo>
                  <a:pt x="292540" y="448180"/>
                </a:lnTo>
                <a:lnTo>
                  <a:pt x="300132" y="448180"/>
                </a:lnTo>
                <a:lnTo>
                  <a:pt x="300526" y="447708"/>
                </a:lnTo>
                <a:lnTo>
                  <a:pt x="290013" y="447708"/>
                </a:lnTo>
                <a:lnTo>
                  <a:pt x="292388" y="447096"/>
                </a:lnTo>
                <a:close/>
              </a:path>
              <a:path w="448310" h="448310">
                <a:moveTo>
                  <a:pt x="146213" y="447096"/>
                </a:moveTo>
                <a:lnTo>
                  <a:pt x="132873" y="447096"/>
                </a:lnTo>
                <a:lnTo>
                  <a:pt x="147311" y="447708"/>
                </a:lnTo>
                <a:lnTo>
                  <a:pt x="146484" y="447708"/>
                </a:lnTo>
                <a:lnTo>
                  <a:pt x="146213" y="447096"/>
                </a:lnTo>
                <a:close/>
              </a:path>
              <a:path w="448310" h="448310">
                <a:moveTo>
                  <a:pt x="291737" y="447096"/>
                </a:moveTo>
                <a:lnTo>
                  <a:pt x="146975" y="447096"/>
                </a:lnTo>
                <a:lnTo>
                  <a:pt x="145344" y="447708"/>
                </a:lnTo>
                <a:lnTo>
                  <a:pt x="292190" y="447708"/>
                </a:lnTo>
                <a:lnTo>
                  <a:pt x="291737" y="447096"/>
                </a:lnTo>
                <a:close/>
              </a:path>
              <a:path w="448310" h="448310">
                <a:moveTo>
                  <a:pt x="301038" y="447096"/>
                </a:moveTo>
                <a:lnTo>
                  <a:pt x="292388" y="447096"/>
                </a:lnTo>
                <a:lnTo>
                  <a:pt x="290013" y="447708"/>
                </a:lnTo>
                <a:lnTo>
                  <a:pt x="300526" y="447708"/>
                </a:lnTo>
                <a:lnTo>
                  <a:pt x="301038" y="447096"/>
                </a:lnTo>
                <a:close/>
              </a:path>
              <a:path w="448310" h="448310">
                <a:moveTo>
                  <a:pt x="315761" y="447096"/>
                </a:moveTo>
                <a:lnTo>
                  <a:pt x="301038" y="447096"/>
                </a:lnTo>
                <a:lnTo>
                  <a:pt x="302432" y="447708"/>
                </a:lnTo>
                <a:lnTo>
                  <a:pt x="300952" y="447708"/>
                </a:lnTo>
                <a:lnTo>
                  <a:pt x="315761" y="447096"/>
                </a:lnTo>
                <a:close/>
              </a:path>
              <a:path w="448310" h="448310">
                <a:moveTo>
                  <a:pt x="221778" y="0"/>
                </a:moveTo>
                <a:lnTo>
                  <a:pt x="182995" y="196"/>
                </a:lnTo>
                <a:lnTo>
                  <a:pt x="144212" y="787"/>
                </a:lnTo>
                <a:lnTo>
                  <a:pt x="95430" y="4231"/>
                </a:lnTo>
                <a:lnTo>
                  <a:pt x="56792" y="14333"/>
                </a:lnTo>
                <a:lnTo>
                  <a:pt x="18317" y="48484"/>
                </a:lnTo>
                <a:lnTo>
                  <a:pt x="4953" y="88411"/>
                </a:lnTo>
                <a:lnTo>
                  <a:pt x="913" y="129462"/>
                </a:lnTo>
                <a:lnTo>
                  <a:pt x="0" y="166382"/>
                </a:lnTo>
                <a:lnTo>
                  <a:pt x="103" y="285543"/>
                </a:lnTo>
                <a:lnTo>
                  <a:pt x="201" y="292063"/>
                </a:lnTo>
                <a:lnTo>
                  <a:pt x="306" y="299003"/>
                </a:lnTo>
                <a:lnTo>
                  <a:pt x="2093" y="338730"/>
                </a:lnTo>
                <a:lnTo>
                  <a:pt x="11563" y="385328"/>
                </a:lnTo>
                <a:lnTo>
                  <a:pt x="36495" y="421511"/>
                </a:lnTo>
                <a:lnTo>
                  <a:pt x="79178" y="441117"/>
                </a:lnTo>
                <a:lnTo>
                  <a:pt x="131252" y="447096"/>
                </a:lnTo>
                <a:lnTo>
                  <a:pt x="316895" y="447096"/>
                </a:lnTo>
                <a:lnTo>
                  <a:pt x="365388" y="441747"/>
                </a:lnTo>
                <a:lnTo>
                  <a:pt x="410947" y="421511"/>
                </a:lnTo>
                <a:lnTo>
                  <a:pt x="435144" y="387163"/>
                </a:lnTo>
                <a:lnTo>
                  <a:pt x="444412" y="346137"/>
                </a:lnTo>
                <a:lnTo>
                  <a:pt x="446271" y="322932"/>
                </a:lnTo>
                <a:lnTo>
                  <a:pt x="240303" y="322932"/>
                </a:lnTo>
                <a:lnTo>
                  <a:pt x="227488" y="322512"/>
                </a:lnTo>
                <a:lnTo>
                  <a:pt x="224124" y="322512"/>
                </a:lnTo>
                <a:lnTo>
                  <a:pt x="206125" y="320387"/>
                </a:lnTo>
                <a:lnTo>
                  <a:pt x="205893" y="320387"/>
                </a:lnTo>
                <a:lnTo>
                  <a:pt x="148763" y="299003"/>
                </a:lnTo>
                <a:lnTo>
                  <a:pt x="112064" y="264200"/>
                </a:lnTo>
                <a:lnTo>
                  <a:pt x="91331" y="225836"/>
                </a:lnTo>
                <a:lnTo>
                  <a:pt x="78458" y="175433"/>
                </a:lnTo>
                <a:lnTo>
                  <a:pt x="75340" y="137262"/>
                </a:lnTo>
                <a:lnTo>
                  <a:pt x="75707" y="136489"/>
                </a:lnTo>
                <a:lnTo>
                  <a:pt x="446806" y="136489"/>
                </a:lnTo>
                <a:lnTo>
                  <a:pt x="445912" y="118076"/>
                </a:lnTo>
                <a:lnTo>
                  <a:pt x="440135" y="77420"/>
                </a:lnTo>
                <a:lnTo>
                  <a:pt x="421743" y="37751"/>
                </a:lnTo>
                <a:lnTo>
                  <a:pt x="390969" y="14470"/>
                </a:lnTo>
                <a:lnTo>
                  <a:pt x="351774" y="4231"/>
                </a:lnTo>
                <a:lnTo>
                  <a:pt x="352141" y="4231"/>
                </a:lnTo>
                <a:lnTo>
                  <a:pt x="333974" y="2224"/>
                </a:lnTo>
                <a:lnTo>
                  <a:pt x="318709" y="1307"/>
                </a:lnTo>
                <a:lnTo>
                  <a:pt x="321035" y="1307"/>
                </a:lnTo>
                <a:lnTo>
                  <a:pt x="302438" y="787"/>
                </a:lnTo>
                <a:lnTo>
                  <a:pt x="305733" y="787"/>
                </a:lnTo>
                <a:lnTo>
                  <a:pt x="262048" y="196"/>
                </a:lnTo>
                <a:lnTo>
                  <a:pt x="264990" y="196"/>
                </a:lnTo>
                <a:lnTo>
                  <a:pt x="221778" y="0"/>
                </a:lnTo>
                <a:close/>
              </a:path>
              <a:path w="448310" h="448310">
                <a:moveTo>
                  <a:pt x="244320" y="256218"/>
                </a:moveTo>
                <a:lnTo>
                  <a:pt x="243813" y="256789"/>
                </a:lnTo>
                <a:lnTo>
                  <a:pt x="243821" y="258031"/>
                </a:lnTo>
                <a:lnTo>
                  <a:pt x="243947" y="322079"/>
                </a:lnTo>
                <a:lnTo>
                  <a:pt x="243319" y="322932"/>
                </a:lnTo>
                <a:lnTo>
                  <a:pt x="321770" y="322932"/>
                </a:lnTo>
                <a:lnTo>
                  <a:pt x="320709" y="322079"/>
                </a:lnTo>
                <a:lnTo>
                  <a:pt x="320880" y="322079"/>
                </a:lnTo>
                <a:lnTo>
                  <a:pt x="291433" y="276911"/>
                </a:lnTo>
                <a:lnTo>
                  <a:pt x="254605" y="258031"/>
                </a:lnTo>
                <a:lnTo>
                  <a:pt x="246769" y="256567"/>
                </a:lnTo>
                <a:lnTo>
                  <a:pt x="244320" y="256218"/>
                </a:lnTo>
                <a:close/>
              </a:path>
              <a:path w="448310" h="448310">
                <a:moveTo>
                  <a:pt x="446806" y="136489"/>
                </a:moveTo>
                <a:lnTo>
                  <a:pt x="362992" y="136489"/>
                </a:lnTo>
                <a:lnTo>
                  <a:pt x="362545" y="138579"/>
                </a:lnTo>
                <a:lnTo>
                  <a:pt x="362418" y="139171"/>
                </a:lnTo>
                <a:lnTo>
                  <a:pt x="362349" y="139495"/>
                </a:lnTo>
                <a:lnTo>
                  <a:pt x="362228" y="140060"/>
                </a:lnTo>
                <a:lnTo>
                  <a:pt x="357373" y="157010"/>
                </a:lnTo>
                <a:lnTo>
                  <a:pt x="330527" y="201497"/>
                </a:lnTo>
                <a:lnTo>
                  <a:pt x="298018" y="229059"/>
                </a:lnTo>
                <a:lnTo>
                  <a:pt x="298202" y="230146"/>
                </a:lnTo>
                <a:lnTo>
                  <a:pt x="298965" y="230146"/>
                </a:lnTo>
                <a:lnTo>
                  <a:pt x="299533" y="230448"/>
                </a:lnTo>
                <a:lnTo>
                  <a:pt x="345736" y="267686"/>
                </a:lnTo>
                <a:lnTo>
                  <a:pt x="373399" y="320189"/>
                </a:lnTo>
                <a:lnTo>
                  <a:pt x="374122" y="322512"/>
                </a:lnTo>
                <a:lnTo>
                  <a:pt x="373489" y="322932"/>
                </a:lnTo>
                <a:lnTo>
                  <a:pt x="446271" y="322932"/>
                </a:lnTo>
                <a:lnTo>
                  <a:pt x="446323" y="322079"/>
                </a:lnTo>
                <a:lnTo>
                  <a:pt x="446436" y="320189"/>
                </a:lnTo>
                <a:lnTo>
                  <a:pt x="446544" y="318407"/>
                </a:lnTo>
                <a:lnTo>
                  <a:pt x="446795" y="313064"/>
                </a:lnTo>
                <a:lnTo>
                  <a:pt x="446849" y="311027"/>
                </a:lnTo>
                <a:lnTo>
                  <a:pt x="446936" y="307719"/>
                </a:lnTo>
                <a:lnTo>
                  <a:pt x="447002" y="306153"/>
                </a:lnTo>
                <a:lnTo>
                  <a:pt x="447093" y="303991"/>
                </a:lnTo>
                <a:lnTo>
                  <a:pt x="447187" y="301750"/>
                </a:lnTo>
                <a:lnTo>
                  <a:pt x="446907" y="300976"/>
                </a:lnTo>
                <a:lnTo>
                  <a:pt x="447725" y="300584"/>
                </a:lnTo>
                <a:lnTo>
                  <a:pt x="447725" y="286003"/>
                </a:lnTo>
                <a:lnTo>
                  <a:pt x="447598" y="285852"/>
                </a:lnTo>
                <a:lnTo>
                  <a:pt x="447382" y="285701"/>
                </a:lnTo>
                <a:lnTo>
                  <a:pt x="446773" y="270276"/>
                </a:lnTo>
                <a:lnTo>
                  <a:pt x="447683" y="262995"/>
                </a:lnTo>
                <a:lnTo>
                  <a:pt x="447725" y="185078"/>
                </a:lnTo>
                <a:lnTo>
                  <a:pt x="447156" y="184110"/>
                </a:lnTo>
                <a:lnTo>
                  <a:pt x="447231" y="172852"/>
                </a:lnTo>
                <a:lnTo>
                  <a:pt x="446843" y="167899"/>
                </a:lnTo>
                <a:lnTo>
                  <a:pt x="446779" y="166382"/>
                </a:lnTo>
                <a:lnTo>
                  <a:pt x="447339" y="159133"/>
                </a:lnTo>
                <a:lnTo>
                  <a:pt x="446938" y="140060"/>
                </a:lnTo>
                <a:lnTo>
                  <a:pt x="446843" y="137262"/>
                </a:lnTo>
                <a:lnTo>
                  <a:pt x="446806" y="136489"/>
                </a:lnTo>
                <a:close/>
              </a:path>
              <a:path w="448310" h="448310">
                <a:moveTo>
                  <a:pt x="196117" y="136489"/>
                </a:moveTo>
                <a:lnTo>
                  <a:pt x="125901" y="136489"/>
                </a:lnTo>
                <a:lnTo>
                  <a:pt x="126754" y="137262"/>
                </a:lnTo>
                <a:lnTo>
                  <a:pt x="126473" y="137262"/>
                </a:lnTo>
                <a:lnTo>
                  <a:pt x="131427" y="182062"/>
                </a:lnTo>
                <a:lnTo>
                  <a:pt x="147014" y="224594"/>
                </a:lnTo>
                <a:lnTo>
                  <a:pt x="172383" y="254207"/>
                </a:lnTo>
                <a:lnTo>
                  <a:pt x="194796" y="265325"/>
                </a:lnTo>
                <a:lnTo>
                  <a:pt x="194997" y="265325"/>
                </a:lnTo>
                <a:lnTo>
                  <a:pt x="195700" y="265484"/>
                </a:lnTo>
                <a:lnTo>
                  <a:pt x="195631" y="137262"/>
                </a:lnTo>
                <a:lnTo>
                  <a:pt x="196117" y="136489"/>
                </a:lnTo>
                <a:close/>
              </a:path>
              <a:path w="448310" h="448310">
                <a:moveTo>
                  <a:pt x="314555" y="137262"/>
                </a:moveTo>
                <a:lnTo>
                  <a:pt x="243926" y="137262"/>
                </a:lnTo>
                <a:lnTo>
                  <a:pt x="243866" y="209705"/>
                </a:lnTo>
                <a:lnTo>
                  <a:pt x="244379" y="210281"/>
                </a:lnTo>
                <a:lnTo>
                  <a:pt x="247197" y="209705"/>
                </a:lnTo>
                <a:lnTo>
                  <a:pt x="282747" y="189661"/>
                </a:lnTo>
                <a:lnTo>
                  <a:pt x="301451" y="166542"/>
                </a:lnTo>
                <a:lnTo>
                  <a:pt x="301564" y="166382"/>
                </a:lnTo>
                <a:lnTo>
                  <a:pt x="308549" y="153236"/>
                </a:lnTo>
                <a:lnTo>
                  <a:pt x="313737" y="139721"/>
                </a:lnTo>
                <a:lnTo>
                  <a:pt x="314138" y="138579"/>
                </a:lnTo>
                <a:lnTo>
                  <a:pt x="314555" y="137262"/>
                </a:lnTo>
                <a:close/>
              </a:path>
              <a:path w="448310" h="448310">
                <a:moveTo>
                  <a:pt x="315362" y="136489"/>
                </a:moveTo>
                <a:lnTo>
                  <a:pt x="243289" y="136489"/>
                </a:lnTo>
                <a:lnTo>
                  <a:pt x="244181" y="137262"/>
                </a:lnTo>
                <a:lnTo>
                  <a:pt x="314389" y="137262"/>
                </a:lnTo>
                <a:lnTo>
                  <a:pt x="315362" y="1364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54103" y="3042845"/>
            <a:ext cx="1270" cy="26034"/>
          </a:xfrm>
          <a:custGeom>
            <a:avLst/>
            <a:gdLst/>
            <a:ahLst/>
            <a:cxnLst/>
            <a:rect l="l" t="t" r="r" b="b"/>
            <a:pathLst>
              <a:path w="1270" h="26035">
                <a:moveTo>
                  <a:pt x="952" y="279"/>
                </a:moveTo>
                <a:lnTo>
                  <a:pt x="571" y="0"/>
                </a:lnTo>
                <a:lnTo>
                  <a:pt x="0" y="7556"/>
                </a:lnTo>
                <a:lnTo>
                  <a:pt x="63" y="8432"/>
                </a:lnTo>
                <a:lnTo>
                  <a:pt x="12" y="8851"/>
                </a:lnTo>
                <a:lnTo>
                  <a:pt x="469" y="20599"/>
                </a:lnTo>
                <a:lnTo>
                  <a:pt x="393" y="24790"/>
                </a:lnTo>
                <a:lnTo>
                  <a:pt x="952" y="25755"/>
                </a:lnTo>
                <a:lnTo>
                  <a:pt x="952" y="24460"/>
                </a:lnTo>
                <a:lnTo>
                  <a:pt x="952" y="1295"/>
                </a:lnTo>
                <a:lnTo>
                  <a:pt x="952" y="2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2200968" y="4115049"/>
            <a:ext cx="262890" cy="91440"/>
            <a:chOff x="2200968" y="4115049"/>
            <a:chExt cx="262890" cy="91440"/>
          </a:xfrm>
        </p:grpSpPr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00968" y="4115049"/>
              <a:ext cx="262460" cy="908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18236" y="4115049"/>
              <a:ext cx="241291" cy="908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08495" y="4166004"/>
              <a:ext cx="11131" cy="29361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2248664" y="3761093"/>
            <a:ext cx="695960" cy="344170"/>
            <a:chOff x="2248664" y="3761093"/>
            <a:chExt cx="695960" cy="344170"/>
          </a:xfrm>
        </p:grpSpPr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65502" y="3761093"/>
              <a:ext cx="243273" cy="26354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48664" y="3814103"/>
              <a:ext cx="695411" cy="290588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133332" y="3826128"/>
            <a:ext cx="1222639" cy="314747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7900812" y="2648804"/>
            <a:ext cx="382905" cy="742950"/>
            <a:chOff x="7900812" y="2648804"/>
            <a:chExt cx="382905" cy="742950"/>
          </a:xfrm>
        </p:grpSpPr>
        <p:sp>
          <p:nvSpPr>
            <p:cNvPr id="34" name="object 34"/>
            <p:cNvSpPr/>
            <p:nvPr/>
          </p:nvSpPr>
          <p:spPr>
            <a:xfrm>
              <a:off x="7913772" y="2771169"/>
              <a:ext cx="364490" cy="620395"/>
            </a:xfrm>
            <a:custGeom>
              <a:avLst/>
              <a:gdLst/>
              <a:ahLst/>
              <a:cxnLst/>
              <a:rect l="l" t="t" r="r" b="b"/>
              <a:pathLst>
                <a:path w="364490" h="620395">
                  <a:moveTo>
                    <a:pt x="357230" y="0"/>
                  </a:moveTo>
                  <a:lnTo>
                    <a:pt x="0" y="234047"/>
                  </a:lnTo>
                  <a:lnTo>
                    <a:pt x="2700" y="243046"/>
                  </a:lnTo>
                  <a:lnTo>
                    <a:pt x="124070" y="243046"/>
                  </a:lnTo>
                  <a:lnTo>
                    <a:pt x="127925" y="243046"/>
                  </a:lnTo>
                  <a:lnTo>
                    <a:pt x="131039" y="246167"/>
                  </a:lnTo>
                  <a:lnTo>
                    <a:pt x="131039" y="618328"/>
                  </a:lnTo>
                  <a:lnTo>
                    <a:pt x="141911" y="620232"/>
                  </a:lnTo>
                  <a:lnTo>
                    <a:pt x="364269" y="5557"/>
                  </a:lnTo>
                  <a:lnTo>
                    <a:pt x="35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00812" y="2648804"/>
              <a:ext cx="382449" cy="104508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9926777" y="3748496"/>
            <a:ext cx="1056640" cy="248285"/>
            <a:chOff x="9926777" y="3748496"/>
            <a:chExt cx="1056640" cy="248285"/>
          </a:xfrm>
        </p:grpSpPr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24150" y="3752870"/>
              <a:ext cx="161348" cy="23905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313543" y="3752889"/>
              <a:ext cx="358140" cy="239395"/>
            </a:xfrm>
            <a:custGeom>
              <a:avLst/>
              <a:gdLst/>
              <a:ahLst/>
              <a:cxnLst/>
              <a:rect l="l" t="t" r="r" b="b"/>
              <a:pathLst>
                <a:path w="358140" h="239395">
                  <a:moveTo>
                    <a:pt x="173647" y="239039"/>
                  </a:moveTo>
                  <a:lnTo>
                    <a:pt x="164642" y="200253"/>
                  </a:lnTo>
                  <a:lnTo>
                    <a:pt x="154216" y="155257"/>
                  </a:lnTo>
                  <a:lnTo>
                    <a:pt x="138518" y="87604"/>
                  </a:lnTo>
                  <a:lnTo>
                    <a:pt x="118198" y="0"/>
                  </a:lnTo>
                  <a:lnTo>
                    <a:pt x="105918" y="0"/>
                  </a:lnTo>
                  <a:lnTo>
                    <a:pt x="105918" y="155257"/>
                  </a:lnTo>
                  <a:lnTo>
                    <a:pt x="67665" y="155257"/>
                  </a:lnTo>
                  <a:lnTo>
                    <a:pt x="79857" y="95084"/>
                  </a:lnTo>
                  <a:lnTo>
                    <a:pt x="81432" y="87604"/>
                  </a:lnTo>
                  <a:lnTo>
                    <a:pt x="92202" y="87604"/>
                  </a:lnTo>
                  <a:lnTo>
                    <a:pt x="93789" y="95084"/>
                  </a:lnTo>
                  <a:lnTo>
                    <a:pt x="105918" y="155257"/>
                  </a:lnTo>
                  <a:lnTo>
                    <a:pt x="105918" y="0"/>
                  </a:lnTo>
                  <a:lnTo>
                    <a:pt x="55829" y="0"/>
                  </a:lnTo>
                  <a:lnTo>
                    <a:pt x="0" y="239039"/>
                  </a:lnTo>
                  <a:lnTo>
                    <a:pt x="50190" y="239039"/>
                  </a:lnTo>
                  <a:lnTo>
                    <a:pt x="58496" y="200253"/>
                  </a:lnTo>
                  <a:lnTo>
                    <a:pt x="114731" y="200253"/>
                  </a:lnTo>
                  <a:lnTo>
                    <a:pt x="123101" y="239039"/>
                  </a:lnTo>
                  <a:lnTo>
                    <a:pt x="173647" y="239039"/>
                  </a:lnTo>
                  <a:close/>
                </a:path>
                <a:path w="358140" h="239395">
                  <a:moveTo>
                    <a:pt x="358000" y="239039"/>
                  </a:moveTo>
                  <a:lnTo>
                    <a:pt x="299326" y="0"/>
                  </a:lnTo>
                  <a:lnTo>
                    <a:pt x="247802" y="0"/>
                  </a:lnTo>
                  <a:lnTo>
                    <a:pt x="189128" y="239039"/>
                  </a:lnTo>
                  <a:lnTo>
                    <a:pt x="232359" y="239039"/>
                  </a:lnTo>
                  <a:lnTo>
                    <a:pt x="267970" y="87452"/>
                  </a:lnTo>
                  <a:lnTo>
                    <a:pt x="279514" y="87452"/>
                  </a:lnTo>
                  <a:lnTo>
                    <a:pt x="315137" y="239039"/>
                  </a:lnTo>
                  <a:lnTo>
                    <a:pt x="358000" y="239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926777" y="3752870"/>
              <a:ext cx="160202" cy="23905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0689673" y="3748496"/>
              <a:ext cx="144780" cy="248285"/>
            </a:xfrm>
            <a:custGeom>
              <a:avLst/>
              <a:gdLst/>
              <a:ahLst/>
              <a:cxnLst/>
              <a:rect l="l" t="t" r="r" b="b"/>
              <a:pathLst>
                <a:path w="144779" h="248285">
                  <a:moveTo>
                    <a:pt x="72170" y="0"/>
                  </a:moveTo>
                  <a:lnTo>
                    <a:pt x="39861" y="5210"/>
                  </a:lnTo>
                  <a:lnTo>
                    <a:pt x="17389" y="19378"/>
                  </a:lnTo>
                  <a:lnTo>
                    <a:pt x="4265" y="40306"/>
                  </a:lnTo>
                  <a:lnTo>
                    <a:pt x="0" y="65797"/>
                  </a:lnTo>
                  <a:lnTo>
                    <a:pt x="0" y="182008"/>
                  </a:lnTo>
                  <a:lnTo>
                    <a:pt x="17389" y="228429"/>
                  </a:lnTo>
                  <a:lnTo>
                    <a:pt x="72170" y="247810"/>
                  </a:lnTo>
                  <a:lnTo>
                    <a:pt x="104478" y="242598"/>
                  </a:lnTo>
                  <a:lnTo>
                    <a:pt x="126951" y="228429"/>
                  </a:lnTo>
                  <a:lnTo>
                    <a:pt x="135306" y="215107"/>
                  </a:lnTo>
                  <a:lnTo>
                    <a:pt x="72170" y="215107"/>
                  </a:lnTo>
                  <a:lnTo>
                    <a:pt x="57746" y="213279"/>
                  </a:lnTo>
                  <a:lnTo>
                    <a:pt x="46080" y="207176"/>
                  </a:lnTo>
                  <a:lnTo>
                    <a:pt x="38274" y="195869"/>
                  </a:lnTo>
                  <a:lnTo>
                    <a:pt x="35427" y="178431"/>
                  </a:lnTo>
                  <a:lnTo>
                    <a:pt x="35427" y="69372"/>
                  </a:lnTo>
                  <a:lnTo>
                    <a:pt x="38274" y="51937"/>
                  </a:lnTo>
                  <a:lnTo>
                    <a:pt x="46080" y="40632"/>
                  </a:lnTo>
                  <a:lnTo>
                    <a:pt x="57746" y="34530"/>
                  </a:lnTo>
                  <a:lnTo>
                    <a:pt x="72170" y="32702"/>
                  </a:lnTo>
                  <a:lnTo>
                    <a:pt x="135307" y="32702"/>
                  </a:lnTo>
                  <a:lnTo>
                    <a:pt x="126951" y="19378"/>
                  </a:lnTo>
                  <a:lnTo>
                    <a:pt x="104478" y="5210"/>
                  </a:lnTo>
                  <a:lnTo>
                    <a:pt x="72170" y="0"/>
                  </a:lnTo>
                  <a:close/>
                </a:path>
                <a:path w="144779" h="248285">
                  <a:moveTo>
                    <a:pt x="135307" y="32702"/>
                  </a:moveTo>
                  <a:lnTo>
                    <a:pt x="72170" y="32702"/>
                  </a:lnTo>
                  <a:lnTo>
                    <a:pt x="86591" y="34530"/>
                  </a:lnTo>
                  <a:lnTo>
                    <a:pt x="98257" y="40632"/>
                  </a:lnTo>
                  <a:lnTo>
                    <a:pt x="106067" y="51937"/>
                  </a:lnTo>
                  <a:lnTo>
                    <a:pt x="108915" y="69372"/>
                  </a:lnTo>
                  <a:lnTo>
                    <a:pt x="108915" y="178431"/>
                  </a:lnTo>
                  <a:lnTo>
                    <a:pt x="106067" y="195869"/>
                  </a:lnTo>
                  <a:lnTo>
                    <a:pt x="98257" y="207176"/>
                  </a:lnTo>
                  <a:lnTo>
                    <a:pt x="86591" y="213279"/>
                  </a:lnTo>
                  <a:lnTo>
                    <a:pt x="72170" y="215107"/>
                  </a:lnTo>
                  <a:lnTo>
                    <a:pt x="135306" y="215107"/>
                  </a:lnTo>
                  <a:lnTo>
                    <a:pt x="140076" y="207500"/>
                  </a:lnTo>
                  <a:lnTo>
                    <a:pt x="144343" y="182008"/>
                  </a:lnTo>
                  <a:lnTo>
                    <a:pt x="144343" y="65797"/>
                  </a:lnTo>
                  <a:lnTo>
                    <a:pt x="140131" y="40632"/>
                  </a:lnTo>
                  <a:lnTo>
                    <a:pt x="140076" y="40306"/>
                  </a:lnTo>
                  <a:lnTo>
                    <a:pt x="135307" y="327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63183" y="3752878"/>
              <a:ext cx="120027" cy="239054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9926777" y="4050328"/>
            <a:ext cx="560705" cy="86995"/>
            <a:chOff x="9926777" y="4050328"/>
            <a:chExt cx="560705" cy="86995"/>
          </a:xfrm>
        </p:grpSpPr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926777" y="4050328"/>
              <a:ext cx="457857" cy="8682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404288" y="4051822"/>
              <a:ext cx="82889" cy="83832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2287987" y="4578822"/>
            <a:ext cx="569595" cy="569595"/>
            <a:chOff x="2287987" y="4578822"/>
            <a:chExt cx="569595" cy="569595"/>
          </a:xfrm>
        </p:grpSpPr>
        <p:sp>
          <p:nvSpPr>
            <p:cNvPr id="46" name="object 46"/>
            <p:cNvSpPr/>
            <p:nvPr/>
          </p:nvSpPr>
          <p:spPr>
            <a:xfrm>
              <a:off x="2287987" y="4578822"/>
              <a:ext cx="569595" cy="569595"/>
            </a:xfrm>
            <a:custGeom>
              <a:avLst/>
              <a:gdLst/>
              <a:ahLst/>
              <a:cxnLst/>
              <a:rect l="l" t="t" r="r" b="b"/>
              <a:pathLst>
                <a:path w="569594" h="569595">
                  <a:moveTo>
                    <a:pt x="284535" y="0"/>
                  </a:moveTo>
                  <a:lnTo>
                    <a:pt x="238383" y="3724"/>
                  </a:lnTo>
                  <a:lnTo>
                    <a:pt x="194601" y="14505"/>
                  </a:lnTo>
                  <a:lnTo>
                    <a:pt x="153775" y="31759"/>
                  </a:lnTo>
                  <a:lnTo>
                    <a:pt x="116493" y="54898"/>
                  </a:lnTo>
                  <a:lnTo>
                    <a:pt x="83339" y="83338"/>
                  </a:lnTo>
                  <a:lnTo>
                    <a:pt x="54899" y="116493"/>
                  </a:lnTo>
                  <a:lnTo>
                    <a:pt x="31759" y="153776"/>
                  </a:lnTo>
                  <a:lnTo>
                    <a:pt x="14505" y="194602"/>
                  </a:lnTo>
                  <a:lnTo>
                    <a:pt x="3724" y="238386"/>
                  </a:lnTo>
                  <a:lnTo>
                    <a:pt x="0" y="284540"/>
                  </a:lnTo>
                  <a:lnTo>
                    <a:pt x="3724" y="330693"/>
                  </a:lnTo>
                  <a:lnTo>
                    <a:pt x="14505" y="374475"/>
                  </a:lnTo>
                  <a:lnTo>
                    <a:pt x="31759" y="415300"/>
                  </a:lnTo>
                  <a:lnTo>
                    <a:pt x="54899" y="452582"/>
                  </a:lnTo>
                  <a:lnTo>
                    <a:pt x="83339" y="485735"/>
                  </a:lnTo>
                  <a:lnTo>
                    <a:pt x="116493" y="514175"/>
                  </a:lnTo>
                  <a:lnTo>
                    <a:pt x="153775" y="537314"/>
                  </a:lnTo>
                  <a:lnTo>
                    <a:pt x="194601" y="554567"/>
                  </a:lnTo>
                  <a:lnTo>
                    <a:pt x="238383" y="565349"/>
                  </a:lnTo>
                  <a:lnTo>
                    <a:pt x="284535" y="569073"/>
                  </a:lnTo>
                  <a:lnTo>
                    <a:pt x="330688" y="565349"/>
                  </a:lnTo>
                  <a:lnTo>
                    <a:pt x="374470" y="554567"/>
                  </a:lnTo>
                  <a:lnTo>
                    <a:pt x="415294" y="537314"/>
                  </a:lnTo>
                  <a:lnTo>
                    <a:pt x="452575" y="514175"/>
                  </a:lnTo>
                  <a:lnTo>
                    <a:pt x="485728" y="485735"/>
                  </a:lnTo>
                  <a:lnTo>
                    <a:pt x="514167" y="452582"/>
                  </a:lnTo>
                  <a:lnTo>
                    <a:pt x="537305" y="415300"/>
                  </a:lnTo>
                  <a:lnTo>
                    <a:pt x="554557" y="374475"/>
                  </a:lnTo>
                  <a:lnTo>
                    <a:pt x="565339" y="330693"/>
                  </a:lnTo>
                  <a:lnTo>
                    <a:pt x="569062" y="284540"/>
                  </a:lnTo>
                  <a:lnTo>
                    <a:pt x="565339" y="238386"/>
                  </a:lnTo>
                  <a:lnTo>
                    <a:pt x="554557" y="194602"/>
                  </a:lnTo>
                  <a:lnTo>
                    <a:pt x="537305" y="153776"/>
                  </a:lnTo>
                  <a:lnTo>
                    <a:pt x="514167" y="116493"/>
                  </a:lnTo>
                  <a:lnTo>
                    <a:pt x="485728" y="83338"/>
                  </a:lnTo>
                  <a:lnTo>
                    <a:pt x="452575" y="54898"/>
                  </a:lnTo>
                  <a:lnTo>
                    <a:pt x="415294" y="31759"/>
                  </a:lnTo>
                  <a:lnTo>
                    <a:pt x="374470" y="14505"/>
                  </a:lnTo>
                  <a:lnTo>
                    <a:pt x="330688" y="3724"/>
                  </a:lnTo>
                  <a:lnTo>
                    <a:pt x="284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51546" y="4838702"/>
              <a:ext cx="149382" cy="4930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33577" y="4838702"/>
              <a:ext cx="100279" cy="4930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27875" y="4618699"/>
              <a:ext cx="489318" cy="489311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814625" y="3761280"/>
            <a:ext cx="633596" cy="444413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152048" y="5560413"/>
            <a:ext cx="1901353" cy="113801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650408" y="5560531"/>
            <a:ext cx="1712692" cy="1137801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052787" y="5560593"/>
            <a:ext cx="1801218" cy="1137739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577870" y="5560481"/>
            <a:ext cx="1708435" cy="1137850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904730" y="4801194"/>
            <a:ext cx="1100488" cy="242009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920617" y="4683507"/>
            <a:ext cx="1068745" cy="43851"/>
          </a:xfrm>
          <a:prstGeom prst="rect">
            <a:avLst/>
          </a:prstGeom>
        </p:spPr>
      </p:pic>
      <p:sp>
        <p:nvSpPr>
          <p:cNvPr id="57" name="object 57"/>
          <p:cNvSpPr/>
          <p:nvPr/>
        </p:nvSpPr>
        <p:spPr>
          <a:xfrm>
            <a:off x="11620144" y="897954"/>
            <a:ext cx="327025" cy="233679"/>
          </a:xfrm>
          <a:custGeom>
            <a:avLst/>
            <a:gdLst/>
            <a:ahLst/>
            <a:cxnLst/>
            <a:rect l="l" t="t" r="r" b="b"/>
            <a:pathLst>
              <a:path w="327025" h="233680">
                <a:moveTo>
                  <a:pt x="326974" y="101536"/>
                </a:moveTo>
                <a:lnTo>
                  <a:pt x="324853" y="101536"/>
                </a:lnTo>
                <a:lnTo>
                  <a:pt x="321106" y="99212"/>
                </a:lnTo>
                <a:lnTo>
                  <a:pt x="321106" y="107886"/>
                </a:lnTo>
                <a:lnTo>
                  <a:pt x="321106" y="227266"/>
                </a:lnTo>
                <a:lnTo>
                  <a:pt x="5867" y="227266"/>
                </a:lnTo>
                <a:lnTo>
                  <a:pt x="5867" y="107886"/>
                </a:lnTo>
                <a:lnTo>
                  <a:pt x="124472" y="107886"/>
                </a:lnTo>
                <a:lnTo>
                  <a:pt x="124472" y="161544"/>
                </a:lnTo>
                <a:lnTo>
                  <a:pt x="196189" y="161544"/>
                </a:lnTo>
                <a:lnTo>
                  <a:pt x="196189" y="155676"/>
                </a:lnTo>
                <a:lnTo>
                  <a:pt x="196189" y="108331"/>
                </a:lnTo>
                <a:lnTo>
                  <a:pt x="196189" y="107886"/>
                </a:lnTo>
                <a:lnTo>
                  <a:pt x="321106" y="107886"/>
                </a:lnTo>
                <a:lnTo>
                  <a:pt x="321106" y="99212"/>
                </a:lnTo>
                <a:lnTo>
                  <a:pt x="313753" y="94640"/>
                </a:lnTo>
                <a:lnTo>
                  <a:pt x="313753" y="101536"/>
                </a:lnTo>
                <a:lnTo>
                  <a:pt x="190322" y="101536"/>
                </a:lnTo>
                <a:lnTo>
                  <a:pt x="190322" y="108331"/>
                </a:lnTo>
                <a:lnTo>
                  <a:pt x="190322" y="155676"/>
                </a:lnTo>
                <a:lnTo>
                  <a:pt x="130340" y="155676"/>
                </a:lnTo>
                <a:lnTo>
                  <a:pt x="130340" y="108331"/>
                </a:lnTo>
                <a:lnTo>
                  <a:pt x="190322" y="108331"/>
                </a:lnTo>
                <a:lnTo>
                  <a:pt x="190322" y="101536"/>
                </a:lnTo>
                <a:lnTo>
                  <a:pt x="13042" y="101536"/>
                </a:lnTo>
                <a:lnTo>
                  <a:pt x="161696" y="6934"/>
                </a:lnTo>
                <a:lnTo>
                  <a:pt x="313753" y="101536"/>
                </a:lnTo>
                <a:lnTo>
                  <a:pt x="313753" y="94640"/>
                </a:lnTo>
                <a:lnTo>
                  <a:pt x="161658" y="0"/>
                </a:lnTo>
                <a:lnTo>
                  <a:pt x="2095" y="101536"/>
                </a:lnTo>
                <a:lnTo>
                  <a:pt x="0" y="101536"/>
                </a:lnTo>
                <a:lnTo>
                  <a:pt x="0" y="107886"/>
                </a:lnTo>
                <a:lnTo>
                  <a:pt x="0" y="227266"/>
                </a:lnTo>
                <a:lnTo>
                  <a:pt x="0" y="233616"/>
                </a:lnTo>
                <a:lnTo>
                  <a:pt x="326974" y="233616"/>
                </a:lnTo>
                <a:lnTo>
                  <a:pt x="326974" y="227838"/>
                </a:lnTo>
                <a:lnTo>
                  <a:pt x="326974" y="227266"/>
                </a:lnTo>
                <a:lnTo>
                  <a:pt x="326974" y="107886"/>
                </a:lnTo>
                <a:lnTo>
                  <a:pt x="326974" y="107416"/>
                </a:lnTo>
                <a:lnTo>
                  <a:pt x="326974" y="10153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072317" y="471844"/>
            <a:ext cx="537845" cy="245745"/>
          </a:xfrm>
          <a:custGeom>
            <a:avLst/>
            <a:gdLst/>
            <a:ahLst/>
            <a:cxnLst/>
            <a:rect l="l" t="t" r="r" b="b"/>
            <a:pathLst>
              <a:path w="537845" h="245745">
                <a:moveTo>
                  <a:pt x="537603" y="190868"/>
                </a:moveTo>
                <a:lnTo>
                  <a:pt x="531749" y="186563"/>
                </a:lnTo>
                <a:lnTo>
                  <a:pt x="531749" y="193840"/>
                </a:lnTo>
                <a:lnTo>
                  <a:pt x="531749" y="236791"/>
                </a:lnTo>
                <a:lnTo>
                  <a:pt x="307594" y="237934"/>
                </a:lnTo>
                <a:lnTo>
                  <a:pt x="307594" y="236816"/>
                </a:lnTo>
                <a:lnTo>
                  <a:pt x="223723" y="236816"/>
                </a:lnTo>
                <a:lnTo>
                  <a:pt x="223723" y="182206"/>
                </a:lnTo>
                <a:lnTo>
                  <a:pt x="301739" y="182206"/>
                </a:lnTo>
                <a:lnTo>
                  <a:pt x="301739" y="236778"/>
                </a:lnTo>
                <a:lnTo>
                  <a:pt x="307594" y="236778"/>
                </a:lnTo>
                <a:lnTo>
                  <a:pt x="307594" y="182206"/>
                </a:lnTo>
                <a:lnTo>
                  <a:pt x="307594" y="181762"/>
                </a:lnTo>
                <a:lnTo>
                  <a:pt x="307594" y="175856"/>
                </a:lnTo>
                <a:lnTo>
                  <a:pt x="217855" y="175856"/>
                </a:lnTo>
                <a:lnTo>
                  <a:pt x="217855" y="182206"/>
                </a:lnTo>
                <a:lnTo>
                  <a:pt x="217855" y="236816"/>
                </a:lnTo>
                <a:lnTo>
                  <a:pt x="217855" y="238391"/>
                </a:lnTo>
                <a:lnTo>
                  <a:pt x="5880" y="239458"/>
                </a:lnTo>
                <a:lnTo>
                  <a:pt x="5880" y="181698"/>
                </a:lnTo>
                <a:lnTo>
                  <a:pt x="252831" y="5867"/>
                </a:lnTo>
                <a:lnTo>
                  <a:pt x="276644" y="5867"/>
                </a:lnTo>
                <a:lnTo>
                  <a:pt x="531749" y="193840"/>
                </a:lnTo>
                <a:lnTo>
                  <a:pt x="531749" y="186563"/>
                </a:lnTo>
                <a:lnTo>
                  <a:pt x="286537" y="5867"/>
                </a:lnTo>
                <a:lnTo>
                  <a:pt x="278561" y="0"/>
                </a:lnTo>
                <a:lnTo>
                  <a:pt x="250964" y="0"/>
                </a:lnTo>
                <a:lnTo>
                  <a:pt x="0" y="178663"/>
                </a:lnTo>
                <a:lnTo>
                  <a:pt x="0" y="245364"/>
                </a:lnTo>
                <a:lnTo>
                  <a:pt x="537603" y="242620"/>
                </a:lnTo>
                <a:lnTo>
                  <a:pt x="537603" y="239458"/>
                </a:lnTo>
                <a:lnTo>
                  <a:pt x="537603" y="19086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5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1256670" y="1504109"/>
            <a:ext cx="148784" cy="219282"/>
          </a:xfrm>
          <a:prstGeom prst="rect">
            <a:avLst/>
          </a:prstGeom>
        </p:spPr>
      </p:pic>
      <p:grpSp>
        <p:nvGrpSpPr>
          <p:cNvPr id="60" name="object 60"/>
          <p:cNvGrpSpPr/>
          <p:nvPr/>
        </p:nvGrpSpPr>
        <p:grpSpPr>
          <a:xfrm>
            <a:off x="11434165" y="0"/>
            <a:ext cx="328295" cy="1705610"/>
            <a:chOff x="11434165" y="0"/>
            <a:chExt cx="328295" cy="1705610"/>
          </a:xfrm>
        </p:grpSpPr>
        <p:pic>
          <p:nvPicPr>
            <p:cNvPr id="61" name="object 6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612544" y="1628046"/>
              <a:ext cx="149486" cy="77162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1434166" y="1"/>
              <a:ext cx="257175" cy="1678939"/>
            </a:xfrm>
            <a:custGeom>
              <a:avLst/>
              <a:gdLst/>
              <a:ahLst/>
              <a:cxnLst/>
              <a:rect l="l" t="t" r="r" b="b"/>
              <a:pathLst>
                <a:path w="257175" h="1678939">
                  <a:moveTo>
                    <a:pt x="148475" y="1678520"/>
                  </a:moveTo>
                  <a:lnTo>
                    <a:pt x="148145" y="1672653"/>
                  </a:lnTo>
                  <a:lnTo>
                    <a:pt x="142265" y="1568526"/>
                  </a:lnTo>
                  <a:lnTo>
                    <a:pt x="142265" y="1672653"/>
                  </a:lnTo>
                  <a:lnTo>
                    <a:pt x="94919" y="1672653"/>
                  </a:lnTo>
                  <a:lnTo>
                    <a:pt x="94919" y="1569999"/>
                  </a:lnTo>
                  <a:lnTo>
                    <a:pt x="89065" y="1569999"/>
                  </a:lnTo>
                  <a:lnTo>
                    <a:pt x="89065" y="1672590"/>
                  </a:lnTo>
                  <a:lnTo>
                    <a:pt x="59347" y="1672590"/>
                  </a:lnTo>
                  <a:lnTo>
                    <a:pt x="59347" y="1569720"/>
                  </a:lnTo>
                  <a:lnTo>
                    <a:pt x="94919" y="1569720"/>
                  </a:lnTo>
                  <a:lnTo>
                    <a:pt x="94919" y="1564640"/>
                  </a:lnTo>
                  <a:lnTo>
                    <a:pt x="53479" y="1564640"/>
                  </a:lnTo>
                  <a:lnTo>
                    <a:pt x="53479" y="1569720"/>
                  </a:lnTo>
                  <a:lnTo>
                    <a:pt x="53479" y="1672590"/>
                  </a:lnTo>
                  <a:lnTo>
                    <a:pt x="6096" y="1672653"/>
                  </a:lnTo>
                  <a:lnTo>
                    <a:pt x="14820" y="1459661"/>
                  </a:lnTo>
                  <a:lnTo>
                    <a:pt x="72809" y="1390078"/>
                  </a:lnTo>
                  <a:lnTo>
                    <a:pt x="75552" y="1390078"/>
                  </a:lnTo>
                  <a:lnTo>
                    <a:pt x="130035" y="1456105"/>
                  </a:lnTo>
                  <a:lnTo>
                    <a:pt x="142265" y="1672653"/>
                  </a:lnTo>
                  <a:lnTo>
                    <a:pt x="142265" y="1568526"/>
                  </a:lnTo>
                  <a:lnTo>
                    <a:pt x="136118" y="1459661"/>
                  </a:lnTo>
                  <a:lnTo>
                    <a:pt x="135991" y="1457426"/>
                  </a:lnTo>
                  <a:lnTo>
                    <a:pt x="135915" y="1456105"/>
                  </a:lnTo>
                  <a:lnTo>
                    <a:pt x="135788" y="1453870"/>
                  </a:lnTo>
                  <a:lnTo>
                    <a:pt x="81800" y="1388427"/>
                  </a:lnTo>
                  <a:lnTo>
                    <a:pt x="76974" y="1382585"/>
                  </a:lnTo>
                  <a:lnTo>
                    <a:pt x="76974" y="0"/>
                  </a:lnTo>
                  <a:lnTo>
                    <a:pt x="71107" y="0"/>
                  </a:lnTo>
                  <a:lnTo>
                    <a:pt x="71107" y="1382966"/>
                  </a:lnTo>
                  <a:lnTo>
                    <a:pt x="9055" y="1457426"/>
                  </a:lnTo>
                  <a:lnTo>
                    <a:pt x="0" y="1678520"/>
                  </a:lnTo>
                  <a:lnTo>
                    <a:pt x="53479" y="1678520"/>
                  </a:lnTo>
                  <a:lnTo>
                    <a:pt x="53479" y="1678940"/>
                  </a:lnTo>
                  <a:lnTo>
                    <a:pt x="94919" y="1678940"/>
                  </a:lnTo>
                  <a:lnTo>
                    <a:pt x="94919" y="1678520"/>
                  </a:lnTo>
                  <a:lnTo>
                    <a:pt x="148475" y="1678520"/>
                  </a:lnTo>
                  <a:close/>
                </a:path>
                <a:path w="257175" h="1678939">
                  <a:moveTo>
                    <a:pt x="256781" y="0"/>
                  </a:moveTo>
                  <a:lnTo>
                    <a:pt x="250913" y="0"/>
                  </a:lnTo>
                  <a:lnTo>
                    <a:pt x="250913" y="1637614"/>
                  </a:lnTo>
                  <a:lnTo>
                    <a:pt x="256781" y="1637614"/>
                  </a:lnTo>
                  <a:lnTo>
                    <a:pt x="25678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/>
          <p:nvPr/>
        </p:nvSpPr>
        <p:spPr>
          <a:xfrm>
            <a:off x="11327795" y="0"/>
            <a:ext cx="6350" cy="1518920"/>
          </a:xfrm>
          <a:custGeom>
            <a:avLst/>
            <a:gdLst/>
            <a:ahLst/>
            <a:cxnLst/>
            <a:rect l="l" t="t" r="r" b="b"/>
            <a:pathLst>
              <a:path w="6350" h="1518920">
                <a:moveTo>
                  <a:pt x="5868" y="0"/>
                </a:moveTo>
                <a:lnTo>
                  <a:pt x="0" y="0"/>
                </a:lnTo>
                <a:lnTo>
                  <a:pt x="0" y="1518510"/>
                </a:lnTo>
                <a:lnTo>
                  <a:pt x="5868" y="1518510"/>
                </a:lnTo>
                <a:lnTo>
                  <a:pt x="586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989588" y="679451"/>
            <a:ext cx="524510" cy="162560"/>
          </a:xfrm>
          <a:custGeom>
            <a:avLst/>
            <a:gdLst/>
            <a:ahLst/>
            <a:cxnLst/>
            <a:rect l="l" t="t" r="r" b="b"/>
            <a:pathLst>
              <a:path w="524509" h="162559">
                <a:moveTo>
                  <a:pt x="509879" y="5524"/>
                </a:moveTo>
                <a:lnTo>
                  <a:pt x="503897" y="5524"/>
                </a:lnTo>
                <a:lnTo>
                  <a:pt x="503897" y="50342"/>
                </a:lnTo>
                <a:lnTo>
                  <a:pt x="509879" y="50342"/>
                </a:lnTo>
                <a:lnTo>
                  <a:pt x="509879" y="5524"/>
                </a:lnTo>
                <a:close/>
              </a:path>
              <a:path w="524509" h="162559">
                <a:moveTo>
                  <a:pt x="524230" y="162153"/>
                </a:moveTo>
                <a:lnTo>
                  <a:pt x="517410" y="110363"/>
                </a:lnTo>
                <a:lnTo>
                  <a:pt x="517410" y="156171"/>
                </a:lnTo>
                <a:lnTo>
                  <a:pt x="6680" y="156171"/>
                </a:lnTo>
                <a:lnTo>
                  <a:pt x="17703" y="55880"/>
                </a:lnTo>
                <a:lnTo>
                  <a:pt x="95592" y="55880"/>
                </a:lnTo>
                <a:lnTo>
                  <a:pt x="95592" y="110299"/>
                </a:lnTo>
                <a:lnTo>
                  <a:pt x="154482" y="110299"/>
                </a:lnTo>
                <a:lnTo>
                  <a:pt x="154482" y="104305"/>
                </a:lnTo>
                <a:lnTo>
                  <a:pt x="154482" y="58445"/>
                </a:lnTo>
                <a:lnTo>
                  <a:pt x="154482" y="55880"/>
                </a:lnTo>
                <a:lnTo>
                  <a:pt x="235280" y="55880"/>
                </a:lnTo>
                <a:lnTo>
                  <a:pt x="235280" y="110299"/>
                </a:lnTo>
                <a:lnTo>
                  <a:pt x="294182" y="110299"/>
                </a:lnTo>
                <a:lnTo>
                  <a:pt x="294182" y="104305"/>
                </a:lnTo>
                <a:lnTo>
                  <a:pt x="294182" y="58445"/>
                </a:lnTo>
                <a:lnTo>
                  <a:pt x="294182" y="55880"/>
                </a:lnTo>
                <a:lnTo>
                  <a:pt x="374967" y="55880"/>
                </a:lnTo>
                <a:lnTo>
                  <a:pt x="374967" y="110299"/>
                </a:lnTo>
                <a:lnTo>
                  <a:pt x="433857" y="110299"/>
                </a:lnTo>
                <a:lnTo>
                  <a:pt x="433857" y="104305"/>
                </a:lnTo>
                <a:lnTo>
                  <a:pt x="433857" y="58445"/>
                </a:lnTo>
                <a:lnTo>
                  <a:pt x="433857" y="55880"/>
                </a:lnTo>
                <a:lnTo>
                  <a:pt x="504202" y="55880"/>
                </a:lnTo>
                <a:lnTo>
                  <a:pt x="517410" y="156171"/>
                </a:lnTo>
                <a:lnTo>
                  <a:pt x="517410" y="110363"/>
                </a:lnTo>
                <a:lnTo>
                  <a:pt x="509879" y="53149"/>
                </a:lnTo>
                <a:lnTo>
                  <a:pt x="509879" y="50800"/>
                </a:lnTo>
                <a:lnTo>
                  <a:pt x="427875" y="50800"/>
                </a:lnTo>
                <a:lnTo>
                  <a:pt x="427875" y="58445"/>
                </a:lnTo>
                <a:lnTo>
                  <a:pt x="427875" y="104305"/>
                </a:lnTo>
                <a:lnTo>
                  <a:pt x="380949" y="104305"/>
                </a:lnTo>
                <a:lnTo>
                  <a:pt x="380949" y="58445"/>
                </a:lnTo>
                <a:lnTo>
                  <a:pt x="427875" y="58445"/>
                </a:lnTo>
                <a:lnTo>
                  <a:pt x="427875" y="50800"/>
                </a:lnTo>
                <a:lnTo>
                  <a:pt x="288188" y="50800"/>
                </a:lnTo>
                <a:lnTo>
                  <a:pt x="288188" y="58445"/>
                </a:lnTo>
                <a:lnTo>
                  <a:pt x="288188" y="104305"/>
                </a:lnTo>
                <a:lnTo>
                  <a:pt x="241261" y="104305"/>
                </a:lnTo>
                <a:lnTo>
                  <a:pt x="241261" y="58445"/>
                </a:lnTo>
                <a:lnTo>
                  <a:pt x="288188" y="58445"/>
                </a:lnTo>
                <a:lnTo>
                  <a:pt x="288188" y="50800"/>
                </a:lnTo>
                <a:lnTo>
                  <a:pt x="148513" y="50800"/>
                </a:lnTo>
                <a:lnTo>
                  <a:pt x="148513" y="58445"/>
                </a:lnTo>
                <a:lnTo>
                  <a:pt x="148513" y="104305"/>
                </a:lnTo>
                <a:lnTo>
                  <a:pt x="101574" y="104305"/>
                </a:lnTo>
                <a:lnTo>
                  <a:pt x="101574" y="58445"/>
                </a:lnTo>
                <a:lnTo>
                  <a:pt x="148513" y="58445"/>
                </a:lnTo>
                <a:lnTo>
                  <a:pt x="148513" y="50800"/>
                </a:lnTo>
                <a:lnTo>
                  <a:pt x="17970" y="50800"/>
                </a:lnTo>
                <a:lnTo>
                  <a:pt x="17970" y="5080"/>
                </a:lnTo>
                <a:lnTo>
                  <a:pt x="509879" y="5080"/>
                </a:lnTo>
                <a:lnTo>
                  <a:pt x="509879" y="0"/>
                </a:lnTo>
                <a:lnTo>
                  <a:pt x="12001" y="0"/>
                </a:lnTo>
                <a:lnTo>
                  <a:pt x="12001" y="5080"/>
                </a:lnTo>
                <a:lnTo>
                  <a:pt x="12001" y="50800"/>
                </a:lnTo>
                <a:lnTo>
                  <a:pt x="12001" y="53136"/>
                </a:lnTo>
                <a:lnTo>
                  <a:pt x="0" y="162153"/>
                </a:lnTo>
                <a:lnTo>
                  <a:pt x="524230" y="16215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" name="object 65"/>
          <p:cNvGrpSpPr/>
          <p:nvPr/>
        </p:nvGrpSpPr>
        <p:grpSpPr>
          <a:xfrm>
            <a:off x="12098202" y="-2036"/>
            <a:ext cx="387985" cy="1455420"/>
            <a:chOff x="12098202" y="-2036"/>
            <a:chExt cx="387985" cy="1455420"/>
          </a:xfrm>
        </p:grpSpPr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098202" y="1193508"/>
              <a:ext cx="176367" cy="259373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2182983" y="-2030"/>
              <a:ext cx="302895" cy="1402715"/>
            </a:xfrm>
            <a:custGeom>
              <a:avLst/>
              <a:gdLst/>
              <a:ahLst/>
              <a:cxnLst/>
              <a:rect l="l" t="t" r="r" b="b"/>
              <a:pathLst>
                <a:path w="302895" h="1402715">
                  <a:moveTo>
                    <a:pt x="5994" y="0"/>
                  </a:moveTo>
                  <a:lnTo>
                    <a:pt x="0" y="0"/>
                  </a:lnTo>
                  <a:lnTo>
                    <a:pt x="0" y="1211884"/>
                  </a:lnTo>
                  <a:lnTo>
                    <a:pt x="5994" y="1211884"/>
                  </a:lnTo>
                  <a:lnTo>
                    <a:pt x="5994" y="0"/>
                  </a:lnTo>
                  <a:close/>
                </a:path>
                <a:path w="302895" h="1402715">
                  <a:moveTo>
                    <a:pt x="302793" y="1402143"/>
                  </a:moveTo>
                  <a:lnTo>
                    <a:pt x="302463" y="1396149"/>
                  </a:lnTo>
                  <a:lnTo>
                    <a:pt x="296456" y="1289761"/>
                  </a:lnTo>
                  <a:lnTo>
                    <a:pt x="296456" y="1396149"/>
                  </a:lnTo>
                  <a:lnTo>
                    <a:pt x="238988" y="1396149"/>
                  </a:lnTo>
                  <a:lnTo>
                    <a:pt x="238988" y="1273302"/>
                  </a:lnTo>
                  <a:lnTo>
                    <a:pt x="238988" y="1272755"/>
                  </a:lnTo>
                  <a:lnTo>
                    <a:pt x="238988" y="1266952"/>
                  </a:lnTo>
                  <a:lnTo>
                    <a:pt x="233006" y="1266952"/>
                  </a:lnTo>
                  <a:lnTo>
                    <a:pt x="233006" y="1273302"/>
                  </a:lnTo>
                  <a:lnTo>
                    <a:pt x="233006" y="1396149"/>
                  </a:lnTo>
                  <a:lnTo>
                    <a:pt x="196570" y="1396149"/>
                  </a:lnTo>
                  <a:lnTo>
                    <a:pt x="196570" y="1273302"/>
                  </a:lnTo>
                  <a:lnTo>
                    <a:pt x="233006" y="1273302"/>
                  </a:lnTo>
                  <a:lnTo>
                    <a:pt x="233006" y="1266952"/>
                  </a:lnTo>
                  <a:lnTo>
                    <a:pt x="190588" y="1266952"/>
                  </a:lnTo>
                  <a:lnTo>
                    <a:pt x="190588" y="1273302"/>
                  </a:lnTo>
                  <a:lnTo>
                    <a:pt x="190588" y="1396149"/>
                  </a:lnTo>
                  <a:lnTo>
                    <a:pt x="133070" y="1396149"/>
                  </a:lnTo>
                  <a:lnTo>
                    <a:pt x="143497" y="1141526"/>
                  </a:lnTo>
                  <a:lnTo>
                    <a:pt x="214782" y="1055992"/>
                  </a:lnTo>
                  <a:lnTo>
                    <a:pt x="281851" y="1137285"/>
                  </a:lnTo>
                  <a:lnTo>
                    <a:pt x="296456" y="1396149"/>
                  </a:lnTo>
                  <a:lnTo>
                    <a:pt x="296456" y="1289761"/>
                  </a:lnTo>
                  <a:lnTo>
                    <a:pt x="287718" y="1134999"/>
                  </a:lnTo>
                  <a:lnTo>
                    <a:pt x="222529" y="1055992"/>
                  </a:lnTo>
                  <a:lnTo>
                    <a:pt x="217119" y="1049426"/>
                  </a:lnTo>
                  <a:lnTo>
                    <a:pt x="217119" y="0"/>
                  </a:lnTo>
                  <a:lnTo>
                    <a:pt x="211150" y="0"/>
                  </a:lnTo>
                  <a:lnTo>
                    <a:pt x="211150" y="1051013"/>
                  </a:lnTo>
                  <a:lnTo>
                    <a:pt x="137604" y="1139253"/>
                  </a:lnTo>
                  <a:lnTo>
                    <a:pt x="126834" y="1402143"/>
                  </a:lnTo>
                  <a:lnTo>
                    <a:pt x="302793" y="140214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837323" y="0"/>
            <a:ext cx="1120140" cy="1393190"/>
            <a:chOff x="837323" y="0"/>
            <a:chExt cx="1120140" cy="1393190"/>
          </a:xfrm>
        </p:grpSpPr>
        <p:sp>
          <p:nvSpPr>
            <p:cNvPr id="69" name="object 69"/>
            <p:cNvSpPr/>
            <p:nvPr/>
          </p:nvSpPr>
          <p:spPr>
            <a:xfrm>
              <a:off x="837323" y="1"/>
              <a:ext cx="1120140" cy="1393190"/>
            </a:xfrm>
            <a:custGeom>
              <a:avLst/>
              <a:gdLst/>
              <a:ahLst/>
              <a:cxnLst/>
              <a:rect l="l" t="t" r="r" b="b"/>
              <a:pathLst>
                <a:path w="1120139" h="1393190">
                  <a:moveTo>
                    <a:pt x="547230" y="1334655"/>
                  </a:moveTo>
                  <a:lnTo>
                    <a:pt x="488797" y="1334655"/>
                  </a:lnTo>
                  <a:lnTo>
                    <a:pt x="488797" y="1393075"/>
                  </a:lnTo>
                  <a:lnTo>
                    <a:pt x="547230" y="1393075"/>
                  </a:lnTo>
                  <a:lnTo>
                    <a:pt x="547230" y="1334655"/>
                  </a:lnTo>
                  <a:close/>
                </a:path>
                <a:path w="1120139" h="1393190">
                  <a:moveTo>
                    <a:pt x="547230" y="1250759"/>
                  </a:moveTo>
                  <a:lnTo>
                    <a:pt x="488797" y="1250759"/>
                  </a:lnTo>
                  <a:lnTo>
                    <a:pt x="488797" y="1309179"/>
                  </a:lnTo>
                  <a:lnTo>
                    <a:pt x="547230" y="1309179"/>
                  </a:lnTo>
                  <a:lnTo>
                    <a:pt x="547230" y="1250759"/>
                  </a:lnTo>
                  <a:close/>
                </a:path>
                <a:path w="1120139" h="1393190">
                  <a:moveTo>
                    <a:pt x="631113" y="1334655"/>
                  </a:moveTo>
                  <a:lnTo>
                    <a:pt x="572706" y="1334655"/>
                  </a:lnTo>
                  <a:lnTo>
                    <a:pt x="572706" y="1393075"/>
                  </a:lnTo>
                  <a:lnTo>
                    <a:pt x="631113" y="1393075"/>
                  </a:lnTo>
                  <a:lnTo>
                    <a:pt x="631113" y="1334655"/>
                  </a:lnTo>
                  <a:close/>
                </a:path>
                <a:path w="1120139" h="1393190">
                  <a:moveTo>
                    <a:pt x="631113" y="1250759"/>
                  </a:moveTo>
                  <a:lnTo>
                    <a:pt x="572706" y="1250759"/>
                  </a:lnTo>
                  <a:lnTo>
                    <a:pt x="572706" y="1309179"/>
                  </a:lnTo>
                  <a:lnTo>
                    <a:pt x="631113" y="1309179"/>
                  </a:lnTo>
                  <a:lnTo>
                    <a:pt x="631113" y="1250759"/>
                  </a:lnTo>
                  <a:close/>
                </a:path>
                <a:path w="1120139" h="1393190">
                  <a:moveTo>
                    <a:pt x="1119924" y="0"/>
                  </a:moveTo>
                  <a:lnTo>
                    <a:pt x="0" y="0"/>
                  </a:lnTo>
                  <a:lnTo>
                    <a:pt x="0" y="1382979"/>
                  </a:lnTo>
                  <a:lnTo>
                    <a:pt x="559968" y="981049"/>
                  </a:lnTo>
                  <a:lnTo>
                    <a:pt x="1119924" y="1382979"/>
                  </a:lnTo>
                  <a:lnTo>
                    <a:pt x="1119924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46861" y="309677"/>
              <a:ext cx="695960" cy="525145"/>
            </a:xfrm>
            <a:custGeom>
              <a:avLst/>
              <a:gdLst/>
              <a:ahLst/>
              <a:cxnLst/>
              <a:rect l="l" t="t" r="r" b="b"/>
              <a:pathLst>
                <a:path w="695960" h="525144">
                  <a:moveTo>
                    <a:pt x="57048" y="399440"/>
                  </a:moveTo>
                  <a:lnTo>
                    <a:pt x="55384" y="391274"/>
                  </a:lnTo>
                  <a:lnTo>
                    <a:pt x="52057" y="386880"/>
                  </a:lnTo>
                  <a:lnTo>
                    <a:pt x="52057" y="389737"/>
                  </a:lnTo>
                  <a:lnTo>
                    <a:pt x="52057" y="409117"/>
                  </a:lnTo>
                  <a:lnTo>
                    <a:pt x="44538" y="413893"/>
                  </a:lnTo>
                  <a:lnTo>
                    <a:pt x="31026" y="413893"/>
                  </a:lnTo>
                  <a:lnTo>
                    <a:pt x="31026" y="384975"/>
                  </a:lnTo>
                  <a:lnTo>
                    <a:pt x="44538" y="384975"/>
                  </a:lnTo>
                  <a:lnTo>
                    <a:pt x="52057" y="389737"/>
                  </a:lnTo>
                  <a:lnTo>
                    <a:pt x="52057" y="386880"/>
                  </a:lnTo>
                  <a:lnTo>
                    <a:pt x="50876" y="385318"/>
                  </a:lnTo>
                  <a:lnTo>
                    <a:pt x="50253" y="384975"/>
                  </a:lnTo>
                  <a:lnTo>
                    <a:pt x="44272" y="381660"/>
                  </a:lnTo>
                  <a:lnTo>
                    <a:pt x="36296" y="380415"/>
                  </a:lnTo>
                  <a:lnTo>
                    <a:pt x="31026" y="380415"/>
                  </a:lnTo>
                  <a:lnTo>
                    <a:pt x="31026" y="374484"/>
                  </a:lnTo>
                  <a:lnTo>
                    <a:pt x="26035" y="374484"/>
                  </a:lnTo>
                  <a:lnTo>
                    <a:pt x="26035" y="380415"/>
                  </a:lnTo>
                  <a:lnTo>
                    <a:pt x="26035" y="384975"/>
                  </a:lnTo>
                  <a:lnTo>
                    <a:pt x="26035" y="413893"/>
                  </a:lnTo>
                  <a:lnTo>
                    <a:pt x="12509" y="413893"/>
                  </a:lnTo>
                  <a:lnTo>
                    <a:pt x="4991" y="409117"/>
                  </a:lnTo>
                  <a:lnTo>
                    <a:pt x="4991" y="389737"/>
                  </a:lnTo>
                  <a:lnTo>
                    <a:pt x="12509" y="384975"/>
                  </a:lnTo>
                  <a:lnTo>
                    <a:pt x="26035" y="384975"/>
                  </a:lnTo>
                  <a:lnTo>
                    <a:pt x="26035" y="380415"/>
                  </a:lnTo>
                  <a:lnTo>
                    <a:pt x="20751" y="380415"/>
                  </a:lnTo>
                  <a:lnTo>
                    <a:pt x="12776" y="381660"/>
                  </a:lnTo>
                  <a:lnTo>
                    <a:pt x="6172" y="385318"/>
                  </a:lnTo>
                  <a:lnTo>
                    <a:pt x="1663" y="391274"/>
                  </a:lnTo>
                  <a:lnTo>
                    <a:pt x="0" y="399440"/>
                  </a:lnTo>
                  <a:lnTo>
                    <a:pt x="1663" y="407593"/>
                  </a:lnTo>
                  <a:lnTo>
                    <a:pt x="6172" y="413550"/>
                  </a:lnTo>
                  <a:lnTo>
                    <a:pt x="12776" y="417207"/>
                  </a:lnTo>
                  <a:lnTo>
                    <a:pt x="20751" y="418452"/>
                  </a:lnTo>
                  <a:lnTo>
                    <a:pt x="26035" y="418452"/>
                  </a:lnTo>
                  <a:lnTo>
                    <a:pt x="26035" y="425386"/>
                  </a:lnTo>
                  <a:lnTo>
                    <a:pt x="31026" y="425386"/>
                  </a:lnTo>
                  <a:lnTo>
                    <a:pt x="31026" y="418452"/>
                  </a:lnTo>
                  <a:lnTo>
                    <a:pt x="36296" y="418452"/>
                  </a:lnTo>
                  <a:lnTo>
                    <a:pt x="44272" y="417207"/>
                  </a:lnTo>
                  <a:lnTo>
                    <a:pt x="50253" y="413893"/>
                  </a:lnTo>
                  <a:lnTo>
                    <a:pt x="50876" y="413550"/>
                  </a:lnTo>
                  <a:lnTo>
                    <a:pt x="55384" y="407593"/>
                  </a:lnTo>
                  <a:lnTo>
                    <a:pt x="57048" y="399440"/>
                  </a:lnTo>
                  <a:close/>
                </a:path>
                <a:path w="695960" h="525144">
                  <a:moveTo>
                    <a:pt x="76542" y="472325"/>
                  </a:moveTo>
                  <a:lnTo>
                    <a:pt x="75196" y="470585"/>
                  </a:lnTo>
                  <a:lnTo>
                    <a:pt x="71691" y="466026"/>
                  </a:lnTo>
                  <a:lnTo>
                    <a:pt x="71539" y="466026"/>
                  </a:lnTo>
                  <a:lnTo>
                    <a:pt x="71539" y="473621"/>
                  </a:lnTo>
                  <a:lnTo>
                    <a:pt x="71539" y="486054"/>
                  </a:lnTo>
                  <a:lnTo>
                    <a:pt x="67284" y="489026"/>
                  </a:lnTo>
                  <a:lnTo>
                    <a:pt x="43713" y="489026"/>
                  </a:lnTo>
                  <a:lnTo>
                    <a:pt x="43713" y="470585"/>
                  </a:lnTo>
                  <a:lnTo>
                    <a:pt x="67284" y="470585"/>
                  </a:lnTo>
                  <a:lnTo>
                    <a:pt x="71539" y="473621"/>
                  </a:lnTo>
                  <a:lnTo>
                    <a:pt x="71539" y="466026"/>
                  </a:lnTo>
                  <a:lnTo>
                    <a:pt x="38722" y="466026"/>
                  </a:lnTo>
                  <a:lnTo>
                    <a:pt x="38722" y="514045"/>
                  </a:lnTo>
                  <a:lnTo>
                    <a:pt x="43713" y="514045"/>
                  </a:lnTo>
                  <a:lnTo>
                    <a:pt x="43713" y="493572"/>
                  </a:lnTo>
                  <a:lnTo>
                    <a:pt x="71691" y="493572"/>
                  </a:lnTo>
                  <a:lnTo>
                    <a:pt x="75209" y="489026"/>
                  </a:lnTo>
                  <a:lnTo>
                    <a:pt x="76542" y="487286"/>
                  </a:lnTo>
                  <a:lnTo>
                    <a:pt x="76542" y="472325"/>
                  </a:lnTo>
                  <a:close/>
                </a:path>
                <a:path w="695960" h="525144">
                  <a:moveTo>
                    <a:pt x="112725" y="400088"/>
                  </a:moveTo>
                  <a:lnTo>
                    <a:pt x="110807" y="390144"/>
                  </a:lnTo>
                  <a:lnTo>
                    <a:pt x="107734" y="385521"/>
                  </a:lnTo>
                  <a:lnTo>
                    <a:pt x="107734" y="400088"/>
                  </a:lnTo>
                  <a:lnTo>
                    <a:pt x="106260" y="408279"/>
                  </a:lnTo>
                  <a:lnTo>
                    <a:pt x="102184" y="414731"/>
                  </a:lnTo>
                  <a:lnTo>
                    <a:pt x="95999" y="418960"/>
                  </a:lnTo>
                  <a:lnTo>
                    <a:pt x="88214" y="420471"/>
                  </a:lnTo>
                  <a:lnTo>
                    <a:pt x="80441" y="418960"/>
                  </a:lnTo>
                  <a:lnTo>
                    <a:pt x="74244" y="414731"/>
                  </a:lnTo>
                  <a:lnTo>
                    <a:pt x="70167" y="408279"/>
                  </a:lnTo>
                  <a:lnTo>
                    <a:pt x="68694" y="400088"/>
                  </a:lnTo>
                  <a:lnTo>
                    <a:pt x="70167" y="391896"/>
                  </a:lnTo>
                  <a:lnTo>
                    <a:pt x="74244" y="385445"/>
                  </a:lnTo>
                  <a:lnTo>
                    <a:pt x="80441" y="381215"/>
                  </a:lnTo>
                  <a:lnTo>
                    <a:pt x="88214" y="379691"/>
                  </a:lnTo>
                  <a:lnTo>
                    <a:pt x="95999" y="381215"/>
                  </a:lnTo>
                  <a:lnTo>
                    <a:pt x="102184" y="385445"/>
                  </a:lnTo>
                  <a:lnTo>
                    <a:pt x="106260" y="391896"/>
                  </a:lnTo>
                  <a:lnTo>
                    <a:pt x="107734" y="400088"/>
                  </a:lnTo>
                  <a:lnTo>
                    <a:pt x="107734" y="385521"/>
                  </a:lnTo>
                  <a:lnTo>
                    <a:pt x="105562" y="382244"/>
                  </a:lnTo>
                  <a:lnTo>
                    <a:pt x="101765" y="379691"/>
                  </a:lnTo>
                  <a:lnTo>
                    <a:pt x="97777" y="377024"/>
                  </a:lnTo>
                  <a:lnTo>
                    <a:pt x="88214" y="375132"/>
                  </a:lnTo>
                  <a:lnTo>
                    <a:pt x="78651" y="377024"/>
                  </a:lnTo>
                  <a:lnTo>
                    <a:pt x="70866" y="382244"/>
                  </a:lnTo>
                  <a:lnTo>
                    <a:pt x="65620" y="390144"/>
                  </a:lnTo>
                  <a:lnTo>
                    <a:pt x="63703" y="400088"/>
                  </a:lnTo>
                  <a:lnTo>
                    <a:pt x="65620" y="410019"/>
                  </a:lnTo>
                  <a:lnTo>
                    <a:pt x="70866" y="417931"/>
                  </a:lnTo>
                  <a:lnTo>
                    <a:pt x="78651" y="423151"/>
                  </a:lnTo>
                  <a:lnTo>
                    <a:pt x="88214" y="425030"/>
                  </a:lnTo>
                  <a:lnTo>
                    <a:pt x="97777" y="423151"/>
                  </a:lnTo>
                  <a:lnTo>
                    <a:pt x="101765" y="420471"/>
                  </a:lnTo>
                  <a:lnTo>
                    <a:pt x="105562" y="417931"/>
                  </a:lnTo>
                  <a:lnTo>
                    <a:pt x="110807" y="410019"/>
                  </a:lnTo>
                  <a:lnTo>
                    <a:pt x="112725" y="400088"/>
                  </a:lnTo>
                  <a:close/>
                </a:path>
                <a:path w="695960" h="525144">
                  <a:moveTo>
                    <a:pt x="122097" y="466026"/>
                  </a:moveTo>
                  <a:lnTo>
                    <a:pt x="116801" y="466026"/>
                  </a:lnTo>
                  <a:lnTo>
                    <a:pt x="102209" y="496112"/>
                  </a:lnTo>
                  <a:lnTo>
                    <a:pt x="86741" y="466026"/>
                  </a:lnTo>
                  <a:lnTo>
                    <a:pt x="81381" y="466026"/>
                  </a:lnTo>
                  <a:lnTo>
                    <a:pt x="99606" y="501751"/>
                  </a:lnTo>
                  <a:lnTo>
                    <a:pt x="96570" y="508114"/>
                  </a:lnTo>
                  <a:lnTo>
                    <a:pt x="94246" y="509485"/>
                  </a:lnTo>
                  <a:lnTo>
                    <a:pt x="87668" y="509485"/>
                  </a:lnTo>
                  <a:lnTo>
                    <a:pt x="87668" y="514045"/>
                  </a:lnTo>
                  <a:lnTo>
                    <a:pt x="98374" y="514045"/>
                  </a:lnTo>
                  <a:lnTo>
                    <a:pt x="100114" y="511365"/>
                  </a:lnTo>
                  <a:lnTo>
                    <a:pt x="107492" y="496112"/>
                  </a:lnTo>
                  <a:lnTo>
                    <a:pt x="122097" y="466026"/>
                  </a:lnTo>
                  <a:close/>
                </a:path>
                <a:path w="695960" h="525144">
                  <a:moveTo>
                    <a:pt x="160375" y="382371"/>
                  </a:moveTo>
                  <a:lnTo>
                    <a:pt x="159042" y="380631"/>
                  </a:lnTo>
                  <a:lnTo>
                    <a:pt x="155536" y="376072"/>
                  </a:lnTo>
                  <a:lnTo>
                    <a:pt x="155384" y="376072"/>
                  </a:lnTo>
                  <a:lnTo>
                    <a:pt x="155384" y="383679"/>
                  </a:lnTo>
                  <a:lnTo>
                    <a:pt x="155384" y="396113"/>
                  </a:lnTo>
                  <a:lnTo>
                    <a:pt x="151117" y="399072"/>
                  </a:lnTo>
                  <a:lnTo>
                    <a:pt x="127546" y="399072"/>
                  </a:lnTo>
                  <a:lnTo>
                    <a:pt x="127546" y="380631"/>
                  </a:lnTo>
                  <a:lnTo>
                    <a:pt x="151117" y="380631"/>
                  </a:lnTo>
                  <a:lnTo>
                    <a:pt x="155384" y="383679"/>
                  </a:lnTo>
                  <a:lnTo>
                    <a:pt x="155384" y="376072"/>
                  </a:lnTo>
                  <a:lnTo>
                    <a:pt x="122555" y="376072"/>
                  </a:lnTo>
                  <a:lnTo>
                    <a:pt x="122555" y="424091"/>
                  </a:lnTo>
                  <a:lnTo>
                    <a:pt x="127546" y="424091"/>
                  </a:lnTo>
                  <a:lnTo>
                    <a:pt x="127546" y="403631"/>
                  </a:lnTo>
                  <a:lnTo>
                    <a:pt x="155536" y="403631"/>
                  </a:lnTo>
                  <a:lnTo>
                    <a:pt x="159042" y="399072"/>
                  </a:lnTo>
                  <a:lnTo>
                    <a:pt x="160375" y="397332"/>
                  </a:lnTo>
                  <a:lnTo>
                    <a:pt x="160375" y="382371"/>
                  </a:lnTo>
                  <a:close/>
                </a:path>
                <a:path w="695960" h="525144">
                  <a:moveTo>
                    <a:pt x="164680" y="466026"/>
                  </a:moveTo>
                  <a:lnTo>
                    <a:pt x="157594" y="466026"/>
                  </a:lnTo>
                  <a:lnTo>
                    <a:pt x="133299" y="487426"/>
                  </a:lnTo>
                  <a:lnTo>
                    <a:pt x="133299" y="466026"/>
                  </a:lnTo>
                  <a:lnTo>
                    <a:pt x="128308" y="466026"/>
                  </a:lnTo>
                  <a:lnTo>
                    <a:pt x="128308" y="514045"/>
                  </a:lnTo>
                  <a:lnTo>
                    <a:pt x="133299" y="514045"/>
                  </a:lnTo>
                  <a:lnTo>
                    <a:pt x="133299" y="492417"/>
                  </a:lnTo>
                  <a:lnTo>
                    <a:pt x="157886" y="514045"/>
                  </a:lnTo>
                  <a:lnTo>
                    <a:pt x="164680" y="514045"/>
                  </a:lnTo>
                  <a:lnTo>
                    <a:pt x="140525" y="492417"/>
                  </a:lnTo>
                  <a:lnTo>
                    <a:pt x="137858" y="490029"/>
                  </a:lnTo>
                  <a:lnTo>
                    <a:pt x="140766" y="487426"/>
                  </a:lnTo>
                  <a:lnTo>
                    <a:pt x="164680" y="466026"/>
                  </a:lnTo>
                  <a:close/>
                </a:path>
                <a:path w="695960" h="525144">
                  <a:moveTo>
                    <a:pt x="205930" y="376072"/>
                  </a:moveTo>
                  <a:lnTo>
                    <a:pt x="200647" y="376072"/>
                  </a:lnTo>
                  <a:lnTo>
                    <a:pt x="186042" y="406158"/>
                  </a:lnTo>
                  <a:lnTo>
                    <a:pt x="170573" y="376072"/>
                  </a:lnTo>
                  <a:lnTo>
                    <a:pt x="165227" y="376072"/>
                  </a:lnTo>
                  <a:lnTo>
                    <a:pt x="183438" y="411797"/>
                  </a:lnTo>
                  <a:lnTo>
                    <a:pt x="180416" y="418160"/>
                  </a:lnTo>
                  <a:lnTo>
                    <a:pt x="178092" y="419531"/>
                  </a:lnTo>
                  <a:lnTo>
                    <a:pt x="171513" y="419531"/>
                  </a:lnTo>
                  <a:lnTo>
                    <a:pt x="171513" y="424091"/>
                  </a:lnTo>
                  <a:lnTo>
                    <a:pt x="182219" y="424091"/>
                  </a:lnTo>
                  <a:lnTo>
                    <a:pt x="183946" y="421411"/>
                  </a:lnTo>
                  <a:lnTo>
                    <a:pt x="191338" y="406158"/>
                  </a:lnTo>
                  <a:lnTo>
                    <a:pt x="205930" y="376072"/>
                  </a:lnTo>
                  <a:close/>
                </a:path>
                <a:path w="695960" h="525144">
                  <a:moveTo>
                    <a:pt x="215950" y="490029"/>
                  </a:moveTo>
                  <a:lnTo>
                    <a:pt x="214033" y="480098"/>
                  </a:lnTo>
                  <a:lnTo>
                    <a:pt x="210959" y="475462"/>
                  </a:lnTo>
                  <a:lnTo>
                    <a:pt x="210959" y="490029"/>
                  </a:lnTo>
                  <a:lnTo>
                    <a:pt x="209486" y="498221"/>
                  </a:lnTo>
                  <a:lnTo>
                    <a:pt x="205397" y="504672"/>
                  </a:lnTo>
                  <a:lnTo>
                    <a:pt x="199212" y="508901"/>
                  </a:lnTo>
                  <a:lnTo>
                    <a:pt x="191439" y="510425"/>
                  </a:lnTo>
                  <a:lnTo>
                    <a:pt x="183654" y="508901"/>
                  </a:lnTo>
                  <a:lnTo>
                    <a:pt x="177469" y="504672"/>
                  </a:lnTo>
                  <a:lnTo>
                    <a:pt x="173380" y="498221"/>
                  </a:lnTo>
                  <a:lnTo>
                    <a:pt x="171907" y="490029"/>
                  </a:lnTo>
                  <a:lnTo>
                    <a:pt x="173380" y="481850"/>
                  </a:lnTo>
                  <a:lnTo>
                    <a:pt x="177469" y="475386"/>
                  </a:lnTo>
                  <a:lnTo>
                    <a:pt x="183654" y="471170"/>
                  </a:lnTo>
                  <a:lnTo>
                    <a:pt x="191439" y="469646"/>
                  </a:lnTo>
                  <a:lnTo>
                    <a:pt x="199212" y="471170"/>
                  </a:lnTo>
                  <a:lnTo>
                    <a:pt x="205397" y="475386"/>
                  </a:lnTo>
                  <a:lnTo>
                    <a:pt x="209486" y="481850"/>
                  </a:lnTo>
                  <a:lnTo>
                    <a:pt x="210959" y="490029"/>
                  </a:lnTo>
                  <a:lnTo>
                    <a:pt x="210959" y="475462"/>
                  </a:lnTo>
                  <a:lnTo>
                    <a:pt x="208788" y="472186"/>
                  </a:lnTo>
                  <a:lnTo>
                    <a:pt x="204990" y="469646"/>
                  </a:lnTo>
                  <a:lnTo>
                    <a:pt x="201002" y="466966"/>
                  </a:lnTo>
                  <a:lnTo>
                    <a:pt x="191439" y="465086"/>
                  </a:lnTo>
                  <a:lnTo>
                    <a:pt x="181876" y="466966"/>
                  </a:lnTo>
                  <a:lnTo>
                    <a:pt x="174078" y="472186"/>
                  </a:lnTo>
                  <a:lnTo>
                    <a:pt x="168833" y="480098"/>
                  </a:lnTo>
                  <a:lnTo>
                    <a:pt x="166916" y="490029"/>
                  </a:lnTo>
                  <a:lnTo>
                    <a:pt x="168833" y="499973"/>
                  </a:lnTo>
                  <a:lnTo>
                    <a:pt x="174078" y="507873"/>
                  </a:lnTo>
                  <a:lnTo>
                    <a:pt x="181876" y="513092"/>
                  </a:lnTo>
                  <a:lnTo>
                    <a:pt x="191439" y="514985"/>
                  </a:lnTo>
                  <a:lnTo>
                    <a:pt x="201002" y="513092"/>
                  </a:lnTo>
                  <a:lnTo>
                    <a:pt x="204990" y="510425"/>
                  </a:lnTo>
                  <a:lnTo>
                    <a:pt x="208788" y="507873"/>
                  </a:lnTo>
                  <a:lnTo>
                    <a:pt x="214033" y="499973"/>
                  </a:lnTo>
                  <a:lnTo>
                    <a:pt x="215950" y="490029"/>
                  </a:lnTo>
                  <a:close/>
                </a:path>
                <a:path w="695960" h="525144">
                  <a:moveTo>
                    <a:pt x="262585" y="471665"/>
                  </a:moveTo>
                  <a:lnTo>
                    <a:pt x="261683" y="470585"/>
                  </a:lnTo>
                  <a:lnTo>
                    <a:pt x="257886" y="466026"/>
                  </a:lnTo>
                  <a:lnTo>
                    <a:pt x="257606" y="466026"/>
                  </a:lnTo>
                  <a:lnTo>
                    <a:pt x="257606" y="473481"/>
                  </a:lnTo>
                  <a:lnTo>
                    <a:pt x="257606" y="484974"/>
                  </a:lnTo>
                  <a:lnTo>
                    <a:pt x="253911" y="487794"/>
                  </a:lnTo>
                  <a:lnTo>
                    <a:pt x="230771" y="487794"/>
                  </a:lnTo>
                  <a:lnTo>
                    <a:pt x="230771" y="470585"/>
                  </a:lnTo>
                  <a:lnTo>
                    <a:pt x="253834" y="470585"/>
                  </a:lnTo>
                  <a:lnTo>
                    <a:pt x="257606" y="473481"/>
                  </a:lnTo>
                  <a:lnTo>
                    <a:pt x="257606" y="466026"/>
                  </a:lnTo>
                  <a:lnTo>
                    <a:pt x="225780" y="466026"/>
                  </a:lnTo>
                  <a:lnTo>
                    <a:pt x="225780" y="514045"/>
                  </a:lnTo>
                  <a:lnTo>
                    <a:pt x="257886" y="514045"/>
                  </a:lnTo>
                  <a:lnTo>
                    <a:pt x="261734" y="509485"/>
                  </a:lnTo>
                  <a:lnTo>
                    <a:pt x="262585" y="508469"/>
                  </a:lnTo>
                  <a:lnTo>
                    <a:pt x="262585" y="497700"/>
                  </a:lnTo>
                  <a:lnTo>
                    <a:pt x="261937" y="493433"/>
                  </a:lnTo>
                  <a:lnTo>
                    <a:pt x="260019" y="492353"/>
                  </a:lnTo>
                  <a:lnTo>
                    <a:pt x="257606" y="490994"/>
                  </a:lnTo>
                  <a:lnTo>
                    <a:pt x="257606" y="495236"/>
                  </a:lnTo>
                  <a:lnTo>
                    <a:pt x="257606" y="506742"/>
                  </a:lnTo>
                  <a:lnTo>
                    <a:pt x="253911" y="509485"/>
                  </a:lnTo>
                  <a:lnTo>
                    <a:pt x="230771" y="509485"/>
                  </a:lnTo>
                  <a:lnTo>
                    <a:pt x="230771" y="492353"/>
                  </a:lnTo>
                  <a:lnTo>
                    <a:pt x="253834" y="492353"/>
                  </a:lnTo>
                  <a:lnTo>
                    <a:pt x="257606" y="495236"/>
                  </a:lnTo>
                  <a:lnTo>
                    <a:pt x="257606" y="490994"/>
                  </a:lnTo>
                  <a:lnTo>
                    <a:pt x="255930" y="490029"/>
                  </a:lnTo>
                  <a:lnTo>
                    <a:pt x="259892" y="487794"/>
                  </a:lnTo>
                  <a:lnTo>
                    <a:pt x="261937" y="486638"/>
                  </a:lnTo>
                  <a:lnTo>
                    <a:pt x="262585" y="482371"/>
                  </a:lnTo>
                  <a:lnTo>
                    <a:pt x="262585" y="471665"/>
                  </a:lnTo>
                  <a:close/>
                </a:path>
                <a:path w="695960" h="525144">
                  <a:moveTo>
                    <a:pt x="269265" y="376072"/>
                  </a:moveTo>
                  <a:lnTo>
                    <a:pt x="262331" y="376072"/>
                  </a:lnTo>
                  <a:lnTo>
                    <a:pt x="241007" y="419100"/>
                  </a:lnTo>
                  <a:lnTo>
                    <a:pt x="222732" y="383235"/>
                  </a:lnTo>
                  <a:lnTo>
                    <a:pt x="219087" y="376072"/>
                  </a:lnTo>
                  <a:lnTo>
                    <a:pt x="212153" y="376072"/>
                  </a:lnTo>
                  <a:lnTo>
                    <a:pt x="212153" y="424091"/>
                  </a:lnTo>
                  <a:lnTo>
                    <a:pt x="217144" y="424091"/>
                  </a:lnTo>
                  <a:lnTo>
                    <a:pt x="217144" y="383235"/>
                  </a:lnTo>
                  <a:lnTo>
                    <a:pt x="237896" y="424091"/>
                  </a:lnTo>
                  <a:lnTo>
                    <a:pt x="244259" y="424091"/>
                  </a:lnTo>
                  <a:lnTo>
                    <a:pt x="246697" y="419100"/>
                  </a:lnTo>
                  <a:lnTo>
                    <a:pt x="264287" y="383235"/>
                  </a:lnTo>
                  <a:lnTo>
                    <a:pt x="264287" y="424091"/>
                  </a:lnTo>
                  <a:lnTo>
                    <a:pt x="269265" y="424091"/>
                  </a:lnTo>
                  <a:lnTo>
                    <a:pt x="269265" y="383235"/>
                  </a:lnTo>
                  <a:lnTo>
                    <a:pt x="269265" y="376072"/>
                  </a:lnTo>
                  <a:close/>
                </a:path>
                <a:path w="695960" h="525144">
                  <a:moveTo>
                    <a:pt x="319201" y="490029"/>
                  </a:moveTo>
                  <a:lnTo>
                    <a:pt x="317284" y="480098"/>
                  </a:lnTo>
                  <a:lnTo>
                    <a:pt x="314210" y="475462"/>
                  </a:lnTo>
                  <a:lnTo>
                    <a:pt x="314210" y="490029"/>
                  </a:lnTo>
                  <a:lnTo>
                    <a:pt x="312737" y="498221"/>
                  </a:lnTo>
                  <a:lnTo>
                    <a:pt x="308660" y="504672"/>
                  </a:lnTo>
                  <a:lnTo>
                    <a:pt x="302475" y="508901"/>
                  </a:lnTo>
                  <a:lnTo>
                    <a:pt x="294690" y="510425"/>
                  </a:lnTo>
                  <a:lnTo>
                    <a:pt x="286918" y="508901"/>
                  </a:lnTo>
                  <a:lnTo>
                    <a:pt x="280733" y="504672"/>
                  </a:lnTo>
                  <a:lnTo>
                    <a:pt x="276644" y="498221"/>
                  </a:lnTo>
                  <a:lnTo>
                    <a:pt x="275170" y="490029"/>
                  </a:lnTo>
                  <a:lnTo>
                    <a:pt x="276644" y="481850"/>
                  </a:lnTo>
                  <a:lnTo>
                    <a:pt x="280733" y="475386"/>
                  </a:lnTo>
                  <a:lnTo>
                    <a:pt x="286918" y="471170"/>
                  </a:lnTo>
                  <a:lnTo>
                    <a:pt x="294690" y="469646"/>
                  </a:lnTo>
                  <a:lnTo>
                    <a:pt x="302475" y="471170"/>
                  </a:lnTo>
                  <a:lnTo>
                    <a:pt x="308660" y="475386"/>
                  </a:lnTo>
                  <a:lnTo>
                    <a:pt x="312737" y="481850"/>
                  </a:lnTo>
                  <a:lnTo>
                    <a:pt x="314210" y="490029"/>
                  </a:lnTo>
                  <a:lnTo>
                    <a:pt x="314210" y="475462"/>
                  </a:lnTo>
                  <a:lnTo>
                    <a:pt x="312051" y="472186"/>
                  </a:lnTo>
                  <a:lnTo>
                    <a:pt x="308254" y="469646"/>
                  </a:lnTo>
                  <a:lnTo>
                    <a:pt x="304253" y="466966"/>
                  </a:lnTo>
                  <a:lnTo>
                    <a:pt x="294690" y="465086"/>
                  </a:lnTo>
                  <a:lnTo>
                    <a:pt x="285127" y="466966"/>
                  </a:lnTo>
                  <a:lnTo>
                    <a:pt x="277329" y="472186"/>
                  </a:lnTo>
                  <a:lnTo>
                    <a:pt x="272097" y="480098"/>
                  </a:lnTo>
                  <a:lnTo>
                    <a:pt x="270179" y="490029"/>
                  </a:lnTo>
                  <a:lnTo>
                    <a:pt x="272097" y="499973"/>
                  </a:lnTo>
                  <a:lnTo>
                    <a:pt x="277329" y="507873"/>
                  </a:lnTo>
                  <a:lnTo>
                    <a:pt x="285127" y="513092"/>
                  </a:lnTo>
                  <a:lnTo>
                    <a:pt x="294690" y="514985"/>
                  </a:lnTo>
                  <a:lnTo>
                    <a:pt x="304253" y="513092"/>
                  </a:lnTo>
                  <a:lnTo>
                    <a:pt x="308254" y="510425"/>
                  </a:lnTo>
                  <a:lnTo>
                    <a:pt x="312051" y="507873"/>
                  </a:lnTo>
                  <a:lnTo>
                    <a:pt x="317284" y="499973"/>
                  </a:lnTo>
                  <a:lnTo>
                    <a:pt x="319201" y="490029"/>
                  </a:lnTo>
                  <a:close/>
                </a:path>
                <a:path w="695960" h="525144">
                  <a:moveTo>
                    <a:pt x="335864" y="376072"/>
                  </a:moveTo>
                  <a:lnTo>
                    <a:pt x="328790" y="376072"/>
                  </a:lnTo>
                  <a:lnTo>
                    <a:pt x="304495" y="397484"/>
                  </a:lnTo>
                  <a:lnTo>
                    <a:pt x="304495" y="376072"/>
                  </a:lnTo>
                  <a:lnTo>
                    <a:pt x="299491" y="376072"/>
                  </a:lnTo>
                  <a:lnTo>
                    <a:pt x="299491" y="424091"/>
                  </a:lnTo>
                  <a:lnTo>
                    <a:pt x="304495" y="424091"/>
                  </a:lnTo>
                  <a:lnTo>
                    <a:pt x="304495" y="402463"/>
                  </a:lnTo>
                  <a:lnTo>
                    <a:pt x="329069" y="424091"/>
                  </a:lnTo>
                  <a:lnTo>
                    <a:pt x="335864" y="424091"/>
                  </a:lnTo>
                  <a:lnTo>
                    <a:pt x="311708" y="402463"/>
                  </a:lnTo>
                  <a:lnTo>
                    <a:pt x="309041" y="400088"/>
                  </a:lnTo>
                  <a:lnTo>
                    <a:pt x="311950" y="397484"/>
                  </a:lnTo>
                  <a:lnTo>
                    <a:pt x="335864" y="376072"/>
                  </a:lnTo>
                  <a:close/>
                </a:path>
                <a:path w="695960" h="525144">
                  <a:moveTo>
                    <a:pt x="340156" y="244551"/>
                  </a:moveTo>
                  <a:lnTo>
                    <a:pt x="339674" y="243344"/>
                  </a:lnTo>
                  <a:lnTo>
                    <a:pt x="338823" y="243027"/>
                  </a:lnTo>
                  <a:lnTo>
                    <a:pt x="335432" y="244551"/>
                  </a:lnTo>
                  <a:lnTo>
                    <a:pt x="334695" y="244868"/>
                  </a:lnTo>
                  <a:lnTo>
                    <a:pt x="330898" y="246011"/>
                  </a:lnTo>
                  <a:lnTo>
                    <a:pt x="322199" y="247624"/>
                  </a:lnTo>
                  <a:lnTo>
                    <a:pt x="317461" y="248056"/>
                  </a:lnTo>
                  <a:lnTo>
                    <a:pt x="307276" y="248056"/>
                  </a:lnTo>
                  <a:lnTo>
                    <a:pt x="302755" y="247624"/>
                  </a:lnTo>
                  <a:lnTo>
                    <a:pt x="302552" y="247624"/>
                  </a:lnTo>
                  <a:lnTo>
                    <a:pt x="293344" y="245846"/>
                  </a:lnTo>
                  <a:lnTo>
                    <a:pt x="289293" y="244551"/>
                  </a:lnTo>
                  <a:lnTo>
                    <a:pt x="286143" y="243027"/>
                  </a:lnTo>
                  <a:lnTo>
                    <a:pt x="284467" y="243027"/>
                  </a:lnTo>
                  <a:lnTo>
                    <a:pt x="284111" y="243344"/>
                  </a:lnTo>
                  <a:lnTo>
                    <a:pt x="284175" y="245516"/>
                  </a:lnTo>
                  <a:lnTo>
                    <a:pt x="309016" y="288823"/>
                  </a:lnTo>
                  <a:lnTo>
                    <a:pt x="309308" y="289153"/>
                  </a:lnTo>
                  <a:lnTo>
                    <a:pt x="310070" y="289750"/>
                  </a:lnTo>
                  <a:lnTo>
                    <a:pt x="310743" y="290093"/>
                  </a:lnTo>
                  <a:lnTo>
                    <a:pt x="313182" y="290093"/>
                  </a:lnTo>
                  <a:lnTo>
                    <a:pt x="335927" y="252984"/>
                  </a:lnTo>
                  <a:lnTo>
                    <a:pt x="340156" y="244868"/>
                  </a:lnTo>
                  <a:lnTo>
                    <a:pt x="340156" y="244551"/>
                  </a:lnTo>
                  <a:close/>
                </a:path>
                <a:path w="695960" h="525144">
                  <a:moveTo>
                    <a:pt x="372859" y="509485"/>
                  </a:moveTo>
                  <a:lnTo>
                    <a:pt x="366344" y="509485"/>
                  </a:lnTo>
                  <a:lnTo>
                    <a:pt x="366344" y="470585"/>
                  </a:lnTo>
                  <a:lnTo>
                    <a:pt x="366344" y="466026"/>
                  </a:lnTo>
                  <a:lnTo>
                    <a:pt x="361365" y="466026"/>
                  </a:lnTo>
                  <a:lnTo>
                    <a:pt x="361365" y="470585"/>
                  </a:lnTo>
                  <a:lnTo>
                    <a:pt x="361365" y="509485"/>
                  </a:lnTo>
                  <a:lnTo>
                    <a:pt x="333883" y="509485"/>
                  </a:lnTo>
                  <a:lnTo>
                    <a:pt x="337781" y="503847"/>
                  </a:lnTo>
                  <a:lnTo>
                    <a:pt x="338582" y="494665"/>
                  </a:lnTo>
                  <a:lnTo>
                    <a:pt x="338582" y="470585"/>
                  </a:lnTo>
                  <a:lnTo>
                    <a:pt x="361365" y="470585"/>
                  </a:lnTo>
                  <a:lnTo>
                    <a:pt x="361365" y="466026"/>
                  </a:lnTo>
                  <a:lnTo>
                    <a:pt x="333590" y="466026"/>
                  </a:lnTo>
                  <a:lnTo>
                    <a:pt x="333590" y="496252"/>
                  </a:lnTo>
                  <a:lnTo>
                    <a:pt x="332143" y="505218"/>
                  </a:lnTo>
                  <a:lnTo>
                    <a:pt x="327444" y="509485"/>
                  </a:lnTo>
                  <a:lnTo>
                    <a:pt x="322745" y="509485"/>
                  </a:lnTo>
                  <a:lnTo>
                    <a:pt x="322745" y="524662"/>
                  </a:lnTo>
                  <a:lnTo>
                    <a:pt x="327736" y="524662"/>
                  </a:lnTo>
                  <a:lnTo>
                    <a:pt x="327736" y="514045"/>
                  </a:lnTo>
                  <a:lnTo>
                    <a:pt x="367868" y="514045"/>
                  </a:lnTo>
                  <a:lnTo>
                    <a:pt x="367868" y="524662"/>
                  </a:lnTo>
                  <a:lnTo>
                    <a:pt x="372859" y="524662"/>
                  </a:lnTo>
                  <a:lnTo>
                    <a:pt x="372859" y="514045"/>
                  </a:lnTo>
                  <a:lnTo>
                    <a:pt x="372859" y="509485"/>
                  </a:lnTo>
                  <a:close/>
                </a:path>
                <a:path w="695960" h="525144">
                  <a:moveTo>
                    <a:pt x="381850" y="376072"/>
                  </a:moveTo>
                  <a:lnTo>
                    <a:pt x="349034" y="376072"/>
                  </a:lnTo>
                  <a:lnTo>
                    <a:pt x="349034" y="412089"/>
                  </a:lnTo>
                  <a:lnTo>
                    <a:pt x="348170" y="419531"/>
                  </a:lnTo>
                  <a:lnTo>
                    <a:pt x="339128" y="419531"/>
                  </a:lnTo>
                  <a:lnTo>
                    <a:pt x="339128" y="424091"/>
                  </a:lnTo>
                  <a:lnTo>
                    <a:pt x="341795" y="424091"/>
                  </a:lnTo>
                  <a:lnTo>
                    <a:pt x="348830" y="421703"/>
                  </a:lnTo>
                  <a:lnTo>
                    <a:pt x="352463" y="415531"/>
                  </a:lnTo>
                  <a:lnTo>
                    <a:pt x="353822" y="407098"/>
                  </a:lnTo>
                  <a:lnTo>
                    <a:pt x="354025" y="397916"/>
                  </a:lnTo>
                  <a:lnTo>
                    <a:pt x="354025" y="380707"/>
                  </a:lnTo>
                  <a:lnTo>
                    <a:pt x="376872" y="380707"/>
                  </a:lnTo>
                  <a:lnTo>
                    <a:pt x="376872" y="424091"/>
                  </a:lnTo>
                  <a:lnTo>
                    <a:pt x="381850" y="424091"/>
                  </a:lnTo>
                  <a:lnTo>
                    <a:pt x="381850" y="380707"/>
                  </a:lnTo>
                  <a:lnTo>
                    <a:pt x="381850" y="376072"/>
                  </a:lnTo>
                  <a:close/>
                </a:path>
                <a:path w="695960" h="525144">
                  <a:moveTo>
                    <a:pt x="422973" y="466026"/>
                  </a:moveTo>
                  <a:lnTo>
                    <a:pt x="416826" y="466026"/>
                  </a:lnTo>
                  <a:lnTo>
                    <a:pt x="386880" y="507746"/>
                  </a:lnTo>
                  <a:lnTo>
                    <a:pt x="386880" y="466026"/>
                  </a:lnTo>
                  <a:lnTo>
                    <a:pt x="381901" y="466026"/>
                  </a:lnTo>
                  <a:lnTo>
                    <a:pt x="381901" y="514045"/>
                  </a:lnTo>
                  <a:lnTo>
                    <a:pt x="388124" y="514045"/>
                  </a:lnTo>
                  <a:lnTo>
                    <a:pt x="392633" y="507746"/>
                  </a:lnTo>
                  <a:lnTo>
                    <a:pt x="417969" y="472389"/>
                  </a:lnTo>
                  <a:lnTo>
                    <a:pt x="417969" y="514045"/>
                  </a:lnTo>
                  <a:lnTo>
                    <a:pt x="422973" y="514045"/>
                  </a:lnTo>
                  <a:lnTo>
                    <a:pt x="422973" y="472389"/>
                  </a:lnTo>
                  <a:lnTo>
                    <a:pt x="422973" y="466026"/>
                  </a:lnTo>
                  <a:close/>
                </a:path>
                <a:path w="695960" h="525144">
                  <a:moveTo>
                    <a:pt x="436600" y="424091"/>
                  </a:moveTo>
                  <a:lnTo>
                    <a:pt x="431558" y="412597"/>
                  </a:lnTo>
                  <a:lnTo>
                    <a:pt x="429564" y="408038"/>
                  </a:lnTo>
                  <a:lnTo>
                    <a:pt x="424230" y="395884"/>
                  </a:lnTo>
                  <a:lnTo>
                    <a:pt x="424230" y="408038"/>
                  </a:lnTo>
                  <a:lnTo>
                    <a:pt x="400659" y="408038"/>
                  </a:lnTo>
                  <a:lnTo>
                    <a:pt x="412445" y="381279"/>
                  </a:lnTo>
                  <a:lnTo>
                    <a:pt x="424230" y="408038"/>
                  </a:lnTo>
                  <a:lnTo>
                    <a:pt x="424230" y="395884"/>
                  </a:lnTo>
                  <a:lnTo>
                    <a:pt x="417830" y="381279"/>
                  </a:lnTo>
                  <a:lnTo>
                    <a:pt x="415556" y="376072"/>
                  </a:lnTo>
                  <a:lnTo>
                    <a:pt x="409409" y="376072"/>
                  </a:lnTo>
                  <a:lnTo>
                    <a:pt x="388289" y="424091"/>
                  </a:lnTo>
                  <a:lnTo>
                    <a:pt x="393573" y="424091"/>
                  </a:lnTo>
                  <a:lnTo>
                    <a:pt x="398640" y="412597"/>
                  </a:lnTo>
                  <a:lnTo>
                    <a:pt x="426262" y="412597"/>
                  </a:lnTo>
                  <a:lnTo>
                    <a:pt x="431317" y="424091"/>
                  </a:lnTo>
                  <a:lnTo>
                    <a:pt x="436600" y="424091"/>
                  </a:lnTo>
                  <a:close/>
                </a:path>
                <a:path w="695960" h="525144">
                  <a:moveTo>
                    <a:pt x="470547" y="466026"/>
                  </a:moveTo>
                  <a:lnTo>
                    <a:pt x="431292" y="466026"/>
                  </a:lnTo>
                  <a:lnTo>
                    <a:pt x="431292" y="470585"/>
                  </a:lnTo>
                  <a:lnTo>
                    <a:pt x="448424" y="470585"/>
                  </a:lnTo>
                  <a:lnTo>
                    <a:pt x="448424" y="514045"/>
                  </a:lnTo>
                  <a:lnTo>
                    <a:pt x="453402" y="514045"/>
                  </a:lnTo>
                  <a:lnTo>
                    <a:pt x="453402" y="470585"/>
                  </a:lnTo>
                  <a:lnTo>
                    <a:pt x="470547" y="470585"/>
                  </a:lnTo>
                  <a:lnTo>
                    <a:pt x="470547" y="466026"/>
                  </a:lnTo>
                  <a:close/>
                </a:path>
                <a:path w="695960" h="525144">
                  <a:moveTo>
                    <a:pt x="484098" y="387362"/>
                  </a:moveTo>
                  <a:lnTo>
                    <a:pt x="480339" y="380123"/>
                  </a:lnTo>
                  <a:lnTo>
                    <a:pt x="479729" y="379691"/>
                  </a:lnTo>
                  <a:lnTo>
                    <a:pt x="473329" y="375132"/>
                  </a:lnTo>
                  <a:lnTo>
                    <a:pt x="463931" y="375132"/>
                  </a:lnTo>
                  <a:lnTo>
                    <a:pt x="454228" y="377050"/>
                  </a:lnTo>
                  <a:lnTo>
                    <a:pt x="446430" y="382320"/>
                  </a:lnTo>
                  <a:lnTo>
                    <a:pt x="441236" y="390232"/>
                  </a:lnTo>
                  <a:lnTo>
                    <a:pt x="439343" y="400088"/>
                  </a:lnTo>
                  <a:lnTo>
                    <a:pt x="441236" y="409930"/>
                  </a:lnTo>
                  <a:lnTo>
                    <a:pt x="446430" y="417842"/>
                  </a:lnTo>
                  <a:lnTo>
                    <a:pt x="454228" y="423113"/>
                  </a:lnTo>
                  <a:lnTo>
                    <a:pt x="463931" y="425030"/>
                  </a:lnTo>
                  <a:lnTo>
                    <a:pt x="473329" y="425030"/>
                  </a:lnTo>
                  <a:lnTo>
                    <a:pt x="479729" y="420471"/>
                  </a:lnTo>
                  <a:lnTo>
                    <a:pt x="480339" y="420039"/>
                  </a:lnTo>
                  <a:lnTo>
                    <a:pt x="484098" y="412813"/>
                  </a:lnTo>
                  <a:lnTo>
                    <a:pt x="478599" y="412813"/>
                  </a:lnTo>
                  <a:lnTo>
                    <a:pt x="475564" y="417296"/>
                  </a:lnTo>
                  <a:lnTo>
                    <a:pt x="470725" y="420471"/>
                  </a:lnTo>
                  <a:lnTo>
                    <a:pt x="463931" y="420471"/>
                  </a:lnTo>
                  <a:lnTo>
                    <a:pt x="456107" y="418947"/>
                  </a:lnTo>
                  <a:lnTo>
                    <a:pt x="449897" y="414705"/>
                  </a:lnTo>
                  <a:lnTo>
                    <a:pt x="445808" y="408241"/>
                  </a:lnTo>
                  <a:lnTo>
                    <a:pt x="444334" y="400088"/>
                  </a:lnTo>
                  <a:lnTo>
                    <a:pt x="445808" y="391922"/>
                  </a:lnTo>
                  <a:lnTo>
                    <a:pt x="449897" y="385470"/>
                  </a:lnTo>
                  <a:lnTo>
                    <a:pt x="456107" y="381215"/>
                  </a:lnTo>
                  <a:lnTo>
                    <a:pt x="463931" y="379691"/>
                  </a:lnTo>
                  <a:lnTo>
                    <a:pt x="470725" y="379691"/>
                  </a:lnTo>
                  <a:lnTo>
                    <a:pt x="475564" y="382879"/>
                  </a:lnTo>
                  <a:lnTo>
                    <a:pt x="478599" y="387362"/>
                  </a:lnTo>
                  <a:lnTo>
                    <a:pt x="484098" y="387362"/>
                  </a:lnTo>
                  <a:close/>
                </a:path>
                <a:path w="695960" h="525144">
                  <a:moveTo>
                    <a:pt x="510819" y="466026"/>
                  </a:moveTo>
                  <a:lnTo>
                    <a:pt x="478866" y="466026"/>
                  </a:lnTo>
                  <a:lnTo>
                    <a:pt x="478866" y="514045"/>
                  </a:lnTo>
                  <a:lnTo>
                    <a:pt x="510819" y="514045"/>
                  </a:lnTo>
                  <a:lnTo>
                    <a:pt x="510819" y="509485"/>
                  </a:lnTo>
                  <a:lnTo>
                    <a:pt x="483844" y="509485"/>
                  </a:lnTo>
                  <a:lnTo>
                    <a:pt x="483844" y="492353"/>
                  </a:lnTo>
                  <a:lnTo>
                    <a:pt x="510311" y="492353"/>
                  </a:lnTo>
                  <a:lnTo>
                    <a:pt x="510311" y="487794"/>
                  </a:lnTo>
                  <a:lnTo>
                    <a:pt x="483844" y="487794"/>
                  </a:lnTo>
                  <a:lnTo>
                    <a:pt x="483844" y="470585"/>
                  </a:lnTo>
                  <a:lnTo>
                    <a:pt x="510819" y="470585"/>
                  </a:lnTo>
                  <a:lnTo>
                    <a:pt x="510819" y="466026"/>
                  </a:lnTo>
                  <a:close/>
                </a:path>
                <a:path w="695960" h="525144">
                  <a:moveTo>
                    <a:pt x="535508" y="387362"/>
                  </a:moveTo>
                  <a:lnTo>
                    <a:pt x="531749" y="380123"/>
                  </a:lnTo>
                  <a:lnTo>
                    <a:pt x="531139" y="379691"/>
                  </a:lnTo>
                  <a:lnTo>
                    <a:pt x="524738" y="375132"/>
                  </a:lnTo>
                  <a:lnTo>
                    <a:pt x="515340" y="375132"/>
                  </a:lnTo>
                  <a:lnTo>
                    <a:pt x="505637" y="377050"/>
                  </a:lnTo>
                  <a:lnTo>
                    <a:pt x="497840" y="382320"/>
                  </a:lnTo>
                  <a:lnTo>
                    <a:pt x="492645" y="390232"/>
                  </a:lnTo>
                  <a:lnTo>
                    <a:pt x="490753" y="400088"/>
                  </a:lnTo>
                  <a:lnTo>
                    <a:pt x="492645" y="409930"/>
                  </a:lnTo>
                  <a:lnTo>
                    <a:pt x="497840" y="417842"/>
                  </a:lnTo>
                  <a:lnTo>
                    <a:pt x="505637" y="423113"/>
                  </a:lnTo>
                  <a:lnTo>
                    <a:pt x="515340" y="425030"/>
                  </a:lnTo>
                  <a:lnTo>
                    <a:pt x="524738" y="425030"/>
                  </a:lnTo>
                  <a:lnTo>
                    <a:pt x="531139" y="420471"/>
                  </a:lnTo>
                  <a:lnTo>
                    <a:pt x="531749" y="420039"/>
                  </a:lnTo>
                  <a:lnTo>
                    <a:pt x="535508" y="412813"/>
                  </a:lnTo>
                  <a:lnTo>
                    <a:pt x="530009" y="412813"/>
                  </a:lnTo>
                  <a:lnTo>
                    <a:pt x="526973" y="417296"/>
                  </a:lnTo>
                  <a:lnTo>
                    <a:pt x="522135" y="420471"/>
                  </a:lnTo>
                  <a:lnTo>
                    <a:pt x="515340" y="420471"/>
                  </a:lnTo>
                  <a:lnTo>
                    <a:pt x="507517" y="418947"/>
                  </a:lnTo>
                  <a:lnTo>
                    <a:pt x="501307" y="414705"/>
                  </a:lnTo>
                  <a:lnTo>
                    <a:pt x="497217" y="408241"/>
                  </a:lnTo>
                  <a:lnTo>
                    <a:pt x="495744" y="400088"/>
                  </a:lnTo>
                  <a:lnTo>
                    <a:pt x="497217" y="391922"/>
                  </a:lnTo>
                  <a:lnTo>
                    <a:pt x="501307" y="385470"/>
                  </a:lnTo>
                  <a:lnTo>
                    <a:pt x="507517" y="381215"/>
                  </a:lnTo>
                  <a:lnTo>
                    <a:pt x="515340" y="379691"/>
                  </a:lnTo>
                  <a:lnTo>
                    <a:pt x="522135" y="379691"/>
                  </a:lnTo>
                  <a:lnTo>
                    <a:pt x="526973" y="382879"/>
                  </a:lnTo>
                  <a:lnTo>
                    <a:pt x="530009" y="387362"/>
                  </a:lnTo>
                  <a:lnTo>
                    <a:pt x="535508" y="387362"/>
                  </a:lnTo>
                  <a:close/>
                </a:path>
                <a:path w="695960" h="525144">
                  <a:moveTo>
                    <a:pt x="559549" y="466026"/>
                  </a:moveTo>
                  <a:lnTo>
                    <a:pt x="526732" y="466026"/>
                  </a:lnTo>
                  <a:lnTo>
                    <a:pt x="526732" y="502031"/>
                  </a:lnTo>
                  <a:lnTo>
                    <a:pt x="525856" y="509485"/>
                  </a:lnTo>
                  <a:lnTo>
                    <a:pt x="516813" y="509485"/>
                  </a:lnTo>
                  <a:lnTo>
                    <a:pt x="516813" y="514045"/>
                  </a:lnTo>
                  <a:lnTo>
                    <a:pt x="519493" y="514045"/>
                  </a:lnTo>
                  <a:lnTo>
                    <a:pt x="526529" y="511644"/>
                  </a:lnTo>
                  <a:lnTo>
                    <a:pt x="530161" y="505485"/>
                  </a:lnTo>
                  <a:lnTo>
                    <a:pt x="531520" y="497052"/>
                  </a:lnTo>
                  <a:lnTo>
                    <a:pt x="531723" y="487857"/>
                  </a:lnTo>
                  <a:lnTo>
                    <a:pt x="531723" y="470662"/>
                  </a:lnTo>
                  <a:lnTo>
                    <a:pt x="554558" y="470662"/>
                  </a:lnTo>
                  <a:lnTo>
                    <a:pt x="554558" y="514045"/>
                  </a:lnTo>
                  <a:lnTo>
                    <a:pt x="559549" y="514045"/>
                  </a:lnTo>
                  <a:lnTo>
                    <a:pt x="559549" y="470662"/>
                  </a:lnTo>
                  <a:lnTo>
                    <a:pt x="559549" y="466026"/>
                  </a:lnTo>
                  <a:close/>
                </a:path>
                <a:path w="695960" h="525144">
                  <a:moveTo>
                    <a:pt x="585698" y="376072"/>
                  </a:moveTo>
                  <a:lnTo>
                    <a:pt x="580707" y="376072"/>
                  </a:lnTo>
                  <a:lnTo>
                    <a:pt x="580707" y="397840"/>
                  </a:lnTo>
                  <a:lnTo>
                    <a:pt x="550189" y="397840"/>
                  </a:lnTo>
                  <a:lnTo>
                    <a:pt x="550189" y="376072"/>
                  </a:lnTo>
                  <a:lnTo>
                    <a:pt x="545198" y="376072"/>
                  </a:lnTo>
                  <a:lnTo>
                    <a:pt x="545198" y="424091"/>
                  </a:lnTo>
                  <a:lnTo>
                    <a:pt x="550189" y="424091"/>
                  </a:lnTo>
                  <a:lnTo>
                    <a:pt x="550189" y="402399"/>
                  </a:lnTo>
                  <a:lnTo>
                    <a:pt x="580707" y="402399"/>
                  </a:lnTo>
                  <a:lnTo>
                    <a:pt x="580707" y="424091"/>
                  </a:lnTo>
                  <a:lnTo>
                    <a:pt x="585698" y="424091"/>
                  </a:lnTo>
                  <a:lnTo>
                    <a:pt x="585698" y="402399"/>
                  </a:lnTo>
                  <a:lnTo>
                    <a:pt x="585698" y="397840"/>
                  </a:lnTo>
                  <a:lnTo>
                    <a:pt x="585698" y="376072"/>
                  </a:lnTo>
                  <a:close/>
                </a:path>
                <a:path w="695960" h="525144">
                  <a:moveTo>
                    <a:pt x="604393" y="466026"/>
                  </a:moveTo>
                  <a:lnTo>
                    <a:pt x="572427" y="466026"/>
                  </a:lnTo>
                  <a:lnTo>
                    <a:pt x="572427" y="514045"/>
                  </a:lnTo>
                  <a:lnTo>
                    <a:pt x="604393" y="514045"/>
                  </a:lnTo>
                  <a:lnTo>
                    <a:pt x="604393" y="509485"/>
                  </a:lnTo>
                  <a:lnTo>
                    <a:pt x="577418" y="509485"/>
                  </a:lnTo>
                  <a:lnTo>
                    <a:pt x="577418" y="492353"/>
                  </a:lnTo>
                  <a:lnTo>
                    <a:pt x="603885" y="492353"/>
                  </a:lnTo>
                  <a:lnTo>
                    <a:pt x="603885" y="487794"/>
                  </a:lnTo>
                  <a:lnTo>
                    <a:pt x="577418" y="487794"/>
                  </a:lnTo>
                  <a:lnTo>
                    <a:pt x="577418" y="470585"/>
                  </a:lnTo>
                  <a:lnTo>
                    <a:pt x="604393" y="470585"/>
                  </a:lnTo>
                  <a:lnTo>
                    <a:pt x="604393" y="466026"/>
                  </a:lnTo>
                  <a:close/>
                </a:path>
                <a:path w="695960" h="525144">
                  <a:moveTo>
                    <a:pt x="634936" y="402831"/>
                  </a:moveTo>
                  <a:lnTo>
                    <a:pt x="633603" y="401091"/>
                  </a:lnTo>
                  <a:lnTo>
                    <a:pt x="630097" y="396544"/>
                  </a:lnTo>
                  <a:lnTo>
                    <a:pt x="629945" y="396544"/>
                  </a:lnTo>
                  <a:lnTo>
                    <a:pt x="629945" y="404126"/>
                  </a:lnTo>
                  <a:lnTo>
                    <a:pt x="629945" y="416496"/>
                  </a:lnTo>
                  <a:lnTo>
                    <a:pt x="625754" y="419531"/>
                  </a:lnTo>
                  <a:lnTo>
                    <a:pt x="603554" y="419531"/>
                  </a:lnTo>
                  <a:lnTo>
                    <a:pt x="603554" y="401091"/>
                  </a:lnTo>
                  <a:lnTo>
                    <a:pt x="625754" y="401091"/>
                  </a:lnTo>
                  <a:lnTo>
                    <a:pt x="629945" y="404126"/>
                  </a:lnTo>
                  <a:lnTo>
                    <a:pt x="629945" y="396544"/>
                  </a:lnTo>
                  <a:lnTo>
                    <a:pt x="603554" y="396544"/>
                  </a:lnTo>
                  <a:lnTo>
                    <a:pt x="603554" y="376072"/>
                  </a:lnTo>
                  <a:lnTo>
                    <a:pt x="598563" y="376072"/>
                  </a:lnTo>
                  <a:lnTo>
                    <a:pt x="598563" y="424091"/>
                  </a:lnTo>
                  <a:lnTo>
                    <a:pt x="630097" y="424091"/>
                  </a:lnTo>
                  <a:lnTo>
                    <a:pt x="633603" y="419531"/>
                  </a:lnTo>
                  <a:lnTo>
                    <a:pt x="634936" y="417804"/>
                  </a:lnTo>
                  <a:lnTo>
                    <a:pt x="634936" y="402831"/>
                  </a:lnTo>
                  <a:close/>
                </a:path>
                <a:path w="695960" h="525144">
                  <a:moveTo>
                    <a:pt x="647522" y="376072"/>
                  </a:moveTo>
                  <a:lnTo>
                    <a:pt x="642531" y="376072"/>
                  </a:lnTo>
                  <a:lnTo>
                    <a:pt x="642531" y="424091"/>
                  </a:lnTo>
                  <a:lnTo>
                    <a:pt x="647522" y="424091"/>
                  </a:lnTo>
                  <a:lnTo>
                    <a:pt x="647522" y="376072"/>
                  </a:lnTo>
                  <a:close/>
                </a:path>
                <a:path w="695960" h="525144">
                  <a:moveTo>
                    <a:pt x="649655" y="450989"/>
                  </a:moveTo>
                  <a:lnTo>
                    <a:pt x="645096" y="450989"/>
                  </a:lnTo>
                  <a:lnTo>
                    <a:pt x="644525" y="455041"/>
                  </a:lnTo>
                  <a:lnTo>
                    <a:pt x="640753" y="458508"/>
                  </a:lnTo>
                  <a:lnTo>
                    <a:pt x="631786" y="458508"/>
                  </a:lnTo>
                  <a:lnTo>
                    <a:pt x="628040" y="455041"/>
                  </a:lnTo>
                  <a:lnTo>
                    <a:pt x="627456" y="450989"/>
                  </a:lnTo>
                  <a:lnTo>
                    <a:pt x="622896" y="450989"/>
                  </a:lnTo>
                  <a:lnTo>
                    <a:pt x="623481" y="457415"/>
                  </a:lnTo>
                  <a:lnTo>
                    <a:pt x="629119" y="462915"/>
                  </a:lnTo>
                  <a:lnTo>
                    <a:pt x="643432" y="462915"/>
                  </a:lnTo>
                  <a:lnTo>
                    <a:pt x="647954" y="458508"/>
                  </a:lnTo>
                  <a:lnTo>
                    <a:pt x="649071" y="457415"/>
                  </a:lnTo>
                  <a:lnTo>
                    <a:pt x="649655" y="450989"/>
                  </a:lnTo>
                  <a:close/>
                </a:path>
                <a:path w="695960" h="525144">
                  <a:moveTo>
                    <a:pt x="656805" y="466026"/>
                  </a:moveTo>
                  <a:lnTo>
                    <a:pt x="650659" y="466026"/>
                  </a:lnTo>
                  <a:lnTo>
                    <a:pt x="620725" y="507746"/>
                  </a:lnTo>
                  <a:lnTo>
                    <a:pt x="620725" y="466026"/>
                  </a:lnTo>
                  <a:lnTo>
                    <a:pt x="615734" y="466026"/>
                  </a:lnTo>
                  <a:lnTo>
                    <a:pt x="615734" y="514045"/>
                  </a:lnTo>
                  <a:lnTo>
                    <a:pt x="621957" y="514045"/>
                  </a:lnTo>
                  <a:lnTo>
                    <a:pt x="626465" y="507746"/>
                  </a:lnTo>
                  <a:lnTo>
                    <a:pt x="651827" y="472389"/>
                  </a:lnTo>
                  <a:lnTo>
                    <a:pt x="651827" y="514045"/>
                  </a:lnTo>
                  <a:lnTo>
                    <a:pt x="656805" y="514045"/>
                  </a:lnTo>
                  <a:lnTo>
                    <a:pt x="656805" y="472389"/>
                  </a:lnTo>
                  <a:lnTo>
                    <a:pt x="656805" y="466026"/>
                  </a:lnTo>
                  <a:close/>
                </a:path>
                <a:path w="695960" h="525144">
                  <a:moveTo>
                    <a:pt x="682739" y="85077"/>
                  </a:moveTo>
                  <a:lnTo>
                    <a:pt x="678243" y="62953"/>
                  </a:lnTo>
                  <a:lnTo>
                    <a:pt x="677951" y="61518"/>
                  </a:lnTo>
                  <a:lnTo>
                    <a:pt x="676871" y="56197"/>
                  </a:lnTo>
                  <a:lnTo>
                    <a:pt x="676795" y="55816"/>
                  </a:lnTo>
                  <a:lnTo>
                    <a:pt x="676046" y="52171"/>
                  </a:lnTo>
                  <a:lnTo>
                    <a:pt x="674649" y="50101"/>
                  </a:lnTo>
                  <a:lnTo>
                    <a:pt x="670801" y="44399"/>
                  </a:lnTo>
                  <a:lnTo>
                    <a:pt x="666940" y="38684"/>
                  </a:lnTo>
                  <a:lnTo>
                    <a:pt x="663028" y="32905"/>
                  </a:lnTo>
                  <a:lnTo>
                    <a:pt x="659180" y="27190"/>
                  </a:lnTo>
                  <a:lnTo>
                    <a:pt x="657847" y="25222"/>
                  </a:lnTo>
                  <a:lnTo>
                    <a:pt x="643826" y="15748"/>
                  </a:lnTo>
                  <a:lnTo>
                    <a:pt x="630897" y="7010"/>
                  </a:lnTo>
                  <a:lnTo>
                    <a:pt x="609866" y="2743"/>
                  </a:lnTo>
                  <a:lnTo>
                    <a:pt x="609866" y="85966"/>
                  </a:lnTo>
                  <a:lnTo>
                    <a:pt x="608050" y="94907"/>
                  </a:lnTo>
                  <a:lnTo>
                    <a:pt x="603110" y="102222"/>
                  </a:lnTo>
                  <a:lnTo>
                    <a:pt x="595782" y="107162"/>
                  </a:lnTo>
                  <a:lnTo>
                    <a:pt x="586854" y="108978"/>
                  </a:lnTo>
                  <a:lnTo>
                    <a:pt x="555383" y="108978"/>
                  </a:lnTo>
                  <a:lnTo>
                    <a:pt x="555383" y="107162"/>
                  </a:lnTo>
                  <a:lnTo>
                    <a:pt x="555383" y="101460"/>
                  </a:lnTo>
                  <a:lnTo>
                    <a:pt x="555383" y="62953"/>
                  </a:lnTo>
                  <a:lnTo>
                    <a:pt x="586854" y="62953"/>
                  </a:lnTo>
                  <a:lnTo>
                    <a:pt x="609866" y="85966"/>
                  </a:lnTo>
                  <a:lnTo>
                    <a:pt x="609866" y="2743"/>
                  </a:lnTo>
                  <a:lnTo>
                    <a:pt x="597992" y="330"/>
                  </a:lnTo>
                  <a:lnTo>
                    <a:pt x="509079" y="330"/>
                  </a:lnTo>
                  <a:lnTo>
                    <a:pt x="509079" y="15748"/>
                  </a:lnTo>
                  <a:lnTo>
                    <a:pt x="509079" y="21463"/>
                  </a:lnTo>
                  <a:lnTo>
                    <a:pt x="509079" y="215646"/>
                  </a:lnTo>
                  <a:lnTo>
                    <a:pt x="488403" y="215646"/>
                  </a:lnTo>
                  <a:lnTo>
                    <a:pt x="488403" y="209931"/>
                  </a:lnTo>
                  <a:lnTo>
                    <a:pt x="509079" y="209931"/>
                  </a:lnTo>
                  <a:lnTo>
                    <a:pt x="509079" y="192798"/>
                  </a:lnTo>
                  <a:lnTo>
                    <a:pt x="500164" y="192798"/>
                  </a:lnTo>
                  <a:lnTo>
                    <a:pt x="500164" y="198526"/>
                  </a:lnTo>
                  <a:lnTo>
                    <a:pt x="500164" y="204241"/>
                  </a:lnTo>
                  <a:lnTo>
                    <a:pt x="488403" y="204241"/>
                  </a:lnTo>
                  <a:lnTo>
                    <a:pt x="488403" y="198526"/>
                  </a:lnTo>
                  <a:lnTo>
                    <a:pt x="500164" y="198526"/>
                  </a:lnTo>
                  <a:lnTo>
                    <a:pt x="500164" y="192798"/>
                  </a:lnTo>
                  <a:lnTo>
                    <a:pt x="488403" y="192798"/>
                  </a:lnTo>
                  <a:lnTo>
                    <a:pt x="488403" y="187096"/>
                  </a:lnTo>
                  <a:lnTo>
                    <a:pt x="509079" y="187096"/>
                  </a:lnTo>
                  <a:lnTo>
                    <a:pt x="509079" y="181394"/>
                  </a:lnTo>
                  <a:lnTo>
                    <a:pt x="488403" y="181394"/>
                  </a:lnTo>
                  <a:lnTo>
                    <a:pt x="488403" y="175679"/>
                  </a:lnTo>
                  <a:lnTo>
                    <a:pt x="509079" y="175679"/>
                  </a:lnTo>
                  <a:lnTo>
                    <a:pt x="509079" y="158559"/>
                  </a:lnTo>
                  <a:lnTo>
                    <a:pt x="500164" y="158559"/>
                  </a:lnTo>
                  <a:lnTo>
                    <a:pt x="500164" y="164274"/>
                  </a:lnTo>
                  <a:lnTo>
                    <a:pt x="500164" y="169989"/>
                  </a:lnTo>
                  <a:lnTo>
                    <a:pt x="488403" y="169989"/>
                  </a:lnTo>
                  <a:lnTo>
                    <a:pt x="488403" y="164274"/>
                  </a:lnTo>
                  <a:lnTo>
                    <a:pt x="500164" y="164274"/>
                  </a:lnTo>
                  <a:lnTo>
                    <a:pt x="500164" y="158559"/>
                  </a:lnTo>
                  <a:lnTo>
                    <a:pt x="488403" y="158559"/>
                  </a:lnTo>
                  <a:lnTo>
                    <a:pt x="488403" y="152844"/>
                  </a:lnTo>
                  <a:lnTo>
                    <a:pt x="509079" y="152844"/>
                  </a:lnTo>
                  <a:lnTo>
                    <a:pt x="509079" y="135712"/>
                  </a:lnTo>
                  <a:lnTo>
                    <a:pt x="500164" y="135712"/>
                  </a:lnTo>
                  <a:lnTo>
                    <a:pt x="500164" y="141427"/>
                  </a:lnTo>
                  <a:lnTo>
                    <a:pt x="500164" y="147142"/>
                  </a:lnTo>
                  <a:lnTo>
                    <a:pt x="488403" y="147142"/>
                  </a:lnTo>
                  <a:lnTo>
                    <a:pt x="488403" y="141427"/>
                  </a:lnTo>
                  <a:lnTo>
                    <a:pt x="500164" y="141427"/>
                  </a:lnTo>
                  <a:lnTo>
                    <a:pt x="500164" y="135712"/>
                  </a:lnTo>
                  <a:lnTo>
                    <a:pt x="488403" y="135712"/>
                  </a:lnTo>
                  <a:lnTo>
                    <a:pt x="488403" y="129997"/>
                  </a:lnTo>
                  <a:lnTo>
                    <a:pt x="509079" y="129997"/>
                  </a:lnTo>
                  <a:lnTo>
                    <a:pt x="509079" y="112877"/>
                  </a:lnTo>
                  <a:lnTo>
                    <a:pt x="500164" y="112877"/>
                  </a:lnTo>
                  <a:lnTo>
                    <a:pt x="500164" y="118605"/>
                  </a:lnTo>
                  <a:lnTo>
                    <a:pt x="500164" y="124320"/>
                  </a:lnTo>
                  <a:lnTo>
                    <a:pt x="488403" y="124320"/>
                  </a:lnTo>
                  <a:lnTo>
                    <a:pt x="488403" y="118605"/>
                  </a:lnTo>
                  <a:lnTo>
                    <a:pt x="500164" y="118605"/>
                  </a:lnTo>
                  <a:lnTo>
                    <a:pt x="500164" y="112877"/>
                  </a:lnTo>
                  <a:lnTo>
                    <a:pt x="488403" y="112877"/>
                  </a:lnTo>
                  <a:lnTo>
                    <a:pt x="488403" y="107162"/>
                  </a:lnTo>
                  <a:lnTo>
                    <a:pt x="509079" y="107162"/>
                  </a:lnTo>
                  <a:lnTo>
                    <a:pt x="509079" y="90068"/>
                  </a:lnTo>
                  <a:lnTo>
                    <a:pt x="500164" y="90068"/>
                  </a:lnTo>
                  <a:lnTo>
                    <a:pt x="500164" y="95758"/>
                  </a:lnTo>
                  <a:lnTo>
                    <a:pt x="500164" y="101460"/>
                  </a:lnTo>
                  <a:lnTo>
                    <a:pt x="488403" y="101460"/>
                  </a:lnTo>
                  <a:lnTo>
                    <a:pt x="488403" y="95758"/>
                  </a:lnTo>
                  <a:lnTo>
                    <a:pt x="500164" y="95758"/>
                  </a:lnTo>
                  <a:lnTo>
                    <a:pt x="500164" y="90068"/>
                  </a:lnTo>
                  <a:lnTo>
                    <a:pt x="488403" y="90068"/>
                  </a:lnTo>
                  <a:lnTo>
                    <a:pt x="488403" y="84353"/>
                  </a:lnTo>
                  <a:lnTo>
                    <a:pt x="509079" y="84353"/>
                  </a:lnTo>
                  <a:lnTo>
                    <a:pt x="509079" y="67221"/>
                  </a:lnTo>
                  <a:lnTo>
                    <a:pt x="500164" y="67221"/>
                  </a:lnTo>
                  <a:lnTo>
                    <a:pt x="500164" y="72948"/>
                  </a:lnTo>
                  <a:lnTo>
                    <a:pt x="500164" y="78663"/>
                  </a:lnTo>
                  <a:lnTo>
                    <a:pt x="488403" y="78663"/>
                  </a:lnTo>
                  <a:lnTo>
                    <a:pt x="488403" y="72948"/>
                  </a:lnTo>
                  <a:lnTo>
                    <a:pt x="500164" y="72948"/>
                  </a:lnTo>
                  <a:lnTo>
                    <a:pt x="500164" y="67221"/>
                  </a:lnTo>
                  <a:lnTo>
                    <a:pt x="488403" y="67221"/>
                  </a:lnTo>
                  <a:lnTo>
                    <a:pt x="488403" y="61518"/>
                  </a:lnTo>
                  <a:lnTo>
                    <a:pt x="509079" y="61518"/>
                  </a:lnTo>
                  <a:lnTo>
                    <a:pt x="509079" y="44399"/>
                  </a:lnTo>
                  <a:lnTo>
                    <a:pt x="500164" y="44399"/>
                  </a:lnTo>
                  <a:lnTo>
                    <a:pt x="500164" y="50101"/>
                  </a:lnTo>
                  <a:lnTo>
                    <a:pt x="500164" y="55816"/>
                  </a:lnTo>
                  <a:lnTo>
                    <a:pt x="488403" y="55816"/>
                  </a:lnTo>
                  <a:lnTo>
                    <a:pt x="488403" y="50101"/>
                  </a:lnTo>
                  <a:lnTo>
                    <a:pt x="500164" y="50101"/>
                  </a:lnTo>
                  <a:lnTo>
                    <a:pt x="500164" y="44399"/>
                  </a:lnTo>
                  <a:lnTo>
                    <a:pt x="488403" y="44399"/>
                  </a:lnTo>
                  <a:lnTo>
                    <a:pt x="488403" y="38684"/>
                  </a:lnTo>
                  <a:lnTo>
                    <a:pt x="509079" y="38684"/>
                  </a:lnTo>
                  <a:lnTo>
                    <a:pt x="509079" y="21463"/>
                  </a:lnTo>
                  <a:lnTo>
                    <a:pt x="500164" y="21463"/>
                  </a:lnTo>
                  <a:lnTo>
                    <a:pt x="500164" y="27190"/>
                  </a:lnTo>
                  <a:lnTo>
                    <a:pt x="500164" y="32905"/>
                  </a:lnTo>
                  <a:lnTo>
                    <a:pt x="488403" y="32905"/>
                  </a:lnTo>
                  <a:lnTo>
                    <a:pt x="488403" y="27190"/>
                  </a:lnTo>
                  <a:lnTo>
                    <a:pt x="500164" y="27190"/>
                  </a:lnTo>
                  <a:lnTo>
                    <a:pt x="500164" y="21463"/>
                  </a:lnTo>
                  <a:lnTo>
                    <a:pt x="488403" y="21463"/>
                  </a:lnTo>
                  <a:lnTo>
                    <a:pt x="488403" y="15748"/>
                  </a:lnTo>
                  <a:lnTo>
                    <a:pt x="509079" y="15748"/>
                  </a:lnTo>
                  <a:lnTo>
                    <a:pt x="509079" y="330"/>
                  </a:lnTo>
                  <a:lnTo>
                    <a:pt x="479780" y="330"/>
                  </a:lnTo>
                  <a:lnTo>
                    <a:pt x="479780" y="21463"/>
                  </a:lnTo>
                  <a:lnTo>
                    <a:pt x="479780" y="207645"/>
                  </a:lnTo>
                  <a:lnTo>
                    <a:pt x="445211" y="148653"/>
                  </a:lnTo>
                  <a:lnTo>
                    <a:pt x="424954" y="114071"/>
                  </a:lnTo>
                  <a:lnTo>
                    <a:pt x="443877" y="82067"/>
                  </a:lnTo>
                  <a:lnTo>
                    <a:pt x="479717" y="21463"/>
                  </a:lnTo>
                  <a:lnTo>
                    <a:pt x="479780" y="330"/>
                  </a:lnTo>
                  <a:lnTo>
                    <a:pt x="413219" y="330"/>
                  </a:lnTo>
                  <a:lnTo>
                    <a:pt x="365785" y="82067"/>
                  </a:lnTo>
                  <a:lnTo>
                    <a:pt x="350189" y="82067"/>
                  </a:lnTo>
                  <a:lnTo>
                    <a:pt x="350189" y="72580"/>
                  </a:lnTo>
                  <a:lnTo>
                    <a:pt x="350189" y="71894"/>
                  </a:lnTo>
                  <a:lnTo>
                    <a:pt x="350189" y="50647"/>
                  </a:lnTo>
                  <a:lnTo>
                    <a:pt x="350189" y="0"/>
                  </a:lnTo>
                  <a:lnTo>
                    <a:pt x="274066" y="152"/>
                  </a:lnTo>
                  <a:lnTo>
                    <a:pt x="274066" y="50647"/>
                  </a:lnTo>
                  <a:lnTo>
                    <a:pt x="271551" y="47548"/>
                  </a:lnTo>
                  <a:lnTo>
                    <a:pt x="268795" y="44602"/>
                  </a:lnTo>
                  <a:lnTo>
                    <a:pt x="265811" y="41808"/>
                  </a:lnTo>
                  <a:lnTo>
                    <a:pt x="250367" y="30035"/>
                  </a:lnTo>
                  <a:lnTo>
                    <a:pt x="232244" y="21094"/>
                  </a:lnTo>
                  <a:lnTo>
                    <a:pt x="221132" y="17830"/>
                  </a:lnTo>
                  <a:lnTo>
                    <a:pt x="221132" y="113842"/>
                  </a:lnTo>
                  <a:lnTo>
                    <a:pt x="218617" y="128181"/>
                  </a:lnTo>
                  <a:lnTo>
                    <a:pt x="211645" y="140436"/>
                  </a:lnTo>
                  <a:lnTo>
                    <a:pt x="201142" y="149707"/>
                  </a:lnTo>
                  <a:lnTo>
                    <a:pt x="187998" y="155105"/>
                  </a:lnTo>
                  <a:lnTo>
                    <a:pt x="187998" y="72580"/>
                  </a:lnTo>
                  <a:lnTo>
                    <a:pt x="201142" y="77965"/>
                  </a:lnTo>
                  <a:lnTo>
                    <a:pt x="211645" y="87249"/>
                  </a:lnTo>
                  <a:lnTo>
                    <a:pt x="218617" y="99504"/>
                  </a:lnTo>
                  <a:lnTo>
                    <a:pt x="221132" y="113842"/>
                  </a:lnTo>
                  <a:lnTo>
                    <a:pt x="221132" y="17830"/>
                  </a:lnTo>
                  <a:lnTo>
                    <a:pt x="211455" y="14986"/>
                  </a:lnTo>
                  <a:lnTo>
                    <a:pt x="187998" y="11684"/>
                  </a:lnTo>
                  <a:lnTo>
                    <a:pt x="187998" y="1663"/>
                  </a:lnTo>
                  <a:lnTo>
                    <a:pt x="120281" y="1663"/>
                  </a:lnTo>
                  <a:lnTo>
                    <a:pt x="120281" y="11684"/>
                  </a:lnTo>
                  <a:lnTo>
                    <a:pt x="120281" y="71894"/>
                  </a:lnTo>
                  <a:lnTo>
                    <a:pt x="120281" y="155790"/>
                  </a:lnTo>
                  <a:lnTo>
                    <a:pt x="105676" y="151193"/>
                  </a:lnTo>
                  <a:lnTo>
                    <a:pt x="93891" y="141922"/>
                  </a:lnTo>
                  <a:lnTo>
                    <a:pt x="86004" y="129108"/>
                  </a:lnTo>
                  <a:lnTo>
                    <a:pt x="83185" y="114071"/>
                  </a:lnTo>
                  <a:lnTo>
                    <a:pt x="83134" y="113842"/>
                  </a:lnTo>
                  <a:lnTo>
                    <a:pt x="86004" y="98564"/>
                  </a:lnTo>
                  <a:lnTo>
                    <a:pt x="93891" y="85750"/>
                  </a:lnTo>
                  <a:lnTo>
                    <a:pt x="105676" y="76492"/>
                  </a:lnTo>
                  <a:lnTo>
                    <a:pt x="120281" y="71894"/>
                  </a:lnTo>
                  <a:lnTo>
                    <a:pt x="120281" y="11684"/>
                  </a:lnTo>
                  <a:lnTo>
                    <a:pt x="119913" y="11684"/>
                  </a:lnTo>
                  <a:lnTo>
                    <a:pt x="95770" y="14986"/>
                  </a:lnTo>
                  <a:lnTo>
                    <a:pt x="96126" y="14986"/>
                  </a:lnTo>
                  <a:lnTo>
                    <a:pt x="75018" y="21094"/>
                  </a:lnTo>
                  <a:lnTo>
                    <a:pt x="75158" y="21094"/>
                  </a:lnTo>
                  <a:lnTo>
                    <a:pt x="56896" y="30035"/>
                  </a:lnTo>
                  <a:lnTo>
                    <a:pt x="41351" y="41808"/>
                  </a:lnTo>
                  <a:lnTo>
                    <a:pt x="14566" y="91706"/>
                  </a:lnTo>
                  <a:lnTo>
                    <a:pt x="12788" y="112877"/>
                  </a:lnTo>
                  <a:lnTo>
                    <a:pt x="14566" y="133972"/>
                  </a:lnTo>
                  <a:lnTo>
                    <a:pt x="28854" y="169481"/>
                  </a:lnTo>
                  <a:lnTo>
                    <a:pt x="56984" y="195707"/>
                  </a:lnTo>
                  <a:lnTo>
                    <a:pt x="96456" y="210794"/>
                  </a:lnTo>
                  <a:lnTo>
                    <a:pt x="120281" y="214033"/>
                  </a:lnTo>
                  <a:lnTo>
                    <a:pt x="120281" y="231127"/>
                  </a:lnTo>
                  <a:lnTo>
                    <a:pt x="187350" y="231127"/>
                  </a:lnTo>
                  <a:lnTo>
                    <a:pt x="187350" y="214033"/>
                  </a:lnTo>
                  <a:lnTo>
                    <a:pt x="211023" y="210794"/>
                  </a:lnTo>
                  <a:lnTo>
                    <a:pt x="250253" y="195707"/>
                  </a:lnTo>
                  <a:lnTo>
                    <a:pt x="274066" y="175044"/>
                  </a:lnTo>
                  <a:lnTo>
                    <a:pt x="274066" y="219443"/>
                  </a:lnTo>
                  <a:lnTo>
                    <a:pt x="275031" y="221183"/>
                  </a:lnTo>
                  <a:lnTo>
                    <a:pt x="276479" y="222592"/>
                  </a:lnTo>
                  <a:lnTo>
                    <a:pt x="278638" y="223977"/>
                  </a:lnTo>
                  <a:lnTo>
                    <a:pt x="280263" y="225120"/>
                  </a:lnTo>
                  <a:lnTo>
                    <a:pt x="312077" y="232016"/>
                  </a:lnTo>
                  <a:lnTo>
                    <a:pt x="319963" y="231686"/>
                  </a:lnTo>
                  <a:lnTo>
                    <a:pt x="344906" y="224396"/>
                  </a:lnTo>
                  <a:lnTo>
                    <a:pt x="347446" y="222885"/>
                  </a:lnTo>
                  <a:lnTo>
                    <a:pt x="349275" y="221183"/>
                  </a:lnTo>
                  <a:lnTo>
                    <a:pt x="350113" y="219443"/>
                  </a:lnTo>
                  <a:lnTo>
                    <a:pt x="350189" y="175044"/>
                  </a:lnTo>
                  <a:lnTo>
                    <a:pt x="350189" y="155790"/>
                  </a:lnTo>
                  <a:lnTo>
                    <a:pt x="350189" y="155105"/>
                  </a:lnTo>
                  <a:lnTo>
                    <a:pt x="350189" y="148653"/>
                  </a:lnTo>
                  <a:lnTo>
                    <a:pt x="364172" y="148653"/>
                  </a:lnTo>
                  <a:lnTo>
                    <a:pt x="412026" y="231127"/>
                  </a:lnTo>
                  <a:lnTo>
                    <a:pt x="555383" y="231127"/>
                  </a:lnTo>
                  <a:lnTo>
                    <a:pt x="555383" y="169837"/>
                  </a:lnTo>
                  <a:lnTo>
                    <a:pt x="597992" y="169837"/>
                  </a:lnTo>
                  <a:lnTo>
                    <a:pt x="625322" y="164274"/>
                  </a:lnTo>
                  <a:lnTo>
                    <a:pt x="630897" y="163144"/>
                  </a:lnTo>
                  <a:lnTo>
                    <a:pt x="637692" y="158559"/>
                  </a:lnTo>
                  <a:lnTo>
                    <a:pt x="646137" y="152844"/>
                  </a:lnTo>
                  <a:lnTo>
                    <a:pt x="654583" y="147142"/>
                  </a:lnTo>
                  <a:lnTo>
                    <a:pt x="657847" y="144932"/>
                  </a:lnTo>
                  <a:lnTo>
                    <a:pt x="660209" y="141427"/>
                  </a:lnTo>
                  <a:lnTo>
                    <a:pt x="664083" y="135712"/>
                  </a:lnTo>
                  <a:lnTo>
                    <a:pt x="667931" y="129997"/>
                  </a:lnTo>
                  <a:lnTo>
                    <a:pt x="671779" y="124320"/>
                  </a:lnTo>
                  <a:lnTo>
                    <a:pt x="675640" y="118605"/>
                  </a:lnTo>
                  <a:lnTo>
                    <a:pt x="676046" y="117983"/>
                  </a:lnTo>
                  <a:lnTo>
                    <a:pt x="677087" y="112877"/>
                  </a:lnTo>
                  <a:lnTo>
                    <a:pt x="677887" y="108978"/>
                  </a:lnTo>
                  <a:lnTo>
                    <a:pt x="682739" y="85077"/>
                  </a:lnTo>
                  <a:close/>
                </a:path>
                <a:path w="695960" h="525144">
                  <a:moveTo>
                    <a:pt x="695528" y="376072"/>
                  </a:moveTo>
                  <a:lnTo>
                    <a:pt x="689610" y="376072"/>
                  </a:lnTo>
                  <a:lnTo>
                    <a:pt x="675220" y="396036"/>
                  </a:lnTo>
                  <a:lnTo>
                    <a:pt x="660755" y="376072"/>
                  </a:lnTo>
                  <a:lnTo>
                    <a:pt x="655040" y="376072"/>
                  </a:lnTo>
                  <a:lnTo>
                    <a:pt x="672325" y="400011"/>
                  </a:lnTo>
                  <a:lnTo>
                    <a:pt x="655040" y="424091"/>
                  </a:lnTo>
                  <a:lnTo>
                    <a:pt x="660895" y="424091"/>
                  </a:lnTo>
                  <a:lnTo>
                    <a:pt x="675360" y="404063"/>
                  </a:lnTo>
                  <a:lnTo>
                    <a:pt x="689889" y="424091"/>
                  </a:lnTo>
                  <a:lnTo>
                    <a:pt x="695528" y="424091"/>
                  </a:lnTo>
                  <a:lnTo>
                    <a:pt x="681012" y="404063"/>
                  </a:lnTo>
                  <a:lnTo>
                    <a:pt x="678180" y="400164"/>
                  </a:lnTo>
                  <a:lnTo>
                    <a:pt x="681151" y="396036"/>
                  </a:lnTo>
                  <a:lnTo>
                    <a:pt x="695528" y="376072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5" y="3787"/>
            <a:ext cx="13427710" cy="7553325"/>
          </a:xfrm>
          <a:custGeom>
            <a:avLst/>
            <a:gdLst/>
            <a:ahLst/>
            <a:cxnLst/>
            <a:rect l="l" t="t" r="r" b="b"/>
            <a:pathLst>
              <a:path w="13427710" h="7553325">
                <a:moveTo>
                  <a:pt x="13427557" y="0"/>
                </a:moveTo>
                <a:lnTo>
                  <a:pt x="0" y="0"/>
                </a:lnTo>
                <a:lnTo>
                  <a:pt x="0" y="7552714"/>
                </a:lnTo>
                <a:lnTo>
                  <a:pt x="13427557" y="7552714"/>
                </a:lnTo>
                <a:lnTo>
                  <a:pt x="13427557" y="0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182321" y="1832076"/>
            <a:ext cx="3896360" cy="5724525"/>
            <a:chOff x="8182321" y="1832076"/>
            <a:chExt cx="3896360" cy="5724525"/>
          </a:xfrm>
        </p:grpSpPr>
        <p:sp>
          <p:nvSpPr>
            <p:cNvPr id="4" name="object 4"/>
            <p:cNvSpPr/>
            <p:nvPr/>
          </p:nvSpPr>
          <p:spPr>
            <a:xfrm>
              <a:off x="8182318" y="1832077"/>
              <a:ext cx="3896360" cy="5724525"/>
            </a:xfrm>
            <a:custGeom>
              <a:avLst/>
              <a:gdLst/>
              <a:ahLst/>
              <a:cxnLst/>
              <a:rect l="l" t="t" r="r" b="b"/>
              <a:pathLst>
                <a:path w="3896359" h="5724525">
                  <a:moveTo>
                    <a:pt x="3895928" y="515378"/>
                  </a:moveTo>
                  <a:lnTo>
                    <a:pt x="3893820" y="468833"/>
                  </a:lnTo>
                  <a:lnTo>
                    <a:pt x="3887622" y="423430"/>
                  </a:lnTo>
                  <a:lnTo>
                    <a:pt x="3877526" y="379336"/>
                  </a:lnTo>
                  <a:lnTo>
                    <a:pt x="3863695" y="336753"/>
                  </a:lnTo>
                  <a:lnTo>
                    <a:pt x="3846334" y="295859"/>
                  </a:lnTo>
                  <a:lnTo>
                    <a:pt x="3825621" y="256844"/>
                  </a:lnTo>
                  <a:lnTo>
                    <a:pt x="3801745" y="219887"/>
                  </a:lnTo>
                  <a:lnTo>
                    <a:pt x="3774884" y="185178"/>
                  </a:lnTo>
                  <a:lnTo>
                    <a:pt x="3745217" y="152895"/>
                  </a:lnTo>
                  <a:lnTo>
                    <a:pt x="3712946" y="123228"/>
                  </a:lnTo>
                  <a:lnTo>
                    <a:pt x="3678237" y="96354"/>
                  </a:lnTo>
                  <a:lnTo>
                    <a:pt x="3641280" y="72466"/>
                  </a:lnTo>
                  <a:lnTo>
                    <a:pt x="3602278" y="51752"/>
                  </a:lnTo>
                  <a:lnTo>
                    <a:pt x="3561384" y="34378"/>
                  </a:lnTo>
                  <a:lnTo>
                    <a:pt x="3518814" y="20548"/>
                  </a:lnTo>
                  <a:lnTo>
                    <a:pt x="3474732" y="10452"/>
                  </a:lnTo>
                  <a:lnTo>
                    <a:pt x="3429317" y="4241"/>
                  </a:lnTo>
                  <a:lnTo>
                    <a:pt x="3382772" y="2133"/>
                  </a:lnTo>
                  <a:lnTo>
                    <a:pt x="2539568" y="2133"/>
                  </a:lnTo>
                  <a:lnTo>
                    <a:pt x="2523820" y="0"/>
                  </a:lnTo>
                  <a:lnTo>
                    <a:pt x="1372209" y="0"/>
                  </a:lnTo>
                  <a:lnTo>
                    <a:pt x="1356448" y="2133"/>
                  </a:lnTo>
                  <a:lnTo>
                    <a:pt x="513219" y="2133"/>
                  </a:lnTo>
                  <a:lnTo>
                    <a:pt x="466674" y="4241"/>
                  </a:lnTo>
                  <a:lnTo>
                    <a:pt x="421271" y="10452"/>
                  </a:lnTo>
                  <a:lnTo>
                    <a:pt x="377190" y="20548"/>
                  </a:lnTo>
                  <a:lnTo>
                    <a:pt x="334606" y="34378"/>
                  </a:lnTo>
                  <a:lnTo>
                    <a:pt x="293725" y="51752"/>
                  </a:lnTo>
                  <a:lnTo>
                    <a:pt x="254711" y="72466"/>
                  </a:lnTo>
                  <a:lnTo>
                    <a:pt x="217754" y="96354"/>
                  </a:lnTo>
                  <a:lnTo>
                    <a:pt x="183045" y="123228"/>
                  </a:lnTo>
                  <a:lnTo>
                    <a:pt x="150761" y="152895"/>
                  </a:lnTo>
                  <a:lnTo>
                    <a:pt x="121081" y="185178"/>
                  </a:lnTo>
                  <a:lnTo>
                    <a:pt x="94221" y="219887"/>
                  </a:lnTo>
                  <a:lnTo>
                    <a:pt x="70332" y="256844"/>
                  </a:lnTo>
                  <a:lnTo>
                    <a:pt x="49606" y="295859"/>
                  </a:lnTo>
                  <a:lnTo>
                    <a:pt x="32245" y="336753"/>
                  </a:lnTo>
                  <a:lnTo>
                    <a:pt x="18415" y="379336"/>
                  </a:lnTo>
                  <a:lnTo>
                    <a:pt x="8305" y="423430"/>
                  </a:lnTo>
                  <a:lnTo>
                    <a:pt x="2108" y="468833"/>
                  </a:lnTo>
                  <a:lnTo>
                    <a:pt x="0" y="515378"/>
                  </a:lnTo>
                  <a:lnTo>
                    <a:pt x="0" y="5724423"/>
                  </a:lnTo>
                  <a:lnTo>
                    <a:pt x="193128" y="5724423"/>
                  </a:lnTo>
                  <a:lnTo>
                    <a:pt x="193128" y="563943"/>
                  </a:lnTo>
                  <a:lnTo>
                    <a:pt x="196088" y="516432"/>
                  </a:lnTo>
                  <a:lnTo>
                    <a:pt x="204698" y="470649"/>
                  </a:lnTo>
                  <a:lnTo>
                    <a:pt x="218630" y="426935"/>
                  </a:lnTo>
                  <a:lnTo>
                    <a:pt x="237490" y="385673"/>
                  </a:lnTo>
                  <a:lnTo>
                    <a:pt x="260946" y="347205"/>
                  </a:lnTo>
                  <a:lnTo>
                    <a:pt x="288620" y="311899"/>
                  </a:lnTo>
                  <a:lnTo>
                    <a:pt x="320154" y="280136"/>
                  </a:lnTo>
                  <a:lnTo>
                    <a:pt x="355193" y="252260"/>
                  </a:lnTo>
                  <a:lnTo>
                    <a:pt x="393369" y="228638"/>
                  </a:lnTo>
                  <a:lnTo>
                    <a:pt x="434327" y="209638"/>
                  </a:lnTo>
                  <a:lnTo>
                    <a:pt x="477697" y="195618"/>
                  </a:lnTo>
                  <a:lnTo>
                    <a:pt x="523138" y="186931"/>
                  </a:lnTo>
                  <a:lnTo>
                    <a:pt x="570280" y="183959"/>
                  </a:lnTo>
                  <a:lnTo>
                    <a:pt x="1201686" y="183959"/>
                  </a:lnTo>
                  <a:lnTo>
                    <a:pt x="1201686" y="197345"/>
                  </a:lnTo>
                  <a:lnTo>
                    <a:pt x="1207808" y="242544"/>
                  </a:lnTo>
                  <a:lnTo>
                    <a:pt x="1225054" y="283248"/>
                  </a:lnTo>
                  <a:lnTo>
                    <a:pt x="1251762" y="317792"/>
                  </a:lnTo>
                  <a:lnTo>
                    <a:pt x="1286306" y="344525"/>
                  </a:lnTo>
                  <a:lnTo>
                    <a:pt x="1326997" y="361797"/>
                  </a:lnTo>
                  <a:lnTo>
                    <a:pt x="1372209" y="367919"/>
                  </a:lnTo>
                  <a:lnTo>
                    <a:pt x="2523820" y="367919"/>
                  </a:lnTo>
                  <a:lnTo>
                    <a:pt x="2569032" y="361797"/>
                  </a:lnTo>
                  <a:lnTo>
                    <a:pt x="2609723" y="344525"/>
                  </a:lnTo>
                  <a:lnTo>
                    <a:pt x="2644267" y="317792"/>
                  </a:lnTo>
                  <a:lnTo>
                    <a:pt x="2670987" y="283248"/>
                  </a:lnTo>
                  <a:lnTo>
                    <a:pt x="2688221" y="242544"/>
                  </a:lnTo>
                  <a:lnTo>
                    <a:pt x="2694343" y="197345"/>
                  </a:lnTo>
                  <a:lnTo>
                    <a:pt x="2694343" y="183959"/>
                  </a:lnTo>
                  <a:lnTo>
                    <a:pt x="3325698" y="183959"/>
                  </a:lnTo>
                  <a:lnTo>
                    <a:pt x="3372828" y="186931"/>
                  </a:lnTo>
                  <a:lnTo>
                    <a:pt x="3418268" y="195618"/>
                  </a:lnTo>
                  <a:lnTo>
                    <a:pt x="3461651" y="209638"/>
                  </a:lnTo>
                  <a:lnTo>
                    <a:pt x="3502609" y="228638"/>
                  </a:lnTo>
                  <a:lnTo>
                    <a:pt x="3540785" y="252260"/>
                  </a:lnTo>
                  <a:lnTo>
                    <a:pt x="3575824" y="280136"/>
                  </a:lnTo>
                  <a:lnTo>
                    <a:pt x="3607358" y="311899"/>
                  </a:lnTo>
                  <a:lnTo>
                    <a:pt x="3635044" y="347205"/>
                  </a:lnTo>
                  <a:lnTo>
                    <a:pt x="3658489" y="385673"/>
                  </a:lnTo>
                  <a:lnTo>
                    <a:pt x="3677361" y="426935"/>
                  </a:lnTo>
                  <a:lnTo>
                    <a:pt x="3691280" y="470649"/>
                  </a:lnTo>
                  <a:lnTo>
                    <a:pt x="3699903" y="516432"/>
                  </a:lnTo>
                  <a:lnTo>
                    <a:pt x="3702862" y="563943"/>
                  </a:lnTo>
                  <a:lnTo>
                    <a:pt x="3702862" y="5724423"/>
                  </a:lnTo>
                  <a:lnTo>
                    <a:pt x="3895928" y="5724423"/>
                  </a:lnTo>
                  <a:lnTo>
                    <a:pt x="3895928" y="5153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57924" y="3590442"/>
              <a:ext cx="2344714" cy="22478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95210" y="6308940"/>
              <a:ext cx="196876" cy="1885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021838" y="6194159"/>
              <a:ext cx="254000" cy="306705"/>
            </a:xfrm>
            <a:custGeom>
              <a:avLst/>
              <a:gdLst/>
              <a:ahLst/>
              <a:cxnLst/>
              <a:rect l="l" t="t" r="r" b="b"/>
              <a:pathLst>
                <a:path w="254000" h="306704">
                  <a:moveTo>
                    <a:pt x="165468" y="299110"/>
                  </a:moveTo>
                  <a:lnTo>
                    <a:pt x="85039" y="205270"/>
                  </a:lnTo>
                  <a:lnTo>
                    <a:pt x="159169" y="116878"/>
                  </a:lnTo>
                  <a:lnTo>
                    <a:pt x="159169" y="114782"/>
                  </a:lnTo>
                  <a:lnTo>
                    <a:pt x="107657" y="114782"/>
                  </a:lnTo>
                  <a:lnTo>
                    <a:pt x="45656" y="188937"/>
                  </a:lnTo>
                  <a:lnTo>
                    <a:pt x="45656" y="0"/>
                  </a:lnTo>
                  <a:lnTo>
                    <a:pt x="0" y="0"/>
                  </a:lnTo>
                  <a:lnTo>
                    <a:pt x="0" y="301625"/>
                  </a:lnTo>
                  <a:lnTo>
                    <a:pt x="45656" y="301625"/>
                  </a:lnTo>
                  <a:lnTo>
                    <a:pt x="45656" y="222034"/>
                  </a:lnTo>
                  <a:lnTo>
                    <a:pt x="112687" y="301625"/>
                  </a:lnTo>
                  <a:lnTo>
                    <a:pt x="165468" y="301625"/>
                  </a:lnTo>
                  <a:lnTo>
                    <a:pt x="165468" y="299110"/>
                  </a:lnTo>
                  <a:close/>
                </a:path>
                <a:path w="254000" h="306704">
                  <a:moveTo>
                    <a:pt x="253860" y="268249"/>
                  </a:moveTo>
                  <a:lnTo>
                    <a:pt x="250926" y="260985"/>
                  </a:lnTo>
                  <a:lnTo>
                    <a:pt x="239204" y="250939"/>
                  </a:lnTo>
                  <a:lnTo>
                    <a:pt x="232219" y="248424"/>
                  </a:lnTo>
                  <a:lnTo>
                    <a:pt x="216014" y="248424"/>
                  </a:lnTo>
                  <a:lnTo>
                    <a:pt x="209029" y="250939"/>
                  </a:lnTo>
                  <a:lnTo>
                    <a:pt x="197294" y="260985"/>
                  </a:lnTo>
                  <a:lnTo>
                    <a:pt x="194373" y="268249"/>
                  </a:lnTo>
                  <a:lnTo>
                    <a:pt x="194373" y="286956"/>
                  </a:lnTo>
                  <a:lnTo>
                    <a:pt x="197294" y="294081"/>
                  </a:lnTo>
                  <a:lnTo>
                    <a:pt x="209029" y="304139"/>
                  </a:lnTo>
                  <a:lnTo>
                    <a:pt x="216014" y="306641"/>
                  </a:lnTo>
                  <a:lnTo>
                    <a:pt x="224116" y="306641"/>
                  </a:lnTo>
                  <a:lnTo>
                    <a:pt x="232219" y="306641"/>
                  </a:lnTo>
                  <a:lnTo>
                    <a:pt x="239204" y="304139"/>
                  </a:lnTo>
                  <a:lnTo>
                    <a:pt x="250926" y="294081"/>
                  </a:lnTo>
                  <a:lnTo>
                    <a:pt x="253860" y="286956"/>
                  </a:lnTo>
                  <a:lnTo>
                    <a:pt x="253860" y="268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06284" y="6303914"/>
              <a:ext cx="389999" cy="1973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738169" y="6205894"/>
              <a:ext cx="462915" cy="295275"/>
            </a:xfrm>
            <a:custGeom>
              <a:avLst/>
              <a:gdLst/>
              <a:ahLst/>
              <a:cxnLst/>
              <a:rect l="l" t="t" r="r" b="b"/>
              <a:pathLst>
                <a:path w="462915" h="295275">
                  <a:moveTo>
                    <a:pt x="280670" y="169659"/>
                  </a:moveTo>
                  <a:lnTo>
                    <a:pt x="271259" y="127520"/>
                  </a:lnTo>
                  <a:lnTo>
                    <a:pt x="231013" y="99212"/>
                  </a:lnTo>
                  <a:lnTo>
                    <a:pt x="216585" y="98031"/>
                  </a:lnTo>
                  <a:lnTo>
                    <a:pt x="206641" y="98577"/>
                  </a:lnTo>
                  <a:lnTo>
                    <a:pt x="166636" y="117297"/>
                  </a:lnTo>
                  <a:lnTo>
                    <a:pt x="155841" y="131114"/>
                  </a:lnTo>
                  <a:lnTo>
                    <a:pt x="151638" y="123786"/>
                  </a:lnTo>
                  <a:lnTo>
                    <a:pt x="118084" y="100228"/>
                  </a:lnTo>
                  <a:lnTo>
                    <a:pt x="99707" y="98031"/>
                  </a:lnTo>
                  <a:lnTo>
                    <a:pt x="90157" y="98590"/>
                  </a:lnTo>
                  <a:lnTo>
                    <a:pt x="51219" y="117970"/>
                  </a:lnTo>
                  <a:lnTo>
                    <a:pt x="40220" y="132791"/>
                  </a:lnTo>
                  <a:lnTo>
                    <a:pt x="31000" y="103047"/>
                  </a:lnTo>
                  <a:lnTo>
                    <a:pt x="0" y="103047"/>
                  </a:lnTo>
                  <a:lnTo>
                    <a:pt x="0" y="289890"/>
                  </a:lnTo>
                  <a:lnTo>
                    <a:pt x="45669" y="289890"/>
                  </a:lnTo>
                  <a:lnTo>
                    <a:pt x="45669" y="189763"/>
                  </a:lnTo>
                  <a:lnTo>
                    <a:pt x="46342" y="179844"/>
                  </a:lnTo>
                  <a:lnTo>
                    <a:pt x="69392" y="142849"/>
                  </a:lnTo>
                  <a:lnTo>
                    <a:pt x="87147" y="139077"/>
                  </a:lnTo>
                  <a:lnTo>
                    <a:pt x="96913" y="139077"/>
                  </a:lnTo>
                  <a:lnTo>
                    <a:pt x="117716" y="174269"/>
                  </a:lnTo>
                  <a:lnTo>
                    <a:pt x="117716" y="289890"/>
                  </a:lnTo>
                  <a:lnTo>
                    <a:pt x="162953" y="289890"/>
                  </a:lnTo>
                  <a:lnTo>
                    <a:pt x="162953" y="189763"/>
                  </a:lnTo>
                  <a:lnTo>
                    <a:pt x="163626" y="179844"/>
                  </a:lnTo>
                  <a:lnTo>
                    <a:pt x="186791" y="142849"/>
                  </a:lnTo>
                  <a:lnTo>
                    <a:pt x="204863" y="139077"/>
                  </a:lnTo>
                  <a:lnTo>
                    <a:pt x="214071" y="139077"/>
                  </a:lnTo>
                  <a:lnTo>
                    <a:pt x="235026" y="174688"/>
                  </a:lnTo>
                  <a:lnTo>
                    <a:pt x="235026" y="289890"/>
                  </a:lnTo>
                  <a:lnTo>
                    <a:pt x="280670" y="289890"/>
                  </a:lnTo>
                  <a:lnTo>
                    <a:pt x="280670" y="169659"/>
                  </a:lnTo>
                  <a:close/>
                </a:path>
                <a:path w="462915" h="295275">
                  <a:moveTo>
                    <a:pt x="462495" y="0"/>
                  </a:moveTo>
                  <a:lnTo>
                    <a:pt x="426872" y="0"/>
                  </a:lnTo>
                  <a:lnTo>
                    <a:pt x="316293" y="294906"/>
                  </a:lnTo>
                  <a:lnTo>
                    <a:pt x="352310" y="294906"/>
                  </a:lnTo>
                  <a:lnTo>
                    <a:pt x="462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15317" y="6308940"/>
              <a:ext cx="196898" cy="18850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422687" y="6188292"/>
              <a:ext cx="331470" cy="307975"/>
            </a:xfrm>
            <a:custGeom>
              <a:avLst/>
              <a:gdLst/>
              <a:ahLst/>
              <a:cxnLst/>
              <a:rect l="l" t="t" r="r" b="b"/>
              <a:pathLst>
                <a:path w="331470" h="307975">
                  <a:moveTo>
                    <a:pt x="153314" y="16344"/>
                  </a:moveTo>
                  <a:lnTo>
                    <a:pt x="115354" y="1003"/>
                  </a:lnTo>
                  <a:lnTo>
                    <a:pt x="100952" y="0"/>
                  </a:lnTo>
                  <a:lnTo>
                    <a:pt x="86296" y="1219"/>
                  </a:lnTo>
                  <a:lnTo>
                    <a:pt x="52362" y="19481"/>
                  </a:lnTo>
                  <a:lnTo>
                    <a:pt x="35864" y="55892"/>
                  </a:lnTo>
                  <a:lnTo>
                    <a:pt x="34759" y="71221"/>
                  </a:lnTo>
                  <a:lnTo>
                    <a:pt x="34759" y="120650"/>
                  </a:lnTo>
                  <a:lnTo>
                    <a:pt x="0" y="120650"/>
                  </a:lnTo>
                  <a:lnTo>
                    <a:pt x="0" y="159613"/>
                  </a:lnTo>
                  <a:lnTo>
                    <a:pt x="34759" y="159613"/>
                  </a:lnTo>
                  <a:lnTo>
                    <a:pt x="34759" y="307492"/>
                  </a:lnTo>
                  <a:lnTo>
                    <a:pt x="80416" y="307492"/>
                  </a:lnTo>
                  <a:lnTo>
                    <a:pt x="80416" y="159613"/>
                  </a:lnTo>
                  <a:lnTo>
                    <a:pt x="131533" y="159613"/>
                  </a:lnTo>
                  <a:lnTo>
                    <a:pt x="131533" y="120650"/>
                  </a:lnTo>
                  <a:lnTo>
                    <a:pt x="80010" y="120650"/>
                  </a:lnTo>
                  <a:lnTo>
                    <a:pt x="80010" y="73736"/>
                  </a:lnTo>
                  <a:lnTo>
                    <a:pt x="100812" y="41059"/>
                  </a:lnTo>
                  <a:lnTo>
                    <a:pt x="115062" y="41059"/>
                  </a:lnTo>
                  <a:lnTo>
                    <a:pt x="119735" y="41681"/>
                  </a:lnTo>
                  <a:lnTo>
                    <a:pt x="127838" y="44208"/>
                  </a:lnTo>
                  <a:lnTo>
                    <a:pt x="132232" y="46228"/>
                  </a:lnTo>
                  <a:lnTo>
                    <a:pt x="136982" y="49022"/>
                  </a:lnTo>
                  <a:lnTo>
                    <a:pt x="153314" y="16344"/>
                  </a:lnTo>
                  <a:close/>
                </a:path>
                <a:path w="331470" h="307975">
                  <a:moveTo>
                    <a:pt x="330936" y="304977"/>
                  </a:moveTo>
                  <a:lnTo>
                    <a:pt x="250494" y="211137"/>
                  </a:lnTo>
                  <a:lnTo>
                    <a:pt x="324650" y="122745"/>
                  </a:lnTo>
                  <a:lnTo>
                    <a:pt x="324650" y="120650"/>
                  </a:lnTo>
                  <a:lnTo>
                    <a:pt x="273126" y="120650"/>
                  </a:lnTo>
                  <a:lnTo>
                    <a:pt x="211124" y="194805"/>
                  </a:lnTo>
                  <a:lnTo>
                    <a:pt x="211124" y="5867"/>
                  </a:lnTo>
                  <a:lnTo>
                    <a:pt x="165455" y="5867"/>
                  </a:lnTo>
                  <a:lnTo>
                    <a:pt x="165455" y="307492"/>
                  </a:lnTo>
                  <a:lnTo>
                    <a:pt x="211124" y="307492"/>
                  </a:lnTo>
                  <a:lnTo>
                    <a:pt x="211124" y="227901"/>
                  </a:lnTo>
                  <a:lnTo>
                    <a:pt x="278155" y="307492"/>
                  </a:lnTo>
                  <a:lnTo>
                    <a:pt x="330936" y="307492"/>
                  </a:lnTo>
                  <a:lnTo>
                    <a:pt x="330936" y="304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82953" y="6304752"/>
              <a:ext cx="126086" cy="19102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929153" y="6506248"/>
              <a:ext cx="170815" cy="35560"/>
            </a:xfrm>
            <a:custGeom>
              <a:avLst/>
              <a:gdLst/>
              <a:ahLst/>
              <a:cxnLst/>
              <a:rect l="l" t="t" r="r" b="b"/>
              <a:pathLst>
                <a:path w="170815" h="35559">
                  <a:moveTo>
                    <a:pt x="170496" y="0"/>
                  </a:moveTo>
                  <a:lnTo>
                    <a:pt x="0" y="0"/>
                  </a:lnTo>
                  <a:lnTo>
                    <a:pt x="0" y="35190"/>
                  </a:lnTo>
                  <a:lnTo>
                    <a:pt x="170496" y="35190"/>
                  </a:lnTo>
                  <a:lnTo>
                    <a:pt x="170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44477" y="6304752"/>
              <a:ext cx="126093" cy="19102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97376" y="6308940"/>
              <a:ext cx="167990" cy="190605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1208685" y="3892551"/>
            <a:ext cx="25400" cy="120650"/>
          </a:xfrm>
          <a:custGeom>
            <a:avLst/>
            <a:gdLst/>
            <a:ahLst/>
            <a:cxnLst/>
            <a:rect l="l" t="t" r="r" b="b"/>
            <a:pathLst>
              <a:path w="25400" h="120650">
                <a:moveTo>
                  <a:pt x="0" y="120650"/>
                </a:moveTo>
                <a:lnTo>
                  <a:pt x="25300" y="120650"/>
                </a:lnTo>
                <a:lnTo>
                  <a:pt x="25300" y="0"/>
                </a:lnTo>
                <a:lnTo>
                  <a:pt x="0" y="0"/>
                </a:lnTo>
                <a:lnTo>
                  <a:pt x="0" y="1206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08684" y="3751581"/>
            <a:ext cx="208915" cy="261620"/>
          </a:xfrm>
          <a:custGeom>
            <a:avLst/>
            <a:gdLst/>
            <a:ahLst/>
            <a:cxnLst/>
            <a:rect l="l" t="t" r="r" b="b"/>
            <a:pathLst>
              <a:path w="208915" h="261620">
                <a:moveTo>
                  <a:pt x="208534" y="0"/>
                </a:moveTo>
                <a:lnTo>
                  <a:pt x="183629" y="0"/>
                </a:lnTo>
                <a:lnTo>
                  <a:pt x="183629" y="118110"/>
                </a:lnTo>
                <a:lnTo>
                  <a:pt x="25298" y="118110"/>
                </a:lnTo>
                <a:lnTo>
                  <a:pt x="25298" y="0"/>
                </a:lnTo>
                <a:lnTo>
                  <a:pt x="0" y="0"/>
                </a:lnTo>
                <a:lnTo>
                  <a:pt x="0" y="118110"/>
                </a:lnTo>
                <a:lnTo>
                  <a:pt x="0" y="140970"/>
                </a:lnTo>
                <a:lnTo>
                  <a:pt x="183629" y="140970"/>
                </a:lnTo>
                <a:lnTo>
                  <a:pt x="183629" y="261620"/>
                </a:lnTo>
                <a:lnTo>
                  <a:pt x="208534" y="261620"/>
                </a:lnTo>
                <a:lnTo>
                  <a:pt x="208534" y="140970"/>
                </a:lnTo>
                <a:lnTo>
                  <a:pt x="208534" y="118110"/>
                </a:lnTo>
                <a:lnTo>
                  <a:pt x="20853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73196" y="3839004"/>
            <a:ext cx="175582" cy="17788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96309" y="3843223"/>
            <a:ext cx="134175" cy="16944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78034" y="3843223"/>
            <a:ext cx="189367" cy="16944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114949" y="3839004"/>
            <a:ext cx="160628" cy="17788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08213" y="3843223"/>
            <a:ext cx="134175" cy="16944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589933" y="3843223"/>
            <a:ext cx="189370" cy="169442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2826849" y="3839004"/>
            <a:ext cx="580390" cy="219075"/>
            <a:chOff x="2826849" y="3839004"/>
            <a:chExt cx="580390" cy="219075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26849" y="3839004"/>
              <a:ext cx="160632" cy="1778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11238" y="3841305"/>
              <a:ext cx="129581" cy="17442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62679" y="3843223"/>
              <a:ext cx="182858" cy="21429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383485" y="3938271"/>
              <a:ext cx="23495" cy="74930"/>
            </a:xfrm>
            <a:custGeom>
              <a:avLst/>
              <a:gdLst/>
              <a:ahLst/>
              <a:cxnLst/>
              <a:rect l="l" t="t" r="r" b="b"/>
              <a:pathLst>
                <a:path w="23495" h="74929">
                  <a:moveTo>
                    <a:pt x="0" y="74930"/>
                  </a:moveTo>
                  <a:lnTo>
                    <a:pt x="23381" y="74930"/>
                  </a:lnTo>
                  <a:lnTo>
                    <a:pt x="23381" y="0"/>
                  </a:lnTo>
                  <a:lnTo>
                    <a:pt x="0" y="0"/>
                  </a:lnTo>
                  <a:lnTo>
                    <a:pt x="0" y="7493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383483" y="3843021"/>
            <a:ext cx="141605" cy="170180"/>
          </a:xfrm>
          <a:custGeom>
            <a:avLst/>
            <a:gdLst/>
            <a:ahLst/>
            <a:cxnLst/>
            <a:rect l="l" t="t" r="r" b="b"/>
            <a:pathLst>
              <a:path w="141604" h="170179">
                <a:moveTo>
                  <a:pt x="141071" y="0"/>
                </a:moveTo>
                <a:lnTo>
                  <a:pt x="117690" y="0"/>
                </a:lnTo>
                <a:lnTo>
                  <a:pt x="117690" y="73660"/>
                </a:lnTo>
                <a:lnTo>
                  <a:pt x="23380" y="73660"/>
                </a:lnTo>
                <a:lnTo>
                  <a:pt x="23380" y="0"/>
                </a:lnTo>
                <a:lnTo>
                  <a:pt x="0" y="0"/>
                </a:lnTo>
                <a:lnTo>
                  <a:pt x="0" y="73660"/>
                </a:lnTo>
                <a:lnTo>
                  <a:pt x="0" y="95250"/>
                </a:lnTo>
                <a:lnTo>
                  <a:pt x="117690" y="95250"/>
                </a:lnTo>
                <a:lnTo>
                  <a:pt x="117690" y="170180"/>
                </a:lnTo>
                <a:lnTo>
                  <a:pt x="141071" y="170180"/>
                </a:lnTo>
                <a:lnTo>
                  <a:pt x="141071" y="95250"/>
                </a:lnTo>
                <a:lnTo>
                  <a:pt x="141071" y="73660"/>
                </a:lnTo>
                <a:lnTo>
                  <a:pt x="14107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584369" y="3843223"/>
            <a:ext cx="189384" cy="16944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821288" y="3839004"/>
            <a:ext cx="160628" cy="177880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4102290" y="3839004"/>
            <a:ext cx="873125" cy="178435"/>
            <a:chOff x="4102290" y="3839004"/>
            <a:chExt cx="873125" cy="178435"/>
          </a:xfrm>
        </p:grpSpPr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02290" y="3839389"/>
              <a:ext cx="149896" cy="17749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276332" y="3839004"/>
              <a:ext cx="160628" cy="17788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69936" y="3839389"/>
              <a:ext cx="149896" cy="17749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643986" y="3839389"/>
              <a:ext cx="149889" cy="17749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832590" y="3843223"/>
              <a:ext cx="142232" cy="169442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034625" y="3843223"/>
            <a:ext cx="142228" cy="169442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1208685" y="4404361"/>
            <a:ext cx="25400" cy="120650"/>
          </a:xfrm>
          <a:custGeom>
            <a:avLst/>
            <a:gdLst/>
            <a:ahLst/>
            <a:cxnLst/>
            <a:rect l="l" t="t" r="r" b="b"/>
            <a:pathLst>
              <a:path w="25400" h="120650">
                <a:moveTo>
                  <a:pt x="0" y="120650"/>
                </a:moveTo>
                <a:lnTo>
                  <a:pt x="25300" y="120650"/>
                </a:lnTo>
                <a:lnTo>
                  <a:pt x="25300" y="0"/>
                </a:lnTo>
                <a:lnTo>
                  <a:pt x="0" y="0"/>
                </a:lnTo>
                <a:lnTo>
                  <a:pt x="0" y="1206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08684" y="4264661"/>
            <a:ext cx="208915" cy="260350"/>
          </a:xfrm>
          <a:custGeom>
            <a:avLst/>
            <a:gdLst/>
            <a:ahLst/>
            <a:cxnLst/>
            <a:rect l="l" t="t" r="r" b="b"/>
            <a:pathLst>
              <a:path w="208915" h="260350">
                <a:moveTo>
                  <a:pt x="208534" y="0"/>
                </a:moveTo>
                <a:lnTo>
                  <a:pt x="183629" y="0"/>
                </a:lnTo>
                <a:lnTo>
                  <a:pt x="183629" y="116840"/>
                </a:lnTo>
                <a:lnTo>
                  <a:pt x="25298" y="116840"/>
                </a:lnTo>
                <a:lnTo>
                  <a:pt x="25298" y="0"/>
                </a:lnTo>
                <a:lnTo>
                  <a:pt x="0" y="0"/>
                </a:lnTo>
                <a:lnTo>
                  <a:pt x="0" y="116840"/>
                </a:lnTo>
                <a:lnTo>
                  <a:pt x="0" y="139700"/>
                </a:lnTo>
                <a:lnTo>
                  <a:pt x="183629" y="139700"/>
                </a:lnTo>
                <a:lnTo>
                  <a:pt x="183629" y="260350"/>
                </a:lnTo>
                <a:lnTo>
                  <a:pt x="208534" y="260350"/>
                </a:lnTo>
                <a:lnTo>
                  <a:pt x="208534" y="139700"/>
                </a:lnTo>
                <a:lnTo>
                  <a:pt x="208534" y="116840"/>
                </a:lnTo>
                <a:lnTo>
                  <a:pt x="20853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object 4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73196" y="4351172"/>
            <a:ext cx="175582" cy="17788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696309" y="4355393"/>
            <a:ext cx="134175" cy="169440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878034" y="4355393"/>
            <a:ext cx="189367" cy="169440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114949" y="4351172"/>
            <a:ext cx="160628" cy="177880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2408213" y="4376421"/>
            <a:ext cx="23495" cy="148590"/>
          </a:xfrm>
          <a:custGeom>
            <a:avLst/>
            <a:gdLst/>
            <a:ahLst/>
            <a:cxnLst/>
            <a:rect l="l" t="t" r="r" b="b"/>
            <a:pathLst>
              <a:path w="23494" h="148589">
                <a:moveTo>
                  <a:pt x="0" y="148589"/>
                </a:moveTo>
                <a:lnTo>
                  <a:pt x="23381" y="148589"/>
                </a:lnTo>
                <a:lnTo>
                  <a:pt x="23381" y="0"/>
                </a:lnTo>
                <a:lnTo>
                  <a:pt x="0" y="0"/>
                </a:lnTo>
                <a:lnTo>
                  <a:pt x="0" y="14858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408212" y="4354831"/>
            <a:ext cx="140970" cy="170180"/>
          </a:xfrm>
          <a:custGeom>
            <a:avLst/>
            <a:gdLst/>
            <a:ahLst/>
            <a:cxnLst/>
            <a:rect l="l" t="t" r="r" b="b"/>
            <a:pathLst>
              <a:path w="140969" h="170179">
                <a:moveTo>
                  <a:pt x="140677" y="0"/>
                </a:moveTo>
                <a:lnTo>
                  <a:pt x="0" y="0"/>
                </a:lnTo>
                <a:lnTo>
                  <a:pt x="0" y="21590"/>
                </a:lnTo>
                <a:lnTo>
                  <a:pt x="117297" y="21590"/>
                </a:lnTo>
                <a:lnTo>
                  <a:pt x="117297" y="170180"/>
                </a:lnTo>
                <a:lnTo>
                  <a:pt x="140677" y="170180"/>
                </a:lnTo>
                <a:lnTo>
                  <a:pt x="140677" y="21590"/>
                </a:lnTo>
                <a:lnTo>
                  <a:pt x="14067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/>
          <p:nvPr/>
        </p:nvGrpSpPr>
        <p:grpSpPr>
          <a:xfrm>
            <a:off x="2608718" y="4351172"/>
            <a:ext cx="579755" cy="258445"/>
            <a:chOff x="2608718" y="4351172"/>
            <a:chExt cx="579755" cy="258445"/>
          </a:xfrm>
        </p:grpSpPr>
        <p:sp>
          <p:nvSpPr>
            <p:cNvPr id="48" name="object 48"/>
            <p:cNvSpPr/>
            <p:nvPr/>
          </p:nvSpPr>
          <p:spPr>
            <a:xfrm>
              <a:off x="2608718" y="4351939"/>
              <a:ext cx="172720" cy="257810"/>
            </a:xfrm>
            <a:custGeom>
              <a:avLst/>
              <a:gdLst/>
              <a:ahLst/>
              <a:cxnLst/>
              <a:rect l="l" t="t" r="r" b="b"/>
              <a:pathLst>
                <a:path w="172719" h="257810">
                  <a:moveTo>
                    <a:pt x="17622" y="3453"/>
                  </a:moveTo>
                  <a:lnTo>
                    <a:pt x="0" y="3453"/>
                  </a:lnTo>
                  <a:lnTo>
                    <a:pt x="0" y="257234"/>
                  </a:lnTo>
                  <a:lnTo>
                    <a:pt x="23368" y="257234"/>
                  </a:lnTo>
                  <a:lnTo>
                    <a:pt x="23249" y="174572"/>
                  </a:lnTo>
                  <a:lnTo>
                    <a:pt x="23159" y="168102"/>
                  </a:lnTo>
                  <a:lnTo>
                    <a:pt x="23048" y="162604"/>
                  </a:lnTo>
                  <a:lnTo>
                    <a:pt x="22947" y="157537"/>
                  </a:lnTo>
                  <a:lnTo>
                    <a:pt x="22608" y="144910"/>
                  </a:lnTo>
                  <a:lnTo>
                    <a:pt x="51307" y="144910"/>
                  </a:lnTo>
                  <a:lnTo>
                    <a:pt x="26788" y="114529"/>
                  </a:lnTo>
                  <a:lnTo>
                    <a:pt x="22329" y="88557"/>
                  </a:lnTo>
                  <a:lnTo>
                    <a:pt x="22237" y="87407"/>
                  </a:lnTo>
                  <a:lnTo>
                    <a:pt x="23297" y="74479"/>
                  </a:lnTo>
                  <a:lnTo>
                    <a:pt x="23375" y="73522"/>
                  </a:lnTo>
                  <a:lnTo>
                    <a:pt x="26788" y="61002"/>
                  </a:lnTo>
                  <a:lnTo>
                    <a:pt x="32477" y="49848"/>
                  </a:lnTo>
                  <a:lnTo>
                    <a:pt x="40439" y="40060"/>
                  </a:lnTo>
                  <a:lnTo>
                    <a:pt x="50180" y="32094"/>
                  </a:lnTo>
                  <a:lnTo>
                    <a:pt x="50710" y="31821"/>
                  </a:lnTo>
                  <a:lnTo>
                    <a:pt x="22608" y="31821"/>
                  </a:lnTo>
                  <a:lnTo>
                    <a:pt x="17622" y="3453"/>
                  </a:lnTo>
                  <a:close/>
                </a:path>
                <a:path w="172719" h="257810">
                  <a:moveTo>
                    <a:pt x="51307" y="144910"/>
                  </a:moveTo>
                  <a:lnTo>
                    <a:pt x="22608" y="144910"/>
                  </a:lnTo>
                  <a:lnTo>
                    <a:pt x="28386" y="151823"/>
                  </a:lnTo>
                  <a:lnTo>
                    <a:pt x="68713" y="174572"/>
                  </a:lnTo>
                  <a:lnTo>
                    <a:pt x="88553" y="176728"/>
                  </a:lnTo>
                  <a:lnTo>
                    <a:pt x="105970" y="175158"/>
                  </a:lnTo>
                  <a:lnTo>
                    <a:pt x="121809" y="170450"/>
                  </a:lnTo>
                  <a:lnTo>
                    <a:pt x="136068" y="162604"/>
                  </a:lnTo>
                  <a:lnTo>
                    <a:pt x="144985" y="154879"/>
                  </a:lnTo>
                  <a:lnTo>
                    <a:pt x="87022" y="154879"/>
                  </a:lnTo>
                  <a:lnTo>
                    <a:pt x="73611" y="153716"/>
                  </a:lnTo>
                  <a:lnTo>
                    <a:pt x="61359" y="150229"/>
                  </a:lnTo>
                  <a:lnTo>
                    <a:pt x="51307" y="144910"/>
                  </a:lnTo>
                  <a:close/>
                </a:path>
                <a:path w="172719" h="257810">
                  <a:moveTo>
                    <a:pt x="145578" y="21851"/>
                  </a:moveTo>
                  <a:lnTo>
                    <a:pt x="87022" y="21851"/>
                  </a:lnTo>
                  <a:lnTo>
                    <a:pt x="100019" y="23013"/>
                  </a:lnTo>
                  <a:lnTo>
                    <a:pt x="111795" y="26499"/>
                  </a:lnTo>
                  <a:lnTo>
                    <a:pt x="144762" y="61767"/>
                  </a:lnTo>
                  <a:lnTo>
                    <a:pt x="149123" y="88557"/>
                  </a:lnTo>
                  <a:lnTo>
                    <a:pt x="148096" y="101663"/>
                  </a:lnTo>
                  <a:lnTo>
                    <a:pt x="148033" y="102464"/>
                  </a:lnTo>
                  <a:lnTo>
                    <a:pt x="122350" y="144417"/>
                  </a:lnTo>
                  <a:lnTo>
                    <a:pt x="87022" y="154879"/>
                  </a:lnTo>
                  <a:lnTo>
                    <a:pt x="144985" y="154879"/>
                  </a:lnTo>
                  <a:lnTo>
                    <a:pt x="166562" y="123009"/>
                  </a:lnTo>
                  <a:lnTo>
                    <a:pt x="172505" y="87407"/>
                  </a:lnTo>
                  <a:lnTo>
                    <a:pt x="171031" y="69257"/>
                  </a:lnTo>
                  <a:lnTo>
                    <a:pt x="166609" y="52760"/>
                  </a:lnTo>
                  <a:lnTo>
                    <a:pt x="159240" y="37917"/>
                  </a:lnTo>
                  <a:lnTo>
                    <a:pt x="148925" y="24728"/>
                  </a:lnTo>
                  <a:lnTo>
                    <a:pt x="145578" y="21851"/>
                  </a:lnTo>
                  <a:close/>
                </a:path>
                <a:path w="172719" h="257810">
                  <a:moveTo>
                    <a:pt x="88941" y="0"/>
                  </a:moveTo>
                  <a:lnTo>
                    <a:pt x="68836" y="1988"/>
                  </a:lnTo>
                  <a:lnTo>
                    <a:pt x="51078" y="7954"/>
                  </a:lnTo>
                  <a:lnTo>
                    <a:pt x="35668" y="17898"/>
                  </a:lnTo>
                  <a:lnTo>
                    <a:pt x="22608" y="31821"/>
                  </a:lnTo>
                  <a:lnTo>
                    <a:pt x="50710" y="31821"/>
                  </a:lnTo>
                  <a:lnTo>
                    <a:pt x="61008" y="26499"/>
                  </a:lnTo>
                  <a:lnTo>
                    <a:pt x="60850" y="26499"/>
                  </a:lnTo>
                  <a:lnTo>
                    <a:pt x="73387" y="23013"/>
                  </a:lnTo>
                  <a:lnTo>
                    <a:pt x="73190" y="23013"/>
                  </a:lnTo>
                  <a:lnTo>
                    <a:pt x="87022" y="21851"/>
                  </a:lnTo>
                  <a:lnTo>
                    <a:pt x="145578" y="21851"/>
                  </a:lnTo>
                  <a:lnTo>
                    <a:pt x="136336" y="13908"/>
                  </a:lnTo>
                  <a:lnTo>
                    <a:pt x="122143" y="6181"/>
                  </a:lnTo>
                  <a:lnTo>
                    <a:pt x="106346" y="1545"/>
                  </a:lnTo>
                  <a:lnTo>
                    <a:pt x="8894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816885" y="4351172"/>
              <a:ext cx="175564" cy="17788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027733" y="4351172"/>
              <a:ext cx="160628" cy="177880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3233588" y="4354831"/>
            <a:ext cx="503555" cy="170180"/>
            <a:chOff x="3233588" y="4354831"/>
            <a:chExt cx="503555" cy="170180"/>
          </a:xfrm>
        </p:grpSpPr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233588" y="4354831"/>
              <a:ext cx="276019" cy="17018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547184" y="4355392"/>
              <a:ext cx="189367" cy="169440"/>
            </a:xfrm>
            <a:prstGeom prst="rect">
              <a:avLst/>
            </a:prstGeom>
          </p:spPr>
        </p:pic>
      </p:grpSp>
      <p:sp>
        <p:nvSpPr>
          <p:cNvPr id="54" name="object 54"/>
          <p:cNvSpPr/>
          <p:nvPr/>
        </p:nvSpPr>
        <p:spPr>
          <a:xfrm>
            <a:off x="3883770" y="4450081"/>
            <a:ext cx="23495" cy="74930"/>
          </a:xfrm>
          <a:custGeom>
            <a:avLst/>
            <a:gdLst/>
            <a:ahLst/>
            <a:cxnLst/>
            <a:rect l="l" t="t" r="r" b="b"/>
            <a:pathLst>
              <a:path w="23495" h="74929">
                <a:moveTo>
                  <a:pt x="0" y="74930"/>
                </a:moveTo>
                <a:lnTo>
                  <a:pt x="23381" y="74930"/>
                </a:lnTo>
                <a:lnTo>
                  <a:pt x="23381" y="0"/>
                </a:lnTo>
                <a:lnTo>
                  <a:pt x="0" y="0"/>
                </a:lnTo>
                <a:lnTo>
                  <a:pt x="0" y="7493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883761" y="4354831"/>
            <a:ext cx="141605" cy="170180"/>
          </a:xfrm>
          <a:custGeom>
            <a:avLst/>
            <a:gdLst/>
            <a:ahLst/>
            <a:cxnLst/>
            <a:rect l="l" t="t" r="r" b="b"/>
            <a:pathLst>
              <a:path w="141604" h="170179">
                <a:moveTo>
                  <a:pt x="141084" y="0"/>
                </a:moveTo>
                <a:lnTo>
                  <a:pt x="117703" y="0"/>
                </a:lnTo>
                <a:lnTo>
                  <a:pt x="117703" y="73660"/>
                </a:lnTo>
                <a:lnTo>
                  <a:pt x="23380" y="73660"/>
                </a:lnTo>
                <a:lnTo>
                  <a:pt x="23380" y="0"/>
                </a:lnTo>
                <a:lnTo>
                  <a:pt x="0" y="0"/>
                </a:lnTo>
                <a:lnTo>
                  <a:pt x="0" y="73660"/>
                </a:lnTo>
                <a:lnTo>
                  <a:pt x="0" y="95250"/>
                </a:lnTo>
                <a:lnTo>
                  <a:pt x="117703" y="95250"/>
                </a:lnTo>
                <a:lnTo>
                  <a:pt x="117703" y="170180"/>
                </a:lnTo>
                <a:lnTo>
                  <a:pt x="141084" y="170180"/>
                </a:lnTo>
                <a:lnTo>
                  <a:pt x="141084" y="95250"/>
                </a:lnTo>
                <a:lnTo>
                  <a:pt x="141084" y="73660"/>
                </a:lnTo>
                <a:lnTo>
                  <a:pt x="14108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071236" y="4353473"/>
            <a:ext cx="139539" cy="174426"/>
          </a:xfrm>
          <a:prstGeom prst="rect">
            <a:avLst/>
          </a:prstGeom>
        </p:spPr>
      </p:pic>
      <p:sp>
        <p:nvSpPr>
          <p:cNvPr id="57" name="object 57"/>
          <p:cNvSpPr/>
          <p:nvPr/>
        </p:nvSpPr>
        <p:spPr>
          <a:xfrm>
            <a:off x="4268279" y="4354831"/>
            <a:ext cx="219075" cy="170180"/>
          </a:xfrm>
          <a:custGeom>
            <a:avLst/>
            <a:gdLst/>
            <a:ahLst/>
            <a:cxnLst/>
            <a:rect l="l" t="t" r="r" b="b"/>
            <a:pathLst>
              <a:path w="219075" h="170179">
                <a:moveTo>
                  <a:pt x="218516" y="0"/>
                </a:moveTo>
                <a:lnTo>
                  <a:pt x="195122" y="0"/>
                </a:lnTo>
                <a:lnTo>
                  <a:pt x="195122" y="148590"/>
                </a:lnTo>
                <a:lnTo>
                  <a:pt x="120751" y="148590"/>
                </a:lnTo>
                <a:lnTo>
                  <a:pt x="120751" y="0"/>
                </a:lnTo>
                <a:lnTo>
                  <a:pt x="97370" y="0"/>
                </a:lnTo>
                <a:lnTo>
                  <a:pt x="97370" y="148590"/>
                </a:lnTo>
                <a:lnTo>
                  <a:pt x="23368" y="148590"/>
                </a:lnTo>
                <a:lnTo>
                  <a:pt x="23368" y="0"/>
                </a:lnTo>
                <a:lnTo>
                  <a:pt x="0" y="0"/>
                </a:lnTo>
                <a:lnTo>
                  <a:pt x="0" y="148590"/>
                </a:lnTo>
                <a:lnTo>
                  <a:pt x="0" y="170180"/>
                </a:lnTo>
                <a:lnTo>
                  <a:pt x="218516" y="170180"/>
                </a:lnTo>
                <a:lnTo>
                  <a:pt x="218516" y="148590"/>
                </a:lnTo>
                <a:lnTo>
                  <a:pt x="21851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object 58"/>
          <p:cNvGrpSpPr/>
          <p:nvPr/>
        </p:nvGrpSpPr>
        <p:grpSpPr>
          <a:xfrm>
            <a:off x="4546602" y="4355393"/>
            <a:ext cx="335280" cy="169545"/>
            <a:chOff x="4546602" y="4355393"/>
            <a:chExt cx="335280" cy="169545"/>
          </a:xfrm>
        </p:grpSpPr>
        <p:pic>
          <p:nvPicPr>
            <p:cNvPr id="59" name="object 5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546602" y="4355393"/>
              <a:ext cx="142228" cy="16944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728697" y="4355393"/>
              <a:ext cx="152575" cy="169440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008547" y="4355393"/>
            <a:ext cx="304775" cy="171740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359712" y="4353473"/>
            <a:ext cx="139543" cy="174426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5544489" y="4351558"/>
            <a:ext cx="386080" cy="177800"/>
            <a:chOff x="5544489" y="4351558"/>
            <a:chExt cx="386080" cy="177800"/>
          </a:xfrm>
        </p:grpSpPr>
        <p:pic>
          <p:nvPicPr>
            <p:cNvPr id="64" name="object 6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544489" y="4351558"/>
              <a:ext cx="149896" cy="17749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718535" y="4351558"/>
              <a:ext cx="149896" cy="17749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907143" y="4450081"/>
              <a:ext cx="23495" cy="74930"/>
            </a:xfrm>
            <a:custGeom>
              <a:avLst/>
              <a:gdLst/>
              <a:ahLst/>
              <a:cxnLst/>
              <a:rect l="l" t="t" r="r" b="b"/>
              <a:pathLst>
                <a:path w="23495" h="74929">
                  <a:moveTo>
                    <a:pt x="0" y="74930"/>
                  </a:moveTo>
                  <a:lnTo>
                    <a:pt x="23381" y="74930"/>
                  </a:lnTo>
                  <a:lnTo>
                    <a:pt x="23381" y="0"/>
                  </a:lnTo>
                  <a:lnTo>
                    <a:pt x="0" y="0"/>
                  </a:lnTo>
                  <a:lnTo>
                    <a:pt x="0" y="7493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/>
          <p:nvPr/>
        </p:nvSpPr>
        <p:spPr>
          <a:xfrm>
            <a:off x="5907138" y="4354831"/>
            <a:ext cx="141605" cy="170180"/>
          </a:xfrm>
          <a:custGeom>
            <a:avLst/>
            <a:gdLst/>
            <a:ahLst/>
            <a:cxnLst/>
            <a:rect l="l" t="t" r="r" b="b"/>
            <a:pathLst>
              <a:path w="141604" h="170179">
                <a:moveTo>
                  <a:pt x="141071" y="0"/>
                </a:moveTo>
                <a:lnTo>
                  <a:pt x="117690" y="0"/>
                </a:lnTo>
                <a:lnTo>
                  <a:pt x="117690" y="73660"/>
                </a:lnTo>
                <a:lnTo>
                  <a:pt x="23380" y="73660"/>
                </a:lnTo>
                <a:lnTo>
                  <a:pt x="23380" y="0"/>
                </a:lnTo>
                <a:lnTo>
                  <a:pt x="0" y="0"/>
                </a:lnTo>
                <a:lnTo>
                  <a:pt x="0" y="73660"/>
                </a:lnTo>
                <a:lnTo>
                  <a:pt x="0" y="95250"/>
                </a:lnTo>
                <a:lnTo>
                  <a:pt x="117690" y="95250"/>
                </a:lnTo>
                <a:lnTo>
                  <a:pt x="117690" y="170180"/>
                </a:lnTo>
                <a:lnTo>
                  <a:pt x="141071" y="170180"/>
                </a:lnTo>
                <a:lnTo>
                  <a:pt x="141071" y="95250"/>
                </a:lnTo>
                <a:lnTo>
                  <a:pt x="141071" y="73660"/>
                </a:lnTo>
                <a:lnTo>
                  <a:pt x="14107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" name="object 68"/>
          <p:cNvGrpSpPr/>
          <p:nvPr/>
        </p:nvGrpSpPr>
        <p:grpSpPr>
          <a:xfrm>
            <a:off x="6108026" y="4355393"/>
            <a:ext cx="382270" cy="169545"/>
            <a:chOff x="6108026" y="4355393"/>
            <a:chExt cx="382270" cy="169545"/>
          </a:xfrm>
        </p:grpSpPr>
        <p:pic>
          <p:nvPicPr>
            <p:cNvPr id="69" name="object 6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108026" y="4355393"/>
              <a:ext cx="189384" cy="16944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337282" y="4355393"/>
              <a:ext cx="152571" cy="169440"/>
            </a:xfrm>
            <a:prstGeom prst="rect">
              <a:avLst/>
            </a:prstGeom>
          </p:spPr>
        </p:pic>
      </p:grpSp>
      <p:sp>
        <p:nvSpPr>
          <p:cNvPr id="71" name="object 71"/>
          <p:cNvSpPr/>
          <p:nvPr/>
        </p:nvSpPr>
        <p:spPr>
          <a:xfrm>
            <a:off x="1203642" y="5684521"/>
            <a:ext cx="20320" cy="187960"/>
          </a:xfrm>
          <a:custGeom>
            <a:avLst/>
            <a:gdLst/>
            <a:ahLst/>
            <a:cxnLst/>
            <a:rect l="l" t="t" r="r" b="b"/>
            <a:pathLst>
              <a:path w="20319" h="187960">
                <a:moveTo>
                  <a:pt x="0" y="187959"/>
                </a:moveTo>
                <a:lnTo>
                  <a:pt x="20044" y="187959"/>
                </a:lnTo>
                <a:lnTo>
                  <a:pt x="20044" y="0"/>
                </a:lnTo>
                <a:lnTo>
                  <a:pt x="0" y="0"/>
                </a:lnTo>
                <a:lnTo>
                  <a:pt x="0" y="1879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203642" y="5665471"/>
            <a:ext cx="156845" cy="207010"/>
          </a:xfrm>
          <a:custGeom>
            <a:avLst/>
            <a:gdLst/>
            <a:ahLst/>
            <a:cxnLst/>
            <a:rect l="l" t="t" r="r" b="b"/>
            <a:pathLst>
              <a:path w="156844" h="207010">
                <a:moveTo>
                  <a:pt x="156705" y="0"/>
                </a:moveTo>
                <a:lnTo>
                  <a:pt x="0" y="0"/>
                </a:lnTo>
                <a:lnTo>
                  <a:pt x="0" y="19050"/>
                </a:lnTo>
                <a:lnTo>
                  <a:pt x="136652" y="19050"/>
                </a:lnTo>
                <a:lnTo>
                  <a:pt x="136652" y="207010"/>
                </a:lnTo>
                <a:lnTo>
                  <a:pt x="156705" y="207010"/>
                </a:lnTo>
                <a:lnTo>
                  <a:pt x="156705" y="19050"/>
                </a:lnTo>
                <a:lnTo>
                  <a:pt x="1567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1414404" y="5734851"/>
            <a:ext cx="1059180" cy="204470"/>
            <a:chOff x="1414404" y="5734851"/>
            <a:chExt cx="1059180" cy="204470"/>
          </a:xfrm>
        </p:grpSpPr>
        <p:pic>
          <p:nvPicPr>
            <p:cNvPr id="74" name="object 7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414404" y="5735459"/>
              <a:ext cx="136659" cy="20377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89018" y="5738191"/>
              <a:ext cx="112665" cy="13423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39351" y="5735153"/>
              <a:ext cx="118742" cy="14060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877227" y="5734851"/>
              <a:ext cx="139078" cy="14091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044256" y="5734851"/>
              <a:ext cx="286379" cy="17310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360700" y="5738191"/>
              <a:ext cx="112669" cy="134230"/>
            </a:xfrm>
            <a:prstGeom prst="rect">
              <a:avLst/>
            </a:prstGeom>
          </p:spPr>
        </p:pic>
      </p:grpSp>
      <p:sp>
        <p:nvSpPr>
          <p:cNvPr id="80" name="object 80"/>
          <p:cNvSpPr/>
          <p:nvPr/>
        </p:nvSpPr>
        <p:spPr>
          <a:xfrm>
            <a:off x="2520745" y="5812791"/>
            <a:ext cx="19050" cy="59690"/>
          </a:xfrm>
          <a:custGeom>
            <a:avLst/>
            <a:gdLst/>
            <a:ahLst/>
            <a:cxnLst/>
            <a:rect l="l" t="t" r="r" b="b"/>
            <a:pathLst>
              <a:path w="19050" h="59689">
                <a:moveTo>
                  <a:pt x="0" y="59690"/>
                </a:moveTo>
                <a:lnTo>
                  <a:pt x="18525" y="59690"/>
                </a:lnTo>
                <a:lnTo>
                  <a:pt x="18525" y="0"/>
                </a:lnTo>
                <a:lnTo>
                  <a:pt x="0" y="0"/>
                </a:lnTo>
                <a:lnTo>
                  <a:pt x="0" y="596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" name="object 81"/>
          <p:cNvGrpSpPr/>
          <p:nvPr/>
        </p:nvGrpSpPr>
        <p:grpSpPr>
          <a:xfrm>
            <a:off x="2520745" y="5737861"/>
            <a:ext cx="257175" cy="134620"/>
            <a:chOff x="2520745" y="5737861"/>
            <a:chExt cx="257175" cy="134620"/>
          </a:xfrm>
        </p:grpSpPr>
        <p:sp>
          <p:nvSpPr>
            <p:cNvPr id="82" name="object 82"/>
            <p:cNvSpPr/>
            <p:nvPr/>
          </p:nvSpPr>
          <p:spPr>
            <a:xfrm>
              <a:off x="2520734" y="5737861"/>
              <a:ext cx="111760" cy="134620"/>
            </a:xfrm>
            <a:custGeom>
              <a:avLst/>
              <a:gdLst/>
              <a:ahLst/>
              <a:cxnLst/>
              <a:rect l="l" t="t" r="r" b="b"/>
              <a:pathLst>
                <a:path w="111760" h="134620">
                  <a:moveTo>
                    <a:pt x="111760" y="0"/>
                  </a:moveTo>
                  <a:lnTo>
                    <a:pt x="93230" y="0"/>
                  </a:lnTo>
                  <a:lnTo>
                    <a:pt x="93230" y="58420"/>
                  </a:lnTo>
                  <a:lnTo>
                    <a:pt x="18529" y="58420"/>
                  </a:lnTo>
                  <a:lnTo>
                    <a:pt x="18529" y="0"/>
                  </a:lnTo>
                  <a:lnTo>
                    <a:pt x="0" y="0"/>
                  </a:lnTo>
                  <a:lnTo>
                    <a:pt x="0" y="58420"/>
                  </a:lnTo>
                  <a:lnTo>
                    <a:pt x="0" y="74930"/>
                  </a:lnTo>
                  <a:lnTo>
                    <a:pt x="93230" y="74930"/>
                  </a:lnTo>
                  <a:lnTo>
                    <a:pt x="93230" y="134620"/>
                  </a:lnTo>
                  <a:lnTo>
                    <a:pt x="111760" y="134620"/>
                  </a:lnTo>
                  <a:lnTo>
                    <a:pt x="111760" y="74930"/>
                  </a:lnTo>
                  <a:lnTo>
                    <a:pt x="111760" y="58420"/>
                  </a:lnTo>
                  <a:lnTo>
                    <a:pt x="111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665595" y="5738191"/>
              <a:ext cx="112071" cy="134230"/>
            </a:xfrm>
            <a:prstGeom prst="rect">
              <a:avLst/>
            </a:prstGeom>
          </p:spPr>
        </p:pic>
      </p:grpSp>
      <p:grpSp>
        <p:nvGrpSpPr>
          <p:cNvPr id="84" name="object 84"/>
          <p:cNvGrpSpPr/>
          <p:nvPr/>
        </p:nvGrpSpPr>
        <p:grpSpPr>
          <a:xfrm>
            <a:off x="2825042" y="5679580"/>
            <a:ext cx="532130" cy="196215"/>
            <a:chOff x="2825042" y="5679580"/>
            <a:chExt cx="532130" cy="196215"/>
          </a:xfrm>
        </p:grpSpPr>
        <p:pic>
          <p:nvPicPr>
            <p:cNvPr id="85" name="object 8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825042" y="5679580"/>
              <a:ext cx="112669" cy="19284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967473" y="5734851"/>
              <a:ext cx="244770" cy="14091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238359" y="5735153"/>
              <a:ext cx="118738" cy="140608"/>
            </a:xfrm>
            <a:prstGeom prst="rect">
              <a:avLst/>
            </a:prstGeom>
          </p:spPr>
        </p:pic>
      </p:grpSp>
      <p:pic>
        <p:nvPicPr>
          <p:cNvPr id="88" name="object 88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3596105" y="5738191"/>
            <a:ext cx="105083" cy="134230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3387773" y="5738191"/>
            <a:ext cx="105375" cy="134230"/>
          </a:xfrm>
          <a:prstGeom prst="rect">
            <a:avLst/>
          </a:prstGeom>
        </p:spPr>
      </p:pic>
      <p:grpSp>
        <p:nvGrpSpPr>
          <p:cNvPr id="90" name="object 90"/>
          <p:cNvGrpSpPr/>
          <p:nvPr/>
        </p:nvGrpSpPr>
        <p:grpSpPr>
          <a:xfrm>
            <a:off x="3787430" y="5654675"/>
            <a:ext cx="612140" cy="221615"/>
            <a:chOff x="3787430" y="5654675"/>
            <a:chExt cx="612140" cy="221615"/>
          </a:xfrm>
        </p:grpSpPr>
        <p:pic>
          <p:nvPicPr>
            <p:cNvPr id="91" name="object 9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787430" y="5735154"/>
              <a:ext cx="118742" cy="14060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925310" y="5734851"/>
              <a:ext cx="139089" cy="14091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092340" y="5734851"/>
              <a:ext cx="139078" cy="14091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261835" y="5654675"/>
              <a:ext cx="137220" cy="220478"/>
            </a:xfrm>
            <a:prstGeom prst="rect">
              <a:avLst/>
            </a:prstGeom>
          </p:spPr>
        </p:pic>
      </p:grpSp>
      <p:grpSp>
        <p:nvGrpSpPr>
          <p:cNvPr id="95" name="object 95"/>
          <p:cNvGrpSpPr/>
          <p:nvPr/>
        </p:nvGrpSpPr>
        <p:grpSpPr>
          <a:xfrm>
            <a:off x="4436111" y="5734851"/>
            <a:ext cx="883285" cy="205740"/>
            <a:chOff x="4436111" y="5734851"/>
            <a:chExt cx="883285" cy="205740"/>
          </a:xfrm>
        </p:grpSpPr>
        <p:sp>
          <p:nvSpPr>
            <p:cNvPr id="96" name="object 96"/>
            <p:cNvSpPr/>
            <p:nvPr/>
          </p:nvSpPr>
          <p:spPr>
            <a:xfrm>
              <a:off x="4436110" y="5737861"/>
              <a:ext cx="192405" cy="170180"/>
            </a:xfrm>
            <a:custGeom>
              <a:avLst/>
              <a:gdLst/>
              <a:ahLst/>
              <a:cxnLst/>
              <a:rect l="l" t="t" r="r" b="b"/>
              <a:pathLst>
                <a:path w="192404" h="170179">
                  <a:moveTo>
                    <a:pt x="192239" y="118110"/>
                  </a:moveTo>
                  <a:lnTo>
                    <a:pt x="173101" y="118110"/>
                  </a:lnTo>
                  <a:lnTo>
                    <a:pt x="173101" y="0"/>
                  </a:lnTo>
                  <a:lnTo>
                    <a:pt x="154571" y="0"/>
                  </a:lnTo>
                  <a:lnTo>
                    <a:pt x="154571" y="118110"/>
                  </a:lnTo>
                  <a:lnTo>
                    <a:pt x="95656" y="118110"/>
                  </a:lnTo>
                  <a:lnTo>
                    <a:pt x="95656" y="0"/>
                  </a:lnTo>
                  <a:lnTo>
                    <a:pt x="77127" y="0"/>
                  </a:lnTo>
                  <a:lnTo>
                    <a:pt x="77127" y="118110"/>
                  </a:lnTo>
                  <a:lnTo>
                    <a:pt x="18529" y="118110"/>
                  </a:lnTo>
                  <a:lnTo>
                    <a:pt x="18529" y="0"/>
                  </a:lnTo>
                  <a:lnTo>
                    <a:pt x="0" y="0"/>
                  </a:lnTo>
                  <a:lnTo>
                    <a:pt x="0" y="118110"/>
                  </a:lnTo>
                  <a:lnTo>
                    <a:pt x="0" y="134620"/>
                  </a:lnTo>
                  <a:lnTo>
                    <a:pt x="174320" y="134620"/>
                  </a:lnTo>
                  <a:lnTo>
                    <a:pt x="174320" y="170180"/>
                  </a:lnTo>
                  <a:lnTo>
                    <a:pt x="192239" y="170180"/>
                  </a:lnTo>
                  <a:lnTo>
                    <a:pt x="192239" y="134620"/>
                  </a:lnTo>
                  <a:lnTo>
                    <a:pt x="192239" y="1181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648993" y="5734851"/>
              <a:ext cx="127252" cy="14091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802364" y="5735153"/>
              <a:ext cx="236272" cy="14060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068397" y="5738191"/>
              <a:ext cx="250847" cy="201952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5412474" y="5735153"/>
            <a:ext cx="730885" cy="140970"/>
            <a:chOff x="5412474" y="5735153"/>
            <a:chExt cx="730885" cy="140970"/>
          </a:xfrm>
        </p:grpSpPr>
        <p:pic>
          <p:nvPicPr>
            <p:cNvPr id="101" name="object 10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412474" y="5738191"/>
              <a:ext cx="241437" cy="136051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690646" y="5736672"/>
              <a:ext cx="110556" cy="13817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837033" y="5735153"/>
              <a:ext cx="118742" cy="140608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974909" y="5735153"/>
              <a:ext cx="118742" cy="140608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6124327" y="5812791"/>
              <a:ext cx="19050" cy="59690"/>
            </a:xfrm>
            <a:custGeom>
              <a:avLst/>
              <a:gdLst/>
              <a:ahLst/>
              <a:cxnLst/>
              <a:rect l="l" t="t" r="r" b="b"/>
              <a:pathLst>
                <a:path w="19050" h="59689">
                  <a:moveTo>
                    <a:pt x="0" y="59690"/>
                  </a:moveTo>
                  <a:lnTo>
                    <a:pt x="18525" y="59690"/>
                  </a:lnTo>
                  <a:lnTo>
                    <a:pt x="18525" y="0"/>
                  </a:lnTo>
                  <a:lnTo>
                    <a:pt x="0" y="0"/>
                  </a:lnTo>
                  <a:lnTo>
                    <a:pt x="0" y="596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106"/>
          <p:cNvSpPr/>
          <p:nvPr/>
        </p:nvSpPr>
        <p:spPr>
          <a:xfrm>
            <a:off x="6124321" y="5737861"/>
            <a:ext cx="111760" cy="134620"/>
          </a:xfrm>
          <a:custGeom>
            <a:avLst/>
            <a:gdLst/>
            <a:ahLst/>
            <a:cxnLst/>
            <a:rect l="l" t="t" r="r" b="b"/>
            <a:pathLst>
              <a:path w="111760" h="134620">
                <a:moveTo>
                  <a:pt x="111760" y="0"/>
                </a:moveTo>
                <a:lnTo>
                  <a:pt x="93230" y="0"/>
                </a:lnTo>
                <a:lnTo>
                  <a:pt x="93230" y="58420"/>
                </a:lnTo>
                <a:lnTo>
                  <a:pt x="18529" y="58420"/>
                </a:lnTo>
                <a:lnTo>
                  <a:pt x="18529" y="0"/>
                </a:lnTo>
                <a:lnTo>
                  <a:pt x="0" y="0"/>
                </a:lnTo>
                <a:lnTo>
                  <a:pt x="0" y="58420"/>
                </a:lnTo>
                <a:lnTo>
                  <a:pt x="0" y="74930"/>
                </a:lnTo>
                <a:lnTo>
                  <a:pt x="93230" y="74930"/>
                </a:lnTo>
                <a:lnTo>
                  <a:pt x="93230" y="134620"/>
                </a:lnTo>
                <a:lnTo>
                  <a:pt x="111760" y="134620"/>
                </a:lnTo>
                <a:lnTo>
                  <a:pt x="111760" y="74930"/>
                </a:lnTo>
                <a:lnTo>
                  <a:pt x="111760" y="58420"/>
                </a:lnTo>
                <a:lnTo>
                  <a:pt x="111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7" name="object 107"/>
          <p:cNvGrpSpPr/>
          <p:nvPr/>
        </p:nvGrpSpPr>
        <p:grpSpPr>
          <a:xfrm>
            <a:off x="6283462" y="5665914"/>
            <a:ext cx="365125" cy="209550"/>
            <a:chOff x="6283462" y="5665914"/>
            <a:chExt cx="365125" cy="209550"/>
          </a:xfrm>
        </p:grpSpPr>
        <p:pic>
          <p:nvPicPr>
            <p:cNvPr id="108" name="object 10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283462" y="5738191"/>
              <a:ext cx="150022" cy="134230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465056" y="5738191"/>
              <a:ext cx="120873" cy="134230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6619327" y="5665914"/>
              <a:ext cx="29209" cy="209550"/>
            </a:xfrm>
            <a:custGeom>
              <a:avLst/>
              <a:gdLst/>
              <a:ahLst/>
              <a:cxnLst/>
              <a:rect l="l" t="t" r="r" b="b"/>
              <a:pathLst>
                <a:path w="29209" h="209550">
                  <a:moveTo>
                    <a:pt x="25214" y="0"/>
                  </a:moveTo>
                  <a:lnTo>
                    <a:pt x="3657" y="0"/>
                  </a:lnTo>
                  <a:lnTo>
                    <a:pt x="5176" y="157308"/>
                  </a:lnTo>
                  <a:lnTo>
                    <a:pt x="23399" y="157308"/>
                  </a:lnTo>
                  <a:lnTo>
                    <a:pt x="25214" y="0"/>
                  </a:lnTo>
                  <a:close/>
                </a:path>
                <a:path w="29209" h="209550">
                  <a:moveTo>
                    <a:pt x="18334" y="181300"/>
                  </a:moveTo>
                  <a:lnTo>
                    <a:pt x="10429" y="181300"/>
                  </a:lnTo>
                  <a:lnTo>
                    <a:pt x="7099" y="182516"/>
                  </a:lnTo>
                  <a:lnTo>
                    <a:pt x="1432" y="187373"/>
                  </a:lnTo>
                  <a:lnTo>
                    <a:pt x="0" y="190919"/>
                  </a:lnTo>
                  <a:lnTo>
                    <a:pt x="0" y="200026"/>
                  </a:lnTo>
                  <a:lnTo>
                    <a:pt x="1432" y="203467"/>
                  </a:lnTo>
                  <a:lnTo>
                    <a:pt x="7099" y="208328"/>
                  </a:lnTo>
                  <a:lnTo>
                    <a:pt x="10429" y="209544"/>
                  </a:lnTo>
                  <a:lnTo>
                    <a:pt x="18334" y="209544"/>
                  </a:lnTo>
                  <a:lnTo>
                    <a:pt x="21772" y="208328"/>
                  </a:lnTo>
                  <a:lnTo>
                    <a:pt x="27445" y="203467"/>
                  </a:lnTo>
                  <a:lnTo>
                    <a:pt x="28864" y="200026"/>
                  </a:lnTo>
                  <a:lnTo>
                    <a:pt x="28864" y="190919"/>
                  </a:lnTo>
                  <a:lnTo>
                    <a:pt x="27445" y="187373"/>
                  </a:lnTo>
                  <a:lnTo>
                    <a:pt x="21772" y="182516"/>
                  </a:lnTo>
                  <a:lnTo>
                    <a:pt x="18334" y="181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1" name="object 111"/>
          <p:cNvGrpSpPr/>
          <p:nvPr/>
        </p:nvGrpSpPr>
        <p:grpSpPr>
          <a:xfrm>
            <a:off x="1243025" y="2634559"/>
            <a:ext cx="932180" cy="229235"/>
            <a:chOff x="1243025" y="2634559"/>
            <a:chExt cx="932180" cy="229235"/>
          </a:xfrm>
        </p:grpSpPr>
        <p:sp>
          <p:nvSpPr>
            <p:cNvPr id="112" name="object 112"/>
            <p:cNvSpPr/>
            <p:nvPr/>
          </p:nvSpPr>
          <p:spPr>
            <a:xfrm>
              <a:off x="1243025" y="2634559"/>
              <a:ext cx="346710" cy="229235"/>
            </a:xfrm>
            <a:custGeom>
              <a:avLst/>
              <a:gdLst/>
              <a:ahLst/>
              <a:cxnLst/>
              <a:rect l="l" t="t" r="r" b="b"/>
              <a:pathLst>
                <a:path w="346709" h="229235">
                  <a:moveTo>
                    <a:pt x="207281" y="206287"/>
                  </a:moveTo>
                  <a:lnTo>
                    <a:pt x="139749" y="206287"/>
                  </a:lnTo>
                  <a:lnTo>
                    <a:pt x="139749" y="229133"/>
                  </a:lnTo>
                  <a:lnTo>
                    <a:pt x="207281" y="229133"/>
                  </a:lnTo>
                  <a:lnTo>
                    <a:pt x="207281" y="206287"/>
                  </a:lnTo>
                  <a:close/>
                </a:path>
                <a:path w="346709" h="229235">
                  <a:moveTo>
                    <a:pt x="238180" y="22846"/>
                  </a:moveTo>
                  <a:lnTo>
                    <a:pt x="108504" y="22846"/>
                  </a:lnTo>
                  <a:lnTo>
                    <a:pt x="92416" y="23539"/>
                  </a:lnTo>
                  <a:lnTo>
                    <a:pt x="50707" y="33934"/>
                  </a:lnTo>
                  <a:lnTo>
                    <a:pt x="13087" y="65512"/>
                  </a:lnTo>
                  <a:lnTo>
                    <a:pt x="3346" y="87689"/>
                  </a:lnTo>
                  <a:lnTo>
                    <a:pt x="3258" y="87941"/>
                  </a:lnTo>
                  <a:lnTo>
                    <a:pt x="799" y="100603"/>
                  </a:lnTo>
                  <a:lnTo>
                    <a:pt x="60" y="112885"/>
                  </a:lnTo>
                  <a:lnTo>
                    <a:pt x="0" y="116248"/>
                  </a:lnTo>
                  <a:lnTo>
                    <a:pt x="801" y="129391"/>
                  </a:lnTo>
                  <a:lnTo>
                    <a:pt x="20348" y="173699"/>
                  </a:lnTo>
                  <a:lnTo>
                    <a:pt x="63774" y="200241"/>
                  </a:lnTo>
                  <a:lnTo>
                    <a:pt x="63907" y="200241"/>
                  </a:lnTo>
                  <a:lnTo>
                    <a:pt x="77595" y="203600"/>
                  </a:lnTo>
                  <a:lnTo>
                    <a:pt x="77735" y="203600"/>
                  </a:lnTo>
                  <a:lnTo>
                    <a:pt x="92495" y="205615"/>
                  </a:lnTo>
                  <a:lnTo>
                    <a:pt x="108504" y="206287"/>
                  </a:lnTo>
                  <a:lnTo>
                    <a:pt x="238180" y="206287"/>
                  </a:lnTo>
                  <a:lnTo>
                    <a:pt x="254403" y="205615"/>
                  </a:lnTo>
                  <a:lnTo>
                    <a:pt x="296137" y="195538"/>
                  </a:lnTo>
                  <a:lnTo>
                    <a:pt x="333605" y="164289"/>
                  </a:lnTo>
                  <a:lnTo>
                    <a:pt x="340887" y="149174"/>
                  </a:lnTo>
                  <a:lnTo>
                    <a:pt x="108504" y="149174"/>
                  </a:lnTo>
                  <a:lnTo>
                    <a:pt x="98526" y="148701"/>
                  </a:lnTo>
                  <a:lnTo>
                    <a:pt x="68857" y="116248"/>
                  </a:lnTo>
                  <a:lnTo>
                    <a:pt x="68857" y="112885"/>
                  </a:lnTo>
                  <a:lnTo>
                    <a:pt x="98662" y="80443"/>
                  </a:lnTo>
                  <a:lnTo>
                    <a:pt x="108504" y="79960"/>
                  </a:lnTo>
                  <a:lnTo>
                    <a:pt x="340637" y="79960"/>
                  </a:lnTo>
                  <a:lnTo>
                    <a:pt x="339336" y="76244"/>
                  </a:lnTo>
                  <a:lnTo>
                    <a:pt x="307526" y="40065"/>
                  </a:lnTo>
                  <a:lnTo>
                    <a:pt x="269266" y="25618"/>
                  </a:lnTo>
                  <a:lnTo>
                    <a:pt x="254270" y="23539"/>
                  </a:lnTo>
                  <a:lnTo>
                    <a:pt x="238180" y="22846"/>
                  </a:lnTo>
                  <a:close/>
                </a:path>
                <a:path w="346709" h="229235">
                  <a:moveTo>
                    <a:pt x="204589" y="79960"/>
                  </a:moveTo>
                  <a:lnTo>
                    <a:pt x="142431" y="79960"/>
                  </a:lnTo>
                  <a:lnTo>
                    <a:pt x="142431" y="149174"/>
                  </a:lnTo>
                  <a:lnTo>
                    <a:pt x="204589" y="149174"/>
                  </a:lnTo>
                  <a:lnTo>
                    <a:pt x="204589" y="79960"/>
                  </a:lnTo>
                  <a:close/>
                </a:path>
                <a:path w="346709" h="229235">
                  <a:moveTo>
                    <a:pt x="340637" y="79960"/>
                  </a:moveTo>
                  <a:lnTo>
                    <a:pt x="238180" y="79960"/>
                  </a:lnTo>
                  <a:lnTo>
                    <a:pt x="248018" y="80443"/>
                  </a:lnTo>
                  <a:lnTo>
                    <a:pt x="256368" y="81892"/>
                  </a:lnTo>
                  <a:lnTo>
                    <a:pt x="277827" y="112885"/>
                  </a:lnTo>
                  <a:lnTo>
                    <a:pt x="277827" y="116248"/>
                  </a:lnTo>
                  <a:lnTo>
                    <a:pt x="248159" y="148701"/>
                  </a:lnTo>
                  <a:lnTo>
                    <a:pt x="238180" y="149174"/>
                  </a:lnTo>
                  <a:lnTo>
                    <a:pt x="340887" y="149174"/>
                  </a:lnTo>
                  <a:lnTo>
                    <a:pt x="343431" y="141948"/>
                  </a:lnTo>
                  <a:lnTo>
                    <a:pt x="345889" y="129391"/>
                  </a:lnTo>
                  <a:lnTo>
                    <a:pt x="346689" y="116248"/>
                  </a:lnTo>
                  <a:lnTo>
                    <a:pt x="346628" y="112885"/>
                  </a:lnTo>
                  <a:lnTo>
                    <a:pt x="345889" y="100603"/>
                  </a:lnTo>
                  <a:lnTo>
                    <a:pt x="343431" y="87941"/>
                  </a:lnTo>
                  <a:lnTo>
                    <a:pt x="340637" y="79960"/>
                  </a:lnTo>
                  <a:close/>
                </a:path>
                <a:path w="346709" h="229235">
                  <a:moveTo>
                    <a:pt x="207281" y="0"/>
                  </a:moveTo>
                  <a:lnTo>
                    <a:pt x="139749" y="0"/>
                  </a:lnTo>
                  <a:lnTo>
                    <a:pt x="139749" y="22846"/>
                  </a:lnTo>
                  <a:lnTo>
                    <a:pt x="207281" y="22846"/>
                  </a:lnTo>
                  <a:lnTo>
                    <a:pt x="2072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621980" y="2638926"/>
              <a:ext cx="238201" cy="220399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891771" y="2638926"/>
              <a:ext cx="283226" cy="224765"/>
            </a:xfrm>
            <a:prstGeom prst="rect">
              <a:avLst/>
            </a:prstGeom>
          </p:spPr>
        </p:pic>
      </p:grpSp>
      <p:grpSp>
        <p:nvGrpSpPr>
          <p:cNvPr id="115" name="object 115"/>
          <p:cNvGrpSpPr/>
          <p:nvPr/>
        </p:nvGrpSpPr>
        <p:grpSpPr>
          <a:xfrm>
            <a:off x="2330554" y="2634559"/>
            <a:ext cx="1387475" cy="269875"/>
            <a:chOff x="2330554" y="2634559"/>
            <a:chExt cx="1387475" cy="269875"/>
          </a:xfrm>
        </p:grpSpPr>
        <p:sp>
          <p:nvSpPr>
            <p:cNvPr id="116" name="object 116"/>
            <p:cNvSpPr/>
            <p:nvPr/>
          </p:nvSpPr>
          <p:spPr>
            <a:xfrm>
              <a:off x="2330551" y="2634565"/>
              <a:ext cx="564515" cy="269875"/>
            </a:xfrm>
            <a:custGeom>
              <a:avLst/>
              <a:gdLst/>
              <a:ahLst/>
              <a:cxnLst/>
              <a:rect l="l" t="t" r="r" b="b"/>
              <a:pathLst>
                <a:path w="564514" h="269875">
                  <a:moveTo>
                    <a:pt x="283565" y="164287"/>
                  </a:moveTo>
                  <a:lnTo>
                    <a:pt x="249631" y="164287"/>
                  </a:lnTo>
                  <a:lnTo>
                    <a:pt x="249631" y="64846"/>
                  </a:lnTo>
                  <a:lnTo>
                    <a:pt x="249631" y="4368"/>
                  </a:lnTo>
                  <a:lnTo>
                    <a:pt x="182092" y="4368"/>
                  </a:lnTo>
                  <a:lnTo>
                    <a:pt x="182092" y="65011"/>
                  </a:lnTo>
                  <a:lnTo>
                    <a:pt x="182092" y="164287"/>
                  </a:lnTo>
                  <a:lnTo>
                    <a:pt x="91719" y="164287"/>
                  </a:lnTo>
                  <a:lnTo>
                    <a:pt x="97688" y="151523"/>
                  </a:lnTo>
                  <a:lnTo>
                    <a:pt x="97815" y="151269"/>
                  </a:lnTo>
                  <a:lnTo>
                    <a:pt x="102196" y="136740"/>
                  </a:lnTo>
                  <a:lnTo>
                    <a:pt x="107505" y="65176"/>
                  </a:lnTo>
                  <a:lnTo>
                    <a:pt x="182092" y="65011"/>
                  </a:lnTo>
                  <a:lnTo>
                    <a:pt x="182092" y="4368"/>
                  </a:lnTo>
                  <a:lnTo>
                    <a:pt x="46697" y="4368"/>
                  </a:lnTo>
                  <a:lnTo>
                    <a:pt x="44348" y="101130"/>
                  </a:lnTo>
                  <a:lnTo>
                    <a:pt x="42951" y="119684"/>
                  </a:lnTo>
                  <a:lnTo>
                    <a:pt x="42938" y="119938"/>
                  </a:lnTo>
                  <a:lnTo>
                    <a:pt x="39789" y="136410"/>
                  </a:lnTo>
                  <a:lnTo>
                    <a:pt x="39725" y="136740"/>
                  </a:lnTo>
                  <a:lnTo>
                    <a:pt x="34785" y="151269"/>
                  </a:lnTo>
                  <a:lnTo>
                    <a:pt x="34709" y="151523"/>
                  </a:lnTo>
                  <a:lnTo>
                    <a:pt x="27889" y="164287"/>
                  </a:lnTo>
                  <a:lnTo>
                    <a:pt x="0" y="164287"/>
                  </a:lnTo>
                  <a:lnTo>
                    <a:pt x="0" y="269443"/>
                  </a:lnTo>
                  <a:lnTo>
                    <a:pt x="67525" y="269443"/>
                  </a:lnTo>
                  <a:lnTo>
                    <a:pt x="67525" y="224764"/>
                  </a:lnTo>
                  <a:lnTo>
                    <a:pt x="216027" y="224764"/>
                  </a:lnTo>
                  <a:lnTo>
                    <a:pt x="216027" y="269443"/>
                  </a:lnTo>
                  <a:lnTo>
                    <a:pt x="283565" y="269443"/>
                  </a:lnTo>
                  <a:lnTo>
                    <a:pt x="283565" y="224764"/>
                  </a:lnTo>
                  <a:lnTo>
                    <a:pt x="283565" y="164287"/>
                  </a:lnTo>
                  <a:close/>
                </a:path>
                <a:path w="564514" h="269875">
                  <a:moveTo>
                    <a:pt x="564375" y="113220"/>
                  </a:moveTo>
                  <a:lnTo>
                    <a:pt x="563372" y="97434"/>
                  </a:lnTo>
                  <a:lnTo>
                    <a:pt x="563372" y="97294"/>
                  </a:lnTo>
                  <a:lnTo>
                    <a:pt x="560260" y="81978"/>
                  </a:lnTo>
                  <a:lnTo>
                    <a:pt x="560222" y="81762"/>
                  </a:lnTo>
                  <a:lnTo>
                    <a:pt x="555053" y="67525"/>
                  </a:lnTo>
                  <a:lnTo>
                    <a:pt x="554977" y="67310"/>
                  </a:lnTo>
                  <a:lnTo>
                    <a:pt x="552513" y="62826"/>
                  </a:lnTo>
                  <a:lnTo>
                    <a:pt x="547725" y="54089"/>
                  </a:lnTo>
                  <a:lnTo>
                    <a:pt x="547636" y="53924"/>
                  </a:lnTo>
                  <a:lnTo>
                    <a:pt x="538429" y="41897"/>
                  </a:lnTo>
                  <a:lnTo>
                    <a:pt x="527354" y="31165"/>
                  </a:lnTo>
                  <a:lnTo>
                    <a:pt x="514515" y="21907"/>
                  </a:lnTo>
                  <a:lnTo>
                    <a:pt x="499922" y="14109"/>
                  </a:lnTo>
                  <a:lnTo>
                    <a:pt x="495554" y="12446"/>
                  </a:lnTo>
                  <a:lnTo>
                    <a:pt x="495554" y="113220"/>
                  </a:lnTo>
                  <a:lnTo>
                    <a:pt x="495554" y="116586"/>
                  </a:lnTo>
                  <a:lnTo>
                    <a:pt x="479094" y="154038"/>
                  </a:lnTo>
                  <a:lnTo>
                    <a:pt x="427697" y="166306"/>
                  </a:lnTo>
                  <a:lnTo>
                    <a:pt x="411797" y="165544"/>
                  </a:lnTo>
                  <a:lnTo>
                    <a:pt x="369608" y="147104"/>
                  </a:lnTo>
                  <a:lnTo>
                    <a:pt x="360159" y="116586"/>
                  </a:lnTo>
                  <a:lnTo>
                    <a:pt x="360159" y="113220"/>
                  </a:lnTo>
                  <a:lnTo>
                    <a:pt x="377291" y="75590"/>
                  </a:lnTo>
                  <a:lnTo>
                    <a:pt x="427697" y="62826"/>
                  </a:lnTo>
                  <a:lnTo>
                    <a:pt x="457771" y="66014"/>
                  </a:lnTo>
                  <a:lnTo>
                    <a:pt x="457479" y="66014"/>
                  </a:lnTo>
                  <a:lnTo>
                    <a:pt x="478586" y="75425"/>
                  </a:lnTo>
                  <a:lnTo>
                    <a:pt x="491312" y="91173"/>
                  </a:lnTo>
                  <a:lnTo>
                    <a:pt x="495554" y="113220"/>
                  </a:lnTo>
                  <a:lnTo>
                    <a:pt x="495554" y="12446"/>
                  </a:lnTo>
                  <a:lnTo>
                    <a:pt x="483819" y="7937"/>
                  </a:lnTo>
                  <a:lnTo>
                    <a:pt x="466407" y="3530"/>
                  </a:lnTo>
                  <a:lnTo>
                    <a:pt x="447700" y="876"/>
                  </a:lnTo>
                  <a:lnTo>
                    <a:pt x="427697" y="0"/>
                  </a:lnTo>
                  <a:lnTo>
                    <a:pt x="407974" y="876"/>
                  </a:lnTo>
                  <a:lnTo>
                    <a:pt x="356133" y="14109"/>
                  </a:lnTo>
                  <a:lnTo>
                    <a:pt x="317601" y="41897"/>
                  </a:lnTo>
                  <a:lnTo>
                    <a:pt x="308381" y="53924"/>
                  </a:lnTo>
                  <a:lnTo>
                    <a:pt x="308254" y="54089"/>
                  </a:lnTo>
                  <a:lnTo>
                    <a:pt x="300951" y="67310"/>
                  </a:lnTo>
                  <a:lnTo>
                    <a:pt x="300824" y="67525"/>
                  </a:lnTo>
                  <a:lnTo>
                    <a:pt x="295592" y="81762"/>
                  </a:lnTo>
                  <a:lnTo>
                    <a:pt x="295516" y="81978"/>
                  </a:lnTo>
                  <a:lnTo>
                    <a:pt x="292366" y="97294"/>
                  </a:lnTo>
                  <a:lnTo>
                    <a:pt x="292341" y="97434"/>
                  </a:lnTo>
                  <a:lnTo>
                    <a:pt x="291312" y="113220"/>
                  </a:lnTo>
                  <a:lnTo>
                    <a:pt x="291338" y="116586"/>
                  </a:lnTo>
                  <a:lnTo>
                    <a:pt x="292341" y="132041"/>
                  </a:lnTo>
                  <a:lnTo>
                    <a:pt x="295440" y="147104"/>
                  </a:lnTo>
                  <a:lnTo>
                    <a:pt x="295516" y="147497"/>
                  </a:lnTo>
                  <a:lnTo>
                    <a:pt x="317703" y="187667"/>
                  </a:lnTo>
                  <a:lnTo>
                    <a:pt x="356133" y="215188"/>
                  </a:lnTo>
                  <a:lnTo>
                    <a:pt x="407974" y="228257"/>
                  </a:lnTo>
                  <a:lnTo>
                    <a:pt x="427697" y="229133"/>
                  </a:lnTo>
                  <a:lnTo>
                    <a:pt x="447700" y="228257"/>
                  </a:lnTo>
                  <a:lnTo>
                    <a:pt x="499922" y="215188"/>
                  </a:lnTo>
                  <a:lnTo>
                    <a:pt x="538353" y="187667"/>
                  </a:lnTo>
                  <a:lnTo>
                    <a:pt x="560222" y="147701"/>
                  </a:lnTo>
                  <a:lnTo>
                    <a:pt x="564349" y="116586"/>
                  </a:lnTo>
                  <a:lnTo>
                    <a:pt x="564375" y="1132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927243" y="2638926"/>
              <a:ext cx="228466" cy="220399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190982" y="2638926"/>
              <a:ext cx="232149" cy="220399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3444685" y="2634559"/>
              <a:ext cx="273685" cy="229235"/>
            </a:xfrm>
            <a:custGeom>
              <a:avLst/>
              <a:gdLst/>
              <a:ahLst/>
              <a:cxnLst/>
              <a:rect l="l" t="t" r="r" b="b"/>
              <a:pathLst>
                <a:path w="273685" h="229235">
                  <a:moveTo>
                    <a:pt x="136367" y="0"/>
                  </a:moveTo>
                  <a:lnTo>
                    <a:pt x="98147" y="3527"/>
                  </a:lnTo>
                  <a:lnTo>
                    <a:pt x="50214" y="21902"/>
                  </a:lnTo>
                  <a:lnTo>
                    <a:pt x="17043" y="53925"/>
                  </a:lnTo>
                  <a:lnTo>
                    <a:pt x="16916" y="54090"/>
                  </a:lnTo>
                  <a:lnTo>
                    <a:pt x="9620" y="67310"/>
                  </a:lnTo>
                  <a:lnTo>
                    <a:pt x="9499" y="67529"/>
                  </a:lnTo>
                  <a:lnTo>
                    <a:pt x="4275" y="81766"/>
                  </a:lnTo>
                  <a:lnTo>
                    <a:pt x="4198" y="81976"/>
                  </a:lnTo>
                  <a:lnTo>
                    <a:pt x="1045" y="97294"/>
                  </a:lnTo>
                  <a:lnTo>
                    <a:pt x="1017" y="97430"/>
                  </a:lnTo>
                  <a:lnTo>
                    <a:pt x="0" y="113224"/>
                  </a:lnTo>
                  <a:lnTo>
                    <a:pt x="21" y="116583"/>
                  </a:lnTo>
                  <a:lnTo>
                    <a:pt x="1017" y="132037"/>
                  </a:lnTo>
                  <a:lnTo>
                    <a:pt x="4119" y="147104"/>
                  </a:lnTo>
                  <a:lnTo>
                    <a:pt x="4198" y="147492"/>
                  </a:lnTo>
                  <a:lnTo>
                    <a:pt x="26374" y="187661"/>
                  </a:lnTo>
                  <a:lnTo>
                    <a:pt x="64792" y="215190"/>
                  </a:lnTo>
                  <a:lnTo>
                    <a:pt x="116648" y="228261"/>
                  </a:lnTo>
                  <a:lnTo>
                    <a:pt x="136367" y="229133"/>
                  </a:lnTo>
                  <a:lnTo>
                    <a:pt x="156377" y="228261"/>
                  </a:lnTo>
                  <a:lnTo>
                    <a:pt x="208591" y="215190"/>
                  </a:lnTo>
                  <a:lnTo>
                    <a:pt x="247024" y="187661"/>
                  </a:lnTo>
                  <a:lnTo>
                    <a:pt x="261380" y="166306"/>
                  </a:lnTo>
                  <a:lnTo>
                    <a:pt x="136367" y="166306"/>
                  </a:lnTo>
                  <a:lnTo>
                    <a:pt x="120466" y="165540"/>
                  </a:lnTo>
                  <a:lnTo>
                    <a:pt x="78282" y="147104"/>
                  </a:lnTo>
                  <a:lnTo>
                    <a:pt x="68835" y="116583"/>
                  </a:lnTo>
                  <a:lnTo>
                    <a:pt x="68835" y="113224"/>
                  </a:lnTo>
                  <a:lnTo>
                    <a:pt x="85971" y="75592"/>
                  </a:lnTo>
                  <a:lnTo>
                    <a:pt x="136367" y="62828"/>
                  </a:lnTo>
                  <a:lnTo>
                    <a:pt x="261195" y="62828"/>
                  </a:lnTo>
                  <a:lnTo>
                    <a:pt x="256399" y="54090"/>
                  </a:lnTo>
                  <a:lnTo>
                    <a:pt x="223183" y="21902"/>
                  </a:lnTo>
                  <a:lnTo>
                    <a:pt x="175086" y="3527"/>
                  </a:lnTo>
                  <a:lnTo>
                    <a:pt x="156377" y="881"/>
                  </a:lnTo>
                  <a:lnTo>
                    <a:pt x="136367" y="0"/>
                  </a:lnTo>
                  <a:close/>
                </a:path>
                <a:path w="273685" h="229235">
                  <a:moveTo>
                    <a:pt x="261195" y="62828"/>
                  </a:moveTo>
                  <a:lnTo>
                    <a:pt x="136367" y="62828"/>
                  </a:lnTo>
                  <a:lnTo>
                    <a:pt x="166450" y="66019"/>
                  </a:lnTo>
                  <a:lnTo>
                    <a:pt x="166152" y="66019"/>
                  </a:lnTo>
                  <a:lnTo>
                    <a:pt x="187268" y="75426"/>
                  </a:lnTo>
                  <a:lnTo>
                    <a:pt x="199993" y="91175"/>
                  </a:lnTo>
                  <a:lnTo>
                    <a:pt x="204235" y="113224"/>
                  </a:lnTo>
                  <a:lnTo>
                    <a:pt x="204235" y="116583"/>
                  </a:lnTo>
                  <a:lnTo>
                    <a:pt x="187772" y="154044"/>
                  </a:lnTo>
                  <a:lnTo>
                    <a:pt x="136367" y="166306"/>
                  </a:lnTo>
                  <a:lnTo>
                    <a:pt x="261380" y="166306"/>
                  </a:lnTo>
                  <a:lnTo>
                    <a:pt x="273035" y="116583"/>
                  </a:lnTo>
                  <a:lnTo>
                    <a:pt x="273057" y="113224"/>
                  </a:lnTo>
                  <a:lnTo>
                    <a:pt x="272059" y="97430"/>
                  </a:lnTo>
                  <a:lnTo>
                    <a:pt x="263655" y="67310"/>
                  </a:lnTo>
                  <a:lnTo>
                    <a:pt x="261195" y="62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0" name="object 120"/>
          <p:cNvSpPr/>
          <p:nvPr/>
        </p:nvSpPr>
        <p:spPr>
          <a:xfrm>
            <a:off x="3884425" y="2700021"/>
            <a:ext cx="67945" cy="158750"/>
          </a:xfrm>
          <a:custGeom>
            <a:avLst/>
            <a:gdLst/>
            <a:ahLst/>
            <a:cxnLst/>
            <a:rect l="l" t="t" r="r" b="b"/>
            <a:pathLst>
              <a:path w="67945" h="158750">
                <a:moveTo>
                  <a:pt x="0" y="158750"/>
                </a:moveTo>
                <a:lnTo>
                  <a:pt x="67532" y="158750"/>
                </a:lnTo>
                <a:lnTo>
                  <a:pt x="67532" y="0"/>
                </a:lnTo>
                <a:lnTo>
                  <a:pt x="0" y="0"/>
                </a:lnTo>
                <a:lnTo>
                  <a:pt x="0" y="158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1" name="object 121"/>
          <p:cNvGrpSpPr/>
          <p:nvPr/>
        </p:nvGrpSpPr>
        <p:grpSpPr>
          <a:xfrm>
            <a:off x="3884425" y="2634559"/>
            <a:ext cx="2282825" cy="229235"/>
            <a:chOff x="3884425" y="2634559"/>
            <a:chExt cx="2282825" cy="229235"/>
          </a:xfrm>
        </p:grpSpPr>
        <p:sp>
          <p:nvSpPr>
            <p:cNvPr id="122" name="object 122"/>
            <p:cNvSpPr/>
            <p:nvPr/>
          </p:nvSpPr>
          <p:spPr>
            <a:xfrm>
              <a:off x="3884422" y="2634565"/>
              <a:ext cx="1207135" cy="229235"/>
            </a:xfrm>
            <a:custGeom>
              <a:avLst/>
              <a:gdLst/>
              <a:ahLst/>
              <a:cxnLst/>
              <a:rect l="l" t="t" r="r" b="b"/>
              <a:pathLst>
                <a:path w="1207135" h="229235">
                  <a:moveTo>
                    <a:pt x="225437" y="4495"/>
                  </a:moveTo>
                  <a:lnTo>
                    <a:pt x="0" y="4495"/>
                  </a:lnTo>
                  <a:lnTo>
                    <a:pt x="0" y="65455"/>
                  </a:lnTo>
                  <a:lnTo>
                    <a:pt x="157899" y="65455"/>
                  </a:lnTo>
                  <a:lnTo>
                    <a:pt x="157899" y="224205"/>
                  </a:lnTo>
                  <a:lnTo>
                    <a:pt x="225437" y="224205"/>
                  </a:lnTo>
                  <a:lnTo>
                    <a:pt x="225437" y="65455"/>
                  </a:lnTo>
                  <a:lnTo>
                    <a:pt x="225437" y="4495"/>
                  </a:lnTo>
                  <a:close/>
                </a:path>
                <a:path w="1207135" h="229235">
                  <a:moveTo>
                    <a:pt x="530796" y="113220"/>
                  </a:moveTo>
                  <a:lnTo>
                    <a:pt x="529805" y="97434"/>
                  </a:lnTo>
                  <a:lnTo>
                    <a:pt x="529793" y="97294"/>
                  </a:lnTo>
                  <a:lnTo>
                    <a:pt x="526681" y="81978"/>
                  </a:lnTo>
                  <a:lnTo>
                    <a:pt x="526643" y="81762"/>
                  </a:lnTo>
                  <a:lnTo>
                    <a:pt x="521474" y="67525"/>
                  </a:lnTo>
                  <a:lnTo>
                    <a:pt x="521398" y="67310"/>
                  </a:lnTo>
                  <a:lnTo>
                    <a:pt x="518934" y="62826"/>
                  </a:lnTo>
                  <a:lnTo>
                    <a:pt x="514134" y="54089"/>
                  </a:lnTo>
                  <a:lnTo>
                    <a:pt x="514045" y="53924"/>
                  </a:lnTo>
                  <a:lnTo>
                    <a:pt x="504837" y="41897"/>
                  </a:lnTo>
                  <a:lnTo>
                    <a:pt x="493763" y="31165"/>
                  </a:lnTo>
                  <a:lnTo>
                    <a:pt x="480923" y="21907"/>
                  </a:lnTo>
                  <a:lnTo>
                    <a:pt x="466344" y="14109"/>
                  </a:lnTo>
                  <a:lnTo>
                    <a:pt x="461962" y="12433"/>
                  </a:lnTo>
                  <a:lnTo>
                    <a:pt x="461962" y="113220"/>
                  </a:lnTo>
                  <a:lnTo>
                    <a:pt x="461962" y="116586"/>
                  </a:lnTo>
                  <a:lnTo>
                    <a:pt x="445503" y="154038"/>
                  </a:lnTo>
                  <a:lnTo>
                    <a:pt x="394106" y="166306"/>
                  </a:lnTo>
                  <a:lnTo>
                    <a:pt x="378206" y="165544"/>
                  </a:lnTo>
                  <a:lnTo>
                    <a:pt x="336016" y="147104"/>
                  </a:lnTo>
                  <a:lnTo>
                    <a:pt x="326567" y="116586"/>
                  </a:lnTo>
                  <a:lnTo>
                    <a:pt x="326567" y="113220"/>
                  </a:lnTo>
                  <a:lnTo>
                    <a:pt x="343700" y="75590"/>
                  </a:lnTo>
                  <a:lnTo>
                    <a:pt x="394106" y="62826"/>
                  </a:lnTo>
                  <a:lnTo>
                    <a:pt x="424180" y="66014"/>
                  </a:lnTo>
                  <a:lnTo>
                    <a:pt x="423887" y="66014"/>
                  </a:lnTo>
                  <a:lnTo>
                    <a:pt x="444995" y="75425"/>
                  </a:lnTo>
                  <a:lnTo>
                    <a:pt x="457720" y="91173"/>
                  </a:lnTo>
                  <a:lnTo>
                    <a:pt x="461962" y="113220"/>
                  </a:lnTo>
                  <a:lnTo>
                    <a:pt x="461962" y="12433"/>
                  </a:lnTo>
                  <a:lnTo>
                    <a:pt x="450227" y="7937"/>
                  </a:lnTo>
                  <a:lnTo>
                    <a:pt x="432816" y="3530"/>
                  </a:lnTo>
                  <a:lnTo>
                    <a:pt x="414108" y="876"/>
                  </a:lnTo>
                  <a:lnTo>
                    <a:pt x="394106" y="0"/>
                  </a:lnTo>
                  <a:lnTo>
                    <a:pt x="374383" y="876"/>
                  </a:lnTo>
                  <a:lnTo>
                    <a:pt x="322541" y="14109"/>
                  </a:lnTo>
                  <a:lnTo>
                    <a:pt x="284010" y="41897"/>
                  </a:lnTo>
                  <a:lnTo>
                    <a:pt x="274789" y="53924"/>
                  </a:lnTo>
                  <a:lnTo>
                    <a:pt x="274662" y="54089"/>
                  </a:lnTo>
                  <a:lnTo>
                    <a:pt x="267360" y="67310"/>
                  </a:lnTo>
                  <a:lnTo>
                    <a:pt x="267233" y="67525"/>
                  </a:lnTo>
                  <a:lnTo>
                    <a:pt x="262013" y="81762"/>
                  </a:lnTo>
                  <a:lnTo>
                    <a:pt x="261937" y="81978"/>
                  </a:lnTo>
                  <a:lnTo>
                    <a:pt x="258787" y="97294"/>
                  </a:lnTo>
                  <a:lnTo>
                    <a:pt x="258749" y="97434"/>
                  </a:lnTo>
                  <a:lnTo>
                    <a:pt x="257733" y="113220"/>
                  </a:lnTo>
                  <a:lnTo>
                    <a:pt x="257759" y="116586"/>
                  </a:lnTo>
                  <a:lnTo>
                    <a:pt x="258749" y="132041"/>
                  </a:lnTo>
                  <a:lnTo>
                    <a:pt x="261861" y="147104"/>
                  </a:lnTo>
                  <a:lnTo>
                    <a:pt x="261937" y="147497"/>
                  </a:lnTo>
                  <a:lnTo>
                    <a:pt x="284111" y="187667"/>
                  </a:lnTo>
                  <a:lnTo>
                    <a:pt x="322541" y="215188"/>
                  </a:lnTo>
                  <a:lnTo>
                    <a:pt x="374383" y="228257"/>
                  </a:lnTo>
                  <a:lnTo>
                    <a:pt x="394106" y="229133"/>
                  </a:lnTo>
                  <a:lnTo>
                    <a:pt x="414108" y="228257"/>
                  </a:lnTo>
                  <a:lnTo>
                    <a:pt x="466344" y="215188"/>
                  </a:lnTo>
                  <a:lnTo>
                    <a:pt x="504761" y="187667"/>
                  </a:lnTo>
                  <a:lnTo>
                    <a:pt x="519112" y="166306"/>
                  </a:lnTo>
                  <a:lnTo>
                    <a:pt x="521398" y="162153"/>
                  </a:lnTo>
                  <a:lnTo>
                    <a:pt x="526643" y="147701"/>
                  </a:lnTo>
                  <a:lnTo>
                    <a:pt x="529793" y="132168"/>
                  </a:lnTo>
                  <a:lnTo>
                    <a:pt x="530783" y="116586"/>
                  </a:lnTo>
                  <a:lnTo>
                    <a:pt x="530796" y="113220"/>
                  </a:lnTo>
                  <a:close/>
                </a:path>
                <a:path w="1207135" h="229235">
                  <a:moveTo>
                    <a:pt x="938720" y="4368"/>
                  </a:moveTo>
                  <a:lnTo>
                    <a:pt x="859421" y="4368"/>
                  </a:lnTo>
                  <a:lnTo>
                    <a:pt x="795591" y="84328"/>
                  </a:lnTo>
                  <a:lnTo>
                    <a:pt x="771398" y="84328"/>
                  </a:lnTo>
                  <a:lnTo>
                    <a:pt x="771398" y="4368"/>
                  </a:lnTo>
                  <a:lnTo>
                    <a:pt x="703872" y="4368"/>
                  </a:lnTo>
                  <a:lnTo>
                    <a:pt x="703872" y="84328"/>
                  </a:lnTo>
                  <a:lnTo>
                    <a:pt x="679678" y="84328"/>
                  </a:lnTo>
                  <a:lnTo>
                    <a:pt x="615848" y="4368"/>
                  </a:lnTo>
                  <a:lnTo>
                    <a:pt x="536549" y="4368"/>
                  </a:lnTo>
                  <a:lnTo>
                    <a:pt x="536549" y="14452"/>
                  </a:lnTo>
                  <a:lnTo>
                    <a:pt x="618515" y="110197"/>
                  </a:lnTo>
                  <a:lnTo>
                    <a:pt x="542937" y="214680"/>
                  </a:lnTo>
                  <a:lnTo>
                    <a:pt x="542937" y="224764"/>
                  </a:lnTo>
                  <a:lnTo>
                    <a:pt x="619201" y="224764"/>
                  </a:lnTo>
                  <a:lnTo>
                    <a:pt x="675982" y="144805"/>
                  </a:lnTo>
                  <a:lnTo>
                    <a:pt x="703872" y="144805"/>
                  </a:lnTo>
                  <a:lnTo>
                    <a:pt x="703872" y="224764"/>
                  </a:lnTo>
                  <a:lnTo>
                    <a:pt x="771398" y="224764"/>
                  </a:lnTo>
                  <a:lnTo>
                    <a:pt x="771398" y="144805"/>
                  </a:lnTo>
                  <a:lnTo>
                    <a:pt x="799287" y="144805"/>
                  </a:lnTo>
                  <a:lnTo>
                    <a:pt x="856068" y="224764"/>
                  </a:lnTo>
                  <a:lnTo>
                    <a:pt x="932332" y="224764"/>
                  </a:lnTo>
                  <a:lnTo>
                    <a:pt x="932332" y="214680"/>
                  </a:lnTo>
                  <a:lnTo>
                    <a:pt x="856716" y="110197"/>
                  </a:lnTo>
                  <a:lnTo>
                    <a:pt x="938720" y="14452"/>
                  </a:lnTo>
                  <a:lnTo>
                    <a:pt x="938720" y="4368"/>
                  </a:lnTo>
                  <a:close/>
                </a:path>
                <a:path w="1207135" h="229235">
                  <a:moveTo>
                    <a:pt x="1206817" y="214680"/>
                  </a:moveTo>
                  <a:lnTo>
                    <a:pt x="1195438" y="188480"/>
                  </a:lnTo>
                  <a:lnTo>
                    <a:pt x="1171206" y="132715"/>
                  </a:lnTo>
                  <a:lnTo>
                    <a:pt x="1143317" y="68541"/>
                  </a:lnTo>
                  <a:lnTo>
                    <a:pt x="1115428" y="4368"/>
                  </a:lnTo>
                  <a:lnTo>
                    <a:pt x="1104011" y="4368"/>
                  </a:lnTo>
                  <a:lnTo>
                    <a:pt x="1104011" y="132715"/>
                  </a:lnTo>
                  <a:lnTo>
                    <a:pt x="1052271" y="132715"/>
                  </a:lnTo>
                  <a:lnTo>
                    <a:pt x="1078141" y="68541"/>
                  </a:lnTo>
                  <a:lnTo>
                    <a:pt x="1104011" y="132715"/>
                  </a:lnTo>
                  <a:lnTo>
                    <a:pt x="1104011" y="4368"/>
                  </a:lnTo>
                  <a:lnTo>
                    <a:pt x="1040841" y="4368"/>
                  </a:lnTo>
                  <a:lnTo>
                    <a:pt x="949464" y="214680"/>
                  </a:lnTo>
                  <a:lnTo>
                    <a:pt x="949464" y="224764"/>
                  </a:lnTo>
                  <a:lnTo>
                    <a:pt x="1015314" y="224764"/>
                  </a:lnTo>
                  <a:lnTo>
                    <a:pt x="1029766" y="188480"/>
                  </a:lnTo>
                  <a:lnTo>
                    <a:pt x="1126515" y="188480"/>
                  </a:lnTo>
                  <a:lnTo>
                    <a:pt x="1140968" y="224764"/>
                  </a:lnTo>
                  <a:lnTo>
                    <a:pt x="1206817" y="224764"/>
                  </a:lnTo>
                  <a:lnTo>
                    <a:pt x="1206817" y="2146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094936" y="2638926"/>
              <a:ext cx="245271" cy="220399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5372499" y="2634559"/>
              <a:ext cx="273685" cy="229235"/>
            </a:xfrm>
            <a:custGeom>
              <a:avLst/>
              <a:gdLst/>
              <a:ahLst/>
              <a:cxnLst/>
              <a:rect l="l" t="t" r="r" b="b"/>
              <a:pathLst>
                <a:path w="273685" h="229235">
                  <a:moveTo>
                    <a:pt x="136357" y="0"/>
                  </a:moveTo>
                  <a:lnTo>
                    <a:pt x="98146" y="3527"/>
                  </a:lnTo>
                  <a:lnTo>
                    <a:pt x="50215" y="21902"/>
                  </a:lnTo>
                  <a:lnTo>
                    <a:pt x="17043" y="53925"/>
                  </a:lnTo>
                  <a:lnTo>
                    <a:pt x="9620" y="67310"/>
                  </a:lnTo>
                  <a:lnTo>
                    <a:pt x="9499" y="67529"/>
                  </a:lnTo>
                  <a:lnTo>
                    <a:pt x="4275" y="81766"/>
                  </a:lnTo>
                  <a:lnTo>
                    <a:pt x="4198" y="81976"/>
                  </a:lnTo>
                  <a:lnTo>
                    <a:pt x="1045" y="97294"/>
                  </a:lnTo>
                  <a:lnTo>
                    <a:pt x="1017" y="97430"/>
                  </a:lnTo>
                  <a:lnTo>
                    <a:pt x="0" y="113224"/>
                  </a:lnTo>
                  <a:lnTo>
                    <a:pt x="21" y="116583"/>
                  </a:lnTo>
                  <a:lnTo>
                    <a:pt x="1017" y="132037"/>
                  </a:lnTo>
                  <a:lnTo>
                    <a:pt x="4119" y="147104"/>
                  </a:lnTo>
                  <a:lnTo>
                    <a:pt x="4198" y="147492"/>
                  </a:lnTo>
                  <a:lnTo>
                    <a:pt x="26374" y="187661"/>
                  </a:lnTo>
                  <a:lnTo>
                    <a:pt x="64792" y="215190"/>
                  </a:lnTo>
                  <a:lnTo>
                    <a:pt x="116644" y="228261"/>
                  </a:lnTo>
                  <a:lnTo>
                    <a:pt x="136357" y="229133"/>
                  </a:lnTo>
                  <a:lnTo>
                    <a:pt x="156375" y="228261"/>
                  </a:lnTo>
                  <a:lnTo>
                    <a:pt x="208595" y="215190"/>
                  </a:lnTo>
                  <a:lnTo>
                    <a:pt x="247024" y="187661"/>
                  </a:lnTo>
                  <a:lnTo>
                    <a:pt x="261380" y="166306"/>
                  </a:lnTo>
                  <a:lnTo>
                    <a:pt x="136357" y="166306"/>
                  </a:lnTo>
                  <a:lnTo>
                    <a:pt x="120462" y="165540"/>
                  </a:lnTo>
                  <a:lnTo>
                    <a:pt x="78283" y="147104"/>
                  </a:lnTo>
                  <a:lnTo>
                    <a:pt x="68835" y="116583"/>
                  </a:lnTo>
                  <a:lnTo>
                    <a:pt x="68835" y="113224"/>
                  </a:lnTo>
                  <a:lnTo>
                    <a:pt x="85971" y="75592"/>
                  </a:lnTo>
                  <a:lnTo>
                    <a:pt x="136357" y="62828"/>
                  </a:lnTo>
                  <a:lnTo>
                    <a:pt x="261195" y="62828"/>
                  </a:lnTo>
                  <a:lnTo>
                    <a:pt x="256399" y="54090"/>
                  </a:lnTo>
                  <a:lnTo>
                    <a:pt x="223185" y="21902"/>
                  </a:lnTo>
                  <a:lnTo>
                    <a:pt x="175087" y="3527"/>
                  </a:lnTo>
                  <a:lnTo>
                    <a:pt x="156375" y="881"/>
                  </a:lnTo>
                  <a:lnTo>
                    <a:pt x="136357" y="0"/>
                  </a:lnTo>
                  <a:close/>
                </a:path>
                <a:path w="273685" h="229235">
                  <a:moveTo>
                    <a:pt x="261195" y="62828"/>
                  </a:moveTo>
                  <a:lnTo>
                    <a:pt x="136357" y="62828"/>
                  </a:lnTo>
                  <a:lnTo>
                    <a:pt x="166446" y="66019"/>
                  </a:lnTo>
                  <a:lnTo>
                    <a:pt x="166148" y="66019"/>
                  </a:lnTo>
                  <a:lnTo>
                    <a:pt x="187266" y="75426"/>
                  </a:lnTo>
                  <a:lnTo>
                    <a:pt x="199993" y="91175"/>
                  </a:lnTo>
                  <a:lnTo>
                    <a:pt x="204235" y="113224"/>
                  </a:lnTo>
                  <a:lnTo>
                    <a:pt x="204235" y="116583"/>
                  </a:lnTo>
                  <a:lnTo>
                    <a:pt x="187772" y="154044"/>
                  </a:lnTo>
                  <a:lnTo>
                    <a:pt x="136357" y="166306"/>
                  </a:lnTo>
                  <a:lnTo>
                    <a:pt x="261380" y="166306"/>
                  </a:lnTo>
                  <a:lnTo>
                    <a:pt x="273039" y="116583"/>
                  </a:lnTo>
                  <a:lnTo>
                    <a:pt x="273061" y="113224"/>
                  </a:lnTo>
                  <a:lnTo>
                    <a:pt x="272062" y="97430"/>
                  </a:lnTo>
                  <a:lnTo>
                    <a:pt x="263656" y="67310"/>
                  </a:lnTo>
                  <a:lnTo>
                    <a:pt x="261195" y="62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677862" y="2638926"/>
              <a:ext cx="228452" cy="220399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5909342" y="2638926"/>
              <a:ext cx="257810" cy="220979"/>
            </a:xfrm>
            <a:custGeom>
              <a:avLst/>
              <a:gdLst/>
              <a:ahLst/>
              <a:cxnLst/>
              <a:rect l="l" t="t" r="r" b="b"/>
              <a:pathLst>
                <a:path w="257810" h="220980">
                  <a:moveTo>
                    <a:pt x="165977" y="0"/>
                  </a:moveTo>
                  <a:lnTo>
                    <a:pt x="91389" y="0"/>
                  </a:lnTo>
                  <a:lnTo>
                    <a:pt x="0" y="210319"/>
                  </a:lnTo>
                  <a:lnTo>
                    <a:pt x="0" y="220399"/>
                  </a:lnTo>
                  <a:lnTo>
                    <a:pt x="65858" y="220399"/>
                  </a:lnTo>
                  <a:lnTo>
                    <a:pt x="80304" y="184114"/>
                  </a:lnTo>
                  <a:lnTo>
                    <a:pt x="245971" y="184114"/>
                  </a:lnTo>
                  <a:lnTo>
                    <a:pt x="221739" y="128343"/>
                  </a:lnTo>
                  <a:lnTo>
                    <a:pt x="102801" y="128343"/>
                  </a:lnTo>
                  <a:lnTo>
                    <a:pt x="128685" y="64169"/>
                  </a:lnTo>
                  <a:lnTo>
                    <a:pt x="193857" y="64169"/>
                  </a:lnTo>
                  <a:lnTo>
                    <a:pt x="165977" y="0"/>
                  </a:lnTo>
                  <a:close/>
                </a:path>
                <a:path w="257810" h="220980">
                  <a:moveTo>
                    <a:pt x="245971" y="184114"/>
                  </a:moveTo>
                  <a:lnTo>
                    <a:pt x="177062" y="184114"/>
                  </a:lnTo>
                  <a:lnTo>
                    <a:pt x="191498" y="220399"/>
                  </a:lnTo>
                  <a:lnTo>
                    <a:pt x="257356" y="220399"/>
                  </a:lnTo>
                  <a:lnTo>
                    <a:pt x="257356" y="210319"/>
                  </a:lnTo>
                  <a:lnTo>
                    <a:pt x="245971" y="184114"/>
                  </a:lnTo>
                  <a:close/>
                </a:path>
                <a:path w="257810" h="220980">
                  <a:moveTo>
                    <a:pt x="193857" y="64169"/>
                  </a:moveTo>
                  <a:lnTo>
                    <a:pt x="128685" y="64169"/>
                  </a:lnTo>
                  <a:lnTo>
                    <a:pt x="154555" y="128343"/>
                  </a:lnTo>
                  <a:lnTo>
                    <a:pt x="221739" y="128343"/>
                  </a:lnTo>
                  <a:lnTo>
                    <a:pt x="193857" y="641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7" name="object 127"/>
          <p:cNvGrpSpPr/>
          <p:nvPr/>
        </p:nvGrpSpPr>
        <p:grpSpPr>
          <a:xfrm>
            <a:off x="6145866" y="2638926"/>
            <a:ext cx="477520" cy="220345"/>
            <a:chOff x="6145866" y="2638926"/>
            <a:chExt cx="477520" cy="220345"/>
          </a:xfrm>
        </p:grpSpPr>
        <p:sp>
          <p:nvSpPr>
            <p:cNvPr id="128" name="object 128"/>
            <p:cNvSpPr/>
            <p:nvPr/>
          </p:nvSpPr>
          <p:spPr>
            <a:xfrm>
              <a:off x="6145860" y="2639061"/>
              <a:ext cx="222250" cy="219710"/>
            </a:xfrm>
            <a:custGeom>
              <a:avLst/>
              <a:gdLst/>
              <a:ahLst/>
              <a:cxnLst/>
              <a:rect l="l" t="t" r="r" b="b"/>
              <a:pathLst>
                <a:path w="222250" h="219710">
                  <a:moveTo>
                    <a:pt x="222084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7279" y="60960"/>
                  </a:lnTo>
                  <a:lnTo>
                    <a:pt x="77279" y="219710"/>
                  </a:lnTo>
                  <a:lnTo>
                    <a:pt x="144805" y="219710"/>
                  </a:lnTo>
                  <a:lnTo>
                    <a:pt x="144805" y="60960"/>
                  </a:lnTo>
                  <a:lnTo>
                    <a:pt x="222084" y="60960"/>
                  </a:lnTo>
                  <a:lnTo>
                    <a:pt x="2220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394493" y="2638926"/>
              <a:ext cx="228462" cy="220064"/>
            </a:xfrm>
            <a:prstGeom prst="rect">
              <a:avLst/>
            </a:prstGeom>
          </p:spPr>
        </p:pic>
      </p:grpSp>
      <p:pic>
        <p:nvPicPr>
          <p:cNvPr id="130" name="object 130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253761" y="3107480"/>
            <a:ext cx="228462" cy="220399"/>
          </a:xfrm>
          <a:prstGeom prst="rect">
            <a:avLst/>
          </a:prstGeom>
        </p:spPr>
      </p:pic>
      <p:grpSp>
        <p:nvGrpSpPr>
          <p:cNvPr id="131" name="object 131"/>
          <p:cNvGrpSpPr/>
          <p:nvPr/>
        </p:nvGrpSpPr>
        <p:grpSpPr>
          <a:xfrm>
            <a:off x="1641135" y="3103114"/>
            <a:ext cx="1511935" cy="229235"/>
            <a:chOff x="1641135" y="3103114"/>
            <a:chExt cx="1511935" cy="229235"/>
          </a:xfrm>
        </p:grpSpPr>
        <p:sp>
          <p:nvSpPr>
            <p:cNvPr id="132" name="object 132"/>
            <p:cNvSpPr/>
            <p:nvPr/>
          </p:nvSpPr>
          <p:spPr>
            <a:xfrm>
              <a:off x="1641132" y="3103119"/>
              <a:ext cx="850265" cy="229235"/>
            </a:xfrm>
            <a:custGeom>
              <a:avLst/>
              <a:gdLst/>
              <a:ahLst/>
              <a:cxnLst/>
              <a:rect l="l" t="t" r="r" b="b"/>
              <a:pathLst>
                <a:path w="850264" h="229235">
                  <a:moveTo>
                    <a:pt x="273138" y="97764"/>
                  </a:moveTo>
                  <a:lnTo>
                    <a:pt x="263410" y="58750"/>
                  </a:lnTo>
                  <a:lnTo>
                    <a:pt x="235178" y="27343"/>
                  </a:lnTo>
                  <a:lnTo>
                    <a:pt x="191909" y="6997"/>
                  </a:lnTo>
                  <a:lnTo>
                    <a:pt x="138074" y="0"/>
                  </a:lnTo>
                  <a:lnTo>
                    <a:pt x="118046" y="889"/>
                  </a:lnTo>
                  <a:lnTo>
                    <a:pt x="65506" y="14109"/>
                  </a:lnTo>
                  <a:lnTo>
                    <a:pt x="26581" y="41795"/>
                  </a:lnTo>
                  <a:lnTo>
                    <a:pt x="4279" y="81762"/>
                  </a:lnTo>
                  <a:lnTo>
                    <a:pt x="0" y="113893"/>
                  </a:lnTo>
                  <a:lnTo>
                    <a:pt x="1066" y="132168"/>
                  </a:lnTo>
                  <a:lnTo>
                    <a:pt x="17132" y="175552"/>
                  </a:lnTo>
                  <a:lnTo>
                    <a:pt x="50761" y="207479"/>
                  </a:lnTo>
                  <a:lnTo>
                    <a:pt x="99275" y="225653"/>
                  </a:lnTo>
                  <a:lnTo>
                    <a:pt x="138074" y="229133"/>
                  </a:lnTo>
                  <a:lnTo>
                    <a:pt x="157048" y="228358"/>
                  </a:lnTo>
                  <a:lnTo>
                    <a:pt x="207784" y="216700"/>
                  </a:lnTo>
                  <a:lnTo>
                    <a:pt x="246341" y="192582"/>
                  </a:lnTo>
                  <a:lnTo>
                    <a:pt x="268820" y="158496"/>
                  </a:lnTo>
                  <a:lnTo>
                    <a:pt x="273138" y="132041"/>
                  </a:lnTo>
                  <a:lnTo>
                    <a:pt x="273138" y="129692"/>
                  </a:lnTo>
                  <a:lnTo>
                    <a:pt x="204266" y="129692"/>
                  </a:lnTo>
                  <a:lnTo>
                    <a:pt x="204266" y="132041"/>
                  </a:lnTo>
                  <a:lnTo>
                    <a:pt x="203187" y="139801"/>
                  </a:lnTo>
                  <a:lnTo>
                    <a:pt x="166090" y="164084"/>
                  </a:lnTo>
                  <a:lnTo>
                    <a:pt x="138074" y="166306"/>
                  </a:lnTo>
                  <a:lnTo>
                    <a:pt x="121450" y="165544"/>
                  </a:lnTo>
                  <a:lnTo>
                    <a:pt x="78320" y="147332"/>
                  </a:lnTo>
                  <a:lnTo>
                    <a:pt x="68872" y="116586"/>
                  </a:lnTo>
                  <a:lnTo>
                    <a:pt x="68872" y="113220"/>
                  </a:lnTo>
                  <a:lnTo>
                    <a:pt x="85839" y="75260"/>
                  </a:lnTo>
                  <a:lnTo>
                    <a:pt x="137744" y="62826"/>
                  </a:lnTo>
                  <a:lnTo>
                    <a:pt x="152247" y="63411"/>
                  </a:lnTo>
                  <a:lnTo>
                    <a:pt x="194157" y="77355"/>
                  </a:lnTo>
                  <a:lnTo>
                    <a:pt x="204266" y="97764"/>
                  </a:lnTo>
                  <a:lnTo>
                    <a:pt x="204266" y="100114"/>
                  </a:lnTo>
                  <a:lnTo>
                    <a:pt x="273138" y="100114"/>
                  </a:lnTo>
                  <a:lnTo>
                    <a:pt x="273138" y="97764"/>
                  </a:lnTo>
                  <a:close/>
                </a:path>
                <a:path w="850264" h="229235">
                  <a:moveTo>
                    <a:pt x="508660" y="4572"/>
                  </a:moveTo>
                  <a:lnTo>
                    <a:pt x="304393" y="4572"/>
                  </a:lnTo>
                  <a:lnTo>
                    <a:pt x="304393" y="61722"/>
                  </a:lnTo>
                  <a:lnTo>
                    <a:pt x="304393" y="85852"/>
                  </a:lnTo>
                  <a:lnTo>
                    <a:pt x="304393" y="143002"/>
                  </a:lnTo>
                  <a:lnTo>
                    <a:pt x="304393" y="167132"/>
                  </a:lnTo>
                  <a:lnTo>
                    <a:pt x="304393" y="224282"/>
                  </a:lnTo>
                  <a:lnTo>
                    <a:pt x="508660" y="224282"/>
                  </a:lnTo>
                  <a:lnTo>
                    <a:pt x="508660" y="167132"/>
                  </a:lnTo>
                  <a:lnTo>
                    <a:pt x="371919" y="167132"/>
                  </a:lnTo>
                  <a:lnTo>
                    <a:pt x="371919" y="143002"/>
                  </a:lnTo>
                  <a:lnTo>
                    <a:pt x="501942" y="143002"/>
                  </a:lnTo>
                  <a:lnTo>
                    <a:pt x="501942" y="85852"/>
                  </a:lnTo>
                  <a:lnTo>
                    <a:pt x="371919" y="85852"/>
                  </a:lnTo>
                  <a:lnTo>
                    <a:pt x="371919" y="61722"/>
                  </a:lnTo>
                  <a:lnTo>
                    <a:pt x="508660" y="61722"/>
                  </a:lnTo>
                  <a:lnTo>
                    <a:pt x="508660" y="4572"/>
                  </a:lnTo>
                  <a:close/>
                </a:path>
                <a:path w="850264" h="229235">
                  <a:moveTo>
                    <a:pt x="850011" y="4368"/>
                  </a:moveTo>
                  <a:lnTo>
                    <a:pt x="759307" y="4368"/>
                  </a:lnTo>
                  <a:lnTo>
                    <a:pt x="698817" y="149174"/>
                  </a:lnTo>
                  <a:lnTo>
                    <a:pt x="637679" y="4368"/>
                  </a:lnTo>
                  <a:lnTo>
                    <a:pt x="547293" y="4368"/>
                  </a:lnTo>
                  <a:lnTo>
                    <a:pt x="547293" y="224764"/>
                  </a:lnTo>
                  <a:lnTo>
                    <a:pt x="614146" y="224764"/>
                  </a:lnTo>
                  <a:lnTo>
                    <a:pt x="614146" y="102806"/>
                  </a:lnTo>
                  <a:lnTo>
                    <a:pt x="665556" y="224764"/>
                  </a:lnTo>
                  <a:lnTo>
                    <a:pt x="731735" y="224764"/>
                  </a:lnTo>
                  <a:lnTo>
                    <a:pt x="783488" y="102133"/>
                  </a:lnTo>
                  <a:lnTo>
                    <a:pt x="783488" y="224764"/>
                  </a:lnTo>
                  <a:lnTo>
                    <a:pt x="850011" y="224764"/>
                  </a:lnTo>
                  <a:lnTo>
                    <a:pt x="850011" y="43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534155" y="3107480"/>
              <a:ext cx="228452" cy="220064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2794871" y="3103114"/>
              <a:ext cx="358140" cy="229235"/>
            </a:xfrm>
            <a:custGeom>
              <a:avLst/>
              <a:gdLst/>
              <a:ahLst/>
              <a:cxnLst/>
              <a:rect l="l" t="t" r="r" b="b"/>
              <a:pathLst>
                <a:path w="358139" h="229235">
                  <a:moveTo>
                    <a:pt x="166193" y="144802"/>
                  </a:moveTo>
                  <a:lnTo>
                    <a:pt x="91720" y="144802"/>
                  </a:lnTo>
                  <a:lnTo>
                    <a:pt x="95632" y="157308"/>
                  </a:lnTo>
                  <a:lnTo>
                    <a:pt x="116077" y="189655"/>
                  </a:lnTo>
                  <a:lnTo>
                    <a:pt x="148427" y="213216"/>
                  </a:lnTo>
                  <a:lnTo>
                    <a:pt x="190741" y="226570"/>
                  </a:lnTo>
                  <a:lnTo>
                    <a:pt x="223084" y="229132"/>
                  </a:lnTo>
                  <a:lnTo>
                    <a:pt x="242766" y="228260"/>
                  </a:lnTo>
                  <a:lnTo>
                    <a:pt x="294134" y="215190"/>
                  </a:lnTo>
                  <a:lnTo>
                    <a:pt x="332002" y="187661"/>
                  </a:lnTo>
                  <a:lnTo>
                    <a:pt x="346201" y="166305"/>
                  </a:lnTo>
                  <a:lnTo>
                    <a:pt x="223084" y="166305"/>
                  </a:lnTo>
                  <a:lnTo>
                    <a:pt x="194912" y="163281"/>
                  </a:lnTo>
                  <a:lnTo>
                    <a:pt x="194314" y="163281"/>
                  </a:lnTo>
                  <a:lnTo>
                    <a:pt x="173440" y="153874"/>
                  </a:lnTo>
                  <a:lnTo>
                    <a:pt x="166193" y="144802"/>
                  </a:lnTo>
                  <a:close/>
                </a:path>
                <a:path w="358139" h="229235">
                  <a:moveTo>
                    <a:pt x="67528" y="4366"/>
                  </a:moveTo>
                  <a:lnTo>
                    <a:pt x="0" y="4366"/>
                  </a:lnTo>
                  <a:lnTo>
                    <a:pt x="0" y="224765"/>
                  </a:lnTo>
                  <a:lnTo>
                    <a:pt x="67528" y="224765"/>
                  </a:lnTo>
                  <a:lnTo>
                    <a:pt x="67528" y="144802"/>
                  </a:lnTo>
                  <a:lnTo>
                    <a:pt x="166193" y="144802"/>
                  </a:lnTo>
                  <a:lnTo>
                    <a:pt x="161026" y="138335"/>
                  </a:lnTo>
                  <a:lnTo>
                    <a:pt x="156888" y="116582"/>
                  </a:lnTo>
                  <a:lnTo>
                    <a:pt x="156888" y="113223"/>
                  </a:lnTo>
                  <a:lnTo>
                    <a:pt x="157949" y="101684"/>
                  </a:lnTo>
                  <a:lnTo>
                    <a:pt x="161132" y="91593"/>
                  </a:lnTo>
                  <a:lnTo>
                    <a:pt x="165593" y="84329"/>
                  </a:lnTo>
                  <a:lnTo>
                    <a:pt x="67528" y="84329"/>
                  </a:lnTo>
                  <a:lnTo>
                    <a:pt x="67528" y="4366"/>
                  </a:lnTo>
                  <a:close/>
                </a:path>
                <a:path w="358139" h="229235">
                  <a:moveTo>
                    <a:pt x="346082" y="62826"/>
                  </a:moveTo>
                  <a:lnTo>
                    <a:pt x="223084" y="62826"/>
                  </a:lnTo>
                  <a:lnTo>
                    <a:pt x="252665" y="66061"/>
                  </a:lnTo>
                  <a:lnTo>
                    <a:pt x="252076" y="66061"/>
                  </a:lnTo>
                  <a:lnTo>
                    <a:pt x="272468" y="75425"/>
                  </a:lnTo>
                  <a:lnTo>
                    <a:pt x="284813" y="91174"/>
                  </a:lnTo>
                  <a:lnTo>
                    <a:pt x="288928" y="113223"/>
                  </a:lnTo>
                  <a:lnTo>
                    <a:pt x="288928" y="116582"/>
                  </a:lnTo>
                  <a:lnTo>
                    <a:pt x="287921" y="128510"/>
                  </a:lnTo>
                  <a:lnTo>
                    <a:pt x="285023" y="138335"/>
                  </a:lnTo>
                  <a:lnTo>
                    <a:pt x="284898" y="138757"/>
                  </a:lnTo>
                  <a:lnTo>
                    <a:pt x="252311" y="163281"/>
                  </a:lnTo>
                  <a:lnTo>
                    <a:pt x="223084" y="166305"/>
                  </a:lnTo>
                  <a:lnTo>
                    <a:pt x="346201" y="166305"/>
                  </a:lnTo>
                  <a:lnTo>
                    <a:pt x="357747" y="116582"/>
                  </a:lnTo>
                  <a:lnTo>
                    <a:pt x="357769" y="113223"/>
                  </a:lnTo>
                  <a:lnTo>
                    <a:pt x="356771" y="97284"/>
                  </a:lnTo>
                  <a:lnTo>
                    <a:pt x="353651" y="81725"/>
                  </a:lnTo>
                  <a:lnTo>
                    <a:pt x="348454" y="67215"/>
                  </a:lnTo>
                  <a:lnTo>
                    <a:pt x="346082" y="62826"/>
                  </a:lnTo>
                  <a:close/>
                </a:path>
                <a:path w="358139" h="229235">
                  <a:moveTo>
                    <a:pt x="223084" y="0"/>
                  </a:moveTo>
                  <a:lnTo>
                    <a:pt x="175865" y="5763"/>
                  </a:lnTo>
                  <a:lnTo>
                    <a:pt x="136736" y="22719"/>
                  </a:lnTo>
                  <a:lnTo>
                    <a:pt x="108128" y="49618"/>
                  </a:lnTo>
                  <a:lnTo>
                    <a:pt x="91720" y="84329"/>
                  </a:lnTo>
                  <a:lnTo>
                    <a:pt x="165593" y="84329"/>
                  </a:lnTo>
                  <a:lnTo>
                    <a:pt x="166437" y="82953"/>
                  </a:lnTo>
                  <a:lnTo>
                    <a:pt x="173865" y="75761"/>
                  </a:lnTo>
                  <a:lnTo>
                    <a:pt x="183301" y="70103"/>
                  </a:lnTo>
                  <a:lnTo>
                    <a:pt x="194650" y="66061"/>
                  </a:lnTo>
                  <a:lnTo>
                    <a:pt x="207912" y="63635"/>
                  </a:lnTo>
                  <a:lnTo>
                    <a:pt x="223084" y="62826"/>
                  </a:lnTo>
                  <a:lnTo>
                    <a:pt x="346082" y="62826"/>
                  </a:lnTo>
                  <a:lnTo>
                    <a:pt x="341179" y="53755"/>
                  </a:lnTo>
                  <a:lnTo>
                    <a:pt x="308477" y="21659"/>
                  </a:lnTo>
                  <a:lnTo>
                    <a:pt x="261169" y="3485"/>
                  </a:lnTo>
                  <a:lnTo>
                    <a:pt x="242766" y="871"/>
                  </a:lnTo>
                  <a:lnTo>
                    <a:pt x="2230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5" name="object 135"/>
          <p:cNvSpPr/>
          <p:nvPr/>
        </p:nvSpPr>
        <p:spPr>
          <a:xfrm>
            <a:off x="5222603" y="398395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7" y="0"/>
                </a:moveTo>
                <a:lnTo>
                  <a:pt x="0" y="0"/>
                </a:lnTo>
                <a:lnTo>
                  <a:pt x="0" y="30481"/>
                </a:lnTo>
                <a:lnTo>
                  <a:pt x="30477" y="30481"/>
                </a:lnTo>
                <a:lnTo>
                  <a:pt x="304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541819" y="449859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7" y="0"/>
                </a:moveTo>
                <a:lnTo>
                  <a:pt x="0" y="0"/>
                </a:lnTo>
                <a:lnTo>
                  <a:pt x="0" y="30481"/>
                </a:lnTo>
                <a:lnTo>
                  <a:pt x="30477" y="30481"/>
                </a:lnTo>
                <a:lnTo>
                  <a:pt x="304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7" name="object 137"/>
          <p:cNvGrpSpPr/>
          <p:nvPr/>
        </p:nvGrpSpPr>
        <p:grpSpPr>
          <a:xfrm>
            <a:off x="1205420" y="0"/>
            <a:ext cx="1590675" cy="1980564"/>
            <a:chOff x="1205420" y="0"/>
            <a:chExt cx="1590675" cy="1980564"/>
          </a:xfrm>
        </p:grpSpPr>
        <p:sp>
          <p:nvSpPr>
            <p:cNvPr id="138" name="object 138"/>
            <p:cNvSpPr/>
            <p:nvPr/>
          </p:nvSpPr>
          <p:spPr>
            <a:xfrm>
              <a:off x="1205420" y="1"/>
              <a:ext cx="1590675" cy="1980564"/>
            </a:xfrm>
            <a:custGeom>
              <a:avLst/>
              <a:gdLst/>
              <a:ahLst/>
              <a:cxnLst/>
              <a:rect l="l" t="t" r="r" b="b"/>
              <a:pathLst>
                <a:path w="1590675" h="1980564">
                  <a:moveTo>
                    <a:pt x="777087" y="1897049"/>
                  </a:moveTo>
                  <a:lnTo>
                    <a:pt x="694105" y="1897049"/>
                  </a:lnTo>
                  <a:lnTo>
                    <a:pt x="694105" y="1980031"/>
                  </a:lnTo>
                  <a:lnTo>
                    <a:pt x="777087" y="1980031"/>
                  </a:lnTo>
                  <a:lnTo>
                    <a:pt x="777087" y="1897049"/>
                  </a:lnTo>
                  <a:close/>
                </a:path>
                <a:path w="1590675" h="1980564">
                  <a:moveTo>
                    <a:pt x="777087" y="1777923"/>
                  </a:moveTo>
                  <a:lnTo>
                    <a:pt x="694105" y="1777923"/>
                  </a:lnTo>
                  <a:lnTo>
                    <a:pt x="694105" y="1860892"/>
                  </a:lnTo>
                  <a:lnTo>
                    <a:pt x="777087" y="1860892"/>
                  </a:lnTo>
                  <a:lnTo>
                    <a:pt x="777087" y="1777923"/>
                  </a:lnTo>
                  <a:close/>
                </a:path>
                <a:path w="1590675" h="1980564">
                  <a:moveTo>
                    <a:pt x="896200" y="1897049"/>
                  </a:moveTo>
                  <a:lnTo>
                    <a:pt x="813257" y="1897049"/>
                  </a:lnTo>
                  <a:lnTo>
                    <a:pt x="813257" y="1980031"/>
                  </a:lnTo>
                  <a:lnTo>
                    <a:pt x="896200" y="1980031"/>
                  </a:lnTo>
                  <a:lnTo>
                    <a:pt x="896200" y="1897049"/>
                  </a:lnTo>
                  <a:close/>
                </a:path>
                <a:path w="1590675" h="1980564">
                  <a:moveTo>
                    <a:pt x="896200" y="1777923"/>
                  </a:moveTo>
                  <a:lnTo>
                    <a:pt x="813257" y="1777923"/>
                  </a:lnTo>
                  <a:lnTo>
                    <a:pt x="813257" y="1860892"/>
                  </a:lnTo>
                  <a:lnTo>
                    <a:pt x="896200" y="1860892"/>
                  </a:lnTo>
                  <a:lnTo>
                    <a:pt x="896200" y="1777923"/>
                  </a:lnTo>
                  <a:close/>
                </a:path>
                <a:path w="1590675" h="1980564">
                  <a:moveTo>
                    <a:pt x="1590332" y="0"/>
                  </a:moveTo>
                  <a:lnTo>
                    <a:pt x="0" y="0"/>
                  </a:lnTo>
                  <a:lnTo>
                    <a:pt x="0" y="1965680"/>
                  </a:lnTo>
                  <a:lnTo>
                    <a:pt x="795159" y="1394929"/>
                  </a:lnTo>
                  <a:lnTo>
                    <a:pt x="1590332" y="1965680"/>
                  </a:lnTo>
                  <a:lnTo>
                    <a:pt x="159033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502968" y="441554"/>
              <a:ext cx="988060" cy="745490"/>
            </a:xfrm>
            <a:custGeom>
              <a:avLst/>
              <a:gdLst/>
              <a:ahLst/>
              <a:cxnLst/>
              <a:rect l="l" t="t" r="r" b="b"/>
              <a:pathLst>
                <a:path w="988060" h="745490">
                  <a:moveTo>
                    <a:pt x="81013" y="567207"/>
                  </a:moveTo>
                  <a:lnTo>
                    <a:pt x="78651" y="555625"/>
                  </a:lnTo>
                  <a:lnTo>
                    <a:pt x="73926" y="549389"/>
                  </a:lnTo>
                  <a:lnTo>
                    <a:pt x="73926" y="567207"/>
                  </a:lnTo>
                  <a:lnTo>
                    <a:pt x="72072" y="576224"/>
                  </a:lnTo>
                  <a:lnTo>
                    <a:pt x="67119" y="582637"/>
                  </a:lnTo>
                  <a:lnTo>
                    <a:pt x="59982" y="586473"/>
                  </a:lnTo>
                  <a:lnTo>
                    <a:pt x="51536" y="587743"/>
                  </a:lnTo>
                  <a:lnTo>
                    <a:pt x="44043" y="587743"/>
                  </a:lnTo>
                  <a:lnTo>
                    <a:pt x="44043" y="546671"/>
                  </a:lnTo>
                  <a:lnTo>
                    <a:pt x="51536" y="546671"/>
                  </a:lnTo>
                  <a:lnTo>
                    <a:pt x="59982" y="547954"/>
                  </a:lnTo>
                  <a:lnTo>
                    <a:pt x="67119" y="551776"/>
                  </a:lnTo>
                  <a:lnTo>
                    <a:pt x="72072" y="558190"/>
                  </a:lnTo>
                  <a:lnTo>
                    <a:pt x="73926" y="567207"/>
                  </a:lnTo>
                  <a:lnTo>
                    <a:pt x="73926" y="549389"/>
                  </a:lnTo>
                  <a:lnTo>
                    <a:pt x="72250" y="547166"/>
                  </a:lnTo>
                  <a:lnTo>
                    <a:pt x="71361" y="546671"/>
                  </a:lnTo>
                  <a:lnTo>
                    <a:pt x="62852" y="541972"/>
                  </a:lnTo>
                  <a:lnTo>
                    <a:pt x="51536" y="540207"/>
                  </a:lnTo>
                  <a:lnTo>
                    <a:pt x="44043" y="540207"/>
                  </a:lnTo>
                  <a:lnTo>
                    <a:pt x="44043" y="531787"/>
                  </a:lnTo>
                  <a:lnTo>
                    <a:pt x="36969" y="531787"/>
                  </a:lnTo>
                  <a:lnTo>
                    <a:pt x="36969" y="540207"/>
                  </a:lnTo>
                  <a:lnTo>
                    <a:pt x="36969" y="546671"/>
                  </a:lnTo>
                  <a:lnTo>
                    <a:pt x="36969" y="587743"/>
                  </a:lnTo>
                  <a:lnTo>
                    <a:pt x="29464" y="587743"/>
                  </a:lnTo>
                  <a:lnTo>
                    <a:pt x="21031" y="586473"/>
                  </a:lnTo>
                  <a:lnTo>
                    <a:pt x="13881" y="582637"/>
                  </a:lnTo>
                  <a:lnTo>
                    <a:pt x="8928" y="576224"/>
                  </a:lnTo>
                  <a:lnTo>
                    <a:pt x="7086" y="567207"/>
                  </a:lnTo>
                  <a:lnTo>
                    <a:pt x="8928" y="558190"/>
                  </a:lnTo>
                  <a:lnTo>
                    <a:pt x="13881" y="551776"/>
                  </a:lnTo>
                  <a:lnTo>
                    <a:pt x="21031" y="547954"/>
                  </a:lnTo>
                  <a:lnTo>
                    <a:pt x="29464" y="546671"/>
                  </a:lnTo>
                  <a:lnTo>
                    <a:pt x="36969" y="546671"/>
                  </a:lnTo>
                  <a:lnTo>
                    <a:pt x="36969" y="540207"/>
                  </a:lnTo>
                  <a:lnTo>
                    <a:pt x="29464" y="540207"/>
                  </a:lnTo>
                  <a:lnTo>
                    <a:pt x="18148" y="541972"/>
                  </a:lnTo>
                  <a:lnTo>
                    <a:pt x="8763" y="547166"/>
                  </a:lnTo>
                  <a:lnTo>
                    <a:pt x="2362" y="555625"/>
                  </a:lnTo>
                  <a:lnTo>
                    <a:pt x="0" y="567207"/>
                  </a:lnTo>
                  <a:lnTo>
                    <a:pt x="2362" y="578789"/>
                  </a:lnTo>
                  <a:lnTo>
                    <a:pt x="8763" y="587260"/>
                  </a:lnTo>
                  <a:lnTo>
                    <a:pt x="18148" y="592442"/>
                  </a:lnTo>
                  <a:lnTo>
                    <a:pt x="29464" y="594207"/>
                  </a:lnTo>
                  <a:lnTo>
                    <a:pt x="36969" y="594207"/>
                  </a:lnTo>
                  <a:lnTo>
                    <a:pt x="36969" y="604075"/>
                  </a:lnTo>
                  <a:lnTo>
                    <a:pt x="44043" y="604075"/>
                  </a:lnTo>
                  <a:lnTo>
                    <a:pt x="44043" y="594207"/>
                  </a:lnTo>
                  <a:lnTo>
                    <a:pt x="51536" y="594207"/>
                  </a:lnTo>
                  <a:lnTo>
                    <a:pt x="62852" y="592442"/>
                  </a:lnTo>
                  <a:lnTo>
                    <a:pt x="71361" y="587743"/>
                  </a:lnTo>
                  <a:lnTo>
                    <a:pt x="72250" y="587260"/>
                  </a:lnTo>
                  <a:lnTo>
                    <a:pt x="78651" y="578789"/>
                  </a:lnTo>
                  <a:lnTo>
                    <a:pt x="81013" y="567207"/>
                  </a:lnTo>
                  <a:close/>
                </a:path>
                <a:path w="988060" h="745490">
                  <a:moveTo>
                    <a:pt x="108686" y="681393"/>
                  </a:moveTo>
                  <a:lnTo>
                    <a:pt x="107365" y="673823"/>
                  </a:lnTo>
                  <a:lnTo>
                    <a:pt x="103746" y="668235"/>
                  </a:lnTo>
                  <a:lnTo>
                    <a:pt x="103314" y="667575"/>
                  </a:lnTo>
                  <a:lnTo>
                    <a:pt x="101600" y="666534"/>
                  </a:lnTo>
                  <a:lnTo>
                    <a:pt x="101600" y="672553"/>
                  </a:lnTo>
                  <a:lnTo>
                    <a:pt x="101600" y="690219"/>
                  </a:lnTo>
                  <a:lnTo>
                    <a:pt x="95542" y="694423"/>
                  </a:lnTo>
                  <a:lnTo>
                    <a:pt x="62077" y="694423"/>
                  </a:lnTo>
                  <a:lnTo>
                    <a:pt x="62077" y="668235"/>
                  </a:lnTo>
                  <a:lnTo>
                    <a:pt x="95542" y="668235"/>
                  </a:lnTo>
                  <a:lnTo>
                    <a:pt x="101600" y="672553"/>
                  </a:lnTo>
                  <a:lnTo>
                    <a:pt x="101600" y="666534"/>
                  </a:lnTo>
                  <a:lnTo>
                    <a:pt x="96342" y="663333"/>
                  </a:lnTo>
                  <a:lnTo>
                    <a:pt x="86309" y="661771"/>
                  </a:lnTo>
                  <a:lnTo>
                    <a:pt x="54978" y="661771"/>
                  </a:lnTo>
                  <a:lnTo>
                    <a:pt x="54978" y="729957"/>
                  </a:lnTo>
                  <a:lnTo>
                    <a:pt x="62077" y="729957"/>
                  </a:lnTo>
                  <a:lnTo>
                    <a:pt x="62077" y="700887"/>
                  </a:lnTo>
                  <a:lnTo>
                    <a:pt x="86309" y="700887"/>
                  </a:lnTo>
                  <a:lnTo>
                    <a:pt x="96342" y="699338"/>
                  </a:lnTo>
                  <a:lnTo>
                    <a:pt x="103314" y="695109"/>
                  </a:lnTo>
                  <a:lnTo>
                    <a:pt x="103759" y="694423"/>
                  </a:lnTo>
                  <a:lnTo>
                    <a:pt x="107365" y="688898"/>
                  </a:lnTo>
                  <a:lnTo>
                    <a:pt x="108686" y="681393"/>
                  </a:lnTo>
                  <a:close/>
                </a:path>
                <a:path w="988060" h="745490">
                  <a:moveTo>
                    <a:pt x="160070" y="568134"/>
                  </a:moveTo>
                  <a:lnTo>
                    <a:pt x="157353" y="554024"/>
                  </a:lnTo>
                  <a:lnTo>
                    <a:pt x="152984" y="547446"/>
                  </a:lnTo>
                  <a:lnTo>
                    <a:pt x="152984" y="568134"/>
                  </a:lnTo>
                  <a:lnTo>
                    <a:pt x="150901" y="579767"/>
                  </a:lnTo>
                  <a:lnTo>
                    <a:pt x="145097" y="588924"/>
                  </a:lnTo>
                  <a:lnTo>
                    <a:pt x="136309" y="594931"/>
                  </a:lnTo>
                  <a:lnTo>
                    <a:pt x="125272" y="597090"/>
                  </a:lnTo>
                  <a:lnTo>
                    <a:pt x="114223" y="594931"/>
                  </a:lnTo>
                  <a:lnTo>
                    <a:pt x="105435" y="588924"/>
                  </a:lnTo>
                  <a:lnTo>
                    <a:pt x="99631" y="579767"/>
                  </a:lnTo>
                  <a:lnTo>
                    <a:pt x="97548" y="568134"/>
                  </a:lnTo>
                  <a:lnTo>
                    <a:pt x="99631" y="556501"/>
                  </a:lnTo>
                  <a:lnTo>
                    <a:pt x="105435" y="547344"/>
                  </a:lnTo>
                  <a:lnTo>
                    <a:pt x="114223" y="541324"/>
                  </a:lnTo>
                  <a:lnTo>
                    <a:pt x="125272" y="539178"/>
                  </a:lnTo>
                  <a:lnTo>
                    <a:pt x="136309" y="541324"/>
                  </a:lnTo>
                  <a:lnTo>
                    <a:pt x="145097" y="547344"/>
                  </a:lnTo>
                  <a:lnTo>
                    <a:pt x="150901" y="556501"/>
                  </a:lnTo>
                  <a:lnTo>
                    <a:pt x="152984" y="568134"/>
                  </a:lnTo>
                  <a:lnTo>
                    <a:pt x="152984" y="547446"/>
                  </a:lnTo>
                  <a:lnTo>
                    <a:pt x="149910" y="542798"/>
                  </a:lnTo>
                  <a:lnTo>
                    <a:pt x="144500" y="539178"/>
                  </a:lnTo>
                  <a:lnTo>
                    <a:pt x="138849" y="535381"/>
                  </a:lnTo>
                  <a:lnTo>
                    <a:pt x="125272" y="532701"/>
                  </a:lnTo>
                  <a:lnTo>
                    <a:pt x="111683" y="535381"/>
                  </a:lnTo>
                  <a:lnTo>
                    <a:pt x="100622" y="542798"/>
                  </a:lnTo>
                  <a:lnTo>
                    <a:pt x="93179" y="554024"/>
                  </a:lnTo>
                  <a:lnTo>
                    <a:pt x="90462" y="568134"/>
                  </a:lnTo>
                  <a:lnTo>
                    <a:pt x="93179" y="582244"/>
                  </a:lnTo>
                  <a:lnTo>
                    <a:pt x="100622" y="593471"/>
                  </a:lnTo>
                  <a:lnTo>
                    <a:pt x="111683" y="600887"/>
                  </a:lnTo>
                  <a:lnTo>
                    <a:pt x="125272" y="603567"/>
                  </a:lnTo>
                  <a:lnTo>
                    <a:pt x="138849" y="600887"/>
                  </a:lnTo>
                  <a:lnTo>
                    <a:pt x="144513" y="597090"/>
                  </a:lnTo>
                  <a:lnTo>
                    <a:pt x="149910" y="593471"/>
                  </a:lnTo>
                  <a:lnTo>
                    <a:pt x="157353" y="582244"/>
                  </a:lnTo>
                  <a:lnTo>
                    <a:pt x="160070" y="568134"/>
                  </a:lnTo>
                  <a:close/>
                </a:path>
                <a:path w="988060" h="745490">
                  <a:moveTo>
                    <a:pt x="173367" y="661771"/>
                  </a:moveTo>
                  <a:lnTo>
                    <a:pt x="165874" y="661771"/>
                  </a:lnTo>
                  <a:lnTo>
                    <a:pt x="145135" y="704494"/>
                  </a:lnTo>
                  <a:lnTo>
                    <a:pt x="123164" y="661771"/>
                  </a:lnTo>
                  <a:lnTo>
                    <a:pt x="115570" y="661771"/>
                  </a:lnTo>
                  <a:lnTo>
                    <a:pt x="141452" y="712495"/>
                  </a:lnTo>
                  <a:lnTo>
                    <a:pt x="140004" y="715467"/>
                  </a:lnTo>
                  <a:lnTo>
                    <a:pt x="137121" y="721537"/>
                  </a:lnTo>
                  <a:lnTo>
                    <a:pt x="133845" y="723480"/>
                  </a:lnTo>
                  <a:lnTo>
                    <a:pt x="124498" y="723480"/>
                  </a:lnTo>
                  <a:lnTo>
                    <a:pt x="124498" y="729957"/>
                  </a:lnTo>
                  <a:lnTo>
                    <a:pt x="139687" y="729957"/>
                  </a:lnTo>
                  <a:lnTo>
                    <a:pt x="142163" y="726160"/>
                  </a:lnTo>
                  <a:lnTo>
                    <a:pt x="152641" y="704494"/>
                  </a:lnTo>
                  <a:lnTo>
                    <a:pt x="173367" y="661771"/>
                  </a:lnTo>
                  <a:close/>
                </a:path>
                <a:path w="988060" h="745490">
                  <a:moveTo>
                    <a:pt x="227736" y="553656"/>
                  </a:moveTo>
                  <a:lnTo>
                    <a:pt x="226415" y="546087"/>
                  </a:lnTo>
                  <a:lnTo>
                    <a:pt x="222796" y="540512"/>
                  </a:lnTo>
                  <a:lnTo>
                    <a:pt x="222364" y="539838"/>
                  </a:lnTo>
                  <a:lnTo>
                    <a:pt x="220649" y="538810"/>
                  </a:lnTo>
                  <a:lnTo>
                    <a:pt x="220649" y="544830"/>
                  </a:lnTo>
                  <a:lnTo>
                    <a:pt x="220649" y="562483"/>
                  </a:lnTo>
                  <a:lnTo>
                    <a:pt x="214604" y="566686"/>
                  </a:lnTo>
                  <a:lnTo>
                    <a:pt x="181127" y="566686"/>
                  </a:lnTo>
                  <a:lnTo>
                    <a:pt x="181127" y="540512"/>
                  </a:lnTo>
                  <a:lnTo>
                    <a:pt x="214604" y="540512"/>
                  </a:lnTo>
                  <a:lnTo>
                    <a:pt x="220649" y="544830"/>
                  </a:lnTo>
                  <a:lnTo>
                    <a:pt x="220649" y="538810"/>
                  </a:lnTo>
                  <a:lnTo>
                    <a:pt x="215392" y="535609"/>
                  </a:lnTo>
                  <a:lnTo>
                    <a:pt x="205371" y="534035"/>
                  </a:lnTo>
                  <a:lnTo>
                    <a:pt x="174040" y="534035"/>
                  </a:lnTo>
                  <a:lnTo>
                    <a:pt x="174040" y="602221"/>
                  </a:lnTo>
                  <a:lnTo>
                    <a:pt x="181127" y="602221"/>
                  </a:lnTo>
                  <a:lnTo>
                    <a:pt x="181127" y="573163"/>
                  </a:lnTo>
                  <a:lnTo>
                    <a:pt x="205371" y="573163"/>
                  </a:lnTo>
                  <a:lnTo>
                    <a:pt x="215392" y="571601"/>
                  </a:lnTo>
                  <a:lnTo>
                    <a:pt x="222364" y="567372"/>
                  </a:lnTo>
                  <a:lnTo>
                    <a:pt x="222808" y="566686"/>
                  </a:lnTo>
                  <a:lnTo>
                    <a:pt x="226415" y="561162"/>
                  </a:lnTo>
                  <a:lnTo>
                    <a:pt x="227736" y="553656"/>
                  </a:lnTo>
                  <a:close/>
                </a:path>
                <a:path w="988060" h="745490">
                  <a:moveTo>
                    <a:pt x="233845" y="661771"/>
                  </a:moveTo>
                  <a:lnTo>
                    <a:pt x="223799" y="661771"/>
                  </a:lnTo>
                  <a:lnTo>
                    <a:pt x="189293" y="692162"/>
                  </a:lnTo>
                  <a:lnTo>
                    <a:pt x="189293" y="661771"/>
                  </a:lnTo>
                  <a:lnTo>
                    <a:pt x="182206" y="661771"/>
                  </a:lnTo>
                  <a:lnTo>
                    <a:pt x="182206" y="729957"/>
                  </a:lnTo>
                  <a:lnTo>
                    <a:pt x="189293" y="729957"/>
                  </a:lnTo>
                  <a:lnTo>
                    <a:pt x="189293" y="699249"/>
                  </a:lnTo>
                  <a:lnTo>
                    <a:pt x="224193" y="729957"/>
                  </a:lnTo>
                  <a:lnTo>
                    <a:pt x="233845" y="729957"/>
                  </a:lnTo>
                  <a:lnTo>
                    <a:pt x="199542" y="699249"/>
                  </a:lnTo>
                  <a:lnTo>
                    <a:pt x="195757" y="695858"/>
                  </a:lnTo>
                  <a:lnTo>
                    <a:pt x="199885" y="692162"/>
                  </a:lnTo>
                  <a:lnTo>
                    <a:pt x="233845" y="661771"/>
                  </a:lnTo>
                  <a:close/>
                </a:path>
                <a:path w="988060" h="745490">
                  <a:moveTo>
                    <a:pt x="292430" y="534035"/>
                  </a:moveTo>
                  <a:lnTo>
                    <a:pt x="284937" y="534035"/>
                  </a:lnTo>
                  <a:lnTo>
                    <a:pt x="264198" y="576757"/>
                  </a:lnTo>
                  <a:lnTo>
                    <a:pt x="242214" y="534035"/>
                  </a:lnTo>
                  <a:lnTo>
                    <a:pt x="234619" y="534035"/>
                  </a:lnTo>
                  <a:lnTo>
                    <a:pt x="260502" y="584771"/>
                  </a:lnTo>
                  <a:lnTo>
                    <a:pt x="259067" y="587743"/>
                  </a:lnTo>
                  <a:lnTo>
                    <a:pt x="256184" y="593801"/>
                  </a:lnTo>
                  <a:lnTo>
                    <a:pt x="252895" y="595757"/>
                  </a:lnTo>
                  <a:lnTo>
                    <a:pt x="243560" y="595757"/>
                  </a:lnTo>
                  <a:lnTo>
                    <a:pt x="243560" y="602221"/>
                  </a:lnTo>
                  <a:lnTo>
                    <a:pt x="258762" y="602221"/>
                  </a:lnTo>
                  <a:lnTo>
                    <a:pt x="261213" y="598424"/>
                  </a:lnTo>
                  <a:lnTo>
                    <a:pt x="271703" y="576757"/>
                  </a:lnTo>
                  <a:lnTo>
                    <a:pt x="292430" y="534035"/>
                  </a:lnTo>
                  <a:close/>
                </a:path>
                <a:path w="988060" h="745490">
                  <a:moveTo>
                    <a:pt x="306654" y="695858"/>
                  </a:moveTo>
                  <a:lnTo>
                    <a:pt x="303936" y="681748"/>
                  </a:lnTo>
                  <a:lnTo>
                    <a:pt x="299567" y="675170"/>
                  </a:lnTo>
                  <a:lnTo>
                    <a:pt x="299567" y="695858"/>
                  </a:lnTo>
                  <a:lnTo>
                    <a:pt x="297472" y="707491"/>
                  </a:lnTo>
                  <a:lnTo>
                    <a:pt x="291680" y="716661"/>
                  </a:lnTo>
                  <a:lnTo>
                    <a:pt x="282892" y="722668"/>
                  </a:lnTo>
                  <a:lnTo>
                    <a:pt x="271843" y="724814"/>
                  </a:lnTo>
                  <a:lnTo>
                    <a:pt x="260794" y="722668"/>
                  </a:lnTo>
                  <a:lnTo>
                    <a:pt x="252018" y="716661"/>
                  </a:lnTo>
                  <a:lnTo>
                    <a:pt x="246214" y="707491"/>
                  </a:lnTo>
                  <a:lnTo>
                    <a:pt x="244132" y="695858"/>
                  </a:lnTo>
                  <a:lnTo>
                    <a:pt x="246214" y="684237"/>
                  </a:lnTo>
                  <a:lnTo>
                    <a:pt x="252018" y="675068"/>
                  </a:lnTo>
                  <a:lnTo>
                    <a:pt x="260794" y="669061"/>
                  </a:lnTo>
                  <a:lnTo>
                    <a:pt x="271843" y="666915"/>
                  </a:lnTo>
                  <a:lnTo>
                    <a:pt x="282892" y="669061"/>
                  </a:lnTo>
                  <a:lnTo>
                    <a:pt x="291680" y="675068"/>
                  </a:lnTo>
                  <a:lnTo>
                    <a:pt x="297472" y="684237"/>
                  </a:lnTo>
                  <a:lnTo>
                    <a:pt x="299567" y="695858"/>
                  </a:lnTo>
                  <a:lnTo>
                    <a:pt x="299567" y="675170"/>
                  </a:lnTo>
                  <a:lnTo>
                    <a:pt x="296494" y="670521"/>
                  </a:lnTo>
                  <a:lnTo>
                    <a:pt x="291084" y="666915"/>
                  </a:lnTo>
                  <a:lnTo>
                    <a:pt x="285419" y="663117"/>
                  </a:lnTo>
                  <a:lnTo>
                    <a:pt x="271843" y="660438"/>
                  </a:lnTo>
                  <a:lnTo>
                    <a:pt x="258267" y="663117"/>
                  </a:lnTo>
                  <a:lnTo>
                    <a:pt x="247205" y="670521"/>
                  </a:lnTo>
                  <a:lnTo>
                    <a:pt x="239763" y="681748"/>
                  </a:lnTo>
                  <a:lnTo>
                    <a:pt x="237032" y="695858"/>
                  </a:lnTo>
                  <a:lnTo>
                    <a:pt x="239763" y="709980"/>
                  </a:lnTo>
                  <a:lnTo>
                    <a:pt x="247205" y="721207"/>
                  </a:lnTo>
                  <a:lnTo>
                    <a:pt x="258267" y="728611"/>
                  </a:lnTo>
                  <a:lnTo>
                    <a:pt x="271843" y="731291"/>
                  </a:lnTo>
                  <a:lnTo>
                    <a:pt x="285419" y="728611"/>
                  </a:lnTo>
                  <a:lnTo>
                    <a:pt x="291096" y="724814"/>
                  </a:lnTo>
                  <a:lnTo>
                    <a:pt x="296481" y="721207"/>
                  </a:lnTo>
                  <a:lnTo>
                    <a:pt x="303936" y="709980"/>
                  </a:lnTo>
                  <a:lnTo>
                    <a:pt x="306654" y="695858"/>
                  </a:lnTo>
                  <a:close/>
                </a:path>
                <a:path w="988060" h="745490">
                  <a:moveTo>
                    <a:pt x="372884" y="679640"/>
                  </a:moveTo>
                  <a:lnTo>
                    <a:pt x="371614" y="672693"/>
                  </a:lnTo>
                  <a:lnTo>
                    <a:pt x="368566" y="668235"/>
                  </a:lnTo>
                  <a:lnTo>
                    <a:pt x="367728" y="667016"/>
                  </a:lnTo>
                  <a:lnTo>
                    <a:pt x="365798" y="665911"/>
                  </a:lnTo>
                  <a:lnTo>
                    <a:pt x="365798" y="672350"/>
                  </a:lnTo>
                  <a:lnTo>
                    <a:pt x="365798" y="688670"/>
                  </a:lnTo>
                  <a:lnTo>
                    <a:pt x="360553" y="692683"/>
                  </a:lnTo>
                  <a:lnTo>
                    <a:pt x="327710" y="692683"/>
                  </a:lnTo>
                  <a:lnTo>
                    <a:pt x="327710" y="668235"/>
                  </a:lnTo>
                  <a:lnTo>
                    <a:pt x="360451" y="668235"/>
                  </a:lnTo>
                  <a:lnTo>
                    <a:pt x="365798" y="672350"/>
                  </a:lnTo>
                  <a:lnTo>
                    <a:pt x="365798" y="665911"/>
                  </a:lnTo>
                  <a:lnTo>
                    <a:pt x="361099" y="663181"/>
                  </a:lnTo>
                  <a:lnTo>
                    <a:pt x="351624" y="661771"/>
                  </a:lnTo>
                  <a:lnTo>
                    <a:pt x="320624" y="661771"/>
                  </a:lnTo>
                  <a:lnTo>
                    <a:pt x="320624" y="729957"/>
                  </a:lnTo>
                  <a:lnTo>
                    <a:pt x="351624" y="729957"/>
                  </a:lnTo>
                  <a:lnTo>
                    <a:pt x="361099" y="728560"/>
                  </a:lnTo>
                  <a:lnTo>
                    <a:pt x="367728" y="724763"/>
                  </a:lnTo>
                  <a:lnTo>
                    <a:pt x="368604" y="723480"/>
                  </a:lnTo>
                  <a:lnTo>
                    <a:pt x="371614" y="719124"/>
                  </a:lnTo>
                  <a:lnTo>
                    <a:pt x="372884" y="712190"/>
                  </a:lnTo>
                  <a:lnTo>
                    <a:pt x="372884" y="706755"/>
                  </a:lnTo>
                  <a:lnTo>
                    <a:pt x="371957" y="700697"/>
                  </a:lnTo>
                  <a:lnTo>
                    <a:pt x="369227" y="699147"/>
                  </a:lnTo>
                  <a:lnTo>
                    <a:pt x="365798" y="697204"/>
                  </a:lnTo>
                  <a:lnTo>
                    <a:pt x="365798" y="703249"/>
                  </a:lnTo>
                  <a:lnTo>
                    <a:pt x="365798" y="719582"/>
                  </a:lnTo>
                  <a:lnTo>
                    <a:pt x="360553" y="723480"/>
                  </a:lnTo>
                  <a:lnTo>
                    <a:pt x="327710" y="723480"/>
                  </a:lnTo>
                  <a:lnTo>
                    <a:pt x="327710" y="699147"/>
                  </a:lnTo>
                  <a:lnTo>
                    <a:pt x="360451" y="699147"/>
                  </a:lnTo>
                  <a:lnTo>
                    <a:pt x="365798" y="703249"/>
                  </a:lnTo>
                  <a:lnTo>
                    <a:pt x="365798" y="697204"/>
                  </a:lnTo>
                  <a:lnTo>
                    <a:pt x="363435" y="695858"/>
                  </a:lnTo>
                  <a:lnTo>
                    <a:pt x="369049" y="692683"/>
                  </a:lnTo>
                  <a:lnTo>
                    <a:pt x="371957" y="691045"/>
                  </a:lnTo>
                  <a:lnTo>
                    <a:pt x="372884" y="684974"/>
                  </a:lnTo>
                  <a:lnTo>
                    <a:pt x="372884" y="679640"/>
                  </a:lnTo>
                  <a:close/>
                </a:path>
                <a:path w="988060" h="745490">
                  <a:moveTo>
                    <a:pt x="382371" y="534035"/>
                  </a:moveTo>
                  <a:lnTo>
                    <a:pt x="372516" y="534035"/>
                  </a:lnTo>
                  <a:lnTo>
                    <a:pt x="342226" y="595134"/>
                  </a:lnTo>
                  <a:lnTo>
                    <a:pt x="316293" y="544207"/>
                  </a:lnTo>
                  <a:lnTo>
                    <a:pt x="311111" y="534035"/>
                  </a:lnTo>
                  <a:lnTo>
                    <a:pt x="301256" y="534035"/>
                  </a:lnTo>
                  <a:lnTo>
                    <a:pt x="301256" y="602221"/>
                  </a:lnTo>
                  <a:lnTo>
                    <a:pt x="308343" y="602221"/>
                  </a:lnTo>
                  <a:lnTo>
                    <a:pt x="308343" y="544207"/>
                  </a:lnTo>
                  <a:lnTo>
                    <a:pt x="337820" y="602221"/>
                  </a:lnTo>
                  <a:lnTo>
                    <a:pt x="346849" y="602221"/>
                  </a:lnTo>
                  <a:lnTo>
                    <a:pt x="350329" y="595134"/>
                  </a:lnTo>
                  <a:lnTo>
                    <a:pt x="375297" y="544207"/>
                  </a:lnTo>
                  <a:lnTo>
                    <a:pt x="375297" y="602221"/>
                  </a:lnTo>
                  <a:lnTo>
                    <a:pt x="382371" y="602221"/>
                  </a:lnTo>
                  <a:lnTo>
                    <a:pt x="382371" y="544207"/>
                  </a:lnTo>
                  <a:lnTo>
                    <a:pt x="382371" y="534035"/>
                  </a:lnTo>
                  <a:close/>
                </a:path>
                <a:path w="988060" h="745490">
                  <a:moveTo>
                    <a:pt x="453288" y="695858"/>
                  </a:moveTo>
                  <a:lnTo>
                    <a:pt x="450557" y="681748"/>
                  </a:lnTo>
                  <a:lnTo>
                    <a:pt x="446189" y="675170"/>
                  </a:lnTo>
                  <a:lnTo>
                    <a:pt x="446189" y="695858"/>
                  </a:lnTo>
                  <a:lnTo>
                    <a:pt x="444106" y="707491"/>
                  </a:lnTo>
                  <a:lnTo>
                    <a:pt x="438302" y="716661"/>
                  </a:lnTo>
                  <a:lnTo>
                    <a:pt x="429514" y="722668"/>
                  </a:lnTo>
                  <a:lnTo>
                    <a:pt x="418477" y="724814"/>
                  </a:lnTo>
                  <a:lnTo>
                    <a:pt x="407428" y="722668"/>
                  </a:lnTo>
                  <a:lnTo>
                    <a:pt x="398640" y="716661"/>
                  </a:lnTo>
                  <a:lnTo>
                    <a:pt x="392849" y="707491"/>
                  </a:lnTo>
                  <a:lnTo>
                    <a:pt x="390753" y="695858"/>
                  </a:lnTo>
                  <a:lnTo>
                    <a:pt x="392849" y="684237"/>
                  </a:lnTo>
                  <a:lnTo>
                    <a:pt x="398640" y="675068"/>
                  </a:lnTo>
                  <a:lnTo>
                    <a:pt x="407428" y="669061"/>
                  </a:lnTo>
                  <a:lnTo>
                    <a:pt x="418477" y="666915"/>
                  </a:lnTo>
                  <a:lnTo>
                    <a:pt x="429514" y="669061"/>
                  </a:lnTo>
                  <a:lnTo>
                    <a:pt x="438302" y="675068"/>
                  </a:lnTo>
                  <a:lnTo>
                    <a:pt x="444106" y="684237"/>
                  </a:lnTo>
                  <a:lnTo>
                    <a:pt x="446189" y="695858"/>
                  </a:lnTo>
                  <a:lnTo>
                    <a:pt x="446189" y="675170"/>
                  </a:lnTo>
                  <a:lnTo>
                    <a:pt x="443115" y="670521"/>
                  </a:lnTo>
                  <a:lnTo>
                    <a:pt x="437718" y="666915"/>
                  </a:lnTo>
                  <a:lnTo>
                    <a:pt x="432054" y="663117"/>
                  </a:lnTo>
                  <a:lnTo>
                    <a:pt x="418477" y="660438"/>
                  </a:lnTo>
                  <a:lnTo>
                    <a:pt x="404888" y="663117"/>
                  </a:lnTo>
                  <a:lnTo>
                    <a:pt x="393827" y="670521"/>
                  </a:lnTo>
                  <a:lnTo>
                    <a:pt x="386384" y="681748"/>
                  </a:lnTo>
                  <a:lnTo>
                    <a:pt x="383654" y="695858"/>
                  </a:lnTo>
                  <a:lnTo>
                    <a:pt x="386384" y="709980"/>
                  </a:lnTo>
                  <a:lnTo>
                    <a:pt x="393827" y="721207"/>
                  </a:lnTo>
                  <a:lnTo>
                    <a:pt x="404888" y="728611"/>
                  </a:lnTo>
                  <a:lnTo>
                    <a:pt x="418477" y="731291"/>
                  </a:lnTo>
                  <a:lnTo>
                    <a:pt x="432054" y="728611"/>
                  </a:lnTo>
                  <a:lnTo>
                    <a:pt x="437718" y="724814"/>
                  </a:lnTo>
                  <a:lnTo>
                    <a:pt x="443115" y="721207"/>
                  </a:lnTo>
                  <a:lnTo>
                    <a:pt x="450557" y="709980"/>
                  </a:lnTo>
                  <a:lnTo>
                    <a:pt x="453288" y="695858"/>
                  </a:lnTo>
                  <a:close/>
                </a:path>
                <a:path w="988060" h="745490">
                  <a:moveTo>
                    <a:pt x="476948" y="534035"/>
                  </a:moveTo>
                  <a:lnTo>
                    <a:pt x="466890" y="534035"/>
                  </a:lnTo>
                  <a:lnTo>
                    <a:pt x="432384" y="564438"/>
                  </a:lnTo>
                  <a:lnTo>
                    <a:pt x="432384" y="534035"/>
                  </a:lnTo>
                  <a:lnTo>
                    <a:pt x="425297" y="534035"/>
                  </a:lnTo>
                  <a:lnTo>
                    <a:pt x="425297" y="602221"/>
                  </a:lnTo>
                  <a:lnTo>
                    <a:pt x="432384" y="602221"/>
                  </a:lnTo>
                  <a:lnTo>
                    <a:pt x="432384" y="571525"/>
                  </a:lnTo>
                  <a:lnTo>
                    <a:pt x="467296" y="602221"/>
                  </a:lnTo>
                  <a:lnTo>
                    <a:pt x="476948" y="602221"/>
                  </a:lnTo>
                  <a:lnTo>
                    <a:pt x="442633" y="571525"/>
                  </a:lnTo>
                  <a:lnTo>
                    <a:pt x="438848" y="568134"/>
                  </a:lnTo>
                  <a:lnTo>
                    <a:pt x="442976" y="564438"/>
                  </a:lnTo>
                  <a:lnTo>
                    <a:pt x="476948" y="534035"/>
                  </a:lnTo>
                  <a:close/>
                </a:path>
                <a:path w="988060" h="745490">
                  <a:moveTo>
                    <a:pt x="483044" y="347129"/>
                  </a:moveTo>
                  <a:lnTo>
                    <a:pt x="482346" y="345567"/>
                  </a:lnTo>
                  <a:lnTo>
                    <a:pt x="481126" y="345109"/>
                  </a:lnTo>
                  <a:lnTo>
                    <a:pt x="476338" y="347281"/>
                  </a:lnTo>
                  <a:lnTo>
                    <a:pt x="475284" y="347713"/>
                  </a:lnTo>
                  <a:lnTo>
                    <a:pt x="469874" y="349351"/>
                  </a:lnTo>
                  <a:lnTo>
                    <a:pt x="457530" y="351624"/>
                  </a:lnTo>
                  <a:lnTo>
                    <a:pt x="450811" y="352247"/>
                  </a:lnTo>
                  <a:lnTo>
                    <a:pt x="436346" y="352247"/>
                  </a:lnTo>
                  <a:lnTo>
                    <a:pt x="429945" y="351624"/>
                  </a:lnTo>
                  <a:lnTo>
                    <a:pt x="429641" y="351624"/>
                  </a:lnTo>
                  <a:lnTo>
                    <a:pt x="416560" y="349110"/>
                  </a:lnTo>
                  <a:lnTo>
                    <a:pt x="410819" y="347281"/>
                  </a:lnTo>
                  <a:lnTo>
                    <a:pt x="406006" y="344944"/>
                  </a:lnTo>
                  <a:lnTo>
                    <a:pt x="406285" y="344944"/>
                  </a:lnTo>
                  <a:lnTo>
                    <a:pt x="404456" y="344716"/>
                  </a:lnTo>
                  <a:lnTo>
                    <a:pt x="403961" y="345109"/>
                  </a:lnTo>
                  <a:lnTo>
                    <a:pt x="403440" y="345567"/>
                  </a:lnTo>
                  <a:lnTo>
                    <a:pt x="403529" y="348640"/>
                  </a:lnTo>
                  <a:lnTo>
                    <a:pt x="438810" y="410133"/>
                  </a:lnTo>
                  <a:lnTo>
                    <a:pt x="442048" y="412102"/>
                  </a:lnTo>
                  <a:lnTo>
                    <a:pt x="444258" y="412102"/>
                  </a:lnTo>
                  <a:lnTo>
                    <a:pt x="465518" y="379539"/>
                  </a:lnTo>
                  <a:lnTo>
                    <a:pt x="480695" y="352247"/>
                  </a:lnTo>
                  <a:lnTo>
                    <a:pt x="482790" y="348272"/>
                  </a:lnTo>
                  <a:lnTo>
                    <a:pt x="483031" y="347713"/>
                  </a:lnTo>
                  <a:lnTo>
                    <a:pt x="483044" y="347129"/>
                  </a:lnTo>
                  <a:close/>
                </a:path>
                <a:path w="988060" h="745490">
                  <a:moveTo>
                    <a:pt x="529475" y="723480"/>
                  </a:moveTo>
                  <a:lnTo>
                    <a:pt x="520230" y="723480"/>
                  </a:lnTo>
                  <a:lnTo>
                    <a:pt x="520230" y="668235"/>
                  </a:lnTo>
                  <a:lnTo>
                    <a:pt x="520230" y="661771"/>
                  </a:lnTo>
                  <a:lnTo>
                    <a:pt x="513143" y="661771"/>
                  </a:lnTo>
                  <a:lnTo>
                    <a:pt x="513143" y="668235"/>
                  </a:lnTo>
                  <a:lnTo>
                    <a:pt x="513143" y="723480"/>
                  </a:lnTo>
                  <a:lnTo>
                    <a:pt x="474129" y="723480"/>
                  </a:lnTo>
                  <a:lnTo>
                    <a:pt x="477507" y="716661"/>
                  </a:lnTo>
                  <a:lnTo>
                    <a:pt x="479539" y="708710"/>
                  </a:lnTo>
                  <a:lnTo>
                    <a:pt x="480542" y="700392"/>
                  </a:lnTo>
                  <a:lnTo>
                    <a:pt x="480796" y="692581"/>
                  </a:lnTo>
                  <a:lnTo>
                    <a:pt x="480796" y="668235"/>
                  </a:lnTo>
                  <a:lnTo>
                    <a:pt x="513143" y="668235"/>
                  </a:lnTo>
                  <a:lnTo>
                    <a:pt x="513143" y="661771"/>
                  </a:lnTo>
                  <a:lnTo>
                    <a:pt x="473722" y="661771"/>
                  </a:lnTo>
                  <a:lnTo>
                    <a:pt x="473722" y="692581"/>
                  </a:lnTo>
                  <a:lnTo>
                    <a:pt x="473354" y="700392"/>
                  </a:lnTo>
                  <a:lnTo>
                    <a:pt x="473290" y="701662"/>
                  </a:lnTo>
                  <a:lnTo>
                    <a:pt x="471855" y="710311"/>
                  </a:lnTo>
                  <a:lnTo>
                    <a:pt x="469163" y="717804"/>
                  </a:lnTo>
                  <a:lnTo>
                    <a:pt x="464997" y="723480"/>
                  </a:lnTo>
                  <a:lnTo>
                    <a:pt x="458317" y="723480"/>
                  </a:lnTo>
                  <a:lnTo>
                    <a:pt x="458317" y="745045"/>
                  </a:lnTo>
                  <a:lnTo>
                    <a:pt x="465391" y="745045"/>
                  </a:lnTo>
                  <a:lnTo>
                    <a:pt x="465391" y="729957"/>
                  </a:lnTo>
                  <a:lnTo>
                    <a:pt x="522389" y="729957"/>
                  </a:lnTo>
                  <a:lnTo>
                    <a:pt x="522389" y="745045"/>
                  </a:lnTo>
                  <a:lnTo>
                    <a:pt x="529475" y="745045"/>
                  </a:lnTo>
                  <a:lnTo>
                    <a:pt x="529475" y="729957"/>
                  </a:lnTo>
                  <a:lnTo>
                    <a:pt x="529475" y="723480"/>
                  </a:lnTo>
                  <a:close/>
                </a:path>
                <a:path w="988060" h="745490">
                  <a:moveTo>
                    <a:pt x="542251" y="534035"/>
                  </a:moveTo>
                  <a:lnTo>
                    <a:pt x="495630" y="534035"/>
                  </a:lnTo>
                  <a:lnTo>
                    <a:pt x="495630" y="565975"/>
                  </a:lnTo>
                  <a:lnTo>
                    <a:pt x="495300" y="578091"/>
                  </a:lnTo>
                  <a:lnTo>
                    <a:pt x="495274" y="578726"/>
                  </a:lnTo>
                  <a:lnTo>
                    <a:pt x="493712" y="588073"/>
                  </a:lnTo>
                  <a:lnTo>
                    <a:pt x="490181" y="593801"/>
                  </a:lnTo>
                  <a:lnTo>
                    <a:pt x="483933" y="595757"/>
                  </a:lnTo>
                  <a:lnTo>
                    <a:pt x="481571" y="595757"/>
                  </a:lnTo>
                  <a:lnTo>
                    <a:pt x="481571" y="602221"/>
                  </a:lnTo>
                  <a:lnTo>
                    <a:pt x="485368" y="602221"/>
                  </a:lnTo>
                  <a:lnTo>
                    <a:pt x="495363" y="598830"/>
                  </a:lnTo>
                  <a:lnTo>
                    <a:pt x="502716" y="540613"/>
                  </a:lnTo>
                  <a:lnTo>
                    <a:pt x="535165" y="540613"/>
                  </a:lnTo>
                  <a:lnTo>
                    <a:pt x="535165" y="602221"/>
                  </a:lnTo>
                  <a:lnTo>
                    <a:pt x="542251" y="602221"/>
                  </a:lnTo>
                  <a:lnTo>
                    <a:pt x="542251" y="540613"/>
                  </a:lnTo>
                  <a:lnTo>
                    <a:pt x="542251" y="534035"/>
                  </a:lnTo>
                  <a:close/>
                </a:path>
                <a:path w="988060" h="745490">
                  <a:moveTo>
                    <a:pt x="600633" y="661771"/>
                  </a:moveTo>
                  <a:lnTo>
                    <a:pt x="591896" y="661771"/>
                  </a:lnTo>
                  <a:lnTo>
                    <a:pt x="549389" y="721017"/>
                  </a:lnTo>
                  <a:lnTo>
                    <a:pt x="549389" y="661771"/>
                  </a:lnTo>
                  <a:lnTo>
                    <a:pt x="542302" y="661771"/>
                  </a:lnTo>
                  <a:lnTo>
                    <a:pt x="542302" y="729957"/>
                  </a:lnTo>
                  <a:lnTo>
                    <a:pt x="551141" y="729957"/>
                  </a:lnTo>
                  <a:lnTo>
                    <a:pt x="557542" y="721017"/>
                  </a:lnTo>
                  <a:lnTo>
                    <a:pt x="593534" y="670801"/>
                  </a:lnTo>
                  <a:lnTo>
                    <a:pt x="593534" y="729957"/>
                  </a:lnTo>
                  <a:lnTo>
                    <a:pt x="600633" y="729957"/>
                  </a:lnTo>
                  <a:lnTo>
                    <a:pt x="600633" y="670801"/>
                  </a:lnTo>
                  <a:lnTo>
                    <a:pt x="600633" y="661771"/>
                  </a:lnTo>
                  <a:close/>
                </a:path>
                <a:path w="988060" h="745490">
                  <a:moveTo>
                    <a:pt x="619975" y="602221"/>
                  </a:moveTo>
                  <a:lnTo>
                    <a:pt x="612825" y="585901"/>
                  </a:lnTo>
                  <a:lnTo>
                    <a:pt x="609993" y="579437"/>
                  </a:lnTo>
                  <a:lnTo>
                    <a:pt x="602424" y="562165"/>
                  </a:lnTo>
                  <a:lnTo>
                    <a:pt x="602424" y="579437"/>
                  </a:lnTo>
                  <a:lnTo>
                    <a:pt x="568947" y="579437"/>
                  </a:lnTo>
                  <a:lnTo>
                    <a:pt x="585685" y="541439"/>
                  </a:lnTo>
                  <a:lnTo>
                    <a:pt x="602424" y="579437"/>
                  </a:lnTo>
                  <a:lnTo>
                    <a:pt x="602424" y="562165"/>
                  </a:lnTo>
                  <a:lnTo>
                    <a:pt x="593344" y="541439"/>
                  </a:lnTo>
                  <a:lnTo>
                    <a:pt x="590092" y="534035"/>
                  </a:lnTo>
                  <a:lnTo>
                    <a:pt x="581367" y="534035"/>
                  </a:lnTo>
                  <a:lnTo>
                    <a:pt x="551395" y="602221"/>
                  </a:lnTo>
                  <a:lnTo>
                    <a:pt x="558876" y="602221"/>
                  </a:lnTo>
                  <a:lnTo>
                    <a:pt x="566077" y="585901"/>
                  </a:lnTo>
                  <a:lnTo>
                    <a:pt x="605294" y="585901"/>
                  </a:lnTo>
                  <a:lnTo>
                    <a:pt x="612482" y="602221"/>
                  </a:lnTo>
                  <a:lnTo>
                    <a:pt x="619975" y="602221"/>
                  </a:lnTo>
                  <a:close/>
                </a:path>
                <a:path w="988060" h="745490">
                  <a:moveTo>
                    <a:pt x="668197" y="661771"/>
                  </a:moveTo>
                  <a:lnTo>
                    <a:pt x="612432" y="661771"/>
                  </a:lnTo>
                  <a:lnTo>
                    <a:pt x="612432" y="668235"/>
                  </a:lnTo>
                  <a:lnTo>
                    <a:pt x="636778" y="668235"/>
                  </a:lnTo>
                  <a:lnTo>
                    <a:pt x="636778" y="729957"/>
                  </a:lnTo>
                  <a:lnTo>
                    <a:pt x="643851" y="729957"/>
                  </a:lnTo>
                  <a:lnTo>
                    <a:pt x="643851" y="668235"/>
                  </a:lnTo>
                  <a:lnTo>
                    <a:pt x="668197" y="668235"/>
                  </a:lnTo>
                  <a:lnTo>
                    <a:pt x="668197" y="661771"/>
                  </a:lnTo>
                  <a:close/>
                </a:path>
                <a:path w="988060" h="745490">
                  <a:moveTo>
                    <a:pt x="687438" y="550062"/>
                  </a:moveTo>
                  <a:lnTo>
                    <a:pt x="682586" y="543013"/>
                  </a:lnTo>
                  <a:lnTo>
                    <a:pt x="678065" y="539178"/>
                  </a:lnTo>
                  <a:lnTo>
                    <a:pt x="676122" y="537527"/>
                  </a:lnTo>
                  <a:lnTo>
                    <a:pt x="668147" y="533971"/>
                  </a:lnTo>
                  <a:lnTo>
                    <a:pt x="658787" y="532701"/>
                  </a:lnTo>
                  <a:lnTo>
                    <a:pt x="645020" y="535419"/>
                  </a:lnTo>
                  <a:lnTo>
                    <a:pt x="636257" y="541350"/>
                  </a:lnTo>
                  <a:lnTo>
                    <a:pt x="633882" y="543013"/>
                  </a:lnTo>
                  <a:lnTo>
                    <a:pt x="626567" y="554151"/>
                  </a:lnTo>
                  <a:lnTo>
                    <a:pt x="623887" y="568134"/>
                  </a:lnTo>
                  <a:lnTo>
                    <a:pt x="626567" y="582117"/>
                  </a:lnTo>
                  <a:lnTo>
                    <a:pt x="633945" y="593356"/>
                  </a:lnTo>
                  <a:lnTo>
                    <a:pt x="645020" y="600837"/>
                  </a:lnTo>
                  <a:lnTo>
                    <a:pt x="658787" y="603567"/>
                  </a:lnTo>
                  <a:lnTo>
                    <a:pt x="668147" y="602297"/>
                  </a:lnTo>
                  <a:lnTo>
                    <a:pt x="687438" y="586206"/>
                  </a:lnTo>
                  <a:lnTo>
                    <a:pt x="679640" y="586206"/>
                  </a:lnTo>
                  <a:lnTo>
                    <a:pt x="675322" y="592569"/>
                  </a:lnTo>
                  <a:lnTo>
                    <a:pt x="668439" y="597090"/>
                  </a:lnTo>
                  <a:lnTo>
                    <a:pt x="658787" y="597090"/>
                  </a:lnTo>
                  <a:lnTo>
                    <a:pt x="647687" y="594918"/>
                  </a:lnTo>
                  <a:lnTo>
                    <a:pt x="638873" y="588886"/>
                  </a:lnTo>
                  <a:lnTo>
                    <a:pt x="633056" y="579716"/>
                  </a:lnTo>
                  <a:lnTo>
                    <a:pt x="630974" y="568134"/>
                  </a:lnTo>
                  <a:lnTo>
                    <a:pt x="633056" y="556552"/>
                  </a:lnTo>
                  <a:lnTo>
                    <a:pt x="638873" y="547382"/>
                  </a:lnTo>
                  <a:lnTo>
                    <a:pt x="647687" y="541350"/>
                  </a:lnTo>
                  <a:lnTo>
                    <a:pt x="658787" y="539178"/>
                  </a:lnTo>
                  <a:lnTo>
                    <a:pt x="668439" y="539178"/>
                  </a:lnTo>
                  <a:lnTo>
                    <a:pt x="675322" y="543699"/>
                  </a:lnTo>
                  <a:lnTo>
                    <a:pt x="679640" y="550062"/>
                  </a:lnTo>
                  <a:lnTo>
                    <a:pt x="687438" y="550062"/>
                  </a:lnTo>
                  <a:close/>
                </a:path>
                <a:path w="988060" h="745490">
                  <a:moveTo>
                    <a:pt x="725385" y="661771"/>
                  </a:moveTo>
                  <a:lnTo>
                    <a:pt x="680008" y="661771"/>
                  </a:lnTo>
                  <a:lnTo>
                    <a:pt x="680008" y="729957"/>
                  </a:lnTo>
                  <a:lnTo>
                    <a:pt x="725385" y="729957"/>
                  </a:lnTo>
                  <a:lnTo>
                    <a:pt x="725385" y="723480"/>
                  </a:lnTo>
                  <a:lnTo>
                    <a:pt x="687082" y="723480"/>
                  </a:lnTo>
                  <a:lnTo>
                    <a:pt x="687082" y="699147"/>
                  </a:lnTo>
                  <a:lnTo>
                    <a:pt x="724662" y="699147"/>
                  </a:lnTo>
                  <a:lnTo>
                    <a:pt x="724662" y="692683"/>
                  </a:lnTo>
                  <a:lnTo>
                    <a:pt x="687082" y="692683"/>
                  </a:lnTo>
                  <a:lnTo>
                    <a:pt x="687082" y="668235"/>
                  </a:lnTo>
                  <a:lnTo>
                    <a:pt x="725385" y="668235"/>
                  </a:lnTo>
                  <a:lnTo>
                    <a:pt x="725385" y="661771"/>
                  </a:lnTo>
                  <a:close/>
                </a:path>
                <a:path w="988060" h="745490">
                  <a:moveTo>
                    <a:pt x="760450" y="550062"/>
                  </a:moveTo>
                  <a:lnTo>
                    <a:pt x="755599" y="543013"/>
                  </a:lnTo>
                  <a:lnTo>
                    <a:pt x="751065" y="539178"/>
                  </a:lnTo>
                  <a:lnTo>
                    <a:pt x="749134" y="537527"/>
                  </a:lnTo>
                  <a:lnTo>
                    <a:pt x="741159" y="533971"/>
                  </a:lnTo>
                  <a:lnTo>
                    <a:pt x="731799" y="532701"/>
                  </a:lnTo>
                  <a:lnTo>
                    <a:pt x="718032" y="535419"/>
                  </a:lnTo>
                  <a:lnTo>
                    <a:pt x="709269" y="541350"/>
                  </a:lnTo>
                  <a:lnTo>
                    <a:pt x="706882" y="543013"/>
                  </a:lnTo>
                  <a:lnTo>
                    <a:pt x="699566" y="554151"/>
                  </a:lnTo>
                  <a:lnTo>
                    <a:pt x="696887" y="568134"/>
                  </a:lnTo>
                  <a:lnTo>
                    <a:pt x="699566" y="582117"/>
                  </a:lnTo>
                  <a:lnTo>
                    <a:pt x="706945" y="593356"/>
                  </a:lnTo>
                  <a:lnTo>
                    <a:pt x="718032" y="600837"/>
                  </a:lnTo>
                  <a:lnTo>
                    <a:pt x="731799" y="603567"/>
                  </a:lnTo>
                  <a:lnTo>
                    <a:pt x="741159" y="602297"/>
                  </a:lnTo>
                  <a:lnTo>
                    <a:pt x="749134" y="598728"/>
                  </a:lnTo>
                  <a:lnTo>
                    <a:pt x="751065" y="597090"/>
                  </a:lnTo>
                  <a:lnTo>
                    <a:pt x="755472" y="593356"/>
                  </a:lnTo>
                  <a:lnTo>
                    <a:pt x="756056" y="592569"/>
                  </a:lnTo>
                  <a:lnTo>
                    <a:pt x="760450" y="586206"/>
                  </a:lnTo>
                  <a:lnTo>
                    <a:pt x="752640" y="586206"/>
                  </a:lnTo>
                  <a:lnTo>
                    <a:pt x="748334" y="592569"/>
                  </a:lnTo>
                  <a:lnTo>
                    <a:pt x="741451" y="597090"/>
                  </a:lnTo>
                  <a:lnTo>
                    <a:pt x="731799" y="597090"/>
                  </a:lnTo>
                  <a:lnTo>
                    <a:pt x="720699" y="594918"/>
                  </a:lnTo>
                  <a:lnTo>
                    <a:pt x="711885" y="588886"/>
                  </a:lnTo>
                  <a:lnTo>
                    <a:pt x="706069" y="579716"/>
                  </a:lnTo>
                  <a:lnTo>
                    <a:pt x="703973" y="568134"/>
                  </a:lnTo>
                  <a:lnTo>
                    <a:pt x="706069" y="556552"/>
                  </a:lnTo>
                  <a:lnTo>
                    <a:pt x="711885" y="547382"/>
                  </a:lnTo>
                  <a:lnTo>
                    <a:pt x="720699" y="541350"/>
                  </a:lnTo>
                  <a:lnTo>
                    <a:pt x="731799" y="539178"/>
                  </a:lnTo>
                  <a:lnTo>
                    <a:pt x="741451" y="539178"/>
                  </a:lnTo>
                  <a:lnTo>
                    <a:pt x="748334" y="543699"/>
                  </a:lnTo>
                  <a:lnTo>
                    <a:pt x="752640" y="550062"/>
                  </a:lnTo>
                  <a:lnTo>
                    <a:pt x="760450" y="550062"/>
                  </a:lnTo>
                  <a:close/>
                </a:path>
                <a:path w="988060" h="745490">
                  <a:moveTo>
                    <a:pt x="794588" y="661771"/>
                  </a:moveTo>
                  <a:lnTo>
                    <a:pt x="747979" y="661771"/>
                  </a:lnTo>
                  <a:lnTo>
                    <a:pt x="747979" y="693712"/>
                  </a:lnTo>
                  <a:lnTo>
                    <a:pt x="747636" y="705827"/>
                  </a:lnTo>
                  <a:lnTo>
                    <a:pt x="747623" y="706462"/>
                  </a:lnTo>
                  <a:lnTo>
                    <a:pt x="746048" y="715797"/>
                  </a:lnTo>
                  <a:lnTo>
                    <a:pt x="742518" y="721537"/>
                  </a:lnTo>
                  <a:lnTo>
                    <a:pt x="736269" y="723480"/>
                  </a:lnTo>
                  <a:lnTo>
                    <a:pt x="733907" y="723480"/>
                  </a:lnTo>
                  <a:lnTo>
                    <a:pt x="733907" y="729957"/>
                  </a:lnTo>
                  <a:lnTo>
                    <a:pt x="737704" y="729957"/>
                  </a:lnTo>
                  <a:lnTo>
                    <a:pt x="747699" y="726554"/>
                  </a:lnTo>
                  <a:lnTo>
                    <a:pt x="755053" y="668350"/>
                  </a:lnTo>
                  <a:lnTo>
                    <a:pt x="787501" y="668350"/>
                  </a:lnTo>
                  <a:lnTo>
                    <a:pt x="787501" y="729957"/>
                  </a:lnTo>
                  <a:lnTo>
                    <a:pt x="794588" y="729957"/>
                  </a:lnTo>
                  <a:lnTo>
                    <a:pt x="794588" y="668350"/>
                  </a:lnTo>
                  <a:lnTo>
                    <a:pt x="794588" y="661771"/>
                  </a:lnTo>
                  <a:close/>
                </a:path>
                <a:path w="988060" h="745490">
                  <a:moveTo>
                    <a:pt x="831710" y="534035"/>
                  </a:moveTo>
                  <a:lnTo>
                    <a:pt x="824623" y="534035"/>
                  </a:lnTo>
                  <a:lnTo>
                    <a:pt x="824623" y="564946"/>
                  </a:lnTo>
                  <a:lnTo>
                    <a:pt x="781291" y="564946"/>
                  </a:lnTo>
                  <a:lnTo>
                    <a:pt x="781291" y="534035"/>
                  </a:lnTo>
                  <a:lnTo>
                    <a:pt x="774217" y="534035"/>
                  </a:lnTo>
                  <a:lnTo>
                    <a:pt x="774217" y="602221"/>
                  </a:lnTo>
                  <a:lnTo>
                    <a:pt x="781291" y="602221"/>
                  </a:lnTo>
                  <a:lnTo>
                    <a:pt x="781291" y="571411"/>
                  </a:lnTo>
                  <a:lnTo>
                    <a:pt x="824623" y="571411"/>
                  </a:lnTo>
                  <a:lnTo>
                    <a:pt x="824623" y="602221"/>
                  </a:lnTo>
                  <a:lnTo>
                    <a:pt x="831710" y="602221"/>
                  </a:lnTo>
                  <a:lnTo>
                    <a:pt x="831710" y="571411"/>
                  </a:lnTo>
                  <a:lnTo>
                    <a:pt x="831710" y="564946"/>
                  </a:lnTo>
                  <a:lnTo>
                    <a:pt x="831710" y="534035"/>
                  </a:lnTo>
                  <a:close/>
                </a:path>
                <a:path w="988060" h="745490">
                  <a:moveTo>
                    <a:pt x="858253" y="661771"/>
                  </a:moveTo>
                  <a:lnTo>
                    <a:pt x="812863" y="661771"/>
                  </a:lnTo>
                  <a:lnTo>
                    <a:pt x="812863" y="729957"/>
                  </a:lnTo>
                  <a:lnTo>
                    <a:pt x="858253" y="729957"/>
                  </a:lnTo>
                  <a:lnTo>
                    <a:pt x="858253" y="723480"/>
                  </a:lnTo>
                  <a:lnTo>
                    <a:pt x="819950" y="723480"/>
                  </a:lnTo>
                  <a:lnTo>
                    <a:pt x="819950" y="699147"/>
                  </a:lnTo>
                  <a:lnTo>
                    <a:pt x="857529" y="699147"/>
                  </a:lnTo>
                  <a:lnTo>
                    <a:pt x="857529" y="692683"/>
                  </a:lnTo>
                  <a:lnTo>
                    <a:pt x="819950" y="692683"/>
                  </a:lnTo>
                  <a:lnTo>
                    <a:pt x="819950" y="668235"/>
                  </a:lnTo>
                  <a:lnTo>
                    <a:pt x="858253" y="668235"/>
                  </a:lnTo>
                  <a:lnTo>
                    <a:pt x="858253" y="661771"/>
                  </a:lnTo>
                  <a:close/>
                </a:path>
                <a:path w="988060" h="745490">
                  <a:moveTo>
                    <a:pt x="901623" y="582612"/>
                  </a:moveTo>
                  <a:lnTo>
                    <a:pt x="900303" y="575106"/>
                  </a:lnTo>
                  <a:lnTo>
                    <a:pt x="896683" y="569569"/>
                  </a:lnTo>
                  <a:lnTo>
                    <a:pt x="896239" y="568896"/>
                  </a:lnTo>
                  <a:lnTo>
                    <a:pt x="894549" y="567880"/>
                  </a:lnTo>
                  <a:lnTo>
                    <a:pt x="894549" y="573887"/>
                  </a:lnTo>
                  <a:lnTo>
                    <a:pt x="894549" y="591439"/>
                  </a:lnTo>
                  <a:lnTo>
                    <a:pt x="888593" y="595757"/>
                  </a:lnTo>
                  <a:lnTo>
                    <a:pt x="857072" y="595757"/>
                  </a:lnTo>
                  <a:lnTo>
                    <a:pt x="857072" y="569569"/>
                  </a:lnTo>
                  <a:lnTo>
                    <a:pt x="888593" y="569569"/>
                  </a:lnTo>
                  <a:lnTo>
                    <a:pt x="894549" y="573887"/>
                  </a:lnTo>
                  <a:lnTo>
                    <a:pt x="894549" y="567880"/>
                  </a:lnTo>
                  <a:lnTo>
                    <a:pt x="889241" y="564667"/>
                  </a:lnTo>
                  <a:lnTo>
                    <a:pt x="879157" y="563105"/>
                  </a:lnTo>
                  <a:lnTo>
                    <a:pt x="857072" y="563105"/>
                  </a:lnTo>
                  <a:lnTo>
                    <a:pt x="857072" y="534035"/>
                  </a:lnTo>
                  <a:lnTo>
                    <a:pt x="849985" y="534035"/>
                  </a:lnTo>
                  <a:lnTo>
                    <a:pt x="849985" y="602221"/>
                  </a:lnTo>
                  <a:lnTo>
                    <a:pt x="879157" y="602221"/>
                  </a:lnTo>
                  <a:lnTo>
                    <a:pt x="889254" y="600659"/>
                  </a:lnTo>
                  <a:lnTo>
                    <a:pt x="896239" y="596417"/>
                  </a:lnTo>
                  <a:lnTo>
                    <a:pt x="896670" y="595757"/>
                  </a:lnTo>
                  <a:lnTo>
                    <a:pt x="900315" y="590181"/>
                  </a:lnTo>
                  <a:lnTo>
                    <a:pt x="901623" y="582612"/>
                  </a:lnTo>
                  <a:close/>
                </a:path>
                <a:path w="988060" h="745490">
                  <a:moveTo>
                    <a:pt x="919492" y="534035"/>
                  </a:moveTo>
                  <a:lnTo>
                    <a:pt x="912418" y="534035"/>
                  </a:lnTo>
                  <a:lnTo>
                    <a:pt x="912418" y="602221"/>
                  </a:lnTo>
                  <a:lnTo>
                    <a:pt x="919492" y="602221"/>
                  </a:lnTo>
                  <a:lnTo>
                    <a:pt x="919492" y="534035"/>
                  </a:lnTo>
                  <a:close/>
                </a:path>
                <a:path w="988060" h="745490">
                  <a:moveTo>
                    <a:pt x="922528" y="640422"/>
                  </a:moveTo>
                  <a:lnTo>
                    <a:pt x="916063" y="640422"/>
                  </a:lnTo>
                  <a:lnTo>
                    <a:pt x="915238" y="646163"/>
                  </a:lnTo>
                  <a:lnTo>
                    <a:pt x="909904" y="651090"/>
                  </a:lnTo>
                  <a:lnTo>
                    <a:pt x="897166" y="651090"/>
                  </a:lnTo>
                  <a:lnTo>
                    <a:pt x="891832" y="646163"/>
                  </a:lnTo>
                  <a:lnTo>
                    <a:pt x="891006" y="640422"/>
                  </a:lnTo>
                  <a:lnTo>
                    <a:pt x="884542" y="640422"/>
                  </a:lnTo>
                  <a:lnTo>
                    <a:pt x="886421" y="646925"/>
                  </a:lnTo>
                  <a:lnTo>
                    <a:pt x="890536" y="652310"/>
                  </a:lnTo>
                  <a:lnTo>
                    <a:pt x="896391" y="655993"/>
                  </a:lnTo>
                  <a:lnTo>
                    <a:pt x="903541" y="657364"/>
                  </a:lnTo>
                  <a:lnTo>
                    <a:pt x="910678" y="655993"/>
                  </a:lnTo>
                  <a:lnTo>
                    <a:pt x="916533" y="652310"/>
                  </a:lnTo>
                  <a:lnTo>
                    <a:pt x="917473" y="651090"/>
                  </a:lnTo>
                  <a:lnTo>
                    <a:pt x="920648" y="646925"/>
                  </a:lnTo>
                  <a:lnTo>
                    <a:pt x="922528" y="640422"/>
                  </a:lnTo>
                  <a:close/>
                </a:path>
                <a:path w="988060" h="745490">
                  <a:moveTo>
                    <a:pt x="932700" y="661771"/>
                  </a:moveTo>
                  <a:lnTo>
                    <a:pt x="923963" y="661771"/>
                  </a:lnTo>
                  <a:lnTo>
                    <a:pt x="881456" y="721017"/>
                  </a:lnTo>
                  <a:lnTo>
                    <a:pt x="881456" y="661771"/>
                  </a:lnTo>
                  <a:lnTo>
                    <a:pt x="874382" y="661771"/>
                  </a:lnTo>
                  <a:lnTo>
                    <a:pt x="874382" y="729957"/>
                  </a:lnTo>
                  <a:lnTo>
                    <a:pt x="883208" y="729957"/>
                  </a:lnTo>
                  <a:lnTo>
                    <a:pt x="889609" y="721017"/>
                  </a:lnTo>
                  <a:lnTo>
                    <a:pt x="925614" y="670801"/>
                  </a:lnTo>
                  <a:lnTo>
                    <a:pt x="925614" y="729957"/>
                  </a:lnTo>
                  <a:lnTo>
                    <a:pt x="932700" y="729957"/>
                  </a:lnTo>
                  <a:lnTo>
                    <a:pt x="932700" y="670801"/>
                  </a:lnTo>
                  <a:lnTo>
                    <a:pt x="932700" y="661771"/>
                  </a:lnTo>
                  <a:close/>
                </a:path>
                <a:path w="988060" h="745490">
                  <a:moveTo>
                    <a:pt x="969518" y="120815"/>
                  </a:moveTo>
                  <a:lnTo>
                    <a:pt x="963129" y="89395"/>
                  </a:lnTo>
                  <a:lnTo>
                    <a:pt x="962723" y="87350"/>
                  </a:lnTo>
                  <a:lnTo>
                    <a:pt x="961186" y="79794"/>
                  </a:lnTo>
                  <a:lnTo>
                    <a:pt x="961072" y="79248"/>
                  </a:lnTo>
                  <a:lnTo>
                    <a:pt x="960018" y="74079"/>
                  </a:lnTo>
                  <a:lnTo>
                    <a:pt x="958037" y="71145"/>
                  </a:lnTo>
                  <a:lnTo>
                    <a:pt x="952563" y="63042"/>
                  </a:lnTo>
                  <a:lnTo>
                    <a:pt x="947089" y="54940"/>
                  </a:lnTo>
                  <a:lnTo>
                    <a:pt x="941539" y="46710"/>
                  </a:lnTo>
                  <a:lnTo>
                    <a:pt x="936053" y="38608"/>
                  </a:lnTo>
                  <a:lnTo>
                    <a:pt x="934161" y="35814"/>
                  </a:lnTo>
                  <a:lnTo>
                    <a:pt x="926261" y="30467"/>
                  </a:lnTo>
                  <a:lnTo>
                    <a:pt x="914260" y="22364"/>
                  </a:lnTo>
                  <a:lnTo>
                    <a:pt x="895896" y="9956"/>
                  </a:lnTo>
                  <a:lnTo>
                    <a:pt x="866038" y="3898"/>
                  </a:lnTo>
                  <a:lnTo>
                    <a:pt x="866038" y="122072"/>
                  </a:lnTo>
                  <a:lnTo>
                    <a:pt x="863460" y="134759"/>
                  </a:lnTo>
                  <a:lnTo>
                    <a:pt x="856437" y="145148"/>
                  </a:lnTo>
                  <a:lnTo>
                    <a:pt x="846023" y="152171"/>
                  </a:lnTo>
                  <a:lnTo>
                    <a:pt x="833361" y="154749"/>
                  </a:lnTo>
                  <a:lnTo>
                    <a:pt x="788657" y="154749"/>
                  </a:lnTo>
                  <a:lnTo>
                    <a:pt x="788657" y="152171"/>
                  </a:lnTo>
                  <a:lnTo>
                    <a:pt x="788657" y="144081"/>
                  </a:lnTo>
                  <a:lnTo>
                    <a:pt x="788657" y="89395"/>
                  </a:lnTo>
                  <a:lnTo>
                    <a:pt x="833361" y="89395"/>
                  </a:lnTo>
                  <a:lnTo>
                    <a:pt x="846048" y="91973"/>
                  </a:lnTo>
                  <a:lnTo>
                    <a:pt x="856437" y="98996"/>
                  </a:lnTo>
                  <a:lnTo>
                    <a:pt x="863460" y="109385"/>
                  </a:lnTo>
                  <a:lnTo>
                    <a:pt x="865974" y="121767"/>
                  </a:lnTo>
                  <a:lnTo>
                    <a:pt x="866038" y="122072"/>
                  </a:lnTo>
                  <a:lnTo>
                    <a:pt x="866038" y="3898"/>
                  </a:lnTo>
                  <a:lnTo>
                    <a:pt x="849172" y="457"/>
                  </a:lnTo>
                  <a:lnTo>
                    <a:pt x="722922" y="457"/>
                  </a:lnTo>
                  <a:lnTo>
                    <a:pt x="722922" y="22364"/>
                  </a:lnTo>
                  <a:lnTo>
                    <a:pt x="722922" y="30467"/>
                  </a:lnTo>
                  <a:lnTo>
                    <a:pt x="722922" y="306209"/>
                  </a:lnTo>
                  <a:lnTo>
                    <a:pt x="693559" y="306209"/>
                  </a:lnTo>
                  <a:lnTo>
                    <a:pt x="693559" y="298107"/>
                  </a:lnTo>
                  <a:lnTo>
                    <a:pt x="722922" y="298107"/>
                  </a:lnTo>
                  <a:lnTo>
                    <a:pt x="722922" y="273786"/>
                  </a:lnTo>
                  <a:lnTo>
                    <a:pt x="710247" y="273786"/>
                  </a:lnTo>
                  <a:lnTo>
                    <a:pt x="710247" y="281914"/>
                  </a:lnTo>
                  <a:lnTo>
                    <a:pt x="710247" y="290029"/>
                  </a:lnTo>
                  <a:lnTo>
                    <a:pt x="693559" y="290029"/>
                  </a:lnTo>
                  <a:lnTo>
                    <a:pt x="693559" y="281914"/>
                  </a:lnTo>
                  <a:lnTo>
                    <a:pt x="710247" y="281914"/>
                  </a:lnTo>
                  <a:lnTo>
                    <a:pt x="710247" y="273786"/>
                  </a:lnTo>
                  <a:lnTo>
                    <a:pt x="693559" y="273786"/>
                  </a:lnTo>
                  <a:lnTo>
                    <a:pt x="693559" y="265671"/>
                  </a:lnTo>
                  <a:lnTo>
                    <a:pt x="722922" y="265671"/>
                  </a:lnTo>
                  <a:lnTo>
                    <a:pt x="722922" y="257581"/>
                  </a:lnTo>
                  <a:lnTo>
                    <a:pt x="693559" y="257581"/>
                  </a:lnTo>
                  <a:lnTo>
                    <a:pt x="693559" y="249466"/>
                  </a:lnTo>
                  <a:lnTo>
                    <a:pt x="722922" y="249466"/>
                  </a:lnTo>
                  <a:lnTo>
                    <a:pt x="722922" y="225145"/>
                  </a:lnTo>
                  <a:lnTo>
                    <a:pt x="710247" y="225145"/>
                  </a:lnTo>
                  <a:lnTo>
                    <a:pt x="710247" y="233286"/>
                  </a:lnTo>
                  <a:lnTo>
                    <a:pt x="710247" y="241388"/>
                  </a:lnTo>
                  <a:lnTo>
                    <a:pt x="693559" y="241388"/>
                  </a:lnTo>
                  <a:lnTo>
                    <a:pt x="693559" y="233286"/>
                  </a:lnTo>
                  <a:lnTo>
                    <a:pt x="710247" y="233286"/>
                  </a:lnTo>
                  <a:lnTo>
                    <a:pt x="710247" y="225145"/>
                  </a:lnTo>
                  <a:lnTo>
                    <a:pt x="693559" y="225145"/>
                  </a:lnTo>
                  <a:lnTo>
                    <a:pt x="693559" y="217043"/>
                  </a:lnTo>
                  <a:lnTo>
                    <a:pt x="722922" y="217043"/>
                  </a:lnTo>
                  <a:lnTo>
                    <a:pt x="722922" y="192722"/>
                  </a:lnTo>
                  <a:lnTo>
                    <a:pt x="710247" y="192722"/>
                  </a:lnTo>
                  <a:lnTo>
                    <a:pt x="710247" y="200837"/>
                  </a:lnTo>
                  <a:lnTo>
                    <a:pt x="710247" y="208940"/>
                  </a:lnTo>
                  <a:lnTo>
                    <a:pt x="693559" y="208940"/>
                  </a:lnTo>
                  <a:lnTo>
                    <a:pt x="693559" y="200837"/>
                  </a:lnTo>
                  <a:lnTo>
                    <a:pt x="710247" y="200837"/>
                  </a:lnTo>
                  <a:lnTo>
                    <a:pt x="710247" y="192722"/>
                  </a:lnTo>
                  <a:lnTo>
                    <a:pt x="693559" y="192722"/>
                  </a:lnTo>
                  <a:lnTo>
                    <a:pt x="693559" y="184607"/>
                  </a:lnTo>
                  <a:lnTo>
                    <a:pt x="722922" y="184607"/>
                  </a:lnTo>
                  <a:lnTo>
                    <a:pt x="722922" y="160286"/>
                  </a:lnTo>
                  <a:lnTo>
                    <a:pt x="710247" y="160286"/>
                  </a:lnTo>
                  <a:lnTo>
                    <a:pt x="710247" y="168414"/>
                  </a:lnTo>
                  <a:lnTo>
                    <a:pt x="710247" y="176530"/>
                  </a:lnTo>
                  <a:lnTo>
                    <a:pt x="693559" y="176530"/>
                  </a:lnTo>
                  <a:lnTo>
                    <a:pt x="693559" y="168414"/>
                  </a:lnTo>
                  <a:lnTo>
                    <a:pt x="710247" y="168414"/>
                  </a:lnTo>
                  <a:lnTo>
                    <a:pt x="710247" y="160286"/>
                  </a:lnTo>
                  <a:lnTo>
                    <a:pt x="693559" y="160286"/>
                  </a:lnTo>
                  <a:lnTo>
                    <a:pt x="693559" y="152171"/>
                  </a:lnTo>
                  <a:lnTo>
                    <a:pt x="722922" y="152171"/>
                  </a:lnTo>
                  <a:lnTo>
                    <a:pt x="722922" y="127889"/>
                  </a:lnTo>
                  <a:lnTo>
                    <a:pt x="710247" y="127889"/>
                  </a:lnTo>
                  <a:lnTo>
                    <a:pt x="710247" y="135966"/>
                  </a:lnTo>
                  <a:lnTo>
                    <a:pt x="710247" y="144081"/>
                  </a:lnTo>
                  <a:lnTo>
                    <a:pt x="693559" y="144081"/>
                  </a:lnTo>
                  <a:lnTo>
                    <a:pt x="693559" y="135966"/>
                  </a:lnTo>
                  <a:lnTo>
                    <a:pt x="710247" y="135966"/>
                  </a:lnTo>
                  <a:lnTo>
                    <a:pt x="710247" y="127889"/>
                  </a:lnTo>
                  <a:lnTo>
                    <a:pt x="693559" y="127889"/>
                  </a:lnTo>
                  <a:lnTo>
                    <a:pt x="693559" y="119786"/>
                  </a:lnTo>
                  <a:lnTo>
                    <a:pt x="722922" y="119786"/>
                  </a:lnTo>
                  <a:lnTo>
                    <a:pt x="722922" y="95465"/>
                  </a:lnTo>
                  <a:lnTo>
                    <a:pt x="710247" y="95465"/>
                  </a:lnTo>
                  <a:lnTo>
                    <a:pt x="710247" y="103593"/>
                  </a:lnTo>
                  <a:lnTo>
                    <a:pt x="710247" y="111709"/>
                  </a:lnTo>
                  <a:lnTo>
                    <a:pt x="693559" y="111709"/>
                  </a:lnTo>
                  <a:lnTo>
                    <a:pt x="693559" y="103593"/>
                  </a:lnTo>
                  <a:lnTo>
                    <a:pt x="710247" y="103593"/>
                  </a:lnTo>
                  <a:lnTo>
                    <a:pt x="710247" y="95465"/>
                  </a:lnTo>
                  <a:lnTo>
                    <a:pt x="693559" y="95465"/>
                  </a:lnTo>
                  <a:lnTo>
                    <a:pt x="693559" y="87350"/>
                  </a:lnTo>
                  <a:lnTo>
                    <a:pt x="722922" y="87350"/>
                  </a:lnTo>
                  <a:lnTo>
                    <a:pt x="722922" y="63042"/>
                  </a:lnTo>
                  <a:lnTo>
                    <a:pt x="710247" y="63042"/>
                  </a:lnTo>
                  <a:lnTo>
                    <a:pt x="710247" y="71145"/>
                  </a:lnTo>
                  <a:lnTo>
                    <a:pt x="710247" y="79248"/>
                  </a:lnTo>
                  <a:lnTo>
                    <a:pt x="693559" y="79248"/>
                  </a:lnTo>
                  <a:lnTo>
                    <a:pt x="693559" y="71145"/>
                  </a:lnTo>
                  <a:lnTo>
                    <a:pt x="710247" y="71145"/>
                  </a:lnTo>
                  <a:lnTo>
                    <a:pt x="710247" y="63042"/>
                  </a:lnTo>
                  <a:lnTo>
                    <a:pt x="693559" y="63042"/>
                  </a:lnTo>
                  <a:lnTo>
                    <a:pt x="693559" y="54940"/>
                  </a:lnTo>
                  <a:lnTo>
                    <a:pt x="722922" y="54940"/>
                  </a:lnTo>
                  <a:lnTo>
                    <a:pt x="722922" y="30467"/>
                  </a:lnTo>
                  <a:lnTo>
                    <a:pt x="710247" y="30467"/>
                  </a:lnTo>
                  <a:lnTo>
                    <a:pt x="710247" y="38608"/>
                  </a:lnTo>
                  <a:lnTo>
                    <a:pt x="710247" y="46710"/>
                  </a:lnTo>
                  <a:lnTo>
                    <a:pt x="693559" y="46710"/>
                  </a:lnTo>
                  <a:lnTo>
                    <a:pt x="693559" y="38608"/>
                  </a:lnTo>
                  <a:lnTo>
                    <a:pt x="710247" y="38608"/>
                  </a:lnTo>
                  <a:lnTo>
                    <a:pt x="710247" y="30467"/>
                  </a:lnTo>
                  <a:lnTo>
                    <a:pt x="693559" y="30467"/>
                  </a:lnTo>
                  <a:lnTo>
                    <a:pt x="693559" y="30327"/>
                  </a:lnTo>
                  <a:lnTo>
                    <a:pt x="693559" y="22364"/>
                  </a:lnTo>
                  <a:lnTo>
                    <a:pt x="722922" y="22364"/>
                  </a:lnTo>
                  <a:lnTo>
                    <a:pt x="722922" y="457"/>
                  </a:lnTo>
                  <a:lnTo>
                    <a:pt x="681291" y="457"/>
                  </a:lnTo>
                  <a:lnTo>
                    <a:pt x="681291" y="30327"/>
                  </a:lnTo>
                  <a:lnTo>
                    <a:pt x="681291" y="294868"/>
                  </a:lnTo>
                  <a:lnTo>
                    <a:pt x="632218" y="211086"/>
                  </a:lnTo>
                  <a:lnTo>
                    <a:pt x="603440" y="161988"/>
                  </a:lnTo>
                  <a:lnTo>
                    <a:pt x="630313" y="116535"/>
                  </a:lnTo>
                  <a:lnTo>
                    <a:pt x="681202" y="30467"/>
                  </a:lnTo>
                  <a:lnTo>
                    <a:pt x="681291" y="30327"/>
                  </a:lnTo>
                  <a:lnTo>
                    <a:pt x="681291" y="457"/>
                  </a:lnTo>
                  <a:lnTo>
                    <a:pt x="586778" y="457"/>
                  </a:lnTo>
                  <a:lnTo>
                    <a:pt x="519417" y="116535"/>
                  </a:lnTo>
                  <a:lnTo>
                    <a:pt x="497281" y="116535"/>
                  </a:lnTo>
                  <a:lnTo>
                    <a:pt x="497281" y="103060"/>
                  </a:lnTo>
                  <a:lnTo>
                    <a:pt x="497281" y="102082"/>
                  </a:lnTo>
                  <a:lnTo>
                    <a:pt x="497281" y="71907"/>
                  </a:lnTo>
                  <a:lnTo>
                    <a:pt x="497281" y="0"/>
                  </a:lnTo>
                  <a:lnTo>
                    <a:pt x="389191" y="215"/>
                  </a:lnTo>
                  <a:lnTo>
                    <a:pt x="389191" y="71907"/>
                  </a:lnTo>
                  <a:lnTo>
                    <a:pt x="385610" y="67513"/>
                  </a:lnTo>
                  <a:lnTo>
                    <a:pt x="381698" y="63334"/>
                  </a:lnTo>
                  <a:lnTo>
                    <a:pt x="377444" y="59359"/>
                  </a:lnTo>
                  <a:lnTo>
                    <a:pt x="355523" y="42646"/>
                  </a:lnTo>
                  <a:lnTo>
                    <a:pt x="329793" y="29959"/>
                  </a:lnTo>
                  <a:lnTo>
                    <a:pt x="314020" y="25323"/>
                  </a:lnTo>
                  <a:lnTo>
                    <a:pt x="314020" y="161658"/>
                  </a:lnTo>
                  <a:lnTo>
                    <a:pt x="310438" y="182016"/>
                  </a:lnTo>
                  <a:lnTo>
                    <a:pt x="300545" y="199428"/>
                  </a:lnTo>
                  <a:lnTo>
                    <a:pt x="285635" y="212598"/>
                  </a:lnTo>
                  <a:lnTo>
                    <a:pt x="266966" y="220243"/>
                  </a:lnTo>
                  <a:lnTo>
                    <a:pt x="266966" y="103060"/>
                  </a:lnTo>
                  <a:lnTo>
                    <a:pt x="285635" y="110718"/>
                  </a:lnTo>
                  <a:lnTo>
                    <a:pt x="300545" y="123888"/>
                  </a:lnTo>
                  <a:lnTo>
                    <a:pt x="310438" y="141287"/>
                  </a:lnTo>
                  <a:lnTo>
                    <a:pt x="314020" y="161658"/>
                  </a:lnTo>
                  <a:lnTo>
                    <a:pt x="314020" y="25323"/>
                  </a:lnTo>
                  <a:lnTo>
                    <a:pt x="300278" y="21272"/>
                  </a:lnTo>
                  <a:lnTo>
                    <a:pt x="266966" y="16598"/>
                  </a:lnTo>
                  <a:lnTo>
                    <a:pt x="266966" y="2362"/>
                  </a:lnTo>
                  <a:lnTo>
                    <a:pt x="170802" y="2362"/>
                  </a:lnTo>
                  <a:lnTo>
                    <a:pt x="170802" y="16598"/>
                  </a:lnTo>
                  <a:lnTo>
                    <a:pt x="170802" y="102082"/>
                  </a:lnTo>
                  <a:lnTo>
                    <a:pt x="170802" y="221221"/>
                  </a:lnTo>
                  <a:lnTo>
                    <a:pt x="150063" y="214693"/>
                  </a:lnTo>
                  <a:lnTo>
                    <a:pt x="133324" y="201536"/>
                  </a:lnTo>
                  <a:lnTo>
                    <a:pt x="122135" y="183337"/>
                  </a:lnTo>
                  <a:lnTo>
                    <a:pt x="118122" y="161988"/>
                  </a:lnTo>
                  <a:lnTo>
                    <a:pt x="118059" y="161658"/>
                  </a:lnTo>
                  <a:lnTo>
                    <a:pt x="122135" y="139966"/>
                  </a:lnTo>
                  <a:lnTo>
                    <a:pt x="133324" y="121767"/>
                  </a:lnTo>
                  <a:lnTo>
                    <a:pt x="150063" y="108623"/>
                  </a:lnTo>
                  <a:lnTo>
                    <a:pt x="170802" y="102082"/>
                  </a:lnTo>
                  <a:lnTo>
                    <a:pt x="170802" y="16598"/>
                  </a:lnTo>
                  <a:lnTo>
                    <a:pt x="170268" y="16598"/>
                  </a:lnTo>
                  <a:lnTo>
                    <a:pt x="136969" y="21132"/>
                  </a:lnTo>
                  <a:lnTo>
                    <a:pt x="80797" y="42646"/>
                  </a:lnTo>
                  <a:lnTo>
                    <a:pt x="40970" y="79794"/>
                  </a:lnTo>
                  <a:lnTo>
                    <a:pt x="20688" y="130225"/>
                  </a:lnTo>
                  <a:lnTo>
                    <a:pt x="18161" y="160286"/>
                  </a:lnTo>
                  <a:lnTo>
                    <a:pt x="20688" y="190233"/>
                  </a:lnTo>
                  <a:lnTo>
                    <a:pt x="40970" y="240677"/>
                  </a:lnTo>
                  <a:lnTo>
                    <a:pt x="80924" y="277914"/>
                  </a:lnTo>
                  <a:lnTo>
                    <a:pt x="136969" y="299326"/>
                  </a:lnTo>
                  <a:lnTo>
                    <a:pt x="170802" y="303936"/>
                  </a:lnTo>
                  <a:lnTo>
                    <a:pt x="170802" y="328206"/>
                  </a:lnTo>
                  <a:lnTo>
                    <a:pt x="266039" y="328206"/>
                  </a:lnTo>
                  <a:lnTo>
                    <a:pt x="266039" y="303936"/>
                  </a:lnTo>
                  <a:lnTo>
                    <a:pt x="299656" y="299326"/>
                  </a:lnTo>
                  <a:lnTo>
                    <a:pt x="355371" y="277914"/>
                  </a:lnTo>
                  <a:lnTo>
                    <a:pt x="385597" y="252958"/>
                  </a:lnTo>
                  <a:lnTo>
                    <a:pt x="389191" y="248564"/>
                  </a:lnTo>
                  <a:lnTo>
                    <a:pt x="389191" y="311607"/>
                  </a:lnTo>
                  <a:lnTo>
                    <a:pt x="390372" y="313918"/>
                  </a:lnTo>
                  <a:lnTo>
                    <a:pt x="392607" y="316090"/>
                  </a:lnTo>
                  <a:lnTo>
                    <a:pt x="395681" y="318058"/>
                  </a:lnTo>
                  <a:lnTo>
                    <a:pt x="397992" y="319684"/>
                  </a:lnTo>
                  <a:lnTo>
                    <a:pt x="443166" y="329476"/>
                  </a:lnTo>
                  <a:lnTo>
                    <a:pt x="454355" y="328993"/>
                  </a:lnTo>
                  <a:lnTo>
                    <a:pt x="489775" y="318655"/>
                  </a:lnTo>
                  <a:lnTo>
                    <a:pt x="493382" y="316509"/>
                  </a:lnTo>
                  <a:lnTo>
                    <a:pt x="495985" y="314083"/>
                  </a:lnTo>
                  <a:lnTo>
                    <a:pt x="497166" y="311607"/>
                  </a:lnTo>
                  <a:lnTo>
                    <a:pt x="497281" y="248564"/>
                  </a:lnTo>
                  <a:lnTo>
                    <a:pt x="497281" y="221221"/>
                  </a:lnTo>
                  <a:lnTo>
                    <a:pt x="497281" y="220243"/>
                  </a:lnTo>
                  <a:lnTo>
                    <a:pt x="497281" y="211086"/>
                  </a:lnTo>
                  <a:lnTo>
                    <a:pt x="517144" y="211086"/>
                  </a:lnTo>
                  <a:lnTo>
                    <a:pt x="585089" y="328206"/>
                  </a:lnTo>
                  <a:lnTo>
                    <a:pt x="788657" y="328206"/>
                  </a:lnTo>
                  <a:lnTo>
                    <a:pt x="788657" y="241160"/>
                  </a:lnTo>
                  <a:lnTo>
                    <a:pt x="849172" y="241160"/>
                  </a:lnTo>
                  <a:lnTo>
                    <a:pt x="887958" y="233286"/>
                  </a:lnTo>
                  <a:lnTo>
                    <a:pt x="895896" y="231673"/>
                  </a:lnTo>
                  <a:lnTo>
                    <a:pt x="905548" y="225145"/>
                  </a:lnTo>
                  <a:lnTo>
                    <a:pt x="917536" y="217043"/>
                  </a:lnTo>
                  <a:lnTo>
                    <a:pt x="929525" y="208940"/>
                  </a:lnTo>
                  <a:lnTo>
                    <a:pt x="934161" y="205816"/>
                  </a:lnTo>
                  <a:lnTo>
                    <a:pt x="937526" y="200837"/>
                  </a:lnTo>
                  <a:lnTo>
                    <a:pt x="943013" y="192722"/>
                  </a:lnTo>
                  <a:lnTo>
                    <a:pt x="948499" y="184607"/>
                  </a:lnTo>
                  <a:lnTo>
                    <a:pt x="953947" y="176530"/>
                  </a:lnTo>
                  <a:lnTo>
                    <a:pt x="959434" y="168414"/>
                  </a:lnTo>
                  <a:lnTo>
                    <a:pt x="960018" y="167538"/>
                  </a:lnTo>
                  <a:lnTo>
                    <a:pt x="961491" y="160286"/>
                  </a:lnTo>
                  <a:lnTo>
                    <a:pt x="962621" y="154749"/>
                  </a:lnTo>
                  <a:lnTo>
                    <a:pt x="969518" y="120815"/>
                  </a:lnTo>
                  <a:close/>
                </a:path>
                <a:path w="988060" h="745490">
                  <a:moveTo>
                    <a:pt x="987691" y="534035"/>
                  </a:moveTo>
                  <a:lnTo>
                    <a:pt x="979258" y="534035"/>
                  </a:lnTo>
                  <a:lnTo>
                    <a:pt x="958837" y="562381"/>
                  </a:lnTo>
                  <a:lnTo>
                    <a:pt x="938288" y="534035"/>
                  </a:lnTo>
                  <a:lnTo>
                    <a:pt x="930186" y="534035"/>
                  </a:lnTo>
                  <a:lnTo>
                    <a:pt x="954722" y="568032"/>
                  </a:lnTo>
                  <a:lnTo>
                    <a:pt x="930186" y="602221"/>
                  </a:lnTo>
                  <a:lnTo>
                    <a:pt x="938504" y="602221"/>
                  </a:lnTo>
                  <a:lnTo>
                    <a:pt x="959027" y="573773"/>
                  </a:lnTo>
                  <a:lnTo>
                    <a:pt x="979678" y="602221"/>
                  </a:lnTo>
                  <a:lnTo>
                    <a:pt x="987691" y="602221"/>
                  </a:lnTo>
                  <a:lnTo>
                    <a:pt x="967054" y="573773"/>
                  </a:lnTo>
                  <a:lnTo>
                    <a:pt x="963041" y="568236"/>
                  </a:lnTo>
                  <a:lnTo>
                    <a:pt x="967257" y="562381"/>
                  </a:lnTo>
                  <a:lnTo>
                    <a:pt x="987691" y="534035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0" name="object 140"/>
          <p:cNvSpPr/>
          <p:nvPr/>
        </p:nvSpPr>
        <p:spPr>
          <a:xfrm>
            <a:off x="1199354" y="4942977"/>
            <a:ext cx="355600" cy="323215"/>
          </a:xfrm>
          <a:custGeom>
            <a:avLst/>
            <a:gdLst/>
            <a:ahLst/>
            <a:cxnLst/>
            <a:rect l="l" t="t" r="r" b="b"/>
            <a:pathLst>
              <a:path w="355600" h="323214">
                <a:moveTo>
                  <a:pt x="177954" y="0"/>
                </a:moveTo>
                <a:lnTo>
                  <a:pt x="108970" y="5915"/>
                </a:lnTo>
                <a:lnTo>
                  <a:pt x="57260" y="23662"/>
                </a:lnTo>
                <a:lnTo>
                  <a:pt x="24962" y="52061"/>
                </a:lnTo>
                <a:lnTo>
                  <a:pt x="14194" y="89923"/>
                </a:lnTo>
                <a:lnTo>
                  <a:pt x="14194" y="94658"/>
                </a:lnTo>
                <a:lnTo>
                  <a:pt x="16058" y="110718"/>
                </a:lnTo>
                <a:lnTo>
                  <a:pt x="21650" y="125301"/>
                </a:lnTo>
                <a:lnTo>
                  <a:pt x="30969" y="138405"/>
                </a:lnTo>
                <a:lnTo>
                  <a:pt x="44013" y="150030"/>
                </a:lnTo>
                <a:lnTo>
                  <a:pt x="24756" y="162009"/>
                </a:lnTo>
                <a:lnTo>
                  <a:pt x="11002" y="176651"/>
                </a:lnTo>
                <a:lnTo>
                  <a:pt x="2750" y="193955"/>
                </a:lnTo>
                <a:lnTo>
                  <a:pt x="0" y="213922"/>
                </a:lnTo>
                <a:lnTo>
                  <a:pt x="0" y="218655"/>
                </a:lnTo>
                <a:lnTo>
                  <a:pt x="7117" y="256140"/>
                </a:lnTo>
                <a:lnTo>
                  <a:pt x="64061" y="306119"/>
                </a:lnTo>
                <a:lnTo>
                  <a:pt x="113889" y="318614"/>
                </a:lnTo>
                <a:lnTo>
                  <a:pt x="177954" y="322779"/>
                </a:lnTo>
                <a:lnTo>
                  <a:pt x="219456" y="321152"/>
                </a:lnTo>
                <a:lnTo>
                  <a:pt x="285948" y="308137"/>
                </a:lnTo>
                <a:lnTo>
                  <a:pt x="330408" y="282106"/>
                </a:lnTo>
                <a:lnTo>
                  <a:pt x="351452" y="246106"/>
                </a:lnTo>
                <a:lnTo>
                  <a:pt x="177954" y="246106"/>
                </a:lnTo>
                <a:lnTo>
                  <a:pt x="162364" y="245973"/>
                </a:lnTo>
                <a:lnTo>
                  <a:pt x="119191" y="242720"/>
                </a:lnTo>
                <a:lnTo>
                  <a:pt x="95125" y="228278"/>
                </a:lnTo>
                <a:lnTo>
                  <a:pt x="95125" y="214868"/>
                </a:lnTo>
                <a:lnTo>
                  <a:pt x="137045" y="199843"/>
                </a:lnTo>
                <a:lnTo>
                  <a:pt x="162364" y="198896"/>
                </a:lnTo>
                <a:lnTo>
                  <a:pt x="353364" y="198896"/>
                </a:lnTo>
                <a:lnTo>
                  <a:pt x="352684" y="193955"/>
                </a:lnTo>
                <a:lnTo>
                  <a:pt x="344431" y="176651"/>
                </a:lnTo>
                <a:lnTo>
                  <a:pt x="330676" y="162009"/>
                </a:lnTo>
                <a:lnTo>
                  <a:pt x="311417" y="150030"/>
                </a:lnTo>
                <a:lnTo>
                  <a:pt x="324462" y="138405"/>
                </a:lnTo>
                <a:lnTo>
                  <a:pt x="333780" y="125301"/>
                </a:lnTo>
                <a:lnTo>
                  <a:pt x="334506" y="123408"/>
                </a:lnTo>
                <a:lnTo>
                  <a:pt x="163724" y="123408"/>
                </a:lnTo>
                <a:lnTo>
                  <a:pt x="151329" y="123053"/>
                </a:lnTo>
                <a:lnTo>
                  <a:pt x="105778" y="111851"/>
                </a:lnTo>
                <a:lnTo>
                  <a:pt x="103647" y="107118"/>
                </a:lnTo>
                <a:lnTo>
                  <a:pt x="103647" y="93078"/>
                </a:lnTo>
                <a:lnTo>
                  <a:pt x="141524" y="76922"/>
                </a:lnTo>
                <a:lnTo>
                  <a:pt x="339335" y="75726"/>
                </a:lnTo>
                <a:lnTo>
                  <a:pt x="338543" y="69809"/>
                </a:lnTo>
                <a:lnTo>
                  <a:pt x="317007" y="36679"/>
                </a:lnTo>
                <a:lnTo>
                  <a:pt x="274502" y="13309"/>
                </a:lnTo>
                <a:lnTo>
                  <a:pt x="214395" y="1478"/>
                </a:lnTo>
                <a:lnTo>
                  <a:pt x="177954" y="0"/>
                </a:lnTo>
                <a:close/>
              </a:path>
              <a:path w="355600" h="323214">
                <a:moveTo>
                  <a:pt x="353364" y="198896"/>
                </a:moveTo>
                <a:lnTo>
                  <a:pt x="193526" y="198896"/>
                </a:lnTo>
                <a:lnTo>
                  <a:pt x="207118" y="199251"/>
                </a:lnTo>
                <a:lnTo>
                  <a:pt x="218729" y="199843"/>
                </a:lnTo>
                <a:lnTo>
                  <a:pt x="257860" y="210451"/>
                </a:lnTo>
                <a:lnTo>
                  <a:pt x="260300" y="214868"/>
                </a:lnTo>
                <a:lnTo>
                  <a:pt x="260300" y="228278"/>
                </a:lnTo>
                <a:lnTo>
                  <a:pt x="218729" y="244909"/>
                </a:lnTo>
                <a:lnTo>
                  <a:pt x="177954" y="246106"/>
                </a:lnTo>
                <a:lnTo>
                  <a:pt x="351452" y="246106"/>
                </a:lnTo>
                <a:lnTo>
                  <a:pt x="352654" y="243060"/>
                </a:lnTo>
                <a:lnTo>
                  <a:pt x="355434" y="218655"/>
                </a:lnTo>
                <a:lnTo>
                  <a:pt x="355434" y="213922"/>
                </a:lnTo>
                <a:lnTo>
                  <a:pt x="353609" y="200671"/>
                </a:lnTo>
                <a:lnTo>
                  <a:pt x="353495" y="199843"/>
                </a:lnTo>
                <a:lnTo>
                  <a:pt x="353413" y="199251"/>
                </a:lnTo>
                <a:lnTo>
                  <a:pt x="353364" y="198896"/>
                </a:lnTo>
                <a:close/>
              </a:path>
              <a:path w="355600" h="323214">
                <a:moveTo>
                  <a:pt x="339335" y="75726"/>
                </a:moveTo>
                <a:lnTo>
                  <a:pt x="177954" y="75726"/>
                </a:lnTo>
                <a:lnTo>
                  <a:pt x="191766" y="75859"/>
                </a:lnTo>
                <a:lnTo>
                  <a:pt x="203865" y="76257"/>
                </a:lnTo>
                <a:lnTo>
                  <a:pt x="249572" y="88267"/>
                </a:lnTo>
                <a:lnTo>
                  <a:pt x="251783" y="93078"/>
                </a:lnTo>
                <a:lnTo>
                  <a:pt x="251783" y="107118"/>
                </a:lnTo>
                <a:lnTo>
                  <a:pt x="215000" y="122461"/>
                </a:lnTo>
                <a:lnTo>
                  <a:pt x="192165" y="123408"/>
                </a:lnTo>
                <a:lnTo>
                  <a:pt x="334506" y="123408"/>
                </a:lnTo>
                <a:lnTo>
                  <a:pt x="339372" y="110718"/>
                </a:lnTo>
                <a:lnTo>
                  <a:pt x="341236" y="94658"/>
                </a:lnTo>
                <a:lnTo>
                  <a:pt x="341236" y="89923"/>
                </a:lnTo>
                <a:lnTo>
                  <a:pt x="339620" y="77853"/>
                </a:lnTo>
                <a:lnTo>
                  <a:pt x="339496" y="76922"/>
                </a:lnTo>
                <a:lnTo>
                  <a:pt x="339407" y="76257"/>
                </a:lnTo>
                <a:lnTo>
                  <a:pt x="339335" y="757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790484" y="4912691"/>
            <a:ext cx="1574165" cy="382905"/>
          </a:xfrm>
          <a:custGeom>
            <a:avLst/>
            <a:gdLst/>
            <a:ahLst/>
            <a:cxnLst/>
            <a:rect l="l" t="t" r="r" b="b"/>
            <a:pathLst>
              <a:path w="1574164" h="382904">
                <a:moveTo>
                  <a:pt x="183159" y="0"/>
                </a:moveTo>
                <a:lnTo>
                  <a:pt x="131559" y="4610"/>
                </a:lnTo>
                <a:lnTo>
                  <a:pt x="86614" y="18453"/>
                </a:lnTo>
                <a:lnTo>
                  <a:pt x="49745" y="40767"/>
                </a:lnTo>
                <a:lnTo>
                  <a:pt x="22479" y="70751"/>
                </a:lnTo>
                <a:lnTo>
                  <a:pt x="5613" y="107378"/>
                </a:lnTo>
                <a:lnTo>
                  <a:pt x="0" y="149555"/>
                </a:lnTo>
                <a:lnTo>
                  <a:pt x="0" y="233337"/>
                </a:lnTo>
                <a:lnTo>
                  <a:pt x="5613" y="275513"/>
                </a:lnTo>
                <a:lnTo>
                  <a:pt x="22479" y="312127"/>
                </a:lnTo>
                <a:lnTo>
                  <a:pt x="49745" y="342125"/>
                </a:lnTo>
                <a:lnTo>
                  <a:pt x="86614" y="364426"/>
                </a:lnTo>
                <a:lnTo>
                  <a:pt x="131559" y="378269"/>
                </a:lnTo>
                <a:lnTo>
                  <a:pt x="183159" y="382892"/>
                </a:lnTo>
                <a:lnTo>
                  <a:pt x="183159" y="301015"/>
                </a:lnTo>
                <a:lnTo>
                  <a:pt x="162229" y="300266"/>
                </a:lnTo>
                <a:lnTo>
                  <a:pt x="143929" y="297103"/>
                </a:lnTo>
                <a:lnTo>
                  <a:pt x="104990" y="273202"/>
                </a:lnTo>
                <a:lnTo>
                  <a:pt x="91808" y="229539"/>
                </a:lnTo>
                <a:lnTo>
                  <a:pt x="91808" y="153352"/>
                </a:lnTo>
                <a:lnTo>
                  <a:pt x="104990" y="109689"/>
                </a:lnTo>
                <a:lnTo>
                  <a:pt x="143929" y="85788"/>
                </a:lnTo>
                <a:lnTo>
                  <a:pt x="183159" y="81876"/>
                </a:lnTo>
                <a:lnTo>
                  <a:pt x="183159" y="0"/>
                </a:lnTo>
                <a:close/>
              </a:path>
              <a:path w="1574164" h="382904">
                <a:moveTo>
                  <a:pt x="577875" y="244208"/>
                </a:moveTo>
                <a:lnTo>
                  <a:pt x="576046" y="230962"/>
                </a:lnTo>
                <a:lnTo>
                  <a:pt x="575932" y="230136"/>
                </a:lnTo>
                <a:lnTo>
                  <a:pt x="575856" y="229539"/>
                </a:lnTo>
                <a:lnTo>
                  <a:pt x="575805" y="229184"/>
                </a:lnTo>
                <a:lnTo>
                  <a:pt x="575119" y="224243"/>
                </a:lnTo>
                <a:lnTo>
                  <a:pt x="566877" y="206946"/>
                </a:lnTo>
                <a:lnTo>
                  <a:pt x="553110" y="192303"/>
                </a:lnTo>
                <a:lnTo>
                  <a:pt x="533857" y="180327"/>
                </a:lnTo>
                <a:lnTo>
                  <a:pt x="546900" y="168694"/>
                </a:lnTo>
                <a:lnTo>
                  <a:pt x="556221" y="155587"/>
                </a:lnTo>
                <a:lnTo>
                  <a:pt x="556945" y="153695"/>
                </a:lnTo>
                <a:lnTo>
                  <a:pt x="561809" y="141008"/>
                </a:lnTo>
                <a:lnTo>
                  <a:pt x="563676" y="124955"/>
                </a:lnTo>
                <a:lnTo>
                  <a:pt x="563676" y="120218"/>
                </a:lnTo>
                <a:lnTo>
                  <a:pt x="562051" y="108140"/>
                </a:lnTo>
                <a:lnTo>
                  <a:pt x="561936" y="107213"/>
                </a:lnTo>
                <a:lnTo>
                  <a:pt x="561848" y="106553"/>
                </a:lnTo>
                <a:lnTo>
                  <a:pt x="561771" y="106019"/>
                </a:lnTo>
                <a:lnTo>
                  <a:pt x="560984" y="100101"/>
                </a:lnTo>
                <a:lnTo>
                  <a:pt x="539445" y="66967"/>
                </a:lnTo>
                <a:lnTo>
                  <a:pt x="496938" y="43599"/>
                </a:lnTo>
                <a:lnTo>
                  <a:pt x="482739" y="39839"/>
                </a:lnTo>
                <a:lnTo>
                  <a:pt x="482739" y="245160"/>
                </a:lnTo>
                <a:lnTo>
                  <a:pt x="482739" y="258572"/>
                </a:lnTo>
                <a:lnTo>
                  <a:pt x="441172" y="275196"/>
                </a:lnTo>
                <a:lnTo>
                  <a:pt x="400392" y="276402"/>
                </a:lnTo>
                <a:lnTo>
                  <a:pt x="384810" y="276263"/>
                </a:lnTo>
                <a:lnTo>
                  <a:pt x="341630" y="273011"/>
                </a:lnTo>
                <a:lnTo>
                  <a:pt x="317563" y="258572"/>
                </a:lnTo>
                <a:lnTo>
                  <a:pt x="317563" y="245160"/>
                </a:lnTo>
                <a:lnTo>
                  <a:pt x="359486" y="230136"/>
                </a:lnTo>
                <a:lnTo>
                  <a:pt x="384810" y="229184"/>
                </a:lnTo>
                <a:lnTo>
                  <a:pt x="415963" y="229184"/>
                </a:lnTo>
                <a:lnTo>
                  <a:pt x="458812" y="232092"/>
                </a:lnTo>
                <a:lnTo>
                  <a:pt x="482739" y="245160"/>
                </a:lnTo>
                <a:lnTo>
                  <a:pt x="482739" y="39839"/>
                </a:lnTo>
                <a:lnTo>
                  <a:pt x="474230" y="37592"/>
                </a:lnTo>
                <a:lnTo>
                  <a:pt x="474230" y="123367"/>
                </a:lnTo>
                <a:lnTo>
                  <a:pt x="474230" y="137414"/>
                </a:lnTo>
                <a:lnTo>
                  <a:pt x="437438" y="152755"/>
                </a:lnTo>
                <a:lnTo>
                  <a:pt x="414604" y="153695"/>
                </a:lnTo>
                <a:lnTo>
                  <a:pt x="386168" y="153695"/>
                </a:lnTo>
                <a:lnTo>
                  <a:pt x="344068" y="150660"/>
                </a:lnTo>
                <a:lnTo>
                  <a:pt x="326085" y="137414"/>
                </a:lnTo>
                <a:lnTo>
                  <a:pt x="326085" y="123367"/>
                </a:lnTo>
                <a:lnTo>
                  <a:pt x="363969" y="107213"/>
                </a:lnTo>
                <a:lnTo>
                  <a:pt x="412178" y="106133"/>
                </a:lnTo>
                <a:lnTo>
                  <a:pt x="414210" y="106146"/>
                </a:lnTo>
                <a:lnTo>
                  <a:pt x="455764" y="109562"/>
                </a:lnTo>
                <a:lnTo>
                  <a:pt x="474230" y="123367"/>
                </a:lnTo>
                <a:lnTo>
                  <a:pt x="474230" y="37592"/>
                </a:lnTo>
                <a:lnTo>
                  <a:pt x="469023" y="36207"/>
                </a:lnTo>
                <a:lnTo>
                  <a:pt x="436841" y="31775"/>
                </a:lnTo>
                <a:lnTo>
                  <a:pt x="400392" y="30289"/>
                </a:lnTo>
                <a:lnTo>
                  <a:pt x="363740" y="31775"/>
                </a:lnTo>
                <a:lnTo>
                  <a:pt x="303390" y="43599"/>
                </a:lnTo>
                <a:lnTo>
                  <a:pt x="260858" y="66967"/>
                </a:lnTo>
                <a:lnTo>
                  <a:pt x="239331" y="100101"/>
                </a:lnTo>
                <a:lnTo>
                  <a:pt x="236639" y="120218"/>
                </a:lnTo>
                <a:lnTo>
                  <a:pt x="236639" y="124955"/>
                </a:lnTo>
                <a:lnTo>
                  <a:pt x="238493" y="141008"/>
                </a:lnTo>
                <a:lnTo>
                  <a:pt x="244094" y="155587"/>
                </a:lnTo>
                <a:lnTo>
                  <a:pt x="253403" y="168694"/>
                </a:lnTo>
                <a:lnTo>
                  <a:pt x="266446" y="180327"/>
                </a:lnTo>
                <a:lnTo>
                  <a:pt x="247192" y="192303"/>
                </a:lnTo>
                <a:lnTo>
                  <a:pt x="233438" y="206946"/>
                </a:lnTo>
                <a:lnTo>
                  <a:pt x="225183" y="224243"/>
                </a:lnTo>
                <a:lnTo>
                  <a:pt x="222440" y="244208"/>
                </a:lnTo>
                <a:lnTo>
                  <a:pt x="222440" y="248945"/>
                </a:lnTo>
                <a:lnTo>
                  <a:pt x="229552" y="286435"/>
                </a:lnTo>
                <a:lnTo>
                  <a:pt x="286499" y="336410"/>
                </a:lnTo>
                <a:lnTo>
                  <a:pt x="336334" y="348907"/>
                </a:lnTo>
                <a:lnTo>
                  <a:pt x="400392" y="353072"/>
                </a:lnTo>
                <a:lnTo>
                  <a:pt x="441896" y="351447"/>
                </a:lnTo>
                <a:lnTo>
                  <a:pt x="508393" y="338429"/>
                </a:lnTo>
                <a:lnTo>
                  <a:pt x="552843" y="312394"/>
                </a:lnTo>
                <a:lnTo>
                  <a:pt x="573887" y="276402"/>
                </a:lnTo>
                <a:lnTo>
                  <a:pt x="575094" y="273354"/>
                </a:lnTo>
                <a:lnTo>
                  <a:pt x="577875" y="248945"/>
                </a:lnTo>
                <a:lnTo>
                  <a:pt x="577875" y="244208"/>
                </a:lnTo>
                <a:close/>
              </a:path>
              <a:path w="1574164" h="382904">
                <a:moveTo>
                  <a:pt x="973950" y="180327"/>
                </a:moveTo>
                <a:lnTo>
                  <a:pt x="968514" y="139319"/>
                </a:lnTo>
                <a:lnTo>
                  <a:pt x="951763" y="102235"/>
                </a:lnTo>
                <a:lnTo>
                  <a:pt x="925080" y="71996"/>
                </a:lnTo>
                <a:lnTo>
                  <a:pt x="889292" y="49225"/>
                </a:lnTo>
                <a:lnTo>
                  <a:pt x="878890" y="45110"/>
                </a:lnTo>
                <a:lnTo>
                  <a:pt x="878890" y="180327"/>
                </a:lnTo>
                <a:lnTo>
                  <a:pt x="878890" y="203987"/>
                </a:lnTo>
                <a:lnTo>
                  <a:pt x="877658" y="218376"/>
                </a:lnTo>
                <a:lnTo>
                  <a:pt x="877646" y="218567"/>
                </a:lnTo>
                <a:lnTo>
                  <a:pt x="874001" y="230784"/>
                </a:lnTo>
                <a:lnTo>
                  <a:pt x="833323" y="260896"/>
                </a:lnTo>
                <a:lnTo>
                  <a:pt x="796061" y="264566"/>
                </a:lnTo>
                <a:lnTo>
                  <a:pt x="776439" y="263652"/>
                </a:lnTo>
                <a:lnTo>
                  <a:pt x="776211" y="263652"/>
                </a:lnTo>
                <a:lnTo>
                  <a:pt x="759269" y="260896"/>
                </a:lnTo>
                <a:lnTo>
                  <a:pt x="759091" y="260896"/>
                </a:lnTo>
                <a:lnTo>
                  <a:pt x="744410" y="256184"/>
                </a:lnTo>
                <a:lnTo>
                  <a:pt x="732637" y="249656"/>
                </a:lnTo>
                <a:lnTo>
                  <a:pt x="723531" y="241211"/>
                </a:lnTo>
                <a:lnTo>
                  <a:pt x="717016" y="230784"/>
                </a:lnTo>
                <a:lnTo>
                  <a:pt x="713181" y="218567"/>
                </a:lnTo>
                <a:lnTo>
                  <a:pt x="713117" y="218376"/>
                </a:lnTo>
                <a:lnTo>
                  <a:pt x="711822" y="203987"/>
                </a:lnTo>
                <a:lnTo>
                  <a:pt x="711822" y="180327"/>
                </a:lnTo>
                <a:lnTo>
                  <a:pt x="723658" y="143141"/>
                </a:lnTo>
                <a:lnTo>
                  <a:pt x="759079" y="122694"/>
                </a:lnTo>
                <a:lnTo>
                  <a:pt x="795578" y="118795"/>
                </a:lnTo>
                <a:lnTo>
                  <a:pt x="832599" y="122694"/>
                </a:lnTo>
                <a:lnTo>
                  <a:pt x="832154" y="122694"/>
                </a:lnTo>
                <a:lnTo>
                  <a:pt x="858062" y="134175"/>
                </a:lnTo>
                <a:lnTo>
                  <a:pt x="873683" y="153403"/>
                </a:lnTo>
                <a:lnTo>
                  <a:pt x="878890" y="180327"/>
                </a:lnTo>
                <a:lnTo>
                  <a:pt x="878890" y="45110"/>
                </a:lnTo>
                <a:lnTo>
                  <a:pt x="868387" y="40944"/>
                </a:lnTo>
                <a:lnTo>
                  <a:pt x="845870" y="35026"/>
                </a:lnTo>
                <a:lnTo>
                  <a:pt x="821766" y="31470"/>
                </a:lnTo>
                <a:lnTo>
                  <a:pt x="796061" y="30289"/>
                </a:lnTo>
                <a:lnTo>
                  <a:pt x="770318" y="31470"/>
                </a:lnTo>
                <a:lnTo>
                  <a:pt x="723468" y="40944"/>
                </a:lnTo>
                <a:lnTo>
                  <a:pt x="683133" y="59651"/>
                </a:lnTo>
                <a:lnTo>
                  <a:pt x="651548" y="86271"/>
                </a:lnTo>
                <a:lnTo>
                  <a:pt x="629323" y="120256"/>
                </a:lnTo>
                <a:lnTo>
                  <a:pt x="622414" y="139026"/>
                </a:lnTo>
                <a:lnTo>
                  <a:pt x="622300" y="139319"/>
                </a:lnTo>
                <a:lnTo>
                  <a:pt x="618121" y="159473"/>
                </a:lnTo>
                <a:lnTo>
                  <a:pt x="618083" y="159664"/>
                </a:lnTo>
                <a:lnTo>
                  <a:pt x="616737" y="180327"/>
                </a:lnTo>
                <a:lnTo>
                  <a:pt x="616775" y="203987"/>
                </a:lnTo>
                <a:lnTo>
                  <a:pt x="622300" y="244449"/>
                </a:lnTo>
                <a:lnTo>
                  <a:pt x="639165" y="281127"/>
                </a:lnTo>
                <a:lnTo>
                  <a:pt x="666203" y="311416"/>
                </a:lnTo>
                <a:lnTo>
                  <a:pt x="702348" y="334137"/>
                </a:lnTo>
                <a:lnTo>
                  <a:pt x="746353" y="348399"/>
                </a:lnTo>
                <a:lnTo>
                  <a:pt x="746531" y="348399"/>
                </a:lnTo>
                <a:lnTo>
                  <a:pt x="770420" y="351904"/>
                </a:lnTo>
                <a:lnTo>
                  <a:pt x="796061" y="353072"/>
                </a:lnTo>
                <a:lnTo>
                  <a:pt x="821778" y="351904"/>
                </a:lnTo>
                <a:lnTo>
                  <a:pt x="845934" y="348399"/>
                </a:lnTo>
                <a:lnTo>
                  <a:pt x="889533" y="334378"/>
                </a:lnTo>
                <a:lnTo>
                  <a:pt x="925385" y="311835"/>
                </a:lnTo>
                <a:lnTo>
                  <a:pt x="952004" y="281609"/>
                </a:lnTo>
                <a:lnTo>
                  <a:pt x="961263" y="264566"/>
                </a:lnTo>
                <a:lnTo>
                  <a:pt x="961631" y="263893"/>
                </a:lnTo>
                <a:lnTo>
                  <a:pt x="968514" y="244805"/>
                </a:lnTo>
                <a:lnTo>
                  <a:pt x="972629" y="224370"/>
                </a:lnTo>
                <a:lnTo>
                  <a:pt x="973924" y="203987"/>
                </a:lnTo>
                <a:lnTo>
                  <a:pt x="973950" y="180327"/>
                </a:lnTo>
                <a:close/>
              </a:path>
              <a:path w="1574164" h="382904">
                <a:moveTo>
                  <a:pt x="1360627" y="180327"/>
                </a:moveTo>
                <a:lnTo>
                  <a:pt x="1355191" y="139319"/>
                </a:lnTo>
                <a:lnTo>
                  <a:pt x="1347533" y="118795"/>
                </a:lnTo>
                <a:lnTo>
                  <a:pt x="1338440" y="102235"/>
                </a:lnTo>
                <a:lnTo>
                  <a:pt x="1311757" y="71996"/>
                </a:lnTo>
                <a:lnTo>
                  <a:pt x="1275969" y="49225"/>
                </a:lnTo>
                <a:lnTo>
                  <a:pt x="1265555" y="45110"/>
                </a:lnTo>
                <a:lnTo>
                  <a:pt x="1265555" y="180327"/>
                </a:lnTo>
                <a:lnTo>
                  <a:pt x="1265555" y="203987"/>
                </a:lnTo>
                <a:lnTo>
                  <a:pt x="1264323" y="218376"/>
                </a:lnTo>
                <a:lnTo>
                  <a:pt x="1264310" y="218567"/>
                </a:lnTo>
                <a:lnTo>
                  <a:pt x="1260678" y="230784"/>
                </a:lnTo>
                <a:lnTo>
                  <a:pt x="1220000" y="260896"/>
                </a:lnTo>
                <a:lnTo>
                  <a:pt x="1182738" y="264566"/>
                </a:lnTo>
                <a:lnTo>
                  <a:pt x="1163116" y="263652"/>
                </a:lnTo>
                <a:lnTo>
                  <a:pt x="1162888" y="263652"/>
                </a:lnTo>
                <a:lnTo>
                  <a:pt x="1145946" y="260896"/>
                </a:lnTo>
                <a:lnTo>
                  <a:pt x="1145768" y="260896"/>
                </a:lnTo>
                <a:lnTo>
                  <a:pt x="1131087" y="256184"/>
                </a:lnTo>
                <a:lnTo>
                  <a:pt x="1119314" y="249656"/>
                </a:lnTo>
                <a:lnTo>
                  <a:pt x="1110195" y="241211"/>
                </a:lnTo>
                <a:lnTo>
                  <a:pt x="1103693" y="230784"/>
                </a:lnTo>
                <a:lnTo>
                  <a:pt x="1099845" y="218567"/>
                </a:lnTo>
                <a:lnTo>
                  <a:pt x="1099781" y="218376"/>
                </a:lnTo>
                <a:lnTo>
                  <a:pt x="1098486" y="203987"/>
                </a:lnTo>
                <a:lnTo>
                  <a:pt x="1098486" y="180327"/>
                </a:lnTo>
                <a:lnTo>
                  <a:pt x="1110335" y="143141"/>
                </a:lnTo>
                <a:lnTo>
                  <a:pt x="1145755" y="122694"/>
                </a:lnTo>
                <a:lnTo>
                  <a:pt x="1182255" y="118795"/>
                </a:lnTo>
                <a:lnTo>
                  <a:pt x="1219263" y="122694"/>
                </a:lnTo>
                <a:lnTo>
                  <a:pt x="1218831" y="122694"/>
                </a:lnTo>
                <a:lnTo>
                  <a:pt x="1244727" y="134175"/>
                </a:lnTo>
                <a:lnTo>
                  <a:pt x="1260348" y="153403"/>
                </a:lnTo>
                <a:lnTo>
                  <a:pt x="1265555" y="180327"/>
                </a:lnTo>
                <a:lnTo>
                  <a:pt x="1265555" y="45110"/>
                </a:lnTo>
                <a:lnTo>
                  <a:pt x="1255052" y="40944"/>
                </a:lnTo>
                <a:lnTo>
                  <a:pt x="1232547" y="35026"/>
                </a:lnTo>
                <a:lnTo>
                  <a:pt x="1208430" y="31470"/>
                </a:lnTo>
                <a:lnTo>
                  <a:pt x="1182738" y="30289"/>
                </a:lnTo>
                <a:lnTo>
                  <a:pt x="1156995" y="31470"/>
                </a:lnTo>
                <a:lnTo>
                  <a:pt x="1110145" y="40944"/>
                </a:lnTo>
                <a:lnTo>
                  <a:pt x="1069809" y="59651"/>
                </a:lnTo>
                <a:lnTo>
                  <a:pt x="1038212" y="86271"/>
                </a:lnTo>
                <a:lnTo>
                  <a:pt x="1016000" y="120256"/>
                </a:lnTo>
                <a:lnTo>
                  <a:pt x="1009091" y="139026"/>
                </a:lnTo>
                <a:lnTo>
                  <a:pt x="1008976" y="139319"/>
                </a:lnTo>
                <a:lnTo>
                  <a:pt x="1004798" y="159473"/>
                </a:lnTo>
                <a:lnTo>
                  <a:pt x="1004760" y="159664"/>
                </a:lnTo>
                <a:lnTo>
                  <a:pt x="1003414" y="180327"/>
                </a:lnTo>
                <a:lnTo>
                  <a:pt x="1003452" y="203987"/>
                </a:lnTo>
                <a:lnTo>
                  <a:pt x="1008976" y="244449"/>
                </a:lnTo>
                <a:lnTo>
                  <a:pt x="1025829" y="281127"/>
                </a:lnTo>
                <a:lnTo>
                  <a:pt x="1052868" y="311416"/>
                </a:lnTo>
                <a:lnTo>
                  <a:pt x="1089012" y="334137"/>
                </a:lnTo>
                <a:lnTo>
                  <a:pt x="1133030" y="348399"/>
                </a:lnTo>
                <a:lnTo>
                  <a:pt x="1133208" y="348399"/>
                </a:lnTo>
                <a:lnTo>
                  <a:pt x="1157097" y="351904"/>
                </a:lnTo>
                <a:lnTo>
                  <a:pt x="1182738" y="353072"/>
                </a:lnTo>
                <a:lnTo>
                  <a:pt x="1208455" y="351904"/>
                </a:lnTo>
                <a:lnTo>
                  <a:pt x="1232598" y="348399"/>
                </a:lnTo>
                <a:lnTo>
                  <a:pt x="1276197" y="334378"/>
                </a:lnTo>
                <a:lnTo>
                  <a:pt x="1312049" y="311835"/>
                </a:lnTo>
                <a:lnTo>
                  <a:pt x="1338681" y="281609"/>
                </a:lnTo>
                <a:lnTo>
                  <a:pt x="1347939" y="264566"/>
                </a:lnTo>
                <a:lnTo>
                  <a:pt x="1348308" y="263893"/>
                </a:lnTo>
                <a:lnTo>
                  <a:pt x="1355178" y="244805"/>
                </a:lnTo>
                <a:lnTo>
                  <a:pt x="1359306" y="224370"/>
                </a:lnTo>
                <a:lnTo>
                  <a:pt x="1360601" y="203987"/>
                </a:lnTo>
                <a:lnTo>
                  <a:pt x="1360627" y="180327"/>
                </a:lnTo>
                <a:close/>
              </a:path>
              <a:path w="1574164" h="382904">
                <a:moveTo>
                  <a:pt x="1573669" y="149555"/>
                </a:moveTo>
                <a:lnTo>
                  <a:pt x="1568043" y="107378"/>
                </a:lnTo>
                <a:lnTo>
                  <a:pt x="1551178" y="70751"/>
                </a:lnTo>
                <a:lnTo>
                  <a:pt x="1523911" y="40767"/>
                </a:lnTo>
                <a:lnTo>
                  <a:pt x="1487055" y="18453"/>
                </a:lnTo>
                <a:lnTo>
                  <a:pt x="1442085" y="4610"/>
                </a:lnTo>
                <a:lnTo>
                  <a:pt x="1390497" y="0"/>
                </a:lnTo>
                <a:lnTo>
                  <a:pt x="1390497" y="81876"/>
                </a:lnTo>
                <a:lnTo>
                  <a:pt x="1411427" y="82613"/>
                </a:lnTo>
                <a:lnTo>
                  <a:pt x="1429727" y="85788"/>
                </a:lnTo>
                <a:lnTo>
                  <a:pt x="1468666" y="109689"/>
                </a:lnTo>
                <a:lnTo>
                  <a:pt x="1481848" y="153352"/>
                </a:lnTo>
                <a:lnTo>
                  <a:pt x="1481848" y="229539"/>
                </a:lnTo>
                <a:lnTo>
                  <a:pt x="1468666" y="273202"/>
                </a:lnTo>
                <a:lnTo>
                  <a:pt x="1429727" y="297103"/>
                </a:lnTo>
                <a:lnTo>
                  <a:pt x="1390497" y="301015"/>
                </a:lnTo>
                <a:lnTo>
                  <a:pt x="1390497" y="382892"/>
                </a:lnTo>
                <a:lnTo>
                  <a:pt x="1442085" y="378269"/>
                </a:lnTo>
                <a:lnTo>
                  <a:pt x="1487055" y="364426"/>
                </a:lnTo>
                <a:lnTo>
                  <a:pt x="1523911" y="342125"/>
                </a:lnTo>
                <a:lnTo>
                  <a:pt x="1551178" y="312127"/>
                </a:lnTo>
                <a:lnTo>
                  <a:pt x="1568043" y="275513"/>
                </a:lnTo>
                <a:lnTo>
                  <a:pt x="1573669" y="233337"/>
                </a:lnTo>
                <a:lnTo>
                  <a:pt x="1573669" y="14955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603155" y="4942981"/>
            <a:ext cx="2064385" cy="323215"/>
          </a:xfrm>
          <a:custGeom>
            <a:avLst/>
            <a:gdLst/>
            <a:ahLst/>
            <a:cxnLst/>
            <a:rect l="l" t="t" r="r" b="b"/>
            <a:pathLst>
              <a:path w="2064385" h="323214">
                <a:moveTo>
                  <a:pt x="308584" y="242328"/>
                </a:moveTo>
                <a:lnTo>
                  <a:pt x="162331" y="242328"/>
                </a:lnTo>
                <a:lnTo>
                  <a:pt x="213448" y="214401"/>
                </a:lnTo>
                <a:lnTo>
                  <a:pt x="235724" y="201371"/>
                </a:lnTo>
                <a:lnTo>
                  <a:pt x="270510" y="175221"/>
                </a:lnTo>
                <a:lnTo>
                  <a:pt x="299351" y="134950"/>
                </a:lnTo>
                <a:lnTo>
                  <a:pt x="304800" y="106019"/>
                </a:lnTo>
                <a:lnTo>
                  <a:pt x="304800" y="101282"/>
                </a:lnTo>
                <a:lnTo>
                  <a:pt x="294741" y="58750"/>
                </a:lnTo>
                <a:lnTo>
                  <a:pt x="264566" y="26746"/>
                </a:lnTo>
                <a:lnTo>
                  <a:pt x="216293" y="6692"/>
                </a:lnTo>
                <a:lnTo>
                  <a:pt x="151917" y="0"/>
                </a:lnTo>
                <a:lnTo>
                  <a:pt x="97231" y="4749"/>
                </a:lnTo>
                <a:lnTo>
                  <a:pt x="54686" y="19011"/>
                </a:lnTo>
                <a:lnTo>
                  <a:pt x="24307" y="42760"/>
                </a:lnTo>
                <a:lnTo>
                  <a:pt x="6070" y="76034"/>
                </a:lnTo>
                <a:lnTo>
                  <a:pt x="0" y="118795"/>
                </a:lnTo>
                <a:lnTo>
                  <a:pt x="0" y="128739"/>
                </a:lnTo>
                <a:lnTo>
                  <a:pt x="91338" y="128739"/>
                </a:lnTo>
                <a:lnTo>
                  <a:pt x="91338" y="119265"/>
                </a:lnTo>
                <a:lnTo>
                  <a:pt x="92329" y="109702"/>
                </a:lnTo>
                <a:lnTo>
                  <a:pt x="126657" y="80289"/>
                </a:lnTo>
                <a:lnTo>
                  <a:pt x="153339" y="77622"/>
                </a:lnTo>
                <a:lnTo>
                  <a:pt x="166039" y="78092"/>
                </a:lnTo>
                <a:lnTo>
                  <a:pt x="205168" y="94538"/>
                </a:lnTo>
                <a:lnTo>
                  <a:pt x="208724" y="107442"/>
                </a:lnTo>
                <a:lnTo>
                  <a:pt x="208724" y="118160"/>
                </a:lnTo>
                <a:lnTo>
                  <a:pt x="175920" y="147307"/>
                </a:lnTo>
                <a:lnTo>
                  <a:pt x="939" y="244221"/>
                </a:lnTo>
                <a:lnTo>
                  <a:pt x="939" y="316623"/>
                </a:lnTo>
                <a:lnTo>
                  <a:pt x="308584" y="316623"/>
                </a:lnTo>
                <a:lnTo>
                  <a:pt x="308584" y="242328"/>
                </a:lnTo>
                <a:close/>
              </a:path>
              <a:path w="2064385" h="323214">
                <a:moveTo>
                  <a:pt x="701814" y="150037"/>
                </a:moveTo>
                <a:lnTo>
                  <a:pt x="696379" y="109029"/>
                </a:lnTo>
                <a:lnTo>
                  <a:pt x="688733" y="88506"/>
                </a:lnTo>
                <a:lnTo>
                  <a:pt x="679640" y="71945"/>
                </a:lnTo>
                <a:lnTo>
                  <a:pt x="652957" y="41706"/>
                </a:lnTo>
                <a:lnTo>
                  <a:pt x="617156" y="18935"/>
                </a:lnTo>
                <a:lnTo>
                  <a:pt x="606742" y="14820"/>
                </a:lnTo>
                <a:lnTo>
                  <a:pt x="606742" y="150037"/>
                </a:lnTo>
                <a:lnTo>
                  <a:pt x="606742" y="173697"/>
                </a:lnTo>
                <a:lnTo>
                  <a:pt x="605523" y="188087"/>
                </a:lnTo>
                <a:lnTo>
                  <a:pt x="605510" y="188277"/>
                </a:lnTo>
                <a:lnTo>
                  <a:pt x="601865" y="200494"/>
                </a:lnTo>
                <a:lnTo>
                  <a:pt x="561200" y="230606"/>
                </a:lnTo>
                <a:lnTo>
                  <a:pt x="523925" y="234276"/>
                </a:lnTo>
                <a:lnTo>
                  <a:pt x="504304" y="233362"/>
                </a:lnTo>
                <a:lnTo>
                  <a:pt x="504075" y="233362"/>
                </a:lnTo>
                <a:lnTo>
                  <a:pt x="487146" y="230606"/>
                </a:lnTo>
                <a:lnTo>
                  <a:pt x="486956" y="230606"/>
                </a:lnTo>
                <a:lnTo>
                  <a:pt x="472274" y="225894"/>
                </a:lnTo>
                <a:lnTo>
                  <a:pt x="460502" y="219367"/>
                </a:lnTo>
                <a:lnTo>
                  <a:pt x="451396" y="210921"/>
                </a:lnTo>
                <a:lnTo>
                  <a:pt x="444881" y="200494"/>
                </a:lnTo>
                <a:lnTo>
                  <a:pt x="441045" y="188277"/>
                </a:lnTo>
                <a:lnTo>
                  <a:pt x="440982" y="188087"/>
                </a:lnTo>
                <a:lnTo>
                  <a:pt x="439674" y="173697"/>
                </a:lnTo>
                <a:lnTo>
                  <a:pt x="439674" y="150037"/>
                </a:lnTo>
                <a:lnTo>
                  <a:pt x="451523" y="112852"/>
                </a:lnTo>
                <a:lnTo>
                  <a:pt x="486943" y="92405"/>
                </a:lnTo>
                <a:lnTo>
                  <a:pt x="523443" y="88506"/>
                </a:lnTo>
                <a:lnTo>
                  <a:pt x="560463" y="92405"/>
                </a:lnTo>
                <a:lnTo>
                  <a:pt x="560031" y="92405"/>
                </a:lnTo>
                <a:lnTo>
                  <a:pt x="585927" y="103886"/>
                </a:lnTo>
                <a:lnTo>
                  <a:pt x="601535" y="123113"/>
                </a:lnTo>
                <a:lnTo>
                  <a:pt x="606742" y="150037"/>
                </a:lnTo>
                <a:lnTo>
                  <a:pt x="606742" y="14820"/>
                </a:lnTo>
                <a:lnTo>
                  <a:pt x="596239" y="10655"/>
                </a:lnTo>
                <a:lnTo>
                  <a:pt x="573735" y="4737"/>
                </a:lnTo>
                <a:lnTo>
                  <a:pt x="549630" y="1181"/>
                </a:lnTo>
                <a:lnTo>
                  <a:pt x="523925" y="0"/>
                </a:lnTo>
                <a:lnTo>
                  <a:pt x="498195" y="1181"/>
                </a:lnTo>
                <a:lnTo>
                  <a:pt x="451332" y="10655"/>
                </a:lnTo>
                <a:lnTo>
                  <a:pt x="410997" y="29362"/>
                </a:lnTo>
                <a:lnTo>
                  <a:pt x="379412" y="55981"/>
                </a:lnTo>
                <a:lnTo>
                  <a:pt x="357187" y="89966"/>
                </a:lnTo>
                <a:lnTo>
                  <a:pt x="350278" y="108737"/>
                </a:lnTo>
                <a:lnTo>
                  <a:pt x="350164" y="109029"/>
                </a:lnTo>
                <a:lnTo>
                  <a:pt x="345998" y="129184"/>
                </a:lnTo>
                <a:lnTo>
                  <a:pt x="345960" y="129374"/>
                </a:lnTo>
                <a:lnTo>
                  <a:pt x="344614" y="150037"/>
                </a:lnTo>
                <a:lnTo>
                  <a:pt x="344639" y="173697"/>
                </a:lnTo>
                <a:lnTo>
                  <a:pt x="350164" y="214160"/>
                </a:lnTo>
                <a:lnTo>
                  <a:pt x="367030" y="250837"/>
                </a:lnTo>
                <a:lnTo>
                  <a:pt x="394068" y="281127"/>
                </a:lnTo>
                <a:lnTo>
                  <a:pt x="430212" y="303847"/>
                </a:lnTo>
                <a:lnTo>
                  <a:pt x="474218" y="318109"/>
                </a:lnTo>
                <a:lnTo>
                  <a:pt x="474395" y="318109"/>
                </a:lnTo>
                <a:lnTo>
                  <a:pt x="498297" y="321614"/>
                </a:lnTo>
                <a:lnTo>
                  <a:pt x="523925" y="322783"/>
                </a:lnTo>
                <a:lnTo>
                  <a:pt x="549643" y="321614"/>
                </a:lnTo>
                <a:lnTo>
                  <a:pt x="573798" y="318109"/>
                </a:lnTo>
                <a:lnTo>
                  <a:pt x="617397" y="304088"/>
                </a:lnTo>
                <a:lnTo>
                  <a:pt x="653249" y="281546"/>
                </a:lnTo>
                <a:lnTo>
                  <a:pt x="679869" y="251320"/>
                </a:lnTo>
                <a:lnTo>
                  <a:pt x="689127" y="234276"/>
                </a:lnTo>
                <a:lnTo>
                  <a:pt x="689495" y="233603"/>
                </a:lnTo>
                <a:lnTo>
                  <a:pt x="696379" y="214515"/>
                </a:lnTo>
                <a:lnTo>
                  <a:pt x="700506" y="194081"/>
                </a:lnTo>
                <a:lnTo>
                  <a:pt x="701789" y="173697"/>
                </a:lnTo>
                <a:lnTo>
                  <a:pt x="701814" y="150037"/>
                </a:lnTo>
                <a:close/>
              </a:path>
              <a:path w="2064385" h="323214">
                <a:moveTo>
                  <a:pt x="1088491" y="150037"/>
                </a:moveTo>
                <a:lnTo>
                  <a:pt x="1087170" y="129374"/>
                </a:lnTo>
                <a:lnTo>
                  <a:pt x="1087158" y="129184"/>
                </a:lnTo>
                <a:lnTo>
                  <a:pt x="1083043" y="109029"/>
                </a:lnTo>
                <a:lnTo>
                  <a:pt x="1082992" y="108737"/>
                </a:lnTo>
                <a:lnTo>
                  <a:pt x="1076147" y="89966"/>
                </a:lnTo>
                <a:lnTo>
                  <a:pt x="1076032" y="89662"/>
                </a:lnTo>
                <a:lnTo>
                  <a:pt x="1075397" y="88506"/>
                </a:lnTo>
                <a:lnTo>
                  <a:pt x="1066304" y="71945"/>
                </a:lnTo>
                <a:lnTo>
                  <a:pt x="1039622" y="41706"/>
                </a:lnTo>
                <a:lnTo>
                  <a:pt x="1003833" y="18935"/>
                </a:lnTo>
                <a:lnTo>
                  <a:pt x="993419" y="14820"/>
                </a:lnTo>
                <a:lnTo>
                  <a:pt x="993419" y="150037"/>
                </a:lnTo>
                <a:lnTo>
                  <a:pt x="993419" y="173697"/>
                </a:lnTo>
                <a:lnTo>
                  <a:pt x="982243" y="211239"/>
                </a:lnTo>
                <a:lnTo>
                  <a:pt x="947864" y="230606"/>
                </a:lnTo>
                <a:lnTo>
                  <a:pt x="910590" y="234276"/>
                </a:lnTo>
                <a:lnTo>
                  <a:pt x="890981" y="233362"/>
                </a:lnTo>
                <a:lnTo>
                  <a:pt x="890752" y="233362"/>
                </a:lnTo>
                <a:lnTo>
                  <a:pt x="873810" y="230606"/>
                </a:lnTo>
                <a:lnTo>
                  <a:pt x="873633" y="230606"/>
                </a:lnTo>
                <a:lnTo>
                  <a:pt x="858951" y="225894"/>
                </a:lnTo>
                <a:lnTo>
                  <a:pt x="847178" y="219367"/>
                </a:lnTo>
                <a:lnTo>
                  <a:pt x="838060" y="210921"/>
                </a:lnTo>
                <a:lnTo>
                  <a:pt x="831557" y="200494"/>
                </a:lnTo>
                <a:lnTo>
                  <a:pt x="827722" y="188277"/>
                </a:lnTo>
                <a:lnTo>
                  <a:pt x="827659" y="188087"/>
                </a:lnTo>
                <a:lnTo>
                  <a:pt x="826350" y="173697"/>
                </a:lnTo>
                <a:lnTo>
                  <a:pt x="826350" y="150037"/>
                </a:lnTo>
                <a:lnTo>
                  <a:pt x="838200" y="112852"/>
                </a:lnTo>
                <a:lnTo>
                  <a:pt x="873620" y="92405"/>
                </a:lnTo>
                <a:lnTo>
                  <a:pt x="910120" y="88506"/>
                </a:lnTo>
                <a:lnTo>
                  <a:pt x="947140" y="92405"/>
                </a:lnTo>
                <a:lnTo>
                  <a:pt x="946696" y="92405"/>
                </a:lnTo>
                <a:lnTo>
                  <a:pt x="972591" y="103886"/>
                </a:lnTo>
                <a:lnTo>
                  <a:pt x="988212" y="123113"/>
                </a:lnTo>
                <a:lnTo>
                  <a:pt x="993419" y="150037"/>
                </a:lnTo>
                <a:lnTo>
                  <a:pt x="993419" y="14820"/>
                </a:lnTo>
                <a:lnTo>
                  <a:pt x="982916" y="10655"/>
                </a:lnTo>
                <a:lnTo>
                  <a:pt x="960412" y="4737"/>
                </a:lnTo>
                <a:lnTo>
                  <a:pt x="936294" y="1181"/>
                </a:lnTo>
                <a:lnTo>
                  <a:pt x="910590" y="0"/>
                </a:lnTo>
                <a:lnTo>
                  <a:pt x="884859" y="1181"/>
                </a:lnTo>
                <a:lnTo>
                  <a:pt x="838009" y="10655"/>
                </a:lnTo>
                <a:lnTo>
                  <a:pt x="797674" y="29362"/>
                </a:lnTo>
                <a:lnTo>
                  <a:pt x="766076" y="55981"/>
                </a:lnTo>
                <a:lnTo>
                  <a:pt x="743864" y="89966"/>
                </a:lnTo>
                <a:lnTo>
                  <a:pt x="736955" y="108737"/>
                </a:lnTo>
                <a:lnTo>
                  <a:pt x="736841" y="109029"/>
                </a:lnTo>
                <a:lnTo>
                  <a:pt x="732663" y="129184"/>
                </a:lnTo>
                <a:lnTo>
                  <a:pt x="732624" y="129374"/>
                </a:lnTo>
                <a:lnTo>
                  <a:pt x="731278" y="150037"/>
                </a:lnTo>
                <a:lnTo>
                  <a:pt x="731316" y="173697"/>
                </a:lnTo>
                <a:lnTo>
                  <a:pt x="736841" y="214160"/>
                </a:lnTo>
                <a:lnTo>
                  <a:pt x="753706" y="250837"/>
                </a:lnTo>
                <a:lnTo>
                  <a:pt x="780732" y="281127"/>
                </a:lnTo>
                <a:lnTo>
                  <a:pt x="816889" y="303847"/>
                </a:lnTo>
                <a:lnTo>
                  <a:pt x="860894" y="318109"/>
                </a:lnTo>
                <a:lnTo>
                  <a:pt x="861072" y="318109"/>
                </a:lnTo>
                <a:lnTo>
                  <a:pt x="884961" y="321614"/>
                </a:lnTo>
                <a:lnTo>
                  <a:pt x="910590" y="322783"/>
                </a:lnTo>
                <a:lnTo>
                  <a:pt x="936320" y="321614"/>
                </a:lnTo>
                <a:lnTo>
                  <a:pt x="960462" y="318109"/>
                </a:lnTo>
                <a:lnTo>
                  <a:pt x="1004074" y="304088"/>
                </a:lnTo>
                <a:lnTo>
                  <a:pt x="1039914" y="281546"/>
                </a:lnTo>
                <a:lnTo>
                  <a:pt x="1066546" y="251320"/>
                </a:lnTo>
                <a:lnTo>
                  <a:pt x="1075804" y="234276"/>
                </a:lnTo>
                <a:lnTo>
                  <a:pt x="1076172" y="233603"/>
                </a:lnTo>
                <a:lnTo>
                  <a:pt x="1083043" y="214515"/>
                </a:lnTo>
                <a:lnTo>
                  <a:pt x="1087170" y="194081"/>
                </a:lnTo>
                <a:lnTo>
                  <a:pt x="1088453" y="173697"/>
                </a:lnTo>
                <a:lnTo>
                  <a:pt x="1088491" y="150037"/>
                </a:lnTo>
                <a:close/>
              </a:path>
              <a:path w="2064385" h="323214">
                <a:moveTo>
                  <a:pt x="1288745" y="143878"/>
                </a:moveTo>
                <a:lnTo>
                  <a:pt x="1126883" y="143878"/>
                </a:lnTo>
                <a:lnTo>
                  <a:pt x="1126883" y="225755"/>
                </a:lnTo>
                <a:lnTo>
                  <a:pt x="1288745" y="225755"/>
                </a:lnTo>
                <a:lnTo>
                  <a:pt x="1288745" y="143878"/>
                </a:lnTo>
                <a:close/>
              </a:path>
              <a:path w="2064385" h="323214">
                <a:moveTo>
                  <a:pt x="1672590" y="214401"/>
                </a:moveTo>
                <a:lnTo>
                  <a:pt x="1670278" y="194043"/>
                </a:lnTo>
                <a:lnTo>
                  <a:pt x="1670189" y="193332"/>
                </a:lnTo>
                <a:lnTo>
                  <a:pt x="1670126" y="192773"/>
                </a:lnTo>
                <a:lnTo>
                  <a:pt x="1670050" y="192125"/>
                </a:lnTo>
                <a:lnTo>
                  <a:pt x="1668957" y="189318"/>
                </a:lnTo>
                <a:lnTo>
                  <a:pt x="1662468" y="172631"/>
                </a:lnTo>
                <a:lnTo>
                  <a:pt x="1632115" y="141986"/>
                </a:lnTo>
                <a:lnTo>
                  <a:pt x="1582724" y="123177"/>
                </a:lnTo>
                <a:lnTo>
                  <a:pt x="1577454" y="122389"/>
                </a:lnTo>
                <a:lnTo>
                  <a:pt x="1577454" y="215823"/>
                </a:lnTo>
                <a:lnTo>
                  <a:pt x="1577378" y="216763"/>
                </a:lnTo>
                <a:lnTo>
                  <a:pt x="1576489" y="222173"/>
                </a:lnTo>
                <a:lnTo>
                  <a:pt x="1576374" y="222923"/>
                </a:lnTo>
                <a:lnTo>
                  <a:pt x="1573136" y="228600"/>
                </a:lnTo>
                <a:lnTo>
                  <a:pt x="1523212" y="243332"/>
                </a:lnTo>
                <a:lnTo>
                  <a:pt x="1505991" y="243738"/>
                </a:lnTo>
                <a:lnTo>
                  <a:pt x="1472768" y="241350"/>
                </a:lnTo>
                <a:lnTo>
                  <a:pt x="1447888" y="234162"/>
                </a:lnTo>
                <a:lnTo>
                  <a:pt x="1431353" y="222173"/>
                </a:lnTo>
                <a:lnTo>
                  <a:pt x="1423162" y="205409"/>
                </a:lnTo>
                <a:lnTo>
                  <a:pt x="1437386" y="198361"/>
                </a:lnTo>
                <a:lnTo>
                  <a:pt x="1455940" y="193332"/>
                </a:lnTo>
                <a:lnTo>
                  <a:pt x="1478800" y="190322"/>
                </a:lnTo>
                <a:lnTo>
                  <a:pt x="1505991" y="189318"/>
                </a:lnTo>
                <a:lnTo>
                  <a:pt x="1523796" y="189699"/>
                </a:lnTo>
                <a:lnTo>
                  <a:pt x="1568132" y="199047"/>
                </a:lnTo>
                <a:lnTo>
                  <a:pt x="1577454" y="215823"/>
                </a:lnTo>
                <a:lnTo>
                  <a:pt x="1577454" y="122389"/>
                </a:lnTo>
                <a:lnTo>
                  <a:pt x="1551317" y="118478"/>
                </a:lnTo>
                <a:lnTo>
                  <a:pt x="1515452" y="116903"/>
                </a:lnTo>
                <a:lnTo>
                  <a:pt x="1487081" y="118173"/>
                </a:lnTo>
                <a:lnTo>
                  <a:pt x="1462087" y="121996"/>
                </a:lnTo>
                <a:lnTo>
                  <a:pt x="1440472" y="128346"/>
                </a:lnTo>
                <a:lnTo>
                  <a:pt x="1422222" y="137248"/>
                </a:lnTo>
                <a:lnTo>
                  <a:pt x="1422222" y="134416"/>
                </a:lnTo>
                <a:lnTo>
                  <a:pt x="1443278" y="93472"/>
                </a:lnTo>
                <a:lnTo>
                  <a:pt x="1485112" y="79946"/>
                </a:lnTo>
                <a:lnTo>
                  <a:pt x="1503616" y="79044"/>
                </a:lnTo>
                <a:lnTo>
                  <a:pt x="1519326" y="79527"/>
                </a:lnTo>
                <a:lnTo>
                  <a:pt x="1564640" y="91122"/>
                </a:lnTo>
                <a:lnTo>
                  <a:pt x="1575562" y="108381"/>
                </a:lnTo>
                <a:lnTo>
                  <a:pt x="1575562" y="109804"/>
                </a:lnTo>
                <a:lnTo>
                  <a:pt x="1667852" y="109804"/>
                </a:lnTo>
                <a:lnTo>
                  <a:pt x="1657261" y="62293"/>
                </a:lnTo>
                <a:lnTo>
                  <a:pt x="1625498" y="28155"/>
                </a:lnTo>
                <a:lnTo>
                  <a:pt x="1574076" y="7035"/>
                </a:lnTo>
                <a:lnTo>
                  <a:pt x="1504569" y="0"/>
                </a:lnTo>
                <a:lnTo>
                  <a:pt x="1464792" y="2222"/>
                </a:lnTo>
                <a:lnTo>
                  <a:pt x="1399362" y="19964"/>
                </a:lnTo>
                <a:lnTo>
                  <a:pt x="1353312" y="55079"/>
                </a:lnTo>
                <a:lnTo>
                  <a:pt x="1330007" y="105244"/>
                </a:lnTo>
                <a:lnTo>
                  <a:pt x="1327188" y="195465"/>
                </a:lnTo>
                <a:lnTo>
                  <a:pt x="1328394" y="213258"/>
                </a:lnTo>
                <a:lnTo>
                  <a:pt x="1347914" y="262915"/>
                </a:lnTo>
                <a:lnTo>
                  <a:pt x="1389532" y="298856"/>
                </a:lnTo>
                <a:lnTo>
                  <a:pt x="1428610" y="314134"/>
                </a:lnTo>
                <a:lnTo>
                  <a:pt x="1475460" y="321818"/>
                </a:lnTo>
                <a:lnTo>
                  <a:pt x="1501724" y="322783"/>
                </a:lnTo>
                <a:lnTo>
                  <a:pt x="1540713" y="321081"/>
                </a:lnTo>
                <a:lnTo>
                  <a:pt x="1604137" y="307479"/>
                </a:lnTo>
                <a:lnTo>
                  <a:pt x="1647825" y="280441"/>
                </a:lnTo>
                <a:lnTo>
                  <a:pt x="1668780" y="243738"/>
                </a:lnTo>
                <a:lnTo>
                  <a:pt x="1669719" y="241350"/>
                </a:lnTo>
                <a:lnTo>
                  <a:pt x="1669834" y="241033"/>
                </a:lnTo>
                <a:lnTo>
                  <a:pt x="1672590" y="216763"/>
                </a:lnTo>
                <a:lnTo>
                  <a:pt x="1672590" y="214401"/>
                </a:lnTo>
                <a:close/>
              </a:path>
              <a:path w="2064385" h="323214">
                <a:moveTo>
                  <a:pt x="2063991" y="213918"/>
                </a:moveTo>
                <a:lnTo>
                  <a:pt x="2062162" y="200672"/>
                </a:lnTo>
                <a:lnTo>
                  <a:pt x="2062048" y="199847"/>
                </a:lnTo>
                <a:lnTo>
                  <a:pt x="2061972" y="199250"/>
                </a:lnTo>
                <a:lnTo>
                  <a:pt x="2061921" y="198894"/>
                </a:lnTo>
                <a:lnTo>
                  <a:pt x="2061235" y="193954"/>
                </a:lnTo>
                <a:lnTo>
                  <a:pt x="2052993" y="176657"/>
                </a:lnTo>
                <a:lnTo>
                  <a:pt x="2039239" y="162013"/>
                </a:lnTo>
                <a:lnTo>
                  <a:pt x="2019973" y="150037"/>
                </a:lnTo>
                <a:lnTo>
                  <a:pt x="2033016" y="138404"/>
                </a:lnTo>
                <a:lnTo>
                  <a:pt x="2042337" y="125298"/>
                </a:lnTo>
                <a:lnTo>
                  <a:pt x="2043061" y="123405"/>
                </a:lnTo>
                <a:lnTo>
                  <a:pt x="2047925" y="110718"/>
                </a:lnTo>
                <a:lnTo>
                  <a:pt x="2049792" y="94665"/>
                </a:lnTo>
                <a:lnTo>
                  <a:pt x="2049792" y="89928"/>
                </a:lnTo>
                <a:lnTo>
                  <a:pt x="2048179" y="77851"/>
                </a:lnTo>
                <a:lnTo>
                  <a:pt x="2048052" y="76923"/>
                </a:lnTo>
                <a:lnTo>
                  <a:pt x="2047963" y="76263"/>
                </a:lnTo>
                <a:lnTo>
                  <a:pt x="2047887" y="75730"/>
                </a:lnTo>
                <a:lnTo>
                  <a:pt x="2047100" y="69811"/>
                </a:lnTo>
                <a:lnTo>
                  <a:pt x="2039023" y="52070"/>
                </a:lnTo>
                <a:lnTo>
                  <a:pt x="2025561" y="36677"/>
                </a:lnTo>
                <a:lnTo>
                  <a:pt x="2006727" y="23660"/>
                </a:lnTo>
                <a:lnTo>
                  <a:pt x="1983054" y="13309"/>
                </a:lnTo>
                <a:lnTo>
                  <a:pt x="1968855" y="9550"/>
                </a:lnTo>
                <a:lnTo>
                  <a:pt x="1968855" y="214871"/>
                </a:lnTo>
                <a:lnTo>
                  <a:pt x="1968855" y="228282"/>
                </a:lnTo>
                <a:lnTo>
                  <a:pt x="1927288" y="244906"/>
                </a:lnTo>
                <a:lnTo>
                  <a:pt x="1886508" y="246113"/>
                </a:lnTo>
                <a:lnTo>
                  <a:pt x="1870925" y="245973"/>
                </a:lnTo>
                <a:lnTo>
                  <a:pt x="1827745" y="242722"/>
                </a:lnTo>
                <a:lnTo>
                  <a:pt x="1803679" y="228282"/>
                </a:lnTo>
                <a:lnTo>
                  <a:pt x="1803679" y="214871"/>
                </a:lnTo>
                <a:lnTo>
                  <a:pt x="1845602" y="199847"/>
                </a:lnTo>
                <a:lnTo>
                  <a:pt x="1870925" y="198894"/>
                </a:lnTo>
                <a:lnTo>
                  <a:pt x="1902079" y="198894"/>
                </a:lnTo>
                <a:lnTo>
                  <a:pt x="1944928" y="201803"/>
                </a:lnTo>
                <a:lnTo>
                  <a:pt x="1968855" y="214871"/>
                </a:lnTo>
                <a:lnTo>
                  <a:pt x="1968855" y="9550"/>
                </a:lnTo>
                <a:lnTo>
                  <a:pt x="1960346" y="7302"/>
                </a:lnTo>
                <a:lnTo>
                  <a:pt x="1960346" y="93078"/>
                </a:lnTo>
                <a:lnTo>
                  <a:pt x="1960346" y="107124"/>
                </a:lnTo>
                <a:lnTo>
                  <a:pt x="1923554" y="122466"/>
                </a:lnTo>
                <a:lnTo>
                  <a:pt x="1900720" y="123405"/>
                </a:lnTo>
                <a:lnTo>
                  <a:pt x="1872284" y="123405"/>
                </a:lnTo>
                <a:lnTo>
                  <a:pt x="1830184" y="120370"/>
                </a:lnTo>
                <a:lnTo>
                  <a:pt x="1812201" y="107124"/>
                </a:lnTo>
                <a:lnTo>
                  <a:pt x="1812201" y="93078"/>
                </a:lnTo>
                <a:lnTo>
                  <a:pt x="1850085" y="76923"/>
                </a:lnTo>
                <a:lnTo>
                  <a:pt x="1898294" y="75844"/>
                </a:lnTo>
                <a:lnTo>
                  <a:pt x="1900326" y="75857"/>
                </a:lnTo>
                <a:lnTo>
                  <a:pt x="1941880" y="79273"/>
                </a:lnTo>
                <a:lnTo>
                  <a:pt x="1960346" y="93078"/>
                </a:lnTo>
                <a:lnTo>
                  <a:pt x="1960346" y="7302"/>
                </a:lnTo>
                <a:lnTo>
                  <a:pt x="1955139" y="5918"/>
                </a:lnTo>
                <a:lnTo>
                  <a:pt x="1922957" y="1485"/>
                </a:lnTo>
                <a:lnTo>
                  <a:pt x="1886508" y="0"/>
                </a:lnTo>
                <a:lnTo>
                  <a:pt x="1849856" y="1485"/>
                </a:lnTo>
                <a:lnTo>
                  <a:pt x="1789506" y="13309"/>
                </a:lnTo>
                <a:lnTo>
                  <a:pt x="1746973" y="36677"/>
                </a:lnTo>
                <a:lnTo>
                  <a:pt x="1725447" y="69811"/>
                </a:lnTo>
                <a:lnTo>
                  <a:pt x="1722755" y="89928"/>
                </a:lnTo>
                <a:lnTo>
                  <a:pt x="1722755" y="94665"/>
                </a:lnTo>
                <a:lnTo>
                  <a:pt x="1724609" y="110718"/>
                </a:lnTo>
                <a:lnTo>
                  <a:pt x="1730209" y="125298"/>
                </a:lnTo>
                <a:lnTo>
                  <a:pt x="1739519" y="138404"/>
                </a:lnTo>
                <a:lnTo>
                  <a:pt x="1752574" y="150037"/>
                </a:lnTo>
                <a:lnTo>
                  <a:pt x="1733308" y="162013"/>
                </a:lnTo>
                <a:lnTo>
                  <a:pt x="1719554" y="176657"/>
                </a:lnTo>
                <a:lnTo>
                  <a:pt x="1711299" y="193954"/>
                </a:lnTo>
                <a:lnTo>
                  <a:pt x="1708556" y="213918"/>
                </a:lnTo>
                <a:lnTo>
                  <a:pt x="1708556" y="218655"/>
                </a:lnTo>
                <a:lnTo>
                  <a:pt x="1715668" y="256146"/>
                </a:lnTo>
                <a:lnTo>
                  <a:pt x="1772615" y="306120"/>
                </a:lnTo>
                <a:lnTo>
                  <a:pt x="1822450" y="318617"/>
                </a:lnTo>
                <a:lnTo>
                  <a:pt x="1886508" y="322783"/>
                </a:lnTo>
                <a:lnTo>
                  <a:pt x="1928012" y="321157"/>
                </a:lnTo>
                <a:lnTo>
                  <a:pt x="1994509" y="308140"/>
                </a:lnTo>
                <a:lnTo>
                  <a:pt x="2038959" y="282105"/>
                </a:lnTo>
                <a:lnTo>
                  <a:pt x="2060003" y="246113"/>
                </a:lnTo>
                <a:lnTo>
                  <a:pt x="2061210" y="243065"/>
                </a:lnTo>
                <a:lnTo>
                  <a:pt x="2063991" y="218655"/>
                </a:lnTo>
                <a:lnTo>
                  <a:pt x="2063991" y="21391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714949" y="4942511"/>
            <a:ext cx="929640" cy="323850"/>
          </a:xfrm>
          <a:custGeom>
            <a:avLst/>
            <a:gdLst/>
            <a:ahLst/>
            <a:cxnLst/>
            <a:rect l="l" t="t" r="r" b="b"/>
            <a:pathLst>
              <a:path w="929640" h="323850">
                <a:moveTo>
                  <a:pt x="161861" y="144348"/>
                </a:moveTo>
                <a:lnTo>
                  <a:pt x="0" y="144348"/>
                </a:lnTo>
                <a:lnTo>
                  <a:pt x="0" y="226225"/>
                </a:lnTo>
                <a:lnTo>
                  <a:pt x="161861" y="226225"/>
                </a:lnTo>
                <a:lnTo>
                  <a:pt x="161861" y="144348"/>
                </a:lnTo>
                <a:close/>
              </a:path>
              <a:path w="929640" h="323850">
                <a:moveTo>
                  <a:pt x="557466" y="150507"/>
                </a:moveTo>
                <a:lnTo>
                  <a:pt x="552030" y="109499"/>
                </a:lnTo>
                <a:lnTo>
                  <a:pt x="545122" y="90436"/>
                </a:lnTo>
                <a:lnTo>
                  <a:pt x="545020" y="90131"/>
                </a:lnTo>
                <a:lnTo>
                  <a:pt x="523138" y="56451"/>
                </a:lnTo>
                <a:lnTo>
                  <a:pt x="491820" y="29832"/>
                </a:lnTo>
                <a:lnTo>
                  <a:pt x="462394" y="15290"/>
                </a:lnTo>
                <a:lnTo>
                  <a:pt x="462394" y="150507"/>
                </a:lnTo>
                <a:lnTo>
                  <a:pt x="462394" y="174167"/>
                </a:lnTo>
                <a:lnTo>
                  <a:pt x="451218" y="211709"/>
                </a:lnTo>
                <a:lnTo>
                  <a:pt x="416839" y="231076"/>
                </a:lnTo>
                <a:lnTo>
                  <a:pt x="379577" y="234746"/>
                </a:lnTo>
                <a:lnTo>
                  <a:pt x="359956" y="233832"/>
                </a:lnTo>
                <a:lnTo>
                  <a:pt x="359727" y="233832"/>
                </a:lnTo>
                <a:lnTo>
                  <a:pt x="342785" y="231076"/>
                </a:lnTo>
                <a:lnTo>
                  <a:pt x="342607" y="231076"/>
                </a:lnTo>
                <a:lnTo>
                  <a:pt x="327926" y="226364"/>
                </a:lnTo>
                <a:lnTo>
                  <a:pt x="316153" y="219837"/>
                </a:lnTo>
                <a:lnTo>
                  <a:pt x="307047" y="211391"/>
                </a:lnTo>
                <a:lnTo>
                  <a:pt x="300532" y="200964"/>
                </a:lnTo>
                <a:lnTo>
                  <a:pt x="296697" y="188747"/>
                </a:lnTo>
                <a:lnTo>
                  <a:pt x="296633" y="188556"/>
                </a:lnTo>
                <a:lnTo>
                  <a:pt x="295325" y="174167"/>
                </a:lnTo>
                <a:lnTo>
                  <a:pt x="295325" y="150507"/>
                </a:lnTo>
                <a:lnTo>
                  <a:pt x="307174" y="113322"/>
                </a:lnTo>
                <a:lnTo>
                  <a:pt x="342595" y="92875"/>
                </a:lnTo>
                <a:lnTo>
                  <a:pt x="379095" y="88976"/>
                </a:lnTo>
                <a:lnTo>
                  <a:pt x="416115" y="92875"/>
                </a:lnTo>
                <a:lnTo>
                  <a:pt x="415671" y="92875"/>
                </a:lnTo>
                <a:lnTo>
                  <a:pt x="441566" y="104355"/>
                </a:lnTo>
                <a:lnTo>
                  <a:pt x="457187" y="123583"/>
                </a:lnTo>
                <a:lnTo>
                  <a:pt x="462394" y="150507"/>
                </a:lnTo>
                <a:lnTo>
                  <a:pt x="462394" y="15290"/>
                </a:lnTo>
                <a:lnTo>
                  <a:pt x="451891" y="11125"/>
                </a:lnTo>
                <a:lnTo>
                  <a:pt x="429387" y="5207"/>
                </a:lnTo>
                <a:lnTo>
                  <a:pt x="405282" y="1651"/>
                </a:lnTo>
                <a:lnTo>
                  <a:pt x="379577" y="469"/>
                </a:lnTo>
                <a:lnTo>
                  <a:pt x="353834" y="1651"/>
                </a:lnTo>
                <a:lnTo>
                  <a:pt x="306984" y="11125"/>
                </a:lnTo>
                <a:lnTo>
                  <a:pt x="266649" y="29832"/>
                </a:lnTo>
                <a:lnTo>
                  <a:pt x="235064" y="56451"/>
                </a:lnTo>
                <a:lnTo>
                  <a:pt x="212839" y="90436"/>
                </a:lnTo>
                <a:lnTo>
                  <a:pt x="205930" y="109207"/>
                </a:lnTo>
                <a:lnTo>
                  <a:pt x="205816" y="109499"/>
                </a:lnTo>
                <a:lnTo>
                  <a:pt x="201637" y="129654"/>
                </a:lnTo>
                <a:lnTo>
                  <a:pt x="201599" y="129844"/>
                </a:lnTo>
                <a:lnTo>
                  <a:pt x="200253" y="150507"/>
                </a:lnTo>
                <a:lnTo>
                  <a:pt x="200291" y="174167"/>
                </a:lnTo>
                <a:lnTo>
                  <a:pt x="205816" y="214630"/>
                </a:lnTo>
                <a:lnTo>
                  <a:pt x="222681" y="251307"/>
                </a:lnTo>
                <a:lnTo>
                  <a:pt x="249720" y="281597"/>
                </a:lnTo>
                <a:lnTo>
                  <a:pt x="285864" y="304317"/>
                </a:lnTo>
                <a:lnTo>
                  <a:pt x="329869" y="318579"/>
                </a:lnTo>
                <a:lnTo>
                  <a:pt x="330047" y="318579"/>
                </a:lnTo>
                <a:lnTo>
                  <a:pt x="353936" y="322084"/>
                </a:lnTo>
                <a:lnTo>
                  <a:pt x="379577" y="323253"/>
                </a:lnTo>
                <a:lnTo>
                  <a:pt x="405295" y="322084"/>
                </a:lnTo>
                <a:lnTo>
                  <a:pt x="429437" y="318579"/>
                </a:lnTo>
                <a:lnTo>
                  <a:pt x="473049" y="304558"/>
                </a:lnTo>
                <a:lnTo>
                  <a:pt x="508901" y="282016"/>
                </a:lnTo>
                <a:lnTo>
                  <a:pt x="535520" y="251790"/>
                </a:lnTo>
                <a:lnTo>
                  <a:pt x="544779" y="234746"/>
                </a:lnTo>
                <a:lnTo>
                  <a:pt x="545147" y="234073"/>
                </a:lnTo>
                <a:lnTo>
                  <a:pt x="552030" y="214985"/>
                </a:lnTo>
                <a:lnTo>
                  <a:pt x="556158" y="194551"/>
                </a:lnTo>
                <a:lnTo>
                  <a:pt x="557441" y="174167"/>
                </a:lnTo>
                <a:lnTo>
                  <a:pt x="557466" y="150507"/>
                </a:lnTo>
                <a:close/>
              </a:path>
              <a:path w="929640" h="323850">
                <a:moveTo>
                  <a:pt x="929525" y="133464"/>
                </a:moveTo>
                <a:lnTo>
                  <a:pt x="929424" y="127304"/>
                </a:lnTo>
                <a:lnTo>
                  <a:pt x="928217" y="109524"/>
                </a:lnTo>
                <a:lnTo>
                  <a:pt x="924318" y="91643"/>
                </a:lnTo>
                <a:lnTo>
                  <a:pt x="919365" y="79032"/>
                </a:lnTo>
                <a:lnTo>
                  <a:pt x="917816" y="75082"/>
                </a:lnTo>
                <a:lnTo>
                  <a:pt x="883259" y="34188"/>
                </a:lnTo>
                <a:lnTo>
                  <a:pt x="848588" y="15379"/>
                </a:lnTo>
                <a:lnTo>
                  <a:pt x="833450" y="10439"/>
                </a:lnTo>
                <a:lnTo>
                  <a:pt x="833450" y="117373"/>
                </a:lnTo>
                <a:lnTo>
                  <a:pt x="819213" y="124409"/>
                </a:lnTo>
                <a:lnTo>
                  <a:pt x="800671" y="129438"/>
                </a:lnTo>
                <a:lnTo>
                  <a:pt x="777811" y="132461"/>
                </a:lnTo>
                <a:lnTo>
                  <a:pt x="750620" y="133464"/>
                </a:lnTo>
                <a:lnTo>
                  <a:pt x="732815" y="133083"/>
                </a:lnTo>
                <a:lnTo>
                  <a:pt x="688479" y="123736"/>
                </a:lnTo>
                <a:lnTo>
                  <a:pt x="679157" y="106959"/>
                </a:lnTo>
                <a:lnTo>
                  <a:pt x="679234" y="106006"/>
                </a:lnTo>
                <a:lnTo>
                  <a:pt x="680123" y="100596"/>
                </a:lnTo>
                <a:lnTo>
                  <a:pt x="680237" y="99860"/>
                </a:lnTo>
                <a:lnTo>
                  <a:pt x="718616" y="80695"/>
                </a:lnTo>
                <a:lnTo>
                  <a:pt x="750620" y="79032"/>
                </a:lnTo>
                <a:lnTo>
                  <a:pt x="784021" y="81432"/>
                </a:lnTo>
                <a:lnTo>
                  <a:pt x="808951" y="88620"/>
                </a:lnTo>
                <a:lnTo>
                  <a:pt x="825436" y="100596"/>
                </a:lnTo>
                <a:lnTo>
                  <a:pt x="833450" y="117373"/>
                </a:lnTo>
                <a:lnTo>
                  <a:pt x="833450" y="10439"/>
                </a:lnTo>
                <a:lnTo>
                  <a:pt x="828001" y="8648"/>
                </a:lnTo>
                <a:lnTo>
                  <a:pt x="805522" y="3848"/>
                </a:lnTo>
                <a:lnTo>
                  <a:pt x="781151" y="965"/>
                </a:lnTo>
                <a:lnTo>
                  <a:pt x="754888" y="0"/>
                </a:lnTo>
                <a:lnTo>
                  <a:pt x="715899" y="1701"/>
                </a:lnTo>
                <a:lnTo>
                  <a:pt x="652335" y="15379"/>
                </a:lnTo>
                <a:lnTo>
                  <a:pt x="608787" y="42341"/>
                </a:lnTo>
                <a:lnTo>
                  <a:pt x="586905" y="81432"/>
                </a:lnTo>
                <a:lnTo>
                  <a:pt x="586778" y="81737"/>
                </a:lnTo>
                <a:lnTo>
                  <a:pt x="584034" y="106006"/>
                </a:lnTo>
                <a:lnTo>
                  <a:pt x="584034" y="108381"/>
                </a:lnTo>
                <a:lnTo>
                  <a:pt x="586346" y="128727"/>
                </a:lnTo>
                <a:lnTo>
                  <a:pt x="586422" y="129438"/>
                </a:lnTo>
                <a:lnTo>
                  <a:pt x="606793" y="166865"/>
                </a:lnTo>
                <a:lnTo>
                  <a:pt x="646963" y="191770"/>
                </a:lnTo>
                <a:lnTo>
                  <a:pt x="705294" y="204304"/>
                </a:lnTo>
                <a:lnTo>
                  <a:pt x="741159" y="205879"/>
                </a:lnTo>
                <a:lnTo>
                  <a:pt x="769531" y="204609"/>
                </a:lnTo>
                <a:lnTo>
                  <a:pt x="794042" y="200863"/>
                </a:lnTo>
                <a:lnTo>
                  <a:pt x="794270" y="200863"/>
                </a:lnTo>
                <a:lnTo>
                  <a:pt x="816140" y="194437"/>
                </a:lnTo>
                <a:lnTo>
                  <a:pt x="834402" y="185521"/>
                </a:lnTo>
                <a:lnTo>
                  <a:pt x="834402" y="188366"/>
                </a:lnTo>
                <a:lnTo>
                  <a:pt x="813333" y="229311"/>
                </a:lnTo>
                <a:lnTo>
                  <a:pt x="771499" y="242836"/>
                </a:lnTo>
                <a:lnTo>
                  <a:pt x="752995" y="243738"/>
                </a:lnTo>
                <a:lnTo>
                  <a:pt x="737285" y="243255"/>
                </a:lnTo>
                <a:lnTo>
                  <a:pt x="691972" y="231660"/>
                </a:lnTo>
                <a:lnTo>
                  <a:pt x="681062" y="214388"/>
                </a:lnTo>
                <a:lnTo>
                  <a:pt x="681062" y="212979"/>
                </a:lnTo>
                <a:lnTo>
                  <a:pt x="588759" y="212979"/>
                </a:lnTo>
                <a:lnTo>
                  <a:pt x="588759" y="214388"/>
                </a:lnTo>
                <a:lnTo>
                  <a:pt x="591413" y="238937"/>
                </a:lnTo>
                <a:lnTo>
                  <a:pt x="612584" y="279044"/>
                </a:lnTo>
                <a:lnTo>
                  <a:pt x="654558" y="306933"/>
                </a:lnTo>
                <a:lnTo>
                  <a:pt x="715022" y="321017"/>
                </a:lnTo>
                <a:lnTo>
                  <a:pt x="752043" y="322783"/>
                </a:lnTo>
                <a:lnTo>
                  <a:pt x="791819" y="320560"/>
                </a:lnTo>
                <a:lnTo>
                  <a:pt x="857250" y="302818"/>
                </a:lnTo>
                <a:lnTo>
                  <a:pt x="903300" y="267703"/>
                </a:lnTo>
                <a:lnTo>
                  <a:pt x="926617" y="217538"/>
                </a:lnTo>
                <a:lnTo>
                  <a:pt x="929525" y="186944"/>
                </a:lnTo>
                <a:lnTo>
                  <a:pt x="929525" y="185521"/>
                </a:lnTo>
                <a:lnTo>
                  <a:pt x="929525" y="13346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07280" y="1540840"/>
            <a:ext cx="9197340" cy="2498090"/>
            <a:chOff x="2307280" y="1540840"/>
            <a:chExt cx="9197340" cy="2498090"/>
          </a:xfrm>
        </p:grpSpPr>
        <p:sp>
          <p:nvSpPr>
            <p:cNvPr id="3" name="object 3"/>
            <p:cNvSpPr/>
            <p:nvPr/>
          </p:nvSpPr>
          <p:spPr>
            <a:xfrm>
              <a:off x="4728128" y="1608704"/>
              <a:ext cx="6776720" cy="2430145"/>
            </a:xfrm>
            <a:custGeom>
              <a:avLst/>
              <a:gdLst/>
              <a:ahLst/>
              <a:cxnLst/>
              <a:rect l="l" t="t" r="r" b="b"/>
              <a:pathLst>
                <a:path w="6776720" h="2430145">
                  <a:moveTo>
                    <a:pt x="6776139" y="0"/>
                  </a:moveTo>
                  <a:lnTo>
                    <a:pt x="630392" y="0"/>
                  </a:lnTo>
                  <a:lnTo>
                    <a:pt x="630392" y="1937015"/>
                  </a:lnTo>
                  <a:lnTo>
                    <a:pt x="0" y="2429870"/>
                  </a:lnTo>
                  <a:lnTo>
                    <a:pt x="6776139" y="2429870"/>
                  </a:lnTo>
                  <a:lnTo>
                    <a:pt x="6776139" y="0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2228" y="1947650"/>
              <a:ext cx="142210" cy="1855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2237" y="2003252"/>
              <a:ext cx="123487" cy="1335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3393" y="2003252"/>
              <a:ext cx="129913" cy="1335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2650" y="2003252"/>
              <a:ext cx="265431" cy="1335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7418" y="2006885"/>
              <a:ext cx="114821" cy="126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61582" y="2003261"/>
              <a:ext cx="537845" cy="133985"/>
            </a:xfrm>
            <a:custGeom>
              <a:avLst/>
              <a:gdLst/>
              <a:ahLst/>
              <a:cxnLst/>
              <a:rect l="l" t="t" r="r" b="b"/>
              <a:pathLst>
                <a:path w="537845" h="133985">
                  <a:moveTo>
                    <a:pt x="124053" y="65379"/>
                  </a:moveTo>
                  <a:lnTo>
                    <a:pt x="123355" y="56718"/>
                  </a:lnTo>
                  <a:lnTo>
                    <a:pt x="123037" y="52730"/>
                  </a:lnTo>
                  <a:lnTo>
                    <a:pt x="122974" y="51981"/>
                  </a:lnTo>
                  <a:lnTo>
                    <a:pt x="120015" y="40716"/>
                  </a:lnTo>
                  <a:lnTo>
                    <a:pt x="119926" y="40373"/>
                  </a:lnTo>
                  <a:lnTo>
                    <a:pt x="119875" y="40195"/>
                  </a:lnTo>
                  <a:lnTo>
                    <a:pt x="105054" y="17094"/>
                  </a:lnTo>
                  <a:lnTo>
                    <a:pt x="105054" y="56718"/>
                  </a:lnTo>
                  <a:lnTo>
                    <a:pt x="18999" y="56718"/>
                  </a:lnTo>
                  <a:lnTo>
                    <a:pt x="39293" y="22885"/>
                  </a:lnTo>
                  <a:lnTo>
                    <a:pt x="46367" y="19558"/>
                  </a:lnTo>
                  <a:lnTo>
                    <a:pt x="46240" y="19558"/>
                  </a:lnTo>
                  <a:lnTo>
                    <a:pt x="54584" y="17462"/>
                  </a:lnTo>
                  <a:lnTo>
                    <a:pt x="63703" y="16764"/>
                  </a:lnTo>
                  <a:lnTo>
                    <a:pt x="71843" y="17462"/>
                  </a:lnTo>
                  <a:lnTo>
                    <a:pt x="103187" y="48094"/>
                  </a:lnTo>
                  <a:lnTo>
                    <a:pt x="105054" y="56718"/>
                  </a:lnTo>
                  <a:lnTo>
                    <a:pt x="105054" y="17094"/>
                  </a:lnTo>
                  <a:lnTo>
                    <a:pt x="63703" y="0"/>
                  </a:lnTo>
                  <a:lnTo>
                    <a:pt x="50253" y="1181"/>
                  </a:lnTo>
                  <a:lnTo>
                    <a:pt x="9982" y="28905"/>
                  </a:lnTo>
                  <a:lnTo>
                    <a:pt x="0" y="66497"/>
                  </a:lnTo>
                  <a:lnTo>
                    <a:pt x="1155" y="80505"/>
                  </a:lnTo>
                  <a:lnTo>
                    <a:pt x="18440" y="114693"/>
                  </a:lnTo>
                  <a:lnTo>
                    <a:pt x="64820" y="133553"/>
                  </a:lnTo>
                  <a:lnTo>
                    <a:pt x="74917" y="132943"/>
                  </a:lnTo>
                  <a:lnTo>
                    <a:pt x="113614" y="111963"/>
                  </a:lnTo>
                  <a:lnTo>
                    <a:pt x="122377" y="96113"/>
                  </a:lnTo>
                  <a:lnTo>
                    <a:pt x="103365" y="96113"/>
                  </a:lnTo>
                  <a:lnTo>
                    <a:pt x="96456" y="105156"/>
                  </a:lnTo>
                  <a:lnTo>
                    <a:pt x="87731" y="111620"/>
                  </a:lnTo>
                  <a:lnTo>
                    <a:pt x="77177" y="115493"/>
                  </a:lnTo>
                  <a:lnTo>
                    <a:pt x="64820" y="116789"/>
                  </a:lnTo>
                  <a:lnTo>
                    <a:pt x="56057" y="116014"/>
                  </a:lnTo>
                  <a:lnTo>
                    <a:pt x="23507" y="90424"/>
                  </a:lnTo>
                  <a:lnTo>
                    <a:pt x="18999" y="73482"/>
                  </a:lnTo>
                  <a:lnTo>
                    <a:pt x="123482" y="73482"/>
                  </a:lnTo>
                  <a:lnTo>
                    <a:pt x="123863" y="72174"/>
                  </a:lnTo>
                  <a:lnTo>
                    <a:pt x="124053" y="69469"/>
                  </a:lnTo>
                  <a:lnTo>
                    <a:pt x="124053" y="65379"/>
                  </a:lnTo>
                  <a:close/>
                </a:path>
                <a:path w="537845" h="133985">
                  <a:moveTo>
                    <a:pt x="259270" y="3340"/>
                  </a:moveTo>
                  <a:lnTo>
                    <a:pt x="141376" y="3340"/>
                  </a:lnTo>
                  <a:lnTo>
                    <a:pt x="141376" y="19850"/>
                  </a:lnTo>
                  <a:lnTo>
                    <a:pt x="191109" y="19850"/>
                  </a:lnTo>
                  <a:lnTo>
                    <a:pt x="191109" y="130340"/>
                  </a:lnTo>
                  <a:lnTo>
                    <a:pt x="209550" y="130340"/>
                  </a:lnTo>
                  <a:lnTo>
                    <a:pt x="209550" y="19850"/>
                  </a:lnTo>
                  <a:lnTo>
                    <a:pt x="259270" y="19850"/>
                  </a:lnTo>
                  <a:lnTo>
                    <a:pt x="259270" y="3340"/>
                  </a:lnTo>
                  <a:close/>
                </a:path>
                <a:path w="537845" h="133985">
                  <a:moveTo>
                    <a:pt x="400939" y="37439"/>
                  </a:moveTo>
                  <a:lnTo>
                    <a:pt x="370852" y="5575"/>
                  </a:lnTo>
                  <a:lnTo>
                    <a:pt x="342823" y="0"/>
                  </a:lnTo>
                  <a:lnTo>
                    <a:pt x="329539" y="1193"/>
                  </a:lnTo>
                  <a:lnTo>
                    <a:pt x="288048" y="29286"/>
                  </a:lnTo>
                  <a:lnTo>
                    <a:pt x="277444" y="66776"/>
                  </a:lnTo>
                  <a:lnTo>
                    <a:pt x="278625" y="80441"/>
                  </a:lnTo>
                  <a:lnTo>
                    <a:pt x="296303" y="114414"/>
                  </a:lnTo>
                  <a:lnTo>
                    <a:pt x="342823" y="133553"/>
                  </a:lnTo>
                  <a:lnTo>
                    <a:pt x="352831" y="132930"/>
                  </a:lnTo>
                  <a:lnTo>
                    <a:pt x="392074" y="111798"/>
                  </a:lnTo>
                  <a:lnTo>
                    <a:pt x="400939" y="96113"/>
                  </a:lnTo>
                  <a:lnTo>
                    <a:pt x="381101" y="96113"/>
                  </a:lnTo>
                  <a:lnTo>
                    <a:pt x="377558" y="102260"/>
                  </a:lnTo>
                  <a:lnTo>
                    <a:pt x="372440" y="107238"/>
                  </a:lnTo>
                  <a:lnTo>
                    <a:pt x="359029" y="114871"/>
                  </a:lnTo>
                  <a:lnTo>
                    <a:pt x="351383" y="116789"/>
                  </a:lnTo>
                  <a:lnTo>
                    <a:pt x="342823" y="116789"/>
                  </a:lnTo>
                  <a:lnTo>
                    <a:pt x="303352" y="94589"/>
                  </a:lnTo>
                  <a:lnTo>
                    <a:pt x="295884" y="66776"/>
                  </a:lnTo>
                  <a:lnTo>
                    <a:pt x="296722" y="56692"/>
                  </a:lnTo>
                  <a:lnTo>
                    <a:pt x="324205" y="20396"/>
                  </a:lnTo>
                  <a:lnTo>
                    <a:pt x="342823" y="16764"/>
                  </a:lnTo>
                  <a:lnTo>
                    <a:pt x="351383" y="16764"/>
                  </a:lnTo>
                  <a:lnTo>
                    <a:pt x="359029" y="18669"/>
                  </a:lnTo>
                  <a:lnTo>
                    <a:pt x="372440" y="26301"/>
                  </a:lnTo>
                  <a:lnTo>
                    <a:pt x="377558" y="31292"/>
                  </a:lnTo>
                  <a:lnTo>
                    <a:pt x="381101" y="37439"/>
                  </a:lnTo>
                  <a:lnTo>
                    <a:pt x="400939" y="37439"/>
                  </a:lnTo>
                  <a:close/>
                </a:path>
                <a:path w="537845" h="133985">
                  <a:moveTo>
                    <a:pt x="537845" y="3340"/>
                  </a:moveTo>
                  <a:lnTo>
                    <a:pt x="419938" y="3340"/>
                  </a:lnTo>
                  <a:lnTo>
                    <a:pt x="419938" y="19850"/>
                  </a:lnTo>
                  <a:lnTo>
                    <a:pt x="469671" y="19850"/>
                  </a:lnTo>
                  <a:lnTo>
                    <a:pt x="469671" y="130340"/>
                  </a:lnTo>
                  <a:lnTo>
                    <a:pt x="488111" y="130340"/>
                  </a:lnTo>
                  <a:lnTo>
                    <a:pt x="488111" y="19850"/>
                  </a:lnTo>
                  <a:lnTo>
                    <a:pt x="537845" y="19850"/>
                  </a:lnTo>
                  <a:lnTo>
                    <a:pt x="537845" y="33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28775" y="2006885"/>
              <a:ext cx="114825" cy="1262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81886" y="2006885"/>
              <a:ext cx="117619" cy="1262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46442" y="2006885"/>
              <a:ext cx="117633" cy="1262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69138" y="2003252"/>
              <a:ext cx="123490" cy="13355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996275" y="2006601"/>
              <a:ext cx="115570" cy="127000"/>
            </a:xfrm>
            <a:custGeom>
              <a:avLst/>
              <a:gdLst/>
              <a:ahLst/>
              <a:cxnLst/>
              <a:rect l="l" t="t" r="r" b="b"/>
              <a:pathLst>
                <a:path w="115570" h="127000">
                  <a:moveTo>
                    <a:pt x="115125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127000"/>
                  </a:lnTo>
                  <a:lnTo>
                    <a:pt x="18440" y="127000"/>
                  </a:lnTo>
                  <a:lnTo>
                    <a:pt x="18440" y="16510"/>
                  </a:lnTo>
                  <a:lnTo>
                    <a:pt x="96685" y="16510"/>
                  </a:lnTo>
                  <a:lnTo>
                    <a:pt x="96685" y="127000"/>
                  </a:lnTo>
                  <a:lnTo>
                    <a:pt x="115125" y="127000"/>
                  </a:lnTo>
                  <a:lnTo>
                    <a:pt x="115125" y="16510"/>
                  </a:lnTo>
                  <a:lnTo>
                    <a:pt x="11512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49403" y="2003252"/>
              <a:ext cx="129909" cy="13355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17588" y="2003252"/>
              <a:ext cx="411001" cy="1869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66593" y="2003252"/>
              <a:ext cx="124052" cy="1335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928634" y="2006601"/>
              <a:ext cx="118110" cy="127000"/>
            </a:xfrm>
            <a:custGeom>
              <a:avLst/>
              <a:gdLst/>
              <a:ahLst/>
              <a:cxnLst/>
              <a:rect l="l" t="t" r="r" b="b"/>
              <a:pathLst>
                <a:path w="118109" h="127000">
                  <a:moveTo>
                    <a:pt x="117640" y="0"/>
                  </a:moveTo>
                  <a:lnTo>
                    <a:pt x="99187" y="0"/>
                  </a:lnTo>
                  <a:lnTo>
                    <a:pt x="99187" y="54610"/>
                  </a:lnTo>
                  <a:lnTo>
                    <a:pt x="18453" y="54610"/>
                  </a:lnTo>
                  <a:lnTo>
                    <a:pt x="18453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0" y="127000"/>
                  </a:lnTo>
                  <a:lnTo>
                    <a:pt x="18453" y="127000"/>
                  </a:lnTo>
                  <a:lnTo>
                    <a:pt x="18453" y="71120"/>
                  </a:lnTo>
                  <a:lnTo>
                    <a:pt x="99187" y="71120"/>
                  </a:lnTo>
                  <a:lnTo>
                    <a:pt x="99187" y="127000"/>
                  </a:lnTo>
                  <a:lnTo>
                    <a:pt x="117640" y="127000"/>
                  </a:lnTo>
                  <a:lnTo>
                    <a:pt x="117640" y="71120"/>
                  </a:lnTo>
                  <a:lnTo>
                    <a:pt x="117640" y="54610"/>
                  </a:lnTo>
                  <a:lnTo>
                    <a:pt x="11764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93211" y="2006885"/>
              <a:ext cx="117629" cy="1262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48840" y="2003252"/>
              <a:ext cx="124052" cy="13355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10882" y="2006885"/>
              <a:ext cx="149482" cy="12628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675749" y="1948181"/>
              <a:ext cx="153670" cy="185420"/>
            </a:xfrm>
            <a:custGeom>
              <a:avLst/>
              <a:gdLst/>
              <a:ahLst/>
              <a:cxnLst/>
              <a:rect l="l" t="t" r="r" b="b"/>
              <a:pathLst>
                <a:path w="153670" h="185419">
                  <a:moveTo>
                    <a:pt x="153111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185420"/>
                  </a:lnTo>
                  <a:lnTo>
                    <a:pt x="19291" y="185420"/>
                  </a:lnTo>
                  <a:lnTo>
                    <a:pt x="19291" y="16510"/>
                  </a:lnTo>
                  <a:lnTo>
                    <a:pt x="133845" y="16510"/>
                  </a:lnTo>
                  <a:lnTo>
                    <a:pt x="133845" y="185420"/>
                  </a:lnTo>
                  <a:lnTo>
                    <a:pt x="153111" y="185420"/>
                  </a:lnTo>
                  <a:lnTo>
                    <a:pt x="153111" y="16510"/>
                  </a:lnTo>
                  <a:lnTo>
                    <a:pt x="15311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877205" y="2003252"/>
              <a:ext cx="127688" cy="1869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33956" y="2003252"/>
              <a:ext cx="124052" cy="13355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186229" y="2003252"/>
              <a:ext cx="115671" cy="13355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41850" y="2006885"/>
              <a:ext cx="117633" cy="12628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487131" y="2006885"/>
              <a:ext cx="150328" cy="16149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663718" y="2003252"/>
              <a:ext cx="124056" cy="13355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0825760" y="2006601"/>
              <a:ext cx="265430" cy="127000"/>
            </a:xfrm>
            <a:custGeom>
              <a:avLst/>
              <a:gdLst/>
              <a:ahLst/>
              <a:cxnLst/>
              <a:rect l="l" t="t" r="r" b="b"/>
              <a:pathLst>
                <a:path w="265429" h="127000">
                  <a:moveTo>
                    <a:pt x="117627" y="0"/>
                  </a:moveTo>
                  <a:lnTo>
                    <a:pt x="99187" y="0"/>
                  </a:lnTo>
                  <a:lnTo>
                    <a:pt x="99187" y="54610"/>
                  </a:lnTo>
                  <a:lnTo>
                    <a:pt x="18453" y="54610"/>
                  </a:lnTo>
                  <a:lnTo>
                    <a:pt x="18453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0" y="127000"/>
                  </a:lnTo>
                  <a:lnTo>
                    <a:pt x="18453" y="127000"/>
                  </a:lnTo>
                  <a:lnTo>
                    <a:pt x="18453" y="71120"/>
                  </a:lnTo>
                  <a:lnTo>
                    <a:pt x="99187" y="71120"/>
                  </a:lnTo>
                  <a:lnTo>
                    <a:pt x="99187" y="127000"/>
                  </a:lnTo>
                  <a:lnTo>
                    <a:pt x="117627" y="127000"/>
                  </a:lnTo>
                  <a:lnTo>
                    <a:pt x="117627" y="71120"/>
                  </a:lnTo>
                  <a:lnTo>
                    <a:pt x="117627" y="54610"/>
                  </a:lnTo>
                  <a:lnTo>
                    <a:pt x="117627" y="0"/>
                  </a:lnTo>
                  <a:close/>
                </a:path>
                <a:path w="265429" h="127000">
                  <a:moveTo>
                    <a:pt x="264883" y="0"/>
                  </a:moveTo>
                  <a:lnTo>
                    <a:pt x="146977" y="0"/>
                  </a:lnTo>
                  <a:lnTo>
                    <a:pt x="146977" y="16510"/>
                  </a:lnTo>
                  <a:lnTo>
                    <a:pt x="196710" y="16510"/>
                  </a:lnTo>
                  <a:lnTo>
                    <a:pt x="196710" y="127000"/>
                  </a:lnTo>
                  <a:lnTo>
                    <a:pt x="215138" y="127000"/>
                  </a:lnTo>
                  <a:lnTo>
                    <a:pt x="215138" y="16510"/>
                  </a:lnTo>
                  <a:lnTo>
                    <a:pt x="264883" y="16510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111857" y="2003252"/>
              <a:ext cx="118486" cy="13355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72228" y="2329589"/>
              <a:ext cx="293371" cy="18915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146082" y="2385191"/>
              <a:ext cx="123504" cy="13355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994925" y="2385191"/>
              <a:ext cx="123504" cy="13355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470755" y="2326796"/>
              <a:ext cx="117629" cy="18831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06188" y="2388824"/>
              <a:ext cx="117629" cy="12628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83" y="2385191"/>
              <a:ext cx="123487" cy="13355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86468" y="2385191"/>
              <a:ext cx="251744" cy="13355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076484" y="2326796"/>
              <a:ext cx="117633" cy="18831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97783" y="2323444"/>
              <a:ext cx="220446" cy="19669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545330" y="2385191"/>
              <a:ext cx="293090" cy="16512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864675" y="2385191"/>
              <a:ext cx="124056" cy="13355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026736" y="2385191"/>
              <a:ext cx="127688" cy="18691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181490" y="2385191"/>
              <a:ext cx="118500" cy="13355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8343836" y="2388871"/>
              <a:ext cx="136525" cy="161290"/>
            </a:xfrm>
            <a:custGeom>
              <a:avLst/>
              <a:gdLst/>
              <a:ahLst/>
              <a:cxnLst/>
              <a:rect l="l" t="t" r="r" b="b"/>
              <a:pathLst>
                <a:path w="136525" h="161289">
                  <a:moveTo>
                    <a:pt x="136359" y="109220"/>
                  </a:moveTo>
                  <a:lnTo>
                    <a:pt x="115951" y="109220"/>
                  </a:lnTo>
                  <a:lnTo>
                    <a:pt x="115951" y="0"/>
                  </a:lnTo>
                  <a:lnTo>
                    <a:pt x="97523" y="0"/>
                  </a:lnTo>
                  <a:lnTo>
                    <a:pt x="97523" y="109220"/>
                  </a:lnTo>
                  <a:lnTo>
                    <a:pt x="18440" y="10922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109220"/>
                  </a:lnTo>
                  <a:lnTo>
                    <a:pt x="0" y="125730"/>
                  </a:lnTo>
                  <a:lnTo>
                    <a:pt x="117919" y="125730"/>
                  </a:lnTo>
                  <a:lnTo>
                    <a:pt x="117919" y="161290"/>
                  </a:lnTo>
                  <a:lnTo>
                    <a:pt x="136359" y="161290"/>
                  </a:lnTo>
                  <a:lnTo>
                    <a:pt x="136359" y="125730"/>
                  </a:lnTo>
                  <a:lnTo>
                    <a:pt x="136359" y="10922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15120" y="2388824"/>
              <a:ext cx="117629" cy="12628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79690" y="2388824"/>
              <a:ext cx="117629" cy="12628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02368" y="2385191"/>
              <a:ext cx="265438" cy="13355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252187" y="2325957"/>
              <a:ext cx="134579" cy="19278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95266" y="2388824"/>
              <a:ext cx="149478" cy="12628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80761" y="2385191"/>
              <a:ext cx="118497" cy="13355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828871" y="2388824"/>
              <a:ext cx="112596" cy="12628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045968" y="2325957"/>
              <a:ext cx="126284" cy="18915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202709" y="2325957"/>
              <a:ext cx="137462" cy="19278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371744" y="2325957"/>
              <a:ext cx="126291" cy="18915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672226" y="2329600"/>
              <a:ext cx="5157470" cy="567690"/>
            </a:xfrm>
            <a:custGeom>
              <a:avLst/>
              <a:gdLst/>
              <a:ahLst/>
              <a:cxnLst/>
              <a:rect l="l" t="t" r="r" b="b"/>
              <a:pathLst>
                <a:path w="5157470" h="567689">
                  <a:moveTo>
                    <a:pt x="165392" y="381927"/>
                  </a:moveTo>
                  <a:lnTo>
                    <a:pt x="146126" y="381927"/>
                  </a:lnTo>
                  <a:lnTo>
                    <a:pt x="146126" y="540918"/>
                  </a:lnTo>
                  <a:lnTo>
                    <a:pt x="42545" y="408470"/>
                  </a:lnTo>
                  <a:lnTo>
                    <a:pt x="21793" y="381927"/>
                  </a:lnTo>
                  <a:lnTo>
                    <a:pt x="0" y="381927"/>
                  </a:lnTo>
                  <a:lnTo>
                    <a:pt x="0" y="567461"/>
                  </a:lnTo>
                  <a:lnTo>
                    <a:pt x="19278" y="567461"/>
                  </a:lnTo>
                  <a:lnTo>
                    <a:pt x="19278" y="408470"/>
                  </a:lnTo>
                  <a:lnTo>
                    <a:pt x="143598" y="567461"/>
                  </a:lnTo>
                  <a:lnTo>
                    <a:pt x="165392" y="567461"/>
                  </a:lnTo>
                  <a:lnTo>
                    <a:pt x="165392" y="540918"/>
                  </a:lnTo>
                  <a:lnTo>
                    <a:pt x="165392" y="381927"/>
                  </a:lnTo>
                  <a:close/>
                </a:path>
                <a:path w="5157470" h="567689">
                  <a:moveTo>
                    <a:pt x="279387" y="488391"/>
                  </a:moveTo>
                  <a:lnTo>
                    <a:pt x="188036" y="488391"/>
                  </a:lnTo>
                  <a:lnTo>
                    <a:pt x="188036" y="505155"/>
                  </a:lnTo>
                  <a:lnTo>
                    <a:pt x="279387" y="505155"/>
                  </a:lnTo>
                  <a:lnTo>
                    <a:pt x="279387" y="488391"/>
                  </a:lnTo>
                  <a:close/>
                </a:path>
                <a:path w="5157470" h="567689">
                  <a:moveTo>
                    <a:pt x="280784" y="425792"/>
                  </a:moveTo>
                  <a:lnTo>
                    <a:pt x="280047" y="417982"/>
                  </a:lnTo>
                  <a:lnTo>
                    <a:pt x="279933" y="416763"/>
                  </a:lnTo>
                  <a:lnTo>
                    <a:pt x="277393" y="408368"/>
                  </a:lnTo>
                  <a:lnTo>
                    <a:pt x="273164" y="400634"/>
                  </a:lnTo>
                  <a:lnTo>
                    <a:pt x="269925" y="396748"/>
                  </a:lnTo>
                  <a:lnTo>
                    <a:pt x="267233" y="393534"/>
                  </a:lnTo>
                  <a:lnTo>
                    <a:pt x="262343" y="389496"/>
                  </a:lnTo>
                  <a:lnTo>
                    <a:pt x="262343" y="417982"/>
                  </a:lnTo>
                  <a:lnTo>
                    <a:pt x="262343" y="433616"/>
                  </a:lnTo>
                  <a:lnTo>
                    <a:pt x="259638" y="440423"/>
                  </a:lnTo>
                  <a:lnTo>
                    <a:pt x="248843" y="451967"/>
                  </a:lnTo>
                  <a:lnTo>
                    <a:pt x="242049" y="454863"/>
                  </a:lnTo>
                  <a:lnTo>
                    <a:pt x="225653" y="454863"/>
                  </a:lnTo>
                  <a:lnTo>
                    <a:pt x="218859" y="451967"/>
                  </a:lnTo>
                  <a:lnTo>
                    <a:pt x="208064" y="440423"/>
                  </a:lnTo>
                  <a:lnTo>
                    <a:pt x="205346" y="433616"/>
                  </a:lnTo>
                  <a:lnTo>
                    <a:pt x="205346" y="417982"/>
                  </a:lnTo>
                  <a:lnTo>
                    <a:pt x="208064" y="411175"/>
                  </a:lnTo>
                  <a:lnTo>
                    <a:pt x="218859" y="399630"/>
                  </a:lnTo>
                  <a:lnTo>
                    <a:pt x="225653" y="396748"/>
                  </a:lnTo>
                  <a:lnTo>
                    <a:pt x="242049" y="396748"/>
                  </a:lnTo>
                  <a:lnTo>
                    <a:pt x="248843" y="399630"/>
                  </a:lnTo>
                  <a:lnTo>
                    <a:pt x="259638" y="411175"/>
                  </a:lnTo>
                  <a:lnTo>
                    <a:pt x="262343" y="417982"/>
                  </a:lnTo>
                  <a:lnTo>
                    <a:pt x="262343" y="389496"/>
                  </a:lnTo>
                  <a:lnTo>
                    <a:pt x="260070" y="387604"/>
                  </a:lnTo>
                  <a:lnTo>
                    <a:pt x="252120" y="383362"/>
                  </a:lnTo>
                  <a:lnTo>
                    <a:pt x="243382" y="380822"/>
                  </a:lnTo>
                  <a:lnTo>
                    <a:pt x="233857" y="379984"/>
                  </a:lnTo>
                  <a:lnTo>
                    <a:pt x="224180" y="380822"/>
                  </a:lnTo>
                  <a:lnTo>
                    <a:pt x="190258" y="408203"/>
                  </a:lnTo>
                  <a:lnTo>
                    <a:pt x="186905" y="425792"/>
                  </a:lnTo>
                  <a:lnTo>
                    <a:pt x="187617" y="433616"/>
                  </a:lnTo>
                  <a:lnTo>
                    <a:pt x="187744" y="434949"/>
                  </a:lnTo>
                  <a:lnTo>
                    <a:pt x="190207" y="443230"/>
                  </a:lnTo>
                  <a:lnTo>
                    <a:pt x="190258" y="443407"/>
                  </a:lnTo>
                  <a:lnTo>
                    <a:pt x="194348" y="450977"/>
                  </a:lnTo>
                  <a:lnTo>
                    <a:pt x="194449" y="451154"/>
                  </a:lnTo>
                  <a:lnTo>
                    <a:pt x="200202" y="458063"/>
                  </a:lnTo>
                  <a:lnTo>
                    <a:pt x="200317" y="458216"/>
                  </a:lnTo>
                  <a:lnTo>
                    <a:pt x="207441" y="464083"/>
                  </a:lnTo>
                  <a:lnTo>
                    <a:pt x="215404" y="468274"/>
                  </a:lnTo>
                  <a:lnTo>
                    <a:pt x="224205" y="470789"/>
                  </a:lnTo>
                  <a:lnTo>
                    <a:pt x="233857" y="471614"/>
                  </a:lnTo>
                  <a:lnTo>
                    <a:pt x="243281" y="470789"/>
                  </a:lnTo>
                  <a:lnTo>
                    <a:pt x="277304" y="443407"/>
                  </a:lnTo>
                  <a:lnTo>
                    <a:pt x="280047" y="433616"/>
                  </a:lnTo>
                  <a:lnTo>
                    <a:pt x="280784" y="425792"/>
                  </a:lnTo>
                  <a:close/>
                </a:path>
                <a:path w="5157470" h="567689">
                  <a:moveTo>
                    <a:pt x="540359" y="381850"/>
                  </a:moveTo>
                  <a:lnTo>
                    <a:pt x="387248" y="381850"/>
                  </a:lnTo>
                  <a:lnTo>
                    <a:pt x="387248" y="399630"/>
                  </a:lnTo>
                  <a:lnTo>
                    <a:pt x="387248" y="567270"/>
                  </a:lnTo>
                  <a:lnTo>
                    <a:pt x="406527" y="567270"/>
                  </a:lnTo>
                  <a:lnTo>
                    <a:pt x="406527" y="399630"/>
                  </a:lnTo>
                  <a:lnTo>
                    <a:pt x="521081" y="399630"/>
                  </a:lnTo>
                  <a:lnTo>
                    <a:pt x="521081" y="567270"/>
                  </a:lnTo>
                  <a:lnTo>
                    <a:pt x="540359" y="567270"/>
                  </a:lnTo>
                  <a:lnTo>
                    <a:pt x="540359" y="399630"/>
                  </a:lnTo>
                  <a:lnTo>
                    <a:pt x="540359" y="381850"/>
                  </a:lnTo>
                  <a:close/>
                </a:path>
                <a:path w="5157470" h="567689">
                  <a:moveTo>
                    <a:pt x="4916335" y="0"/>
                  </a:moveTo>
                  <a:lnTo>
                    <a:pt x="4896218" y="0"/>
                  </a:lnTo>
                  <a:lnTo>
                    <a:pt x="4856531" y="34086"/>
                  </a:lnTo>
                  <a:lnTo>
                    <a:pt x="4856531" y="58674"/>
                  </a:lnTo>
                  <a:lnTo>
                    <a:pt x="4897044" y="22631"/>
                  </a:lnTo>
                  <a:lnTo>
                    <a:pt x="4897044" y="185521"/>
                  </a:lnTo>
                  <a:lnTo>
                    <a:pt x="4916335" y="185521"/>
                  </a:lnTo>
                  <a:lnTo>
                    <a:pt x="4916335" y="0"/>
                  </a:lnTo>
                  <a:close/>
                </a:path>
                <a:path w="5157470" h="567689">
                  <a:moveTo>
                    <a:pt x="5134534" y="59270"/>
                  </a:moveTo>
                  <a:lnTo>
                    <a:pt x="5037582" y="59270"/>
                  </a:lnTo>
                  <a:lnTo>
                    <a:pt x="5037582" y="75780"/>
                  </a:lnTo>
                  <a:lnTo>
                    <a:pt x="5037582" y="185000"/>
                  </a:lnTo>
                  <a:lnTo>
                    <a:pt x="5056022" y="185000"/>
                  </a:lnTo>
                  <a:lnTo>
                    <a:pt x="5056022" y="75780"/>
                  </a:lnTo>
                  <a:lnTo>
                    <a:pt x="5134534" y="75780"/>
                  </a:lnTo>
                  <a:lnTo>
                    <a:pt x="5134534" y="59270"/>
                  </a:lnTo>
                  <a:close/>
                </a:path>
                <a:path w="5157470" h="567689">
                  <a:moveTo>
                    <a:pt x="5157165" y="159816"/>
                  </a:moveTo>
                  <a:lnTo>
                    <a:pt x="5131460" y="159816"/>
                  </a:lnTo>
                  <a:lnTo>
                    <a:pt x="5131460" y="185521"/>
                  </a:lnTo>
                  <a:lnTo>
                    <a:pt x="5157165" y="185521"/>
                  </a:lnTo>
                  <a:lnTo>
                    <a:pt x="5157165" y="15981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260925" y="2767129"/>
              <a:ext cx="127688" cy="186919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6427717" y="2816864"/>
              <a:ext cx="72390" cy="17780"/>
            </a:xfrm>
            <a:custGeom>
              <a:avLst/>
              <a:gdLst/>
              <a:ahLst/>
              <a:cxnLst/>
              <a:rect l="l" t="t" r="r" b="b"/>
              <a:pathLst>
                <a:path w="72389" h="17780">
                  <a:moveTo>
                    <a:pt x="72370" y="0"/>
                  </a:moveTo>
                  <a:lnTo>
                    <a:pt x="0" y="0"/>
                  </a:lnTo>
                  <a:lnTo>
                    <a:pt x="0" y="17599"/>
                  </a:lnTo>
                  <a:lnTo>
                    <a:pt x="72370" y="17599"/>
                  </a:lnTo>
                  <a:lnTo>
                    <a:pt x="7237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519373" y="2707895"/>
              <a:ext cx="273719" cy="19278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819714" y="2711527"/>
              <a:ext cx="154792" cy="18552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070627" y="2711527"/>
              <a:ext cx="220719" cy="18552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339680" y="2770761"/>
              <a:ext cx="117629" cy="126288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504240" y="2771141"/>
              <a:ext cx="280035" cy="125730"/>
            </a:xfrm>
            <a:custGeom>
              <a:avLst/>
              <a:gdLst/>
              <a:ahLst/>
              <a:cxnLst/>
              <a:rect l="l" t="t" r="r" b="b"/>
              <a:pathLst>
                <a:path w="280034" h="125730">
                  <a:moveTo>
                    <a:pt x="117640" y="0"/>
                  </a:moveTo>
                  <a:lnTo>
                    <a:pt x="99199" y="0"/>
                  </a:lnTo>
                  <a:lnTo>
                    <a:pt x="99199" y="54610"/>
                  </a:lnTo>
                  <a:lnTo>
                    <a:pt x="18440" y="5461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0" y="125730"/>
                  </a:lnTo>
                  <a:lnTo>
                    <a:pt x="18440" y="125730"/>
                  </a:lnTo>
                  <a:lnTo>
                    <a:pt x="18440" y="71120"/>
                  </a:lnTo>
                  <a:lnTo>
                    <a:pt x="99199" y="71120"/>
                  </a:lnTo>
                  <a:lnTo>
                    <a:pt x="99199" y="125730"/>
                  </a:lnTo>
                  <a:lnTo>
                    <a:pt x="117640" y="125730"/>
                  </a:lnTo>
                  <a:lnTo>
                    <a:pt x="117640" y="71120"/>
                  </a:lnTo>
                  <a:lnTo>
                    <a:pt x="117640" y="54610"/>
                  </a:lnTo>
                  <a:lnTo>
                    <a:pt x="117640" y="0"/>
                  </a:lnTo>
                  <a:close/>
                </a:path>
                <a:path w="280034" h="125730">
                  <a:moveTo>
                    <a:pt x="279679" y="0"/>
                  </a:moveTo>
                  <a:lnTo>
                    <a:pt x="164579" y="0"/>
                  </a:lnTo>
                  <a:lnTo>
                    <a:pt x="164579" y="16510"/>
                  </a:lnTo>
                  <a:lnTo>
                    <a:pt x="164579" y="125730"/>
                  </a:lnTo>
                  <a:lnTo>
                    <a:pt x="183019" y="125730"/>
                  </a:lnTo>
                  <a:lnTo>
                    <a:pt x="183019" y="16510"/>
                  </a:lnTo>
                  <a:lnTo>
                    <a:pt x="261239" y="16510"/>
                  </a:lnTo>
                  <a:lnTo>
                    <a:pt x="261239" y="125730"/>
                  </a:lnTo>
                  <a:lnTo>
                    <a:pt x="279679" y="125730"/>
                  </a:lnTo>
                  <a:lnTo>
                    <a:pt x="279679" y="16510"/>
                  </a:lnTo>
                  <a:lnTo>
                    <a:pt x="27967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830864" y="2767129"/>
              <a:ext cx="127692" cy="18691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987615" y="2767129"/>
              <a:ext cx="129913" cy="13355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46872" y="2767129"/>
              <a:ext cx="123494" cy="13355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306964" y="2770761"/>
              <a:ext cx="114835" cy="12628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451133" y="2767129"/>
              <a:ext cx="124052" cy="133553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613191" y="2771141"/>
              <a:ext cx="196850" cy="161290"/>
            </a:xfrm>
            <a:custGeom>
              <a:avLst/>
              <a:gdLst/>
              <a:ahLst/>
              <a:cxnLst/>
              <a:rect l="l" t="t" r="r" b="b"/>
              <a:pathLst>
                <a:path w="196850" h="161289">
                  <a:moveTo>
                    <a:pt x="196405" y="109220"/>
                  </a:moveTo>
                  <a:lnTo>
                    <a:pt x="176022" y="109220"/>
                  </a:lnTo>
                  <a:lnTo>
                    <a:pt x="176022" y="0"/>
                  </a:lnTo>
                  <a:lnTo>
                    <a:pt x="157581" y="0"/>
                  </a:lnTo>
                  <a:lnTo>
                    <a:pt x="157581" y="109220"/>
                  </a:lnTo>
                  <a:lnTo>
                    <a:pt x="97231" y="109220"/>
                  </a:lnTo>
                  <a:lnTo>
                    <a:pt x="97231" y="0"/>
                  </a:lnTo>
                  <a:lnTo>
                    <a:pt x="78790" y="0"/>
                  </a:lnTo>
                  <a:lnTo>
                    <a:pt x="78790" y="109220"/>
                  </a:lnTo>
                  <a:lnTo>
                    <a:pt x="18440" y="10922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109220"/>
                  </a:lnTo>
                  <a:lnTo>
                    <a:pt x="0" y="125730"/>
                  </a:lnTo>
                  <a:lnTo>
                    <a:pt x="177965" y="125730"/>
                  </a:lnTo>
                  <a:lnTo>
                    <a:pt x="177965" y="161290"/>
                  </a:lnTo>
                  <a:lnTo>
                    <a:pt x="196405" y="161290"/>
                  </a:lnTo>
                  <a:lnTo>
                    <a:pt x="196405" y="125730"/>
                  </a:lnTo>
                  <a:lnTo>
                    <a:pt x="196405" y="10922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835876" y="2767129"/>
              <a:ext cx="124052" cy="133553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8997912" y="277114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09" h="125730">
                  <a:moveTo>
                    <a:pt x="117640" y="0"/>
                  </a:moveTo>
                  <a:lnTo>
                    <a:pt x="99199" y="0"/>
                  </a:lnTo>
                  <a:lnTo>
                    <a:pt x="99199" y="54610"/>
                  </a:lnTo>
                  <a:lnTo>
                    <a:pt x="18440" y="5461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0" y="125730"/>
                  </a:lnTo>
                  <a:lnTo>
                    <a:pt x="18440" y="125730"/>
                  </a:lnTo>
                  <a:lnTo>
                    <a:pt x="18440" y="71120"/>
                  </a:lnTo>
                  <a:lnTo>
                    <a:pt x="99199" y="71120"/>
                  </a:lnTo>
                  <a:lnTo>
                    <a:pt x="99199" y="125730"/>
                  </a:lnTo>
                  <a:lnTo>
                    <a:pt x="117640" y="125730"/>
                  </a:lnTo>
                  <a:lnTo>
                    <a:pt x="117640" y="71120"/>
                  </a:lnTo>
                  <a:lnTo>
                    <a:pt x="117640" y="54610"/>
                  </a:lnTo>
                  <a:lnTo>
                    <a:pt x="11764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162493" y="2770761"/>
              <a:ext cx="117629" cy="12628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312804" y="2770761"/>
              <a:ext cx="112600" cy="12628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540792" y="2711527"/>
              <a:ext cx="293371" cy="18915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63511" y="2767129"/>
              <a:ext cx="123487" cy="13355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174756" y="2770761"/>
              <a:ext cx="117629" cy="12628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014667" y="2767129"/>
              <a:ext cx="123490" cy="13355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339326" y="2770761"/>
              <a:ext cx="117629" cy="126288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5670829" y="3152141"/>
              <a:ext cx="115570" cy="127000"/>
            </a:xfrm>
            <a:custGeom>
              <a:avLst/>
              <a:gdLst/>
              <a:ahLst/>
              <a:cxnLst/>
              <a:rect l="l" t="t" r="r" b="b"/>
              <a:pathLst>
                <a:path w="115570" h="127000">
                  <a:moveTo>
                    <a:pt x="115112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127000"/>
                  </a:lnTo>
                  <a:lnTo>
                    <a:pt x="18440" y="127000"/>
                  </a:lnTo>
                  <a:lnTo>
                    <a:pt x="18440" y="17780"/>
                  </a:lnTo>
                  <a:lnTo>
                    <a:pt x="96659" y="17780"/>
                  </a:lnTo>
                  <a:lnTo>
                    <a:pt x="96659" y="127000"/>
                  </a:lnTo>
                  <a:lnTo>
                    <a:pt x="115112" y="127000"/>
                  </a:lnTo>
                  <a:lnTo>
                    <a:pt x="115112" y="17780"/>
                  </a:lnTo>
                  <a:lnTo>
                    <a:pt x="11511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832878" y="3149068"/>
              <a:ext cx="127692" cy="18691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989625" y="3149068"/>
              <a:ext cx="129917" cy="13355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157818" y="3152700"/>
              <a:ext cx="114835" cy="126288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301987" y="3149068"/>
              <a:ext cx="299242" cy="16512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636434" y="3152700"/>
              <a:ext cx="117629" cy="126288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6783387" y="3152141"/>
              <a:ext cx="118110" cy="127000"/>
            </a:xfrm>
            <a:custGeom>
              <a:avLst/>
              <a:gdLst/>
              <a:ahLst/>
              <a:cxnLst/>
              <a:rect l="l" t="t" r="r" b="b"/>
              <a:pathLst>
                <a:path w="118109" h="127000">
                  <a:moveTo>
                    <a:pt x="11791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49733" y="17780"/>
                  </a:lnTo>
                  <a:lnTo>
                    <a:pt x="49733" y="127000"/>
                  </a:lnTo>
                  <a:lnTo>
                    <a:pt x="68173" y="127000"/>
                  </a:lnTo>
                  <a:lnTo>
                    <a:pt x="68173" y="17780"/>
                  </a:lnTo>
                  <a:lnTo>
                    <a:pt x="117919" y="17780"/>
                  </a:lnTo>
                  <a:lnTo>
                    <a:pt x="11791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996301" y="3090672"/>
              <a:ext cx="2009721" cy="24531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109692" y="3087320"/>
              <a:ext cx="220442" cy="19669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57239" y="3149068"/>
              <a:ext cx="129909" cy="13355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525424" y="3149068"/>
              <a:ext cx="277455" cy="18691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829134" y="3152700"/>
              <a:ext cx="149482" cy="126288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670831" y="3534638"/>
              <a:ext cx="242233" cy="126288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949090" y="3531006"/>
              <a:ext cx="118486" cy="13355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102497" y="3531006"/>
              <a:ext cx="123504" cy="13355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253657" y="3531006"/>
              <a:ext cx="123501" cy="133553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6413754" y="3534411"/>
              <a:ext cx="118110" cy="127000"/>
            </a:xfrm>
            <a:custGeom>
              <a:avLst/>
              <a:gdLst/>
              <a:ahLst/>
              <a:cxnLst/>
              <a:rect l="l" t="t" r="r" b="b"/>
              <a:pathLst>
                <a:path w="118109" h="127000">
                  <a:moveTo>
                    <a:pt x="117627" y="0"/>
                  </a:moveTo>
                  <a:lnTo>
                    <a:pt x="99187" y="0"/>
                  </a:lnTo>
                  <a:lnTo>
                    <a:pt x="99187" y="54610"/>
                  </a:lnTo>
                  <a:lnTo>
                    <a:pt x="18440" y="5461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0" y="127000"/>
                  </a:lnTo>
                  <a:lnTo>
                    <a:pt x="18440" y="127000"/>
                  </a:lnTo>
                  <a:lnTo>
                    <a:pt x="18440" y="71120"/>
                  </a:lnTo>
                  <a:lnTo>
                    <a:pt x="99187" y="71120"/>
                  </a:lnTo>
                  <a:lnTo>
                    <a:pt x="99187" y="127000"/>
                  </a:lnTo>
                  <a:lnTo>
                    <a:pt x="117627" y="127000"/>
                  </a:lnTo>
                  <a:lnTo>
                    <a:pt x="117627" y="71120"/>
                  </a:lnTo>
                  <a:lnTo>
                    <a:pt x="117627" y="54610"/>
                  </a:lnTo>
                  <a:lnTo>
                    <a:pt x="117627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578326" y="3534638"/>
              <a:ext cx="145846" cy="12628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753222" y="3534638"/>
              <a:ext cx="126860" cy="126288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975356" y="3531006"/>
              <a:ext cx="277434" cy="186919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279063" y="3531006"/>
              <a:ext cx="251740" cy="13355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569079" y="3534638"/>
              <a:ext cx="114829" cy="12628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713252" y="3531006"/>
              <a:ext cx="299232" cy="16512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47689" y="3534638"/>
              <a:ext cx="117629" cy="126288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194658" y="3531006"/>
              <a:ext cx="260111" cy="133553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639186" y="3531006"/>
              <a:ext cx="124042" cy="133553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475171" y="3534638"/>
              <a:ext cx="126010" cy="126288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801237" y="3472610"/>
              <a:ext cx="117629" cy="188316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307280" y="1540840"/>
              <a:ext cx="2489302" cy="2477105"/>
            </a:xfrm>
            <a:prstGeom prst="rect">
              <a:avLst/>
            </a:prstGeom>
          </p:spPr>
        </p:pic>
      </p:grpSp>
      <p:grpSp>
        <p:nvGrpSpPr>
          <p:cNvPr id="107" name="object 107"/>
          <p:cNvGrpSpPr/>
          <p:nvPr/>
        </p:nvGrpSpPr>
        <p:grpSpPr>
          <a:xfrm>
            <a:off x="1729008" y="4658142"/>
            <a:ext cx="869315" cy="248920"/>
            <a:chOff x="1729008" y="4658142"/>
            <a:chExt cx="869315" cy="248920"/>
          </a:xfrm>
        </p:grpSpPr>
        <p:pic>
          <p:nvPicPr>
            <p:cNvPr id="108" name="object 10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729008" y="4658142"/>
              <a:ext cx="220435" cy="19669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976551" y="4719889"/>
              <a:ext cx="129923" cy="13355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144750" y="4719889"/>
              <a:ext cx="277437" cy="186918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448446" y="4723521"/>
              <a:ext cx="149482" cy="126287"/>
            </a:xfrm>
            <a:prstGeom prst="rect">
              <a:avLst/>
            </a:prstGeom>
          </p:spPr>
        </p:pic>
      </p:grpSp>
      <p:pic>
        <p:nvPicPr>
          <p:cNvPr id="112" name="object 112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770009" y="4723521"/>
            <a:ext cx="117629" cy="126287"/>
          </a:xfrm>
          <a:prstGeom prst="rect">
            <a:avLst/>
          </a:prstGeom>
        </p:spPr>
      </p:pic>
      <p:grpSp>
        <p:nvGrpSpPr>
          <p:cNvPr id="113" name="object 113"/>
          <p:cNvGrpSpPr/>
          <p:nvPr/>
        </p:nvGrpSpPr>
        <p:grpSpPr>
          <a:xfrm>
            <a:off x="3050773" y="4662890"/>
            <a:ext cx="603885" cy="191135"/>
            <a:chOff x="3050773" y="4662890"/>
            <a:chExt cx="603885" cy="191135"/>
          </a:xfrm>
        </p:grpSpPr>
        <p:pic>
          <p:nvPicPr>
            <p:cNvPr id="114" name="object 11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050773" y="4719889"/>
              <a:ext cx="123504" cy="133551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3201934" y="4719889"/>
              <a:ext cx="129927" cy="133551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3361190" y="4719889"/>
              <a:ext cx="129927" cy="133551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523639" y="4662890"/>
              <a:ext cx="130637" cy="190550"/>
            </a:xfrm>
            <a:prstGeom prst="rect">
              <a:avLst/>
            </a:prstGeom>
          </p:spPr>
        </p:pic>
      </p:grpSp>
      <p:grpSp>
        <p:nvGrpSpPr>
          <p:cNvPr id="118" name="object 118"/>
          <p:cNvGrpSpPr/>
          <p:nvPr/>
        </p:nvGrpSpPr>
        <p:grpSpPr>
          <a:xfrm>
            <a:off x="3692282" y="4719889"/>
            <a:ext cx="636270" cy="165100"/>
            <a:chOff x="3692282" y="4719889"/>
            <a:chExt cx="636270" cy="165100"/>
          </a:xfrm>
        </p:grpSpPr>
        <p:sp>
          <p:nvSpPr>
            <p:cNvPr id="119" name="object 119"/>
            <p:cNvSpPr/>
            <p:nvPr/>
          </p:nvSpPr>
          <p:spPr>
            <a:xfrm>
              <a:off x="3692271" y="4723131"/>
              <a:ext cx="196850" cy="161290"/>
            </a:xfrm>
            <a:custGeom>
              <a:avLst/>
              <a:gdLst/>
              <a:ahLst/>
              <a:cxnLst/>
              <a:rect l="l" t="t" r="r" b="b"/>
              <a:pathLst>
                <a:path w="196850" h="161289">
                  <a:moveTo>
                    <a:pt x="196418" y="110490"/>
                  </a:moveTo>
                  <a:lnTo>
                    <a:pt x="176022" y="110490"/>
                  </a:lnTo>
                  <a:lnTo>
                    <a:pt x="176022" y="0"/>
                  </a:lnTo>
                  <a:lnTo>
                    <a:pt x="157594" y="0"/>
                  </a:lnTo>
                  <a:lnTo>
                    <a:pt x="157594" y="110490"/>
                  </a:lnTo>
                  <a:lnTo>
                    <a:pt x="97243" y="110490"/>
                  </a:lnTo>
                  <a:lnTo>
                    <a:pt x="97243" y="0"/>
                  </a:lnTo>
                  <a:lnTo>
                    <a:pt x="78803" y="0"/>
                  </a:lnTo>
                  <a:lnTo>
                    <a:pt x="78803" y="110490"/>
                  </a:lnTo>
                  <a:lnTo>
                    <a:pt x="18453" y="110490"/>
                  </a:lnTo>
                  <a:lnTo>
                    <a:pt x="18453" y="0"/>
                  </a:lnTo>
                  <a:lnTo>
                    <a:pt x="0" y="0"/>
                  </a:lnTo>
                  <a:lnTo>
                    <a:pt x="0" y="110490"/>
                  </a:lnTo>
                  <a:lnTo>
                    <a:pt x="0" y="127000"/>
                  </a:lnTo>
                  <a:lnTo>
                    <a:pt x="177977" y="127000"/>
                  </a:lnTo>
                  <a:lnTo>
                    <a:pt x="177977" y="161290"/>
                  </a:lnTo>
                  <a:lnTo>
                    <a:pt x="196418" y="161290"/>
                  </a:lnTo>
                  <a:lnTo>
                    <a:pt x="196418" y="127000"/>
                  </a:lnTo>
                  <a:lnTo>
                    <a:pt x="196418" y="1104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914967" y="4719889"/>
              <a:ext cx="124052" cy="133551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4068079" y="4719889"/>
              <a:ext cx="260395" cy="133551"/>
            </a:xfrm>
            <a:prstGeom prst="rect">
              <a:avLst/>
            </a:prstGeom>
          </p:spPr>
        </p:pic>
      </p:grpSp>
      <p:grpSp>
        <p:nvGrpSpPr>
          <p:cNvPr id="122" name="object 122"/>
          <p:cNvGrpSpPr/>
          <p:nvPr/>
        </p:nvGrpSpPr>
        <p:grpSpPr>
          <a:xfrm>
            <a:off x="4357818" y="4719889"/>
            <a:ext cx="274320" cy="133985"/>
            <a:chOff x="4357818" y="4719889"/>
            <a:chExt cx="274320" cy="133985"/>
          </a:xfrm>
        </p:grpSpPr>
        <p:pic>
          <p:nvPicPr>
            <p:cNvPr id="123" name="object 123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501991" y="4719889"/>
              <a:ext cx="129913" cy="133551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357818" y="4723521"/>
              <a:ext cx="114825" cy="126287"/>
            </a:xfrm>
            <a:prstGeom prst="rect">
              <a:avLst/>
            </a:prstGeom>
          </p:spPr>
        </p:pic>
      </p:grpSp>
      <p:grpSp>
        <p:nvGrpSpPr>
          <p:cNvPr id="125" name="object 125"/>
          <p:cNvGrpSpPr/>
          <p:nvPr/>
        </p:nvGrpSpPr>
        <p:grpSpPr>
          <a:xfrm>
            <a:off x="4786387" y="4662890"/>
            <a:ext cx="929005" cy="222250"/>
            <a:chOff x="4786387" y="4662890"/>
            <a:chExt cx="929005" cy="222250"/>
          </a:xfrm>
        </p:grpSpPr>
        <p:pic>
          <p:nvPicPr>
            <p:cNvPr id="126" name="object 12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786387" y="4719889"/>
              <a:ext cx="129917" cy="133551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948835" y="4662890"/>
              <a:ext cx="296605" cy="19055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268909" y="4719889"/>
              <a:ext cx="293090" cy="165124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597204" y="4723521"/>
              <a:ext cx="117629" cy="126287"/>
            </a:xfrm>
            <a:prstGeom prst="rect">
              <a:avLst/>
            </a:prstGeom>
          </p:spPr>
        </p:pic>
      </p:grpSp>
      <p:sp>
        <p:nvSpPr>
          <p:cNvPr id="130" name="object 130"/>
          <p:cNvSpPr/>
          <p:nvPr/>
        </p:nvSpPr>
        <p:spPr>
          <a:xfrm>
            <a:off x="5761771" y="4794251"/>
            <a:ext cx="19050" cy="55880"/>
          </a:xfrm>
          <a:custGeom>
            <a:avLst/>
            <a:gdLst/>
            <a:ahLst/>
            <a:cxnLst/>
            <a:rect l="l" t="t" r="r" b="b"/>
            <a:pathLst>
              <a:path w="19050" h="55879">
                <a:moveTo>
                  <a:pt x="0" y="55879"/>
                </a:moveTo>
                <a:lnTo>
                  <a:pt x="18442" y="55879"/>
                </a:lnTo>
                <a:lnTo>
                  <a:pt x="18442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1" name="object 131"/>
          <p:cNvGrpSpPr/>
          <p:nvPr/>
        </p:nvGrpSpPr>
        <p:grpSpPr>
          <a:xfrm>
            <a:off x="5761771" y="4723131"/>
            <a:ext cx="263525" cy="127000"/>
            <a:chOff x="5761771" y="4723131"/>
            <a:chExt cx="263525" cy="127000"/>
          </a:xfrm>
        </p:grpSpPr>
        <p:sp>
          <p:nvSpPr>
            <p:cNvPr id="132" name="object 132"/>
            <p:cNvSpPr/>
            <p:nvPr/>
          </p:nvSpPr>
          <p:spPr>
            <a:xfrm>
              <a:off x="5761761" y="4723131"/>
              <a:ext cx="118110" cy="127000"/>
            </a:xfrm>
            <a:custGeom>
              <a:avLst/>
              <a:gdLst/>
              <a:ahLst/>
              <a:cxnLst/>
              <a:rect l="l" t="t" r="r" b="b"/>
              <a:pathLst>
                <a:path w="118110" h="127000">
                  <a:moveTo>
                    <a:pt x="117640" y="0"/>
                  </a:moveTo>
                  <a:lnTo>
                    <a:pt x="99187" y="0"/>
                  </a:lnTo>
                  <a:lnTo>
                    <a:pt x="99187" y="54610"/>
                  </a:lnTo>
                  <a:lnTo>
                    <a:pt x="18453" y="54610"/>
                  </a:lnTo>
                  <a:lnTo>
                    <a:pt x="18453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99187" y="71120"/>
                  </a:lnTo>
                  <a:lnTo>
                    <a:pt x="99187" y="127000"/>
                  </a:lnTo>
                  <a:lnTo>
                    <a:pt x="117640" y="127000"/>
                  </a:lnTo>
                  <a:lnTo>
                    <a:pt x="117640" y="71120"/>
                  </a:lnTo>
                  <a:lnTo>
                    <a:pt x="117640" y="54610"/>
                  </a:lnTo>
                  <a:lnTo>
                    <a:pt x="1176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912086" y="4723521"/>
              <a:ext cx="112600" cy="126287"/>
            </a:xfrm>
            <a:prstGeom prst="rect">
              <a:avLst/>
            </a:prstGeom>
          </p:spPr>
        </p:pic>
      </p:grpSp>
      <p:pic>
        <p:nvPicPr>
          <p:cNvPr id="134" name="object 134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6071627" y="4719889"/>
            <a:ext cx="308174" cy="133551"/>
          </a:xfrm>
          <a:prstGeom prst="rect">
            <a:avLst/>
          </a:prstGeom>
        </p:spPr>
      </p:pic>
      <p:grpSp>
        <p:nvGrpSpPr>
          <p:cNvPr id="135" name="object 135"/>
          <p:cNvGrpSpPr/>
          <p:nvPr/>
        </p:nvGrpSpPr>
        <p:grpSpPr>
          <a:xfrm>
            <a:off x="6520564" y="4719889"/>
            <a:ext cx="549275" cy="133985"/>
            <a:chOff x="6520564" y="4719889"/>
            <a:chExt cx="549275" cy="133985"/>
          </a:xfrm>
        </p:grpSpPr>
        <p:pic>
          <p:nvPicPr>
            <p:cNvPr id="136" name="object 136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520564" y="4719889"/>
              <a:ext cx="118490" cy="133551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682921" y="4723131"/>
              <a:ext cx="239727" cy="12700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951974" y="4723521"/>
              <a:ext cx="117629" cy="126287"/>
            </a:xfrm>
            <a:prstGeom prst="rect">
              <a:avLst/>
            </a:prstGeom>
          </p:spPr>
        </p:pic>
      </p:grpSp>
      <p:grpSp>
        <p:nvGrpSpPr>
          <p:cNvPr id="139" name="object 139"/>
          <p:cNvGrpSpPr/>
          <p:nvPr/>
        </p:nvGrpSpPr>
        <p:grpSpPr>
          <a:xfrm>
            <a:off x="7116545" y="4723521"/>
            <a:ext cx="172085" cy="127000"/>
            <a:chOff x="7116545" y="4723521"/>
            <a:chExt cx="172085" cy="127000"/>
          </a:xfrm>
        </p:grpSpPr>
        <p:pic>
          <p:nvPicPr>
            <p:cNvPr id="140" name="object 14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116545" y="4723521"/>
              <a:ext cx="114839" cy="126287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7269664" y="4794251"/>
              <a:ext cx="19050" cy="55880"/>
            </a:xfrm>
            <a:custGeom>
              <a:avLst/>
              <a:gdLst/>
              <a:ahLst/>
              <a:cxnLst/>
              <a:rect l="l" t="t" r="r" b="b"/>
              <a:pathLst>
                <a:path w="19050" h="55879">
                  <a:moveTo>
                    <a:pt x="0" y="55879"/>
                  </a:moveTo>
                  <a:lnTo>
                    <a:pt x="18439" y="55879"/>
                  </a:lnTo>
                  <a:lnTo>
                    <a:pt x="18439" y="0"/>
                  </a:lnTo>
                  <a:lnTo>
                    <a:pt x="0" y="0"/>
                  </a:lnTo>
                  <a:lnTo>
                    <a:pt x="0" y="558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2" name="object 142"/>
          <p:cNvSpPr/>
          <p:nvPr/>
        </p:nvSpPr>
        <p:spPr>
          <a:xfrm>
            <a:off x="7269657" y="4723131"/>
            <a:ext cx="118110" cy="127000"/>
          </a:xfrm>
          <a:custGeom>
            <a:avLst/>
            <a:gdLst/>
            <a:ahLst/>
            <a:cxnLst/>
            <a:rect l="l" t="t" r="r" b="b"/>
            <a:pathLst>
              <a:path w="118109" h="127000">
                <a:moveTo>
                  <a:pt x="117627" y="0"/>
                </a:moveTo>
                <a:lnTo>
                  <a:pt x="99187" y="0"/>
                </a:lnTo>
                <a:lnTo>
                  <a:pt x="99187" y="54610"/>
                </a:lnTo>
                <a:lnTo>
                  <a:pt x="18440" y="54610"/>
                </a:lnTo>
                <a:lnTo>
                  <a:pt x="18440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87" y="71120"/>
                </a:lnTo>
                <a:lnTo>
                  <a:pt x="99187" y="127000"/>
                </a:lnTo>
                <a:lnTo>
                  <a:pt x="117627" y="127000"/>
                </a:lnTo>
                <a:lnTo>
                  <a:pt x="117627" y="71120"/>
                </a:lnTo>
                <a:lnTo>
                  <a:pt x="117627" y="54610"/>
                </a:lnTo>
                <a:lnTo>
                  <a:pt x="11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3" name="object 143"/>
          <p:cNvGrpSpPr/>
          <p:nvPr/>
        </p:nvGrpSpPr>
        <p:grpSpPr>
          <a:xfrm>
            <a:off x="7434230" y="4723521"/>
            <a:ext cx="302260" cy="126364"/>
            <a:chOff x="7434230" y="4723521"/>
            <a:chExt cx="302260" cy="126364"/>
          </a:xfrm>
        </p:grpSpPr>
        <p:pic>
          <p:nvPicPr>
            <p:cNvPr id="144" name="object 14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434230" y="4723521"/>
              <a:ext cx="145846" cy="126287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609136" y="4723521"/>
              <a:ext cx="126850" cy="126287"/>
            </a:xfrm>
            <a:prstGeom prst="rect">
              <a:avLst/>
            </a:prstGeom>
          </p:spPr>
        </p:pic>
      </p:grpSp>
      <p:grpSp>
        <p:nvGrpSpPr>
          <p:cNvPr id="146" name="object 146"/>
          <p:cNvGrpSpPr/>
          <p:nvPr/>
        </p:nvGrpSpPr>
        <p:grpSpPr>
          <a:xfrm>
            <a:off x="7889343" y="4719889"/>
            <a:ext cx="762000" cy="133985"/>
            <a:chOff x="7889343" y="4719889"/>
            <a:chExt cx="762000" cy="133985"/>
          </a:xfrm>
        </p:grpSpPr>
        <p:pic>
          <p:nvPicPr>
            <p:cNvPr id="147" name="object 14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7889343" y="4723521"/>
              <a:ext cx="242229" cy="126287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8167601" y="4719889"/>
              <a:ext cx="118483" cy="133551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8321018" y="4719889"/>
              <a:ext cx="123494" cy="133551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8472165" y="4719889"/>
              <a:ext cx="123504" cy="133551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8632271" y="4794251"/>
              <a:ext cx="19050" cy="55880"/>
            </a:xfrm>
            <a:custGeom>
              <a:avLst/>
              <a:gdLst/>
              <a:ahLst/>
              <a:cxnLst/>
              <a:rect l="l" t="t" r="r" b="b"/>
              <a:pathLst>
                <a:path w="19050" h="55879">
                  <a:moveTo>
                    <a:pt x="0" y="55879"/>
                  </a:moveTo>
                  <a:lnTo>
                    <a:pt x="18442" y="55879"/>
                  </a:lnTo>
                  <a:lnTo>
                    <a:pt x="18442" y="0"/>
                  </a:lnTo>
                  <a:lnTo>
                    <a:pt x="0" y="0"/>
                  </a:lnTo>
                  <a:lnTo>
                    <a:pt x="0" y="558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2" name="object 152"/>
          <p:cNvSpPr/>
          <p:nvPr/>
        </p:nvSpPr>
        <p:spPr>
          <a:xfrm>
            <a:off x="8632266" y="4723131"/>
            <a:ext cx="118110" cy="127000"/>
          </a:xfrm>
          <a:custGeom>
            <a:avLst/>
            <a:gdLst/>
            <a:ahLst/>
            <a:cxnLst/>
            <a:rect l="l" t="t" r="r" b="b"/>
            <a:pathLst>
              <a:path w="118109" h="127000">
                <a:moveTo>
                  <a:pt x="117627" y="0"/>
                </a:moveTo>
                <a:lnTo>
                  <a:pt x="99187" y="0"/>
                </a:lnTo>
                <a:lnTo>
                  <a:pt x="99187" y="54610"/>
                </a:lnTo>
                <a:lnTo>
                  <a:pt x="18440" y="54610"/>
                </a:lnTo>
                <a:lnTo>
                  <a:pt x="18440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87" y="71120"/>
                </a:lnTo>
                <a:lnTo>
                  <a:pt x="99187" y="127000"/>
                </a:lnTo>
                <a:lnTo>
                  <a:pt x="117627" y="127000"/>
                </a:lnTo>
                <a:lnTo>
                  <a:pt x="117627" y="71120"/>
                </a:lnTo>
                <a:lnTo>
                  <a:pt x="117627" y="54610"/>
                </a:lnTo>
                <a:lnTo>
                  <a:pt x="11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3" name="object 153"/>
          <p:cNvGrpSpPr/>
          <p:nvPr/>
        </p:nvGrpSpPr>
        <p:grpSpPr>
          <a:xfrm>
            <a:off x="8796838" y="4723521"/>
            <a:ext cx="302260" cy="126364"/>
            <a:chOff x="8796838" y="4723521"/>
            <a:chExt cx="302260" cy="126364"/>
          </a:xfrm>
        </p:grpSpPr>
        <p:pic>
          <p:nvPicPr>
            <p:cNvPr id="154" name="object 154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8796838" y="4723521"/>
              <a:ext cx="145846" cy="126287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8971733" y="4723521"/>
              <a:ext cx="126860" cy="126287"/>
            </a:xfrm>
            <a:prstGeom prst="rect">
              <a:avLst/>
            </a:prstGeom>
          </p:spPr>
        </p:pic>
      </p:grpSp>
      <p:grpSp>
        <p:nvGrpSpPr>
          <p:cNvPr id="156" name="object 156"/>
          <p:cNvGrpSpPr/>
          <p:nvPr/>
        </p:nvGrpSpPr>
        <p:grpSpPr>
          <a:xfrm>
            <a:off x="9251950" y="4661493"/>
            <a:ext cx="1943735" cy="245745"/>
            <a:chOff x="9251950" y="4661493"/>
            <a:chExt cx="1943735" cy="245745"/>
          </a:xfrm>
        </p:grpSpPr>
        <p:pic>
          <p:nvPicPr>
            <p:cNvPr id="157" name="object 157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9251950" y="4719889"/>
              <a:ext cx="277434" cy="186918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9555656" y="4719889"/>
              <a:ext cx="251740" cy="133551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9845672" y="4723521"/>
              <a:ext cx="114829" cy="126287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9989845" y="4719889"/>
              <a:ext cx="299232" cy="16512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0324282" y="4723521"/>
              <a:ext cx="117629" cy="126287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0471251" y="4719889"/>
              <a:ext cx="260111" cy="133551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0751764" y="4723521"/>
              <a:ext cx="126014" cy="126287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0915769" y="4719889"/>
              <a:ext cx="124052" cy="133551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1077830" y="4661493"/>
              <a:ext cx="117629" cy="188315"/>
            </a:xfrm>
            <a:prstGeom prst="rect">
              <a:avLst/>
            </a:prstGeom>
          </p:spPr>
        </p:pic>
      </p:grpSp>
      <p:pic>
        <p:nvPicPr>
          <p:cNvPr id="166" name="object 166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11367526" y="4723521"/>
            <a:ext cx="117629" cy="126287"/>
          </a:xfrm>
          <a:prstGeom prst="rect">
            <a:avLst/>
          </a:prstGeom>
        </p:spPr>
      </p:pic>
      <p:grpSp>
        <p:nvGrpSpPr>
          <p:cNvPr id="167" name="object 167"/>
          <p:cNvGrpSpPr/>
          <p:nvPr/>
        </p:nvGrpSpPr>
        <p:grpSpPr>
          <a:xfrm>
            <a:off x="1739343" y="5101827"/>
            <a:ext cx="557530" cy="187325"/>
            <a:chOff x="1739343" y="5101827"/>
            <a:chExt cx="557530" cy="187325"/>
          </a:xfrm>
        </p:grpSpPr>
        <p:pic>
          <p:nvPicPr>
            <p:cNvPr id="168" name="object 168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739343" y="5105459"/>
              <a:ext cx="250790" cy="183286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019921" y="5101827"/>
              <a:ext cx="127688" cy="186918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178209" y="5101827"/>
              <a:ext cx="118490" cy="133551"/>
            </a:xfrm>
            <a:prstGeom prst="rect">
              <a:avLst/>
            </a:prstGeom>
          </p:spPr>
        </p:pic>
      </p:grpSp>
      <p:grpSp>
        <p:nvGrpSpPr>
          <p:cNvPr id="171" name="object 171"/>
          <p:cNvGrpSpPr/>
          <p:nvPr/>
        </p:nvGrpSpPr>
        <p:grpSpPr>
          <a:xfrm>
            <a:off x="2324804" y="5101827"/>
            <a:ext cx="758190" cy="187325"/>
            <a:chOff x="2324804" y="5101827"/>
            <a:chExt cx="758190" cy="187325"/>
          </a:xfrm>
        </p:grpSpPr>
        <p:sp>
          <p:nvSpPr>
            <p:cNvPr id="172" name="object 172"/>
            <p:cNvSpPr/>
            <p:nvPr/>
          </p:nvSpPr>
          <p:spPr>
            <a:xfrm>
              <a:off x="2324798" y="510540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10" h="125729">
                  <a:moveTo>
                    <a:pt x="117919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49745" y="16510"/>
                  </a:lnTo>
                  <a:lnTo>
                    <a:pt x="49745" y="125730"/>
                  </a:lnTo>
                  <a:lnTo>
                    <a:pt x="68160" y="125730"/>
                  </a:lnTo>
                  <a:lnTo>
                    <a:pt x="68160" y="16510"/>
                  </a:lnTo>
                  <a:lnTo>
                    <a:pt x="117919" y="16510"/>
                  </a:lnTo>
                  <a:lnTo>
                    <a:pt x="117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464405" y="5101827"/>
              <a:ext cx="129909" cy="133551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636114" y="5101827"/>
              <a:ext cx="127692" cy="186918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796393" y="5101827"/>
              <a:ext cx="129913" cy="133551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968106" y="5105459"/>
              <a:ext cx="114839" cy="126287"/>
            </a:xfrm>
            <a:prstGeom prst="rect">
              <a:avLst/>
            </a:prstGeom>
          </p:spPr>
        </p:pic>
      </p:grpSp>
      <p:grpSp>
        <p:nvGrpSpPr>
          <p:cNvPr id="177" name="object 177"/>
          <p:cNvGrpSpPr/>
          <p:nvPr/>
        </p:nvGrpSpPr>
        <p:grpSpPr>
          <a:xfrm>
            <a:off x="3265567" y="5101827"/>
            <a:ext cx="462280" cy="187325"/>
            <a:chOff x="3265567" y="5101827"/>
            <a:chExt cx="462280" cy="187325"/>
          </a:xfrm>
        </p:grpSpPr>
        <p:sp>
          <p:nvSpPr>
            <p:cNvPr id="178" name="object 178"/>
            <p:cNvSpPr/>
            <p:nvPr/>
          </p:nvSpPr>
          <p:spPr>
            <a:xfrm>
              <a:off x="3265563" y="5105401"/>
              <a:ext cx="97155" cy="125730"/>
            </a:xfrm>
            <a:custGeom>
              <a:avLst/>
              <a:gdLst/>
              <a:ahLst/>
              <a:cxnLst/>
              <a:rect l="l" t="t" r="r" b="b"/>
              <a:pathLst>
                <a:path w="97154" h="125729">
                  <a:moveTo>
                    <a:pt x="96951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125730"/>
                  </a:lnTo>
                  <a:lnTo>
                    <a:pt x="18440" y="125730"/>
                  </a:lnTo>
                  <a:lnTo>
                    <a:pt x="18440" y="16510"/>
                  </a:lnTo>
                  <a:lnTo>
                    <a:pt x="96951" y="16510"/>
                  </a:lnTo>
                  <a:lnTo>
                    <a:pt x="969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9" name="object 179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398173" y="5101827"/>
              <a:ext cx="127688" cy="186918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3545028" y="5105459"/>
              <a:ext cx="134114" cy="183286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3708925" y="5121911"/>
              <a:ext cx="19050" cy="109220"/>
            </a:xfrm>
            <a:custGeom>
              <a:avLst/>
              <a:gdLst/>
              <a:ahLst/>
              <a:cxnLst/>
              <a:rect l="l" t="t" r="r" b="b"/>
              <a:pathLst>
                <a:path w="19050" h="109220">
                  <a:moveTo>
                    <a:pt x="0" y="109220"/>
                  </a:moveTo>
                  <a:lnTo>
                    <a:pt x="18439" y="109220"/>
                  </a:lnTo>
                  <a:lnTo>
                    <a:pt x="18439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2" name="object 182"/>
          <p:cNvSpPr/>
          <p:nvPr/>
        </p:nvSpPr>
        <p:spPr>
          <a:xfrm>
            <a:off x="3708920" y="5105401"/>
            <a:ext cx="115570" cy="125730"/>
          </a:xfrm>
          <a:custGeom>
            <a:avLst/>
            <a:gdLst/>
            <a:ahLst/>
            <a:cxnLst/>
            <a:rect l="l" t="t" r="r" b="b"/>
            <a:pathLst>
              <a:path w="115570" h="125729">
                <a:moveTo>
                  <a:pt x="115100" y="0"/>
                </a:moveTo>
                <a:lnTo>
                  <a:pt x="0" y="0"/>
                </a:lnTo>
                <a:lnTo>
                  <a:pt x="0" y="16510"/>
                </a:lnTo>
                <a:lnTo>
                  <a:pt x="96672" y="16510"/>
                </a:lnTo>
                <a:lnTo>
                  <a:pt x="96672" y="125730"/>
                </a:lnTo>
                <a:lnTo>
                  <a:pt x="115100" y="125730"/>
                </a:lnTo>
                <a:lnTo>
                  <a:pt x="115100" y="16510"/>
                </a:lnTo>
                <a:lnTo>
                  <a:pt x="1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874496" y="5121911"/>
            <a:ext cx="19050" cy="109220"/>
          </a:xfrm>
          <a:custGeom>
            <a:avLst/>
            <a:gdLst/>
            <a:ahLst/>
            <a:cxnLst/>
            <a:rect l="l" t="t" r="r" b="b"/>
            <a:pathLst>
              <a:path w="19050" h="109220">
                <a:moveTo>
                  <a:pt x="0" y="109220"/>
                </a:moveTo>
                <a:lnTo>
                  <a:pt x="18439" y="109220"/>
                </a:lnTo>
                <a:lnTo>
                  <a:pt x="18439" y="0"/>
                </a:lnTo>
                <a:lnTo>
                  <a:pt x="0" y="0"/>
                </a:lnTo>
                <a:lnTo>
                  <a:pt x="0" y="1092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874490" y="5105401"/>
            <a:ext cx="115570" cy="125730"/>
          </a:xfrm>
          <a:custGeom>
            <a:avLst/>
            <a:gdLst/>
            <a:ahLst/>
            <a:cxnLst/>
            <a:rect l="l" t="t" r="r" b="b"/>
            <a:pathLst>
              <a:path w="115570" h="125729">
                <a:moveTo>
                  <a:pt x="115125" y="0"/>
                </a:moveTo>
                <a:lnTo>
                  <a:pt x="0" y="0"/>
                </a:lnTo>
                <a:lnTo>
                  <a:pt x="0" y="16510"/>
                </a:lnTo>
                <a:lnTo>
                  <a:pt x="96685" y="16510"/>
                </a:lnTo>
                <a:lnTo>
                  <a:pt x="96685" y="125730"/>
                </a:lnTo>
                <a:lnTo>
                  <a:pt x="115125" y="125730"/>
                </a:lnTo>
                <a:lnTo>
                  <a:pt x="115125" y="16510"/>
                </a:lnTo>
                <a:lnTo>
                  <a:pt x="1151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5" name="object 185"/>
          <p:cNvGrpSpPr/>
          <p:nvPr/>
        </p:nvGrpSpPr>
        <p:grpSpPr>
          <a:xfrm>
            <a:off x="4170560" y="5042592"/>
            <a:ext cx="233679" cy="193040"/>
            <a:chOff x="4170560" y="5042592"/>
            <a:chExt cx="233679" cy="193040"/>
          </a:xfrm>
        </p:grpSpPr>
        <p:pic>
          <p:nvPicPr>
            <p:cNvPr id="186" name="object 186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4170560" y="5042592"/>
              <a:ext cx="172937" cy="192787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4384469" y="5063491"/>
              <a:ext cx="19685" cy="167640"/>
            </a:xfrm>
            <a:custGeom>
              <a:avLst/>
              <a:gdLst/>
              <a:ahLst/>
              <a:cxnLst/>
              <a:rect l="l" t="t" r="r" b="b"/>
              <a:pathLst>
                <a:path w="19685" h="167639">
                  <a:moveTo>
                    <a:pt x="0" y="167639"/>
                  </a:moveTo>
                  <a:lnTo>
                    <a:pt x="19267" y="167639"/>
                  </a:lnTo>
                  <a:lnTo>
                    <a:pt x="19267" y="0"/>
                  </a:lnTo>
                  <a:lnTo>
                    <a:pt x="0" y="0"/>
                  </a:lnTo>
                  <a:lnTo>
                    <a:pt x="0" y="1676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8" name="object 188"/>
          <p:cNvGrpSpPr/>
          <p:nvPr/>
        </p:nvGrpSpPr>
        <p:grpSpPr>
          <a:xfrm>
            <a:off x="4384469" y="5042592"/>
            <a:ext cx="436245" cy="219075"/>
            <a:chOff x="4384469" y="5042592"/>
            <a:chExt cx="436245" cy="219075"/>
          </a:xfrm>
        </p:grpSpPr>
        <p:sp>
          <p:nvSpPr>
            <p:cNvPr id="189" name="object 189"/>
            <p:cNvSpPr/>
            <p:nvPr/>
          </p:nvSpPr>
          <p:spPr>
            <a:xfrm>
              <a:off x="4384459" y="5045711"/>
              <a:ext cx="153670" cy="185420"/>
            </a:xfrm>
            <a:custGeom>
              <a:avLst/>
              <a:gdLst/>
              <a:ahLst/>
              <a:cxnLst/>
              <a:rect l="l" t="t" r="r" b="b"/>
              <a:pathLst>
                <a:path w="153670" h="185420">
                  <a:moveTo>
                    <a:pt x="153111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133832" y="17780"/>
                  </a:lnTo>
                  <a:lnTo>
                    <a:pt x="133832" y="185420"/>
                  </a:lnTo>
                  <a:lnTo>
                    <a:pt x="153111" y="185420"/>
                  </a:lnTo>
                  <a:lnTo>
                    <a:pt x="153111" y="17780"/>
                  </a:lnTo>
                  <a:lnTo>
                    <a:pt x="1531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90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579106" y="5042592"/>
              <a:ext cx="189431" cy="192787"/>
            </a:xfrm>
            <a:prstGeom prst="rect">
              <a:avLst/>
            </a:prstGeom>
          </p:spPr>
        </p:pic>
        <p:sp>
          <p:nvSpPr>
            <p:cNvPr id="191" name="object 191"/>
            <p:cNvSpPr/>
            <p:nvPr/>
          </p:nvSpPr>
          <p:spPr>
            <a:xfrm>
              <a:off x="4789375" y="5206044"/>
              <a:ext cx="31115" cy="55880"/>
            </a:xfrm>
            <a:custGeom>
              <a:avLst/>
              <a:gdLst/>
              <a:ahLst/>
              <a:cxnLst/>
              <a:rect l="l" t="t" r="r" b="b"/>
              <a:pathLst>
                <a:path w="31114" h="55879">
                  <a:moveTo>
                    <a:pt x="31024" y="0"/>
                  </a:moveTo>
                  <a:lnTo>
                    <a:pt x="5313" y="0"/>
                  </a:lnTo>
                  <a:lnTo>
                    <a:pt x="5313" y="25703"/>
                  </a:lnTo>
                  <a:lnTo>
                    <a:pt x="17891" y="25703"/>
                  </a:lnTo>
                  <a:lnTo>
                    <a:pt x="0" y="55598"/>
                  </a:lnTo>
                  <a:lnTo>
                    <a:pt x="14259" y="55598"/>
                  </a:lnTo>
                  <a:lnTo>
                    <a:pt x="31024" y="27938"/>
                  </a:lnTo>
                  <a:lnTo>
                    <a:pt x="310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2" name="object 192"/>
          <p:cNvGrpSpPr/>
          <p:nvPr/>
        </p:nvGrpSpPr>
        <p:grpSpPr>
          <a:xfrm>
            <a:off x="4996595" y="5101827"/>
            <a:ext cx="684530" cy="187325"/>
            <a:chOff x="4996595" y="5101827"/>
            <a:chExt cx="684530" cy="187325"/>
          </a:xfrm>
        </p:grpSpPr>
        <p:pic>
          <p:nvPicPr>
            <p:cNvPr id="193" name="object 193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4996595" y="5101827"/>
              <a:ext cx="129909" cy="133551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5168308" y="5101827"/>
              <a:ext cx="127688" cy="186918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337515" y="5105459"/>
              <a:ext cx="117629" cy="126287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496664" y="5101827"/>
              <a:ext cx="124052" cy="133551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5662249" y="5176521"/>
              <a:ext cx="19050" cy="54610"/>
            </a:xfrm>
            <a:custGeom>
              <a:avLst/>
              <a:gdLst/>
              <a:ahLst/>
              <a:cxnLst/>
              <a:rect l="l" t="t" r="r" b="b"/>
              <a:pathLst>
                <a:path w="19050" h="54610">
                  <a:moveTo>
                    <a:pt x="0" y="54609"/>
                  </a:moveTo>
                  <a:lnTo>
                    <a:pt x="18442" y="54609"/>
                  </a:lnTo>
                  <a:lnTo>
                    <a:pt x="18442" y="0"/>
                  </a:lnTo>
                  <a:lnTo>
                    <a:pt x="0" y="0"/>
                  </a:lnTo>
                  <a:lnTo>
                    <a:pt x="0" y="546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8" name="object 198"/>
          <p:cNvSpPr/>
          <p:nvPr/>
        </p:nvSpPr>
        <p:spPr>
          <a:xfrm>
            <a:off x="5662244" y="5105401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10" h="125729">
                <a:moveTo>
                  <a:pt x="117627" y="0"/>
                </a:moveTo>
                <a:lnTo>
                  <a:pt x="99174" y="0"/>
                </a:lnTo>
                <a:lnTo>
                  <a:pt x="99174" y="54610"/>
                </a:lnTo>
                <a:lnTo>
                  <a:pt x="18440" y="54610"/>
                </a:lnTo>
                <a:lnTo>
                  <a:pt x="18440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74" y="71120"/>
                </a:lnTo>
                <a:lnTo>
                  <a:pt x="99174" y="125730"/>
                </a:lnTo>
                <a:lnTo>
                  <a:pt x="117627" y="125730"/>
                </a:lnTo>
                <a:lnTo>
                  <a:pt x="117627" y="71120"/>
                </a:lnTo>
                <a:lnTo>
                  <a:pt x="117627" y="54610"/>
                </a:lnTo>
                <a:lnTo>
                  <a:pt x="11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9" name="object 199"/>
          <p:cNvGrpSpPr/>
          <p:nvPr/>
        </p:nvGrpSpPr>
        <p:grpSpPr>
          <a:xfrm>
            <a:off x="5812740" y="5105401"/>
            <a:ext cx="268605" cy="126364"/>
            <a:chOff x="5812740" y="5105401"/>
            <a:chExt cx="268605" cy="126364"/>
          </a:xfrm>
        </p:grpSpPr>
        <p:sp>
          <p:nvSpPr>
            <p:cNvPr id="200" name="object 200"/>
            <p:cNvSpPr/>
            <p:nvPr/>
          </p:nvSpPr>
          <p:spPr>
            <a:xfrm>
              <a:off x="5812739" y="510540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10" h="125729">
                  <a:moveTo>
                    <a:pt x="117906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49720" y="16510"/>
                  </a:lnTo>
                  <a:lnTo>
                    <a:pt x="49720" y="125730"/>
                  </a:lnTo>
                  <a:lnTo>
                    <a:pt x="68160" y="125730"/>
                  </a:lnTo>
                  <a:lnTo>
                    <a:pt x="68160" y="16510"/>
                  </a:lnTo>
                  <a:lnTo>
                    <a:pt x="117906" y="16510"/>
                  </a:lnTo>
                  <a:lnTo>
                    <a:pt x="1179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1" name="object 20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963508" y="5105459"/>
              <a:ext cx="117629" cy="126287"/>
            </a:xfrm>
            <a:prstGeom prst="rect">
              <a:avLst/>
            </a:prstGeom>
          </p:spPr>
        </p:pic>
      </p:grpSp>
      <p:grpSp>
        <p:nvGrpSpPr>
          <p:cNvPr id="202" name="object 202"/>
          <p:cNvGrpSpPr/>
          <p:nvPr/>
        </p:nvGrpSpPr>
        <p:grpSpPr>
          <a:xfrm>
            <a:off x="6131599" y="5101827"/>
            <a:ext cx="596265" cy="187325"/>
            <a:chOff x="6131599" y="5101827"/>
            <a:chExt cx="596265" cy="187325"/>
          </a:xfrm>
        </p:grpSpPr>
        <p:pic>
          <p:nvPicPr>
            <p:cNvPr id="203" name="object 203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6131599" y="5101827"/>
              <a:ext cx="127688" cy="186918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6291864" y="5101827"/>
              <a:ext cx="129923" cy="133551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463577" y="5105459"/>
              <a:ext cx="114843" cy="126287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6609291" y="5101827"/>
              <a:ext cx="118504" cy="133551"/>
            </a:xfrm>
            <a:prstGeom prst="rect">
              <a:avLst/>
            </a:prstGeom>
          </p:spPr>
        </p:pic>
      </p:grpSp>
      <p:sp>
        <p:nvSpPr>
          <p:cNvPr id="207" name="object 207"/>
          <p:cNvSpPr/>
          <p:nvPr/>
        </p:nvSpPr>
        <p:spPr>
          <a:xfrm>
            <a:off x="6775181" y="5176521"/>
            <a:ext cx="19050" cy="54610"/>
          </a:xfrm>
          <a:custGeom>
            <a:avLst/>
            <a:gdLst/>
            <a:ahLst/>
            <a:cxnLst/>
            <a:rect l="l" t="t" r="r" b="b"/>
            <a:pathLst>
              <a:path w="19050" h="54610">
                <a:moveTo>
                  <a:pt x="0" y="54609"/>
                </a:moveTo>
                <a:lnTo>
                  <a:pt x="18442" y="54609"/>
                </a:lnTo>
                <a:lnTo>
                  <a:pt x="18442" y="0"/>
                </a:lnTo>
                <a:lnTo>
                  <a:pt x="0" y="0"/>
                </a:lnTo>
                <a:lnTo>
                  <a:pt x="0" y="546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775170" y="5105401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09" h="125729">
                <a:moveTo>
                  <a:pt x="117627" y="0"/>
                </a:moveTo>
                <a:lnTo>
                  <a:pt x="99187" y="0"/>
                </a:lnTo>
                <a:lnTo>
                  <a:pt x="99187" y="54610"/>
                </a:lnTo>
                <a:lnTo>
                  <a:pt x="18453" y="54610"/>
                </a:lnTo>
                <a:lnTo>
                  <a:pt x="18453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87" y="71120"/>
                </a:lnTo>
                <a:lnTo>
                  <a:pt x="99187" y="125730"/>
                </a:lnTo>
                <a:lnTo>
                  <a:pt x="117627" y="125730"/>
                </a:lnTo>
                <a:lnTo>
                  <a:pt x="117627" y="71120"/>
                </a:lnTo>
                <a:lnTo>
                  <a:pt x="117627" y="54610"/>
                </a:lnTo>
                <a:lnTo>
                  <a:pt x="11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943266" y="5176521"/>
            <a:ext cx="19050" cy="54610"/>
          </a:xfrm>
          <a:custGeom>
            <a:avLst/>
            <a:gdLst/>
            <a:ahLst/>
            <a:cxnLst/>
            <a:rect l="l" t="t" r="r" b="b"/>
            <a:pathLst>
              <a:path w="19050" h="54610">
                <a:moveTo>
                  <a:pt x="0" y="54609"/>
                </a:moveTo>
                <a:lnTo>
                  <a:pt x="18439" y="54609"/>
                </a:lnTo>
                <a:lnTo>
                  <a:pt x="18439" y="0"/>
                </a:lnTo>
                <a:lnTo>
                  <a:pt x="0" y="0"/>
                </a:lnTo>
                <a:lnTo>
                  <a:pt x="0" y="546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943255" y="5105401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09" h="125729">
                <a:moveTo>
                  <a:pt x="117640" y="0"/>
                </a:moveTo>
                <a:lnTo>
                  <a:pt x="99199" y="0"/>
                </a:lnTo>
                <a:lnTo>
                  <a:pt x="99199" y="54610"/>
                </a:lnTo>
                <a:lnTo>
                  <a:pt x="18440" y="54610"/>
                </a:lnTo>
                <a:lnTo>
                  <a:pt x="18440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99" y="71120"/>
                </a:lnTo>
                <a:lnTo>
                  <a:pt x="99199" y="125730"/>
                </a:lnTo>
                <a:lnTo>
                  <a:pt x="117640" y="125730"/>
                </a:lnTo>
                <a:lnTo>
                  <a:pt x="117640" y="71120"/>
                </a:lnTo>
                <a:lnTo>
                  <a:pt x="117640" y="54610"/>
                </a:lnTo>
                <a:lnTo>
                  <a:pt x="117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1" name="object 211"/>
          <p:cNvGrpSpPr/>
          <p:nvPr/>
        </p:nvGrpSpPr>
        <p:grpSpPr>
          <a:xfrm>
            <a:off x="7111365" y="5105460"/>
            <a:ext cx="305435" cy="126364"/>
            <a:chOff x="7111365" y="5105460"/>
            <a:chExt cx="305435" cy="126364"/>
          </a:xfrm>
        </p:grpSpPr>
        <p:pic>
          <p:nvPicPr>
            <p:cNvPr id="212" name="object 212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7111365" y="5105460"/>
              <a:ext cx="145846" cy="126287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7289795" y="5105460"/>
              <a:ext cx="126846" cy="126287"/>
            </a:xfrm>
            <a:prstGeom prst="rect">
              <a:avLst/>
            </a:prstGeom>
          </p:spPr>
        </p:pic>
      </p:grpSp>
      <p:sp>
        <p:nvSpPr>
          <p:cNvPr id="214" name="object 214"/>
          <p:cNvSpPr/>
          <p:nvPr/>
        </p:nvSpPr>
        <p:spPr>
          <a:xfrm>
            <a:off x="7589203" y="5176521"/>
            <a:ext cx="19050" cy="54610"/>
          </a:xfrm>
          <a:custGeom>
            <a:avLst/>
            <a:gdLst/>
            <a:ahLst/>
            <a:cxnLst/>
            <a:rect l="l" t="t" r="r" b="b"/>
            <a:pathLst>
              <a:path w="19050" h="54610">
                <a:moveTo>
                  <a:pt x="0" y="54609"/>
                </a:moveTo>
                <a:lnTo>
                  <a:pt x="18439" y="54609"/>
                </a:lnTo>
                <a:lnTo>
                  <a:pt x="18439" y="0"/>
                </a:lnTo>
                <a:lnTo>
                  <a:pt x="0" y="0"/>
                </a:lnTo>
                <a:lnTo>
                  <a:pt x="0" y="546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5" name="object 215"/>
          <p:cNvGrpSpPr/>
          <p:nvPr/>
        </p:nvGrpSpPr>
        <p:grpSpPr>
          <a:xfrm>
            <a:off x="7589203" y="5101827"/>
            <a:ext cx="276225" cy="133985"/>
            <a:chOff x="7589203" y="5101827"/>
            <a:chExt cx="276225" cy="133985"/>
          </a:xfrm>
        </p:grpSpPr>
        <p:sp>
          <p:nvSpPr>
            <p:cNvPr id="216" name="object 216"/>
            <p:cNvSpPr/>
            <p:nvPr/>
          </p:nvSpPr>
          <p:spPr>
            <a:xfrm>
              <a:off x="7589202" y="510540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09" h="125729">
                  <a:moveTo>
                    <a:pt x="117627" y="0"/>
                  </a:moveTo>
                  <a:lnTo>
                    <a:pt x="99187" y="0"/>
                  </a:lnTo>
                  <a:lnTo>
                    <a:pt x="99187" y="54610"/>
                  </a:lnTo>
                  <a:lnTo>
                    <a:pt x="18440" y="5461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99187" y="71120"/>
                  </a:lnTo>
                  <a:lnTo>
                    <a:pt x="99187" y="125730"/>
                  </a:lnTo>
                  <a:lnTo>
                    <a:pt x="117627" y="125730"/>
                  </a:lnTo>
                  <a:lnTo>
                    <a:pt x="117627" y="71120"/>
                  </a:lnTo>
                  <a:lnTo>
                    <a:pt x="117627" y="54610"/>
                  </a:lnTo>
                  <a:lnTo>
                    <a:pt x="11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" name="object 217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7746368" y="5101827"/>
              <a:ext cx="118497" cy="133551"/>
            </a:xfrm>
            <a:prstGeom prst="rect">
              <a:avLst/>
            </a:prstGeom>
          </p:spPr>
        </p:pic>
      </p:grpSp>
      <p:grpSp>
        <p:nvGrpSpPr>
          <p:cNvPr id="218" name="object 218"/>
          <p:cNvGrpSpPr/>
          <p:nvPr/>
        </p:nvGrpSpPr>
        <p:grpSpPr>
          <a:xfrm>
            <a:off x="8044131" y="5044828"/>
            <a:ext cx="668020" cy="191135"/>
            <a:chOff x="8044131" y="5044828"/>
            <a:chExt cx="668020" cy="191135"/>
          </a:xfrm>
        </p:grpSpPr>
        <p:pic>
          <p:nvPicPr>
            <p:cNvPr id="219" name="object 219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8044131" y="5101827"/>
              <a:ext cx="129917" cy="133551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8210094" y="5044828"/>
              <a:ext cx="130637" cy="190550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8373323" y="5101827"/>
              <a:ext cx="124052" cy="133551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8529962" y="5101827"/>
              <a:ext cx="123494" cy="133551"/>
            </a:xfrm>
            <a:prstGeom prst="rect">
              <a:avLst/>
            </a:prstGeom>
          </p:spPr>
        </p:pic>
        <p:sp>
          <p:nvSpPr>
            <p:cNvPr id="223" name="object 223"/>
            <p:cNvSpPr/>
            <p:nvPr/>
          </p:nvSpPr>
          <p:spPr>
            <a:xfrm>
              <a:off x="8693578" y="5121911"/>
              <a:ext cx="19050" cy="109220"/>
            </a:xfrm>
            <a:custGeom>
              <a:avLst/>
              <a:gdLst/>
              <a:ahLst/>
              <a:cxnLst/>
              <a:rect l="l" t="t" r="r" b="b"/>
              <a:pathLst>
                <a:path w="19050" h="109220">
                  <a:moveTo>
                    <a:pt x="0" y="109220"/>
                  </a:moveTo>
                  <a:lnTo>
                    <a:pt x="18442" y="109220"/>
                  </a:lnTo>
                  <a:lnTo>
                    <a:pt x="18442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4" name="object 224"/>
          <p:cNvGrpSpPr/>
          <p:nvPr/>
        </p:nvGrpSpPr>
        <p:grpSpPr>
          <a:xfrm>
            <a:off x="8693579" y="5101827"/>
            <a:ext cx="655320" cy="133985"/>
            <a:chOff x="8693579" y="5101827"/>
            <a:chExt cx="655320" cy="133985"/>
          </a:xfrm>
        </p:grpSpPr>
        <p:sp>
          <p:nvSpPr>
            <p:cNvPr id="225" name="object 225"/>
            <p:cNvSpPr/>
            <p:nvPr/>
          </p:nvSpPr>
          <p:spPr>
            <a:xfrm>
              <a:off x="8693569" y="5105401"/>
              <a:ext cx="115570" cy="125730"/>
            </a:xfrm>
            <a:custGeom>
              <a:avLst/>
              <a:gdLst/>
              <a:ahLst/>
              <a:cxnLst/>
              <a:rect l="l" t="t" r="r" b="b"/>
              <a:pathLst>
                <a:path w="115570" h="125729">
                  <a:moveTo>
                    <a:pt x="115112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6672" y="16510"/>
                  </a:lnTo>
                  <a:lnTo>
                    <a:pt x="96672" y="125730"/>
                  </a:lnTo>
                  <a:lnTo>
                    <a:pt x="115112" y="125730"/>
                  </a:lnTo>
                  <a:lnTo>
                    <a:pt x="115112" y="16510"/>
                  </a:lnTo>
                  <a:lnTo>
                    <a:pt x="1151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8850218" y="5101827"/>
              <a:ext cx="124052" cy="133551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9008244" y="5105459"/>
              <a:ext cx="114839" cy="126287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9164607" y="5101827"/>
              <a:ext cx="124052" cy="133551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9330178" y="5176521"/>
              <a:ext cx="19050" cy="54610"/>
            </a:xfrm>
            <a:custGeom>
              <a:avLst/>
              <a:gdLst/>
              <a:ahLst/>
              <a:cxnLst/>
              <a:rect l="l" t="t" r="r" b="b"/>
              <a:pathLst>
                <a:path w="19050" h="54610">
                  <a:moveTo>
                    <a:pt x="0" y="54609"/>
                  </a:moveTo>
                  <a:lnTo>
                    <a:pt x="18439" y="54609"/>
                  </a:lnTo>
                  <a:lnTo>
                    <a:pt x="18439" y="0"/>
                  </a:lnTo>
                  <a:lnTo>
                    <a:pt x="0" y="0"/>
                  </a:lnTo>
                  <a:lnTo>
                    <a:pt x="0" y="546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0" name="object 230"/>
          <p:cNvSpPr/>
          <p:nvPr/>
        </p:nvSpPr>
        <p:spPr>
          <a:xfrm>
            <a:off x="9330170" y="5105401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09" h="125729">
                <a:moveTo>
                  <a:pt x="117627" y="0"/>
                </a:moveTo>
                <a:lnTo>
                  <a:pt x="99199" y="0"/>
                </a:lnTo>
                <a:lnTo>
                  <a:pt x="99199" y="54610"/>
                </a:lnTo>
                <a:lnTo>
                  <a:pt x="18440" y="54610"/>
                </a:lnTo>
                <a:lnTo>
                  <a:pt x="18440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99" y="71120"/>
                </a:lnTo>
                <a:lnTo>
                  <a:pt x="99199" y="125730"/>
                </a:lnTo>
                <a:lnTo>
                  <a:pt x="117627" y="125730"/>
                </a:lnTo>
                <a:lnTo>
                  <a:pt x="117627" y="71120"/>
                </a:lnTo>
                <a:lnTo>
                  <a:pt x="117627" y="54610"/>
                </a:lnTo>
                <a:lnTo>
                  <a:pt x="11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1" name="object 231"/>
          <p:cNvGrpSpPr/>
          <p:nvPr/>
        </p:nvGrpSpPr>
        <p:grpSpPr>
          <a:xfrm>
            <a:off x="9498272" y="5101827"/>
            <a:ext cx="283210" cy="133985"/>
            <a:chOff x="9498272" y="5101827"/>
            <a:chExt cx="283210" cy="133985"/>
          </a:xfrm>
        </p:grpSpPr>
        <p:pic>
          <p:nvPicPr>
            <p:cNvPr id="232" name="object 232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9498272" y="5105459"/>
              <a:ext cx="117629" cy="126287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9657421" y="5101827"/>
              <a:ext cx="124056" cy="133551"/>
            </a:xfrm>
            <a:prstGeom prst="rect">
              <a:avLst/>
            </a:prstGeom>
          </p:spPr>
        </p:pic>
      </p:grpSp>
      <p:grpSp>
        <p:nvGrpSpPr>
          <p:cNvPr id="234" name="object 234"/>
          <p:cNvGrpSpPr/>
          <p:nvPr/>
        </p:nvGrpSpPr>
        <p:grpSpPr>
          <a:xfrm>
            <a:off x="9963814" y="5044828"/>
            <a:ext cx="874394" cy="191135"/>
            <a:chOff x="9963814" y="5044828"/>
            <a:chExt cx="874394" cy="191135"/>
          </a:xfrm>
        </p:grpSpPr>
        <p:pic>
          <p:nvPicPr>
            <p:cNvPr id="235" name="object 235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9963814" y="5105401"/>
              <a:ext cx="231231" cy="126345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0236578" y="5101827"/>
              <a:ext cx="129917" cy="133551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0402541" y="5044828"/>
              <a:ext cx="130637" cy="190550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0563786" y="5101827"/>
              <a:ext cx="118497" cy="133551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0712070" y="5105459"/>
              <a:ext cx="125996" cy="126287"/>
            </a:xfrm>
            <a:prstGeom prst="rect">
              <a:avLst/>
            </a:prstGeom>
          </p:spPr>
        </p:pic>
      </p:grpSp>
      <p:grpSp>
        <p:nvGrpSpPr>
          <p:cNvPr id="240" name="object 240"/>
          <p:cNvGrpSpPr/>
          <p:nvPr/>
        </p:nvGrpSpPr>
        <p:grpSpPr>
          <a:xfrm>
            <a:off x="10888531" y="5105460"/>
            <a:ext cx="167005" cy="126364"/>
            <a:chOff x="10888531" y="5105460"/>
            <a:chExt cx="167005" cy="126364"/>
          </a:xfrm>
        </p:grpSpPr>
        <p:pic>
          <p:nvPicPr>
            <p:cNvPr id="241" name="object 241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0888531" y="5105460"/>
              <a:ext cx="112320" cy="126287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11036513" y="5176521"/>
              <a:ext cx="19050" cy="54610"/>
            </a:xfrm>
            <a:custGeom>
              <a:avLst/>
              <a:gdLst/>
              <a:ahLst/>
              <a:cxnLst/>
              <a:rect l="l" t="t" r="r" b="b"/>
              <a:pathLst>
                <a:path w="19050" h="54610">
                  <a:moveTo>
                    <a:pt x="0" y="54609"/>
                  </a:moveTo>
                  <a:lnTo>
                    <a:pt x="18439" y="54609"/>
                  </a:lnTo>
                  <a:lnTo>
                    <a:pt x="18439" y="0"/>
                  </a:lnTo>
                  <a:lnTo>
                    <a:pt x="0" y="0"/>
                  </a:lnTo>
                  <a:lnTo>
                    <a:pt x="0" y="546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3" name="object 243"/>
          <p:cNvGrpSpPr/>
          <p:nvPr/>
        </p:nvGrpSpPr>
        <p:grpSpPr>
          <a:xfrm>
            <a:off x="11036513" y="5043432"/>
            <a:ext cx="448945" cy="192405"/>
            <a:chOff x="11036513" y="5043432"/>
            <a:chExt cx="448945" cy="192405"/>
          </a:xfrm>
        </p:grpSpPr>
        <p:sp>
          <p:nvSpPr>
            <p:cNvPr id="244" name="object 244"/>
            <p:cNvSpPr/>
            <p:nvPr/>
          </p:nvSpPr>
          <p:spPr>
            <a:xfrm>
              <a:off x="11036503" y="510540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09" h="125729">
                  <a:moveTo>
                    <a:pt x="117640" y="0"/>
                  </a:moveTo>
                  <a:lnTo>
                    <a:pt x="99199" y="0"/>
                  </a:lnTo>
                  <a:lnTo>
                    <a:pt x="99199" y="54610"/>
                  </a:lnTo>
                  <a:lnTo>
                    <a:pt x="18440" y="5461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99199" y="71120"/>
                  </a:lnTo>
                  <a:lnTo>
                    <a:pt x="99199" y="125730"/>
                  </a:lnTo>
                  <a:lnTo>
                    <a:pt x="117640" y="125730"/>
                  </a:lnTo>
                  <a:lnTo>
                    <a:pt x="117640" y="71120"/>
                  </a:lnTo>
                  <a:lnTo>
                    <a:pt x="117640" y="54610"/>
                  </a:lnTo>
                  <a:lnTo>
                    <a:pt x="1176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1195661" y="5101827"/>
              <a:ext cx="129927" cy="133551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1367388" y="5043432"/>
              <a:ext cx="117629" cy="188315"/>
            </a:xfrm>
            <a:prstGeom prst="rect">
              <a:avLst/>
            </a:prstGeom>
          </p:spPr>
        </p:pic>
      </p:grpSp>
      <p:grpSp>
        <p:nvGrpSpPr>
          <p:cNvPr id="247" name="object 247"/>
          <p:cNvGrpSpPr/>
          <p:nvPr/>
        </p:nvGrpSpPr>
        <p:grpSpPr>
          <a:xfrm>
            <a:off x="1739343" y="5483764"/>
            <a:ext cx="268605" cy="133985"/>
            <a:chOff x="1739343" y="5483764"/>
            <a:chExt cx="268605" cy="133985"/>
          </a:xfrm>
        </p:grpSpPr>
        <p:pic>
          <p:nvPicPr>
            <p:cNvPr id="248" name="object 248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739343" y="5487398"/>
              <a:ext cx="107842" cy="126287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878012" y="5483764"/>
              <a:ext cx="129931" cy="133553"/>
            </a:xfrm>
            <a:prstGeom prst="rect">
              <a:avLst/>
            </a:prstGeom>
          </p:spPr>
        </p:pic>
      </p:grpSp>
      <p:sp>
        <p:nvSpPr>
          <p:cNvPr id="250" name="object 250"/>
          <p:cNvSpPr/>
          <p:nvPr/>
        </p:nvSpPr>
        <p:spPr>
          <a:xfrm>
            <a:off x="2063070" y="5558791"/>
            <a:ext cx="19050" cy="54610"/>
          </a:xfrm>
          <a:custGeom>
            <a:avLst/>
            <a:gdLst/>
            <a:ahLst/>
            <a:cxnLst/>
            <a:rect l="l" t="t" r="r" b="b"/>
            <a:pathLst>
              <a:path w="19050" h="54610">
                <a:moveTo>
                  <a:pt x="0" y="54610"/>
                </a:moveTo>
                <a:lnTo>
                  <a:pt x="18439" y="54610"/>
                </a:lnTo>
                <a:lnTo>
                  <a:pt x="18439" y="0"/>
                </a:lnTo>
                <a:lnTo>
                  <a:pt x="0" y="0"/>
                </a:lnTo>
                <a:lnTo>
                  <a:pt x="0" y="546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2063064" y="5487671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10" h="125729">
                <a:moveTo>
                  <a:pt x="117627" y="0"/>
                </a:moveTo>
                <a:lnTo>
                  <a:pt x="99187" y="0"/>
                </a:lnTo>
                <a:lnTo>
                  <a:pt x="99187" y="54610"/>
                </a:lnTo>
                <a:lnTo>
                  <a:pt x="18440" y="54610"/>
                </a:lnTo>
                <a:lnTo>
                  <a:pt x="18440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87" y="71120"/>
                </a:lnTo>
                <a:lnTo>
                  <a:pt x="99187" y="125730"/>
                </a:lnTo>
                <a:lnTo>
                  <a:pt x="117627" y="125730"/>
                </a:lnTo>
                <a:lnTo>
                  <a:pt x="117627" y="71120"/>
                </a:lnTo>
                <a:lnTo>
                  <a:pt x="117627" y="54610"/>
                </a:lnTo>
                <a:lnTo>
                  <a:pt x="11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2" name="object 252"/>
          <p:cNvGrpSpPr/>
          <p:nvPr/>
        </p:nvGrpSpPr>
        <p:grpSpPr>
          <a:xfrm>
            <a:off x="2244492" y="5483764"/>
            <a:ext cx="434975" cy="187325"/>
            <a:chOff x="2244492" y="5483764"/>
            <a:chExt cx="434975" cy="187325"/>
          </a:xfrm>
        </p:grpSpPr>
        <p:pic>
          <p:nvPicPr>
            <p:cNvPr id="253" name="object 253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244492" y="5487398"/>
              <a:ext cx="107856" cy="126287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2374510" y="5487398"/>
              <a:ext cx="134110" cy="183286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2551752" y="5483764"/>
              <a:ext cx="127688" cy="186919"/>
            </a:xfrm>
            <a:prstGeom prst="rect">
              <a:avLst/>
            </a:prstGeom>
          </p:spPr>
        </p:pic>
      </p:grpSp>
      <p:pic>
        <p:nvPicPr>
          <p:cNvPr id="256" name="object 256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2725355" y="5483764"/>
            <a:ext cx="124052" cy="133553"/>
          </a:xfrm>
          <a:prstGeom prst="rect">
            <a:avLst/>
          </a:prstGeom>
        </p:spPr>
      </p:pic>
      <p:sp>
        <p:nvSpPr>
          <p:cNvPr id="257" name="object 257"/>
          <p:cNvSpPr/>
          <p:nvPr/>
        </p:nvSpPr>
        <p:spPr>
          <a:xfrm>
            <a:off x="2904253" y="5558791"/>
            <a:ext cx="19050" cy="54610"/>
          </a:xfrm>
          <a:custGeom>
            <a:avLst/>
            <a:gdLst/>
            <a:ahLst/>
            <a:cxnLst/>
            <a:rect l="l" t="t" r="r" b="b"/>
            <a:pathLst>
              <a:path w="19050" h="54610">
                <a:moveTo>
                  <a:pt x="0" y="54610"/>
                </a:moveTo>
                <a:lnTo>
                  <a:pt x="18453" y="54610"/>
                </a:lnTo>
                <a:lnTo>
                  <a:pt x="18453" y="0"/>
                </a:lnTo>
                <a:lnTo>
                  <a:pt x="0" y="0"/>
                </a:lnTo>
                <a:lnTo>
                  <a:pt x="0" y="546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2904248" y="5487671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10" h="125729">
                <a:moveTo>
                  <a:pt x="117627" y="0"/>
                </a:moveTo>
                <a:lnTo>
                  <a:pt x="99187" y="0"/>
                </a:lnTo>
                <a:lnTo>
                  <a:pt x="99187" y="54610"/>
                </a:lnTo>
                <a:lnTo>
                  <a:pt x="18453" y="54610"/>
                </a:lnTo>
                <a:lnTo>
                  <a:pt x="18453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87" y="71120"/>
                </a:lnTo>
                <a:lnTo>
                  <a:pt x="99187" y="125730"/>
                </a:lnTo>
                <a:lnTo>
                  <a:pt x="117627" y="125730"/>
                </a:lnTo>
                <a:lnTo>
                  <a:pt x="117627" y="71120"/>
                </a:lnTo>
                <a:lnTo>
                  <a:pt x="117627" y="54610"/>
                </a:lnTo>
                <a:lnTo>
                  <a:pt x="11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9" name="object 259"/>
          <p:cNvGrpSpPr/>
          <p:nvPr/>
        </p:nvGrpSpPr>
        <p:grpSpPr>
          <a:xfrm>
            <a:off x="3068082" y="5483764"/>
            <a:ext cx="283210" cy="133985"/>
            <a:chOff x="3068082" y="5483764"/>
            <a:chExt cx="283210" cy="133985"/>
          </a:xfrm>
        </p:grpSpPr>
        <p:sp>
          <p:nvSpPr>
            <p:cNvPr id="260" name="object 260"/>
            <p:cNvSpPr/>
            <p:nvPr/>
          </p:nvSpPr>
          <p:spPr>
            <a:xfrm>
              <a:off x="3068078" y="548767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10" h="125729">
                  <a:moveTo>
                    <a:pt x="117906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49733" y="16510"/>
                  </a:lnTo>
                  <a:lnTo>
                    <a:pt x="49733" y="125730"/>
                  </a:lnTo>
                  <a:lnTo>
                    <a:pt x="68173" y="125730"/>
                  </a:lnTo>
                  <a:lnTo>
                    <a:pt x="68173" y="16510"/>
                  </a:lnTo>
                  <a:lnTo>
                    <a:pt x="117906" y="16510"/>
                  </a:lnTo>
                  <a:lnTo>
                    <a:pt x="1179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261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3221007" y="5483764"/>
              <a:ext cx="129931" cy="133553"/>
            </a:xfrm>
            <a:prstGeom prst="rect">
              <a:avLst/>
            </a:prstGeom>
          </p:spPr>
        </p:pic>
      </p:grpSp>
      <p:pic>
        <p:nvPicPr>
          <p:cNvPr id="262" name="object 262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3397133" y="5483764"/>
            <a:ext cx="123490" cy="133553"/>
          </a:xfrm>
          <a:prstGeom prst="rect">
            <a:avLst/>
          </a:prstGeom>
        </p:spPr>
      </p:pic>
      <p:sp>
        <p:nvSpPr>
          <p:cNvPr id="263" name="object 263"/>
          <p:cNvSpPr/>
          <p:nvPr/>
        </p:nvSpPr>
        <p:spPr>
          <a:xfrm>
            <a:off x="3574087" y="5504181"/>
            <a:ext cx="19050" cy="109220"/>
          </a:xfrm>
          <a:custGeom>
            <a:avLst/>
            <a:gdLst/>
            <a:ahLst/>
            <a:cxnLst/>
            <a:rect l="l" t="t" r="r" b="b"/>
            <a:pathLst>
              <a:path w="19050" h="109220">
                <a:moveTo>
                  <a:pt x="0" y="109220"/>
                </a:moveTo>
                <a:lnTo>
                  <a:pt x="18442" y="109220"/>
                </a:lnTo>
                <a:lnTo>
                  <a:pt x="18442" y="0"/>
                </a:lnTo>
                <a:lnTo>
                  <a:pt x="0" y="0"/>
                </a:lnTo>
                <a:lnTo>
                  <a:pt x="0" y="1092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574084" y="5487671"/>
            <a:ext cx="115570" cy="125730"/>
          </a:xfrm>
          <a:custGeom>
            <a:avLst/>
            <a:gdLst/>
            <a:ahLst/>
            <a:cxnLst/>
            <a:rect l="l" t="t" r="r" b="b"/>
            <a:pathLst>
              <a:path w="115570" h="125729">
                <a:moveTo>
                  <a:pt x="115112" y="0"/>
                </a:moveTo>
                <a:lnTo>
                  <a:pt x="0" y="0"/>
                </a:lnTo>
                <a:lnTo>
                  <a:pt x="0" y="16510"/>
                </a:lnTo>
                <a:lnTo>
                  <a:pt x="96672" y="16510"/>
                </a:lnTo>
                <a:lnTo>
                  <a:pt x="96672" y="125730"/>
                </a:lnTo>
                <a:lnTo>
                  <a:pt x="115112" y="125730"/>
                </a:lnTo>
                <a:lnTo>
                  <a:pt x="115112" y="16510"/>
                </a:lnTo>
                <a:lnTo>
                  <a:pt x="1151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5" name="object 265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3744057" y="5483764"/>
            <a:ext cx="129917" cy="133553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3920173" y="5483764"/>
            <a:ext cx="123487" cy="133553"/>
          </a:xfrm>
          <a:prstGeom prst="rect">
            <a:avLst/>
          </a:prstGeom>
        </p:spPr>
      </p:pic>
      <p:pic>
        <p:nvPicPr>
          <p:cNvPr id="267" name="object 267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4088182" y="5483764"/>
            <a:ext cx="129927" cy="133553"/>
          </a:xfrm>
          <a:prstGeom prst="rect">
            <a:avLst/>
          </a:prstGeom>
        </p:spPr>
      </p:pic>
      <p:pic>
        <p:nvPicPr>
          <p:cNvPr id="268" name="object 268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4267496" y="5426766"/>
            <a:ext cx="130638" cy="190552"/>
          </a:xfrm>
          <a:prstGeom prst="rect">
            <a:avLst/>
          </a:prstGeom>
        </p:spPr>
      </p:pic>
      <p:sp>
        <p:nvSpPr>
          <p:cNvPr id="269" name="object 269"/>
          <p:cNvSpPr/>
          <p:nvPr/>
        </p:nvSpPr>
        <p:spPr>
          <a:xfrm>
            <a:off x="4452984" y="5558791"/>
            <a:ext cx="19050" cy="54610"/>
          </a:xfrm>
          <a:custGeom>
            <a:avLst/>
            <a:gdLst/>
            <a:ahLst/>
            <a:cxnLst/>
            <a:rect l="l" t="t" r="r" b="b"/>
            <a:pathLst>
              <a:path w="19050" h="54610">
                <a:moveTo>
                  <a:pt x="0" y="54610"/>
                </a:moveTo>
                <a:lnTo>
                  <a:pt x="18442" y="54610"/>
                </a:lnTo>
                <a:lnTo>
                  <a:pt x="18442" y="0"/>
                </a:lnTo>
                <a:lnTo>
                  <a:pt x="0" y="0"/>
                </a:lnTo>
                <a:lnTo>
                  <a:pt x="0" y="546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4452975" y="5487671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10" h="125729">
                <a:moveTo>
                  <a:pt x="117627" y="0"/>
                </a:moveTo>
                <a:lnTo>
                  <a:pt x="99199" y="0"/>
                </a:lnTo>
                <a:lnTo>
                  <a:pt x="99199" y="54610"/>
                </a:lnTo>
                <a:lnTo>
                  <a:pt x="18440" y="54610"/>
                </a:lnTo>
                <a:lnTo>
                  <a:pt x="18440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99" y="71120"/>
                </a:lnTo>
                <a:lnTo>
                  <a:pt x="99199" y="125730"/>
                </a:lnTo>
                <a:lnTo>
                  <a:pt x="117627" y="125730"/>
                </a:lnTo>
                <a:lnTo>
                  <a:pt x="117627" y="71120"/>
                </a:lnTo>
                <a:lnTo>
                  <a:pt x="117627" y="54610"/>
                </a:lnTo>
                <a:lnTo>
                  <a:pt x="11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" name="object 271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4625478" y="5483764"/>
            <a:ext cx="129913" cy="133553"/>
          </a:xfrm>
          <a:prstGeom prst="rect">
            <a:avLst/>
          </a:prstGeom>
        </p:spPr>
      </p:pic>
      <p:pic>
        <p:nvPicPr>
          <p:cNvPr id="272" name="object 272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4801590" y="5483764"/>
            <a:ext cx="123487" cy="133553"/>
          </a:xfrm>
          <a:prstGeom prst="rect">
            <a:avLst/>
          </a:prstGeom>
        </p:spPr>
      </p:pic>
      <p:sp>
        <p:nvSpPr>
          <p:cNvPr id="273" name="object 273"/>
          <p:cNvSpPr/>
          <p:nvPr/>
        </p:nvSpPr>
        <p:spPr>
          <a:xfrm>
            <a:off x="4960937" y="5487671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10" h="125729">
                <a:moveTo>
                  <a:pt x="117906" y="0"/>
                </a:moveTo>
                <a:lnTo>
                  <a:pt x="0" y="0"/>
                </a:lnTo>
                <a:lnTo>
                  <a:pt x="0" y="16510"/>
                </a:lnTo>
                <a:lnTo>
                  <a:pt x="49733" y="16510"/>
                </a:lnTo>
                <a:lnTo>
                  <a:pt x="49733" y="125730"/>
                </a:lnTo>
                <a:lnTo>
                  <a:pt x="68173" y="125730"/>
                </a:lnTo>
                <a:lnTo>
                  <a:pt x="68173" y="16510"/>
                </a:lnTo>
                <a:lnTo>
                  <a:pt x="117906" y="16510"/>
                </a:lnTo>
                <a:lnTo>
                  <a:pt x="1179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" name="object 274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5125046" y="5487398"/>
            <a:ext cx="117629" cy="126287"/>
          </a:xfrm>
          <a:prstGeom prst="rect">
            <a:avLst/>
          </a:prstGeom>
        </p:spPr>
      </p:pic>
      <p:pic>
        <p:nvPicPr>
          <p:cNvPr id="275" name="object 275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5447286" y="5483764"/>
            <a:ext cx="127688" cy="186919"/>
          </a:xfrm>
          <a:prstGeom prst="rect">
            <a:avLst/>
          </a:prstGeom>
        </p:spPr>
      </p:pic>
      <p:pic>
        <p:nvPicPr>
          <p:cNvPr id="276" name="object 276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5620892" y="5483764"/>
            <a:ext cx="129923" cy="133553"/>
          </a:xfrm>
          <a:prstGeom prst="rect">
            <a:avLst/>
          </a:prstGeom>
        </p:spPr>
      </p:pic>
      <p:pic>
        <p:nvPicPr>
          <p:cNvPr id="277" name="object 277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5797001" y="5483764"/>
            <a:ext cx="123504" cy="133553"/>
          </a:xfrm>
          <a:prstGeom prst="rect">
            <a:avLst/>
          </a:prstGeom>
        </p:spPr>
      </p:pic>
      <p:pic>
        <p:nvPicPr>
          <p:cNvPr id="278" name="object 278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5965027" y="5483764"/>
            <a:ext cx="123490" cy="133553"/>
          </a:xfrm>
          <a:prstGeom prst="rect">
            <a:avLst/>
          </a:prstGeom>
        </p:spPr>
      </p:pic>
      <p:pic>
        <p:nvPicPr>
          <p:cNvPr id="279" name="object 279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6141981" y="5487398"/>
            <a:ext cx="117619" cy="126287"/>
          </a:xfrm>
          <a:prstGeom prst="rect">
            <a:avLst/>
          </a:prstGeom>
        </p:spPr>
      </p:pic>
      <p:pic>
        <p:nvPicPr>
          <p:cNvPr id="280" name="object 280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6323407" y="5425370"/>
            <a:ext cx="117629" cy="188315"/>
          </a:xfrm>
          <a:prstGeom prst="rect">
            <a:avLst/>
          </a:prstGeom>
        </p:spPr>
      </p:pic>
      <p:pic>
        <p:nvPicPr>
          <p:cNvPr id="281" name="object 281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6495883" y="5483764"/>
            <a:ext cx="123504" cy="133553"/>
          </a:xfrm>
          <a:prstGeom prst="rect">
            <a:avLst/>
          </a:prstGeom>
        </p:spPr>
      </p:pic>
      <p:grpSp>
        <p:nvGrpSpPr>
          <p:cNvPr id="282" name="object 282"/>
          <p:cNvGrpSpPr/>
          <p:nvPr/>
        </p:nvGrpSpPr>
        <p:grpSpPr>
          <a:xfrm>
            <a:off x="6672845" y="5483764"/>
            <a:ext cx="268605" cy="133985"/>
            <a:chOff x="6672845" y="5483764"/>
            <a:chExt cx="268605" cy="133985"/>
          </a:xfrm>
        </p:grpSpPr>
        <p:pic>
          <p:nvPicPr>
            <p:cNvPr id="283" name="object 283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6811528" y="5483764"/>
              <a:ext cx="129909" cy="133553"/>
            </a:xfrm>
            <a:prstGeom prst="rect">
              <a:avLst/>
            </a:prstGeom>
          </p:spPr>
        </p:pic>
        <p:pic>
          <p:nvPicPr>
            <p:cNvPr id="284" name="object 284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6672845" y="5487398"/>
              <a:ext cx="107852" cy="126287"/>
            </a:xfrm>
            <a:prstGeom prst="rect">
              <a:avLst/>
            </a:prstGeom>
          </p:spPr>
        </p:pic>
      </p:grpSp>
      <p:grpSp>
        <p:nvGrpSpPr>
          <p:cNvPr id="285" name="object 285"/>
          <p:cNvGrpSpPr/>
          <p:nvPr/>
        </p:nvGrpSpPr>
        <p:grpSpPr>
          <a:xfrm>
            <a:off x="6996582" y="5483764"/>
            <a:ext cx="259715" cy="133985"/>
            <a:chOff x="6996582" y="5483764"/>
            <a:chExt cx="259715" cy="133985"/>
          </a:xfrm>
        </p:grpSpPr>
        <p:sp>
          <p:nvSpPr>
            <p:cNvPr id="286" name="object 286"/>
            <p:cNvSpPr/>
            <p:nvPr/>
          </p:nvSpPr>
          <p:spPr>
            <a:xfrm>
              <a:off x="6996582" y="5487671"/>
              <a:ext cx="97155" cy="125730"/>
            </a:xfrm>
            <a:custGeom>
              <a:avLst/>
              <a:gdLst/>
              <a:ahLst/>
              <a:cxnLst/>
              <a:rect l="l" t="t" r="r" b="b"/>
              <a:pathLst>
                <a:path w="97154" h="125729">
                  <a:moveTo>
                    <a:pt x="96951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125730"/>
                  </a:lnTo>
                  <a:lnTo>
                    <a:pt x="18440" y="125730"/>
                  </a:lnTo>
                  <a:lnTo>
                    <a:pt x="18440" y="16510"/>
                  </a:lnTo>
                  <a:lnTo>
                    <a:pt x="96951" y="16510"/>
                  </a:lnTo>
                  <a:lnTo>
                    <a:pt x="969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7" name="object 28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126319" y="5483764"/>
              <a:ext cx="129913" cy="133553"/>
            </a:xfrm>
            <a:prstGeom prst="rect">
              <a:avLst/>
            </a:prstGeom>
          </p:spPr>
        </p:pic>
      </p:grpSp>
      <p:pic>
        <p:nvPicPr>
          <p:cNvPr id="288" name="object 288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7443248" y="5426766"/>
            <a:ext cx="1331996" cy="243918"/>
          </a:xfrm>
          <a:prstGeom prst="rect">
            <a:avLst/>
          </a:prstGeom>
        </p:spPr>
      </p:pic>
      <p:sp>
        <p:nvSpPr>
          <p:cNvPr id="289" name="object 289"/>
          <p:cNvSpPr/>
          <p:nvPr/>
        </p:nvSpPr>
        <p:spPr>
          <a:xfrm>
            <a:off x="8835966" y="5558791"/>
            <a:ext cx="19050" cy="54610"/>
          </a:xfrm>
          <a:custGeom>
            <a:avLst/>
            <a:gdLst/>
            <a:ahLst/>
            <a:cxnLst/>
            <a:rect l="l" t="t" r="r" b="b"/>
            <a:pathLst>
              <a:path w="19050" h="54610">
                <a:moveTo>
                  <a:pt x="0" y="54610"/>
                </a:moveTo>
                <a:lnTo>
                  <a:pt x="18439" y="54610"/>
                </a:lnTo>
                <a:lnTo>
                  <a:pt x="18439" y="0"/>
                </a:lnTo>
                <a:lnTo>
                  <a:pt x="0" y="0"/>
                </a:lnTo>
                <a:lnTo>
                  <a:pt x="0" y="546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8835962" y="5487671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09" h="125729">
                <a:moveTo>
                  <a:pt x="117627" y="0"/>
                </a:moveTo>
                <a:lnTo>
                  <a:pt x="99187" y="0"/>
                </a:lnTo>
                <a:lnTo>
                  <a:pt x="99187" y="54610"/>
                </a:lnTo>
                <a:lnTo>
                  <a:pt x="18440" y="54610"/>
                </a:lnTo>
                <a:lnTo>
                  <a:pt x="18440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87" y="71120"/>
                </a:lnTo>
                <a:lnTo>
                  <a:pt x="99187" y="125730"/>
                </a:lnTo>
                <a:lnTo>
                  <a:pt x="117627" y="125730"/>
                </a:lnTo>
                <a:lnTo>
                  <a:pt x="117627" y="71120"/>
                </a:lnTo>
                <a:lnTo>
                  <a:pt x="117627" y="54610"/>
                </a:lnTo>
                <a:lnTo>
                  <a:pt x="11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1" name="object 291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9017388" y="5487398"/>
            <a:ext cx="117629" cy="126287"/>
          </a:xfrm>
          <a:prstGeom prst="rect">
            <a:avLst/>
          </a:prstGeom>
        </p:spPr>
      </p:pic>
      <p:pic>
        <p:nvPicPr>
          <p:cNvPr id="292" name="object 292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9184568" y="5487398"/>
            <a:ext cx="112604" cy="126287"/>
          </a:xfrm>
          <a:prstGeom prst="rect">
            <a:avLst/>
          </a:prstGeom>
        </p:spPr>
      </p:pic>
      <p:pic>
        <p:nvPicPr>
          <p:cNvPr id="293" name="object 293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9501778" y="5487398"/>
            <a:ext cx="117629" cy="126287"/>
          </a:xfrm>
          <a:prstGeom prst="rect">
            <a:avLst/>
          </a:prstGeom>
        </p:spPr>
      </p:pic>
      <p:pic>
        <p:nvPicPr>
          <p:cNvPr id="294" name="object 294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9985061" y="5483764"/>
            <a:ext cx="129923" cy="133553"/>
          </a:xfrm>
          <a:prstGeom prst="rect">
            <a:avLst/>
          </a:prstGeom>
        </p:spPr>
      </p:pic>
      <p:pic>
        <p:nvPicPr>
          <p:cNvPr id="295" name="object 295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9824032" y="5487398"/>
            <a:ext cx="114829" cy="126287"/>
          </a:xfrm>
          <a:prstGeom prst="rect">
            <a:avLst/>
          </a:prstGeom>
        </p:spPr>
      </p:pic>
      <p:pic>
        <p:nvPicPr>
          <p:cNvPr id="296" name="object 296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10161169" y="5483764"/>
            <a:ext cx="123504" cy="133553"/>
          </a:xfrm>
          <a:prstGeom prst="rect">
            <a:avLst/>
          </a:prstGeom>
        </p:spPr>
      </p:pic>
      <p:sp>
        <p:nvSpPr>
          <p:cNvPr id="297" name="object 297"/>
          <p:cNvSpPr/>
          <p:nvPr/>
        </p:nvSpPr>
        <p:spPr>
          <a:xfrm>
            <a:off x="10338127" y="5504181"/>
            <a:ext cx="19050" cy="109220"/>
          </a:xfrm>
          <a:custGeom>
            <a:avLst/>
            <a:gdLst/>
            <a:ahLst/>
            <a:cxnLst/>
            <a:rect l="l" t="t" r="r" b="b"/>
            <a:pathLst>
              <a:path w="19050" h="109220">
                <a:moveTo>
                  <a:pt x="0" y="109220"/>
                </a:moveTo>
                <a:lnTo>
                  <a:pt x="18442" y="109220"/>
                </a:lnTo>
                <a:lnTo>
                  <a:pt x="18442" y="0"/>
                </a:lnTo>
                <a:lnTo>
                  <a:pt x="0" y="0"/>
                </a:lnTo>
                <a:lnTo>
                  <a:pt x="0" y="1092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0338117" y="5487671"/>
            <a:ext cx="115570" cy="125730"/>
          </a:xfrm>
          <a:custGeom>
            <a:avLst/>
            <a:gdLst/>
            <a:ahLst/>
            <a:cxnLst/>
            <a:rect l="l" t="t" r="r" b="b"/>
            <a:pathLst>
              <a:path w="115570" h="125729">
                <a:moveTo>
                  <a:pt x="115125" y="0"/>
                </a:moveTo>
                <a:lnTo>
                  <a:pt x="0" y="0"/>
                </a:lnTo>
                <a:lnTo>
                  <a:pt x="0" y="16510"/>
                </a:lnTo>
                <a:lnTo>
                  <a:pt x="96685" y="16510"/>
                </a:lnTo>
                <a:lnTo>
                  <a:pt x="96685" y="125730"/>
                </a:lnTo>
                <a:lnTo>
                  <a:pt x="115125" y="125730"/>
                </a:lnTo>
                <a:lnTo>
                  <a:pt x="115125" y="16510"/>
                </a:lnTo>
                <a:lnTo>
                  <a:pt x="1151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9" name="object 299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10517044" y="5487398"/>
            <a:ext cx="117629" cy="126287"/>
          </a:xfrm>
          <a:prstGeom prst="rect">
            <a:avLst/>
          </a:prstGeom>
        </p:spPr>
      </p:pic>
      <p:grpSp>
        <p:nvGrpSpPr>
          <p:cNvPr id="300" name="object 300"/>
          <p:cNvGrpSpPr/>
          <p:nvPr/>
        </p:nvGrpSpPr>
        <p:grpSpPr>
          <a:xfrm>
            <a:off x="10680868" y="5483764"/>
            <a:ext cx="274955" cy="133985"/>
            <a:chOff x="10680868" y="5483764"/>
            <a:chExt cx="274955" cy="133985"/>
          </a:xfrm>
        </p:grpSpPr>
        <p:sp>
          <p:nvSpPr>
            <p:cNvPr id="301" name="object 301"/>
            <p:cNvSpPr/>
            <p:nvPr/>
          </p:nvSpPr>
          <p:spPr>
            <a:xfrm>
              <a:off x="10680865" y="548767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09" h="125729">
                  <a:moveTo>
                    <a:pt x="117894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49733" y="16510"/>
                  </a:lnTo>
                  <a:lnTo>
                    <a:pt x="49733" y="125730"/>
                  </a:lnTo>
                  <a:lnTo>
                    <a:pt x="68173" y="125730"/>
                  </a:lnTo>
                  <a:lnTo>
                    <a:pt x="68173" y="16510"/>
                  </a:lnTo>
                  <a:lnTo>
                    <a:pt x="117894" y="16510"/>
                  </a:lnTo>
                  <a:lnTo>
                    <a:pt x="1178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2" name="object 302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0836843" y="5483764"/>
              <a:ext cx="118483" cy="133553"/>
            </a:xfrm>
            <a:prstGeom prst="rect">
              <a:avLst/>
            </a:prstGeom>
          </p:spPr>
        </p:pic>
      </p:grpSp>
      <p:sp>
        <p:nvSpPr>
          <p:cNvPr id="303" name="object 303"/>
          <p:cNvSpPr/>
          <p:nvPr/>
        </p:nvSpPr>
        <p:spPr>
          <a:xfrm>
            <a:off x="11016046" y="5558791"/>
            <a:ext cx="19050" cy="54610"/>
          </a:xfrm>
          <a:custGeom>
            <a:avLst/>
            <a:gdLst/>
            <a:ahLst/>
            <a:cxnLst/>
            <a:rect l="l" t="t" r="r" b="b"/>
            <a:pathLst>
              <a:path w="19050" h="54610">
                <a:moveTo>
                  <a:pt x="0" y="54610"/>
                </a:moveTo>
                <a:lnTo>
                  <a:pt x="18453" y="54610"/>
                </a:lnTo>
                <a:lnTo>
                  <a:pt x="18453" y="0"/>
                </a:lnTo>
                <a:lnTo>
                  <a:pt x="0" y="0"/>
                </a:lnTo>
                <a:lnTo>
                  <a:pt x="0" y="546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1016043" y="5487671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09" h="125729">
                <a:moveTo>
                  <a:pt x="117627" y="0"/>
                </a:moveTo>
                <a:lnTo>
                  <a:pt x="99187" y="0"/>
                </a:lnTo>
                <a:lnTo>
                  <a:pt x="99187" y="54610"/>
                </a:lnTo>
                <a:lnTo>
                  <a:pt x="18453" y="54610"/>
                </a:lnTo>
                <a:lnTo>
                  <a:pt x="18453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87" y="71120"/>
                </a:lnTo>
                <a:lnTo>
                  <a:pt x="99187" y="125730"/>
                </a:lnTo>
                <a:lnTo>
                  <a:pt x="117627" y="125730"/>
                </a:lnTo>
                <a:lnTo>
                  <a:pt x="117627" y="71120"/>
                </a:lnTo>
                <a:lnTo>
                  <a:pt x="117627" y="54610"/>
                </a:lnTo>
                <a:lnTo>
                  <a:pt x="11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5" name="object 305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11197483" y="5487398"/>
            <a:ext cx="117629" cy="126287"/>
          </a:xfrm>
          <a:prstGeom prst="rect">
            <a:avLst/>
          </a:prstGeom>
        </p:spPr>
      </p:pic>
      <p:pic>
        <p:nvPicPr>
          <p:cNvPr id="306" name="object 306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11369963" y="5483764"/>
            <a:ext cx="124056" cy="133553"/>
          </a:xfrm>
          <a:prstGeom prst="rect">
            <a:avLst/>
          </a:prstGeom>
        </p:spPr>
      </p:pic>
      <p:grpSp>
        <p:nvGrpSpPr>
          <p:cNvPr id="307" name="object 307"/>
          <p:cNvGrpSpPr/>
          <p:nvPr/>
        </p:nvGrpSpPr>
        <p:grpSpPr>
          <a:xfrm>
            <a:off x="1739343" y="5865703"/>
            <a:ext cx="819150" cy="187325"/>
            <a:chOff x="1739343" y="5865703"/>
            <a:chExt cx="819150" cy="187325"/>
          </a:xfrm>
        </p:grpSpPr>
        <p:sp>
          <p:nvSpPr>
            <p:cNvPr id="308" name="object 308"/>
            <p:cNvSpPr/>
            <p:nvPr/>
          </p:nvSpPr>
          <p:spPr>
            <a:xfrm>
              <a:off x="1739341" y="5869941"/>
              <a:ext cx="97155" cy="125730"/>
            </a:xfrm>
            <a:custGeom>
              <a:avLst/>
              <a:gdLst/>
              <a:ahLst/>
              <a:cxnLst/>
              <a:rect l="l" t="t" r="r" b="b"/>
              <a:pathLst>
                <a:path w="97155" h="125729">
                  <a:moveTo>
                    <a:pt x="96951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125730"/>
                  </a:lnTo>
                  <a:lnTo>
                    <a:pt x="18440" y="125730"/>
                  </a:lnTo>
                  <a:lnTo>
                    <a:pt x="18440" y="16510"/>
                  </a:lnTo>
                  <a:lnTo>
                    <a:pt x="96951" y="16510"/>
                  </a:lnTo>
                  <a:lnTo>
                    <a:pt x="969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9" name="object 309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1856106" y="5865703"/>
              <a:ext cx="118482" cy="133553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2018459" y="5865703"/>
              <a:ext cx="127692" cy="186919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2184142" y="5869335"/>
              <a:ext cx="149482" cy="126288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2371615" y="5865703"/>
              <a:ext cx="129931" cy="133553"/>
            </a:xfrm>
            <a:prstGeom prst="rect">
              <a:avLst/>
            </a:prstGeom>
          </p:spPr>
        </p:pic>
        <p:sp>
          <p:nvSpPr>
            <p:cNvPr id="313" name="object 313"/>
            <p:cNvSpPr/>
            <p:nvPr/>
          </p:nvSpPr>
          <p:spPr>
            <a:xfrm>
              <a:off x="2539822" y="5941061"/>
              <a:ext cx="19050" cy="54610"/>
            </a:xfrm>
            <a:custGeom>
              <a:avLst/>
              <a:gdLst/>
              <a:ahLst/>
              <a:cxnLst/>
              <a:rect l="l" t="t" r="r" b="b"/>
              <a:pathLst>
                <a:path w="19050" h="54610">
                  <a:moveTo>
                    <a:pt x="0" y="54609"/>
                  </a:moveTo>
                  <a:lnTo>
                    <a:pt x="18439" y="54609"/>
                  </a:lnTo>
                  <a:lnTo>
                    <a:pt x="18439" y="0"/>
                  </a:lnTo>
                  <a:lnTo>
                    <a:pt x="0" y="0"/>
                  </a:lnTo>
                  <a:lnTo>
                    <a:pt x="0" y="546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4" name="object 314"/>
          <p:cNvSpPr/>
          <p:nvPr/>
        </p:nvSpPr>
        <p:spPr>
          <a:xfrm>
            <a:off x="2539822" y="5869941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10" h="125729">
                <a:moveTo>
                  <a:pt x="117627" y="0"/>
                </a:moveTo>
                <a:lnTo>
                  <a:pt x="99187" y="0"/>
                </a:lnTo>
                <a:lnTo>
                  <a:pt x="99187" y="53340"/>
                </a:lnTo>
                <a:lnTo>
                  <a:pt x="18427" y="53340"/>
                </a:lnTo>
                <a:lnTo>
                  <a:pt x="18427" y="0"/>
                </a:lnTo>
                <a:lnTo>
                  <a:pt x="0" y="0"/>
                </a:lnTo>
                <a:lnTo>
                  <a:pt x="0" y="53340"/>
                </a:lnTo>
                <a:lnTo>
                  <a:pt x="0" y="71120"/>
                </a:lnTo>
                <a:lnTo>
                  <a:pt x="99187" y="71120"/>
                </a:lnTo>
                <a:lnTo>
                  <a:pt x="99187" y="125730"/>
                </a:lnTo>
                <a:lnTo>
                  <a:pt x="117627" y="125730"/>
                </a:lnTo>
                <a:lnTo>
                  <a:pt x="117627" y="71120"/>
                </a:lnTo>
                <a:lnTo>
                  <a:pt x="117627" y="53340"/>
                </a:lnTo>
                <a:lnTo>
                  <a:pt x="11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5" name="object 315"/>
          <p:cNvGrpSpPr/>
          <p:nvPr/>
        </p:nvGrpSpPr>
        <p:grpSpPr>
          <a:xfrm>
            <a:off x="2704388" y="5869335"/>
            <a:ext cx="272415" cy="126364"/>
            <a:chOff x="2704388" y="5869335"/>
            <a:chExt cx="272415" cy="126364"/>
          </a:xfrm>
        </p:grpSpPr>
        <p:pic>
          <p:nvPicPr>
            <p:cNvPr id="316" name="object 316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2704388" y="5869335"/>
              <a:ext cx="117629" cy="126288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2861406" y="5869335"/>
              <a:ext cx="114839" cy="126288"/>
            </a:xfrm>
            <a:prstGeom prst="rect">
              <a:avLst/>
            </a:prstGeom>
          </p:spPr>
        </p:pic>
      </p:grpSp>
      <p:sp>
        <p:nvSpPr>
          <p:cNvPr id="318" name="object 318"/>
          <p:cNvSpPr/>
          <p:nvPr/>
        </p:nvSpPr>
        <p:spPr>
          <a:xfrm>
            <a:off x="3023182" y="5941061"/>
            <a:ext cx="19050" cy="54610"/>
          </a:xfrm>
          <a:custGeom>
            <a:avLst/>
            <a:gdLst/>
            <a:ahLst/>
            <a:cxnLst/>
            <a:rect l="l" t="t" r="r" b="b"/>
            <a:pathLst>
              <a:path w="19050" h="54610">
                <a:moveTo>
                  <a:pt x="0" y="54609"/>
                </a:moveTo>
                <a:lnTo>
                  <a:pt x="18442" y="54609"/>
                </a:lnTo>
                <a:lnTo>
                  <a:pt x="18442" y="0"/>
                </a:lnTo>
                <a:lnTo>
                  <a:pt x="0" y="0"/>
                </a:lnTo>
                <a:lnTo>
                  <a:pt x="0" y="546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9" name="object 319"/>
          <p:cNvGrpSpPr/>
          <p:nvPr/>
        </p:nvGrpSpPr>
        <p:grpSpPr>
          <a:xfrm>
            <a:off x="3023182" y="5865703"/>
            <a:ext cx="285750" cy="133985"/>
            <a:chOff x="3023182" y="5865703"/>
            <a:chExt cx="285750" cy="133985"/>
          </a:xfrm>
        </p:grpSpPr>
        <p:sp>
          <p:nvSpPr>
            <p:cNvPr id="320" name="object 320"/>
            <p:cNvSpPr/>
            <p:nvPr/>
          </p:nvSpPr>
          <p:spPr>
            <a:xfrm>
              <a:off x="3023171" y="586994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10" h="125729">
                  <a:moveTo>
                    <a:pt x="117640" y="0"/>
                  </a:moveTo>
                  <a:lnTo>
                    <a:pt x="99187" y="0"/>
                  </a:lnTo>
                  <a:lnTo>
                    <a:pt x="99187" y="53340"/>
                  </a:lnTo>
                  <a:lnTo>
                    <a:pt x="18453" y="53340"/>
                  </a:lnTo>
                  <a:lnTo>
                    <a:pt x="18453" y="0"/>
                  </a:lnTo>
                  <a:lnTo>
                    <a:pt x="0" y="0"/>
                  </a:lnTo>
                  <a:lnTo>
                    <a:pt x="0" y="53340"/>
                  </a:lnTo>
                  <a:lnTo>
                    <a:pt x="0" y="71120"/>
                  </a:lnTo>
                  <a:lnTo>
                    <a:pt x="99187" y="71120"/>
                  </a:lnTo>
                  <a:lnTo>
                    <a:pt x="99187" y="125730"/>
                  </a:lnTo>
                  <a:lnTo>
                    <a:pt x="117640" y="125730"/>
                  </a:lnTo>
                  <a:lnTo>
                    <a:pt x="117640" y="71120"/>
                  </a:lnTo>
                  <a:lnTo>
                    <a:pt x="117640" y="53340"/>
                  </a:lnTo>
                  <a:lnTo>
                    <a:pt x="1176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1" name="object 321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3178811" y="5865703"/>
              <a:ext cx="129909" cy="133553"/>
            </a:xfrm>
            <a:prstGeom prst="rect">
              <a:avLst/>
            </a:prstGeom>
          </p:spPr>
        </p:pic>
      </p:grpSp>
      <p:grpSp>
        <p:nvGrpSpPr>
          <p:cNvPr id="322" name="object 322"/>
          <p:cNvGrpSpPr/>
          <p:nvPr/>
        </p:nvGrpSpPr>
        <p:grpSpPr>
          <a:xfrm>
            <a:off x="3478605" y="5807309"/>
            <a:ext cx="1185545" cy="245745"/>
            <a:chOff x="3478605" y="5807309"/>
            <a:chExt cx="1185545" cy="245745"/>
          </a:xfrm>
        </p:grpSpPr>
        <p:pic>
          <p:nvPicPr>
            <p:cNvPr id="323" name="object 323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3478605" y="5865703"/>
              <a:ext cx="127688" cy="186919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3633376" y="5865703"/>
              <a:ext cx="118482" cy="133553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3785951" y="5865703"/>
              <a:ext cx="115671" cy="133553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3941575" y="5869335"/>
              <a:ext cx="114835" cy="126288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4094691" y="5869335"/>
              <a:ext cx="117629" cy="126288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4241650" y="5865703"/>
              <a:ext cx="265996" cy="133553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4545922" y="5807309"/>
              <a:ext cx="117629" cy="188315"/>
            </a:xfrm>
            <a:prstGeom prst="rect">
              <a:avLst/>
            </a:prstGeom>
          </p:spPr>
        </p:pic>
      </p:grpSp>
      <p:pic>
        <p:nvPicPr>
          <p:cNvPr id="330" name="object 330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4842097" y="5869335"/>
            <a:ext cx="117619" cy="126288"/>
          </a:xfrm>
          <a:prstGeom prst="rect">
            <a:avLst/>
          </a:prstGeom>
        </p:spPr>
      </p:pic>
      <p:grpSp>
        <p:nvGrpSpPr>
          <p:cNvPr id="331" name="object 331"/>
          <p:cNvGrpSpPr/>
          <p:nvPr/>
        </p:nvGrpSpPr>
        <p:grpSpPr>
          <a:xfrm>
            <a:off x="5129334" y="5865703"/>
            <a:ext cx="281305" cy="133985"/>
            <a:chOff x="5129334" y="5865703"/>
            <a:chExt cx="281305" cy="133985"/>
          </a:xfrm>
        </p:grpSpPr>
        <p:pic>
          <p:nvPicPr>
            <p:cNvPr id="332" name="object 332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5129334" y="5865703"/>
              <a:ext cx="123490" cy="133553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5280491" y="5865703"/>
              <a:ext cx="129913" cy="133553"/>
            </a:xfrm>
            <a:prstGeom prst="rect">
              <a:avLst/>
            </a:prstGeom>
          </p:spPr>
        </p:pic>
      </p:grpSp>
      <p:grpSp>
        <p:nvGrpSpPr>
          <p:cNvPr id="334" name="object 334"/>
          <p:cNvGrpSpPr/>
          <p:nvPr/>
        </p:nvGrpSpPr>
        <p:grpSpPr>
          <a:xfrm>
            <a:off x="5448679" y="5865703"/>
            <a:ext cx="596265" cy="165735"/>
            <a:chOff x="5448679" y="5865703"/>
            <a:chExt cx="596265" cy="165735"/>
          </a:xfrm>
        </p:grpSpPr>
        <p:sp>
          <p:nvSpPr>
            <p:cNvPr id="335" name="object 335"/>
            <p:cNvSpPr/>
            <p:nvPr/>
          </p:nvSpPr>
          <p:spPr>
            <a:xfrm>
              <a:off x="5448668" y="5869941"/>
              <a:ext cx="136525" cy="161290"/>
            </a:xfrm>
            <a:custGeom>
              <a:avLst/>
              <a:gdLst/>
              <a:ahLst/>
              <a:cxnLst/>
              <a:rect l="l" t="t" r="r" b="b"/>
              <a:pathLst>
                <a:path w="136525" h="161289">
                  <a:moveTo>
                    <a:pt x="136359" y="109220"/>
                  </a:moveTo>
                  <a:lnTo>
                    <a:pt x="115963" y="109220"/>
                  </a:lnTo>
                  <a:lnTo>
                    <a:pt x="115963" y="0"/>
                  </a:lnTo>
                  <a:lnTo>
                    <a:pt x="97523" y="0"/>
                  </a:lnTo>
                  <a:lnTo>
                    <a:pt x="97523" y="109220"/>
                  </a:lnTo>
                  <a:lnTo>
                    <a:pt x="18440" y="10922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109220"/>
                  </a:lnTo>
                  <a:lnTo>
                    <a:pt x="0" y="125730"/>
                  </a:lnTo>
                  <a:lnTo>
                    <a:pt x="117919" y="125730"/>
                  </a:lnTo>
                  <a:lnTo>
                    <a:pt x="117919" y="161290"/>
                  </a:lnTo>
                  <a:lnTo>
                    <a:pt x="136359" y="161290"/>
                  </a:lnTo>
                  <a:lnTo>
                    <a:pt x="136359" y="125730"/>
                  </a:lnTo>
                  <a:lnTo>
                    <a:pt x="136359" y="1092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6" name="object 336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5619957" y="5869335"/>
              <a:ext cx="117629" cy="126288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5773594" y="5865703"/>
              <a:ext cx="118504" cy="133553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5918353" y="5869335"/>
              <a:ext cx="126014" cy="126288"/>
            </a:xfrm>
            <a:prstGeom prst="rect">
              <a:avLst/>
            </a:prstGeom>
          </p:spPr>
        </p:pic>
      </p:grpSp>
      <p:grpSp>
        <p:nvGrpSpPr>
          <p:cNvPr id="339" name="object 339"/>
          <p:cNvGrpSpPr/>
          <p:nvPr/>
        </p:nvGrpSpPr>
        <p:grpSpPr>
          <a:xfrm>
            <a:off x="6091308" y="5869335"/>
            <a:ext cx="163195" cy="126364"/>
            <a:chOff x="6091308" y="5869335"/>
            <a:chExt cx="163195" cy="126364"/>
          </a:xfrm>
        </p:grpSpPr>
        <p:pic>
          <p:nvPicPr>
            <p:cNvPr id="340" name="object 340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6091308" y="5869335"/>
              <a:ext cx="112316" cy="126288"/>
            </a:xfrm>
            <a:prstGeom prst="rect">
              <a:avLst/>
            </a:prstGeom>
          </p:spPr>
        </p:pic>
        <p:sp>
          <p:nvSpPr>
            <p:cNvPr id="341" name="object 341"/>
            <p:cNvSpPr/>
            <p:nvPr/>
          </p:nvSpPr>
          <p:spPr>
            <a:xfrm>
              <a:off x="6235758" y="5941061"/>
              <a:ext cx="19050" cy="54610"/>
            </a:xfrm>
            <a:custGeom>
              <a:avLst/>
              <a:gdLst/>
              <a:ahLst/>
              <a:cxnLst/>
              <a:rect l="l" t="t" r="r" b="b"/>
              <a:pathLst>
                <a:path w="19050" h="54610">
                  <a:moveTo>
                    <a:pt x="0" y="54609"/>
                  </a:moveTo>
                  <a:lnTo>
                    <a:pt x="18442" y="54609"/>
                  </a:lnTo>
                  <a:lnTo>
                    <a:pt x="18442" y="0"/>
                  </a:lnTo>
                  <a:lnTo>
                    <a:pt x="0" y="0"/>
                  </a:lnTo>
                  <a:lnTo>
                    <a:pt x="0" y="546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2" name="object 342"/>
          <p:cNvGrpSpPr/>
          <p:nvPr/>
        </p:nvGrpSpPr>
        <p:grpSpPr>
          <a:xfrm>
            <a:off x="6235758" y="5865703"/>
            <a:ext cx="999490" cy="133985"/>
            <a:chOff x="6235758" y="5865703"/>
            <a:chExt cx="999490" cy="133985"/>
          </a:xfrm>
        </p:grpSpPr>
        <p:sp>
          <p:nvSpPr>
            <p:cNvPr id="343" name="object 343"/>
            <p:cNvSpPr/>
            <p:nvPr/>
          </p:nvSpPr>
          <p:spPr>
            <a:xfrm>
              <a:off x="6235751" y="586994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10" h="125729">
                  <a:moveTo>
                    <a:pt x="117627" y="0"/>
                  </a:moveTo>
                  <a:lnTo>
                    <a:pt x="99187" y="0"/>
                  </a:lnTo>
                  <a:lnTo>
                    <a:pt x="99187" y="53340"/>
                  </a:lnTo>
                  <a:lnTo>
                    <a:pt x="18440" y="5334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53340"/>
                  </a:lnTo>
                  <a:lnTo>
                    <a:pt x="0" y="71120"/>
                  </a:lnTo>
                  <a:lnTo>
                    <a:pt x="99187" y="71120"/>
                  </a:lnTo>
                  <a:lnTo>
                    <a:pt x="99187" y="125730"/>
                  </a:lnTo>
                  <a:lnTo>
                    <a:pt x="117627" y="125730"/>
                  </a:lnTo>
                  <a:lnTo>
                    <a:pt x="117627" y="71120"/>
                  </a:lnTo>
                  <a:lnTo>
                    <a:pt x="117627" y="53340"/>
                  </a:lnTo>
                  <a:lnTo>
                    <a:pt x="11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4" name="object 344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6391383" y="5865703"/>
              <a:ext cx="129923" cy="133553"/>
            </a:xfrm>
            <a:prstGeom prst="rect">
              <a:avLst/>
            </a:prstGeom>
          </p:spPr>
        </p:pic>
        <p:sp>
          <p:nvSpPr>
            <p:cNvPr id="345" name="object 345"/>
            <p:cNvSpPr/>
            <p:nvPr/>
          </p:nvSpPr>
          <p:spPr>
            <a:xfrm>
              <a:off x="6560698" y="5915438"/>
              <a:ext cx="72390" cy="17780"/>
            </a:xfrm>
            <a:custGeom>
              <a:avLst/>
              <a:gdLst/>
              <a:ahLst/>
              <a:cxnLst/>
              <a:rect l="l" t="t" r="r" b="b"/>
              <a:pathLst>
                <a:path w="72390" h="17779">
                  <a:moveTo>
                    <a:pt x="72367" y="0"/>
                  </a:moveTo>
                  <a:lnTo>
                    <a:pt x="0" y="0"/>
                  </a:lnTo>
                  <a:lnTo>
                    <a:pt x="0" y="17600"/>
                  </a:lnTo>
                  <a:lnTo>
                    <a:pt x="72367" y="17600"/>
                  </a:lnTo>
                  <a:lnTo>
                    <a:pt x="7236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6" name="object 346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6672182" y="5865703"/>
              <a:ext cx="265424" cy="133553"/>
            </a:xfrm>
            <a:prstGeom prst="rect">
              <a:avLst/>
            </a:prstGeom>
          </p:spPr>
        </p:pic>
        <p:pic>
          <p:nvPicPr>
            <p:cNvPr id="347" name="object 347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6966950" y="5869335"/>
              <a:ext cx="114825" cy="126288"/>
            </a:xfrm>
            <a:prstGeom prst="rect">
              <a:avLst/>
            </a:prstGeom>
          </p:spPr>
        </p:pic>
        <p:sp>
          <p:nvSpPr>
            <p:cNvPr id="348" name="object 348"/>
            <p:cNvSpPr/>
            <p:nvPr/>
          </p:nvSpPr>
          <p:spPr>
            <a:xfrm>
              <a:off x="7111123" y="5865703"/>
              <a:ext cx="124460" cy="133985"/>
            </a:xfrm>
            <a:custGeom>
              <a:avLst/>
              <a:gdLst/>
              <a:ahLst/>
              <a:cxnLst/>
              <a:rect l="l" t="t" r="r" b="b"/>
              <a:pathLst>
                <a:path w="124459" h="133985">
                  <a:moveTo>
                    <a:pt x="63701" y="0"/>
                  </a:moveTo>
                  <a:lnTo>
                    <a:pt x="17740" y="18860"/>
                  </a:lnTo>
                  <a:lnTo>
                    <a:pt x="89" y="65379"/>
                  </a:lnTo>
                  <a:lnTo>
                    <a:pt x="0" y="66495"/>
                  </a:lnTo>
                  <a:lnTo>
                    <a:pt x="10370" y="104609"/>
                  </a:lnTo>
                  <a:lnTo>
                    <a:pt x="51440" y="132374"/>
                  </a:lnTo>
                  <a:lnTo>
                    <a:pt x="64814" y="133553"/>
                  </a:lnTo>
                  <a:lnTo>
                    <a:pt x="74917" y="132941"/>
                  </a:lnTo>
                  <a:lnTo>
                    <a:pt x="109149" y="116787"/>
                  </a:lnTo>
                  <a:lnTo>
                    <a:pt x="64814" y="116787"/>
                  </a:lnTo>
                  <a:lnTo>
                    <a:pt x="56057" y="116010"/>
                  </a:lnTo>
                  <a:lnTo>
                    <a:pt x="23497" y="90420"/>
                  </a:lnTo>
                  <a:lnTo>
                    <a:pt x="18986" y="73483"/>
                  </a:lnTo>
                  <a:lnTo>
                    <a:pt x="123487" y="73483"/>
                  </a:lnTo>
                  <a:lnTo>
                    <a:pt x="123858" y="72176"/>
                  </a:lnTo>
                  <a:lnTo>
                    <a:pt x="124052" y="69476"/>
                  </a:lnTo>
                  <a:lnTo>
                    <a:pt x="124052" y="65379"/>
                  </a:lnTo>
                  <a:lnTo>
                    <a:pt x="123357" y="56718"/>
                  </a:lnTo>
                  <a:lnTo>
                    <a:pt x="18986" y="56718"/>
                  </a:lnTo>
                  <a:lnTo>
                    <a:pt x="20659" y="48318"/>
                  </a:lnTo>
                  <a:lnTo>
                    <a:pt x="46368" y="19557"/>
                  </a:lnTo>
                  <a:lnTo>
                    <a:pt x="46238" y="19557"/>
                  </a:lnTo>
                  <a:lnTo>
                    <a:pt x="54585" y="17463"/>
                  </a:lnTo>
                  <a:lnTo>
                    <a:pt x="54423" y="17463"/>
                  </a:lnTo>
                  <a:lnTo>
                    <a:pt x="63701" y="16765"/>
                  </a:lnTo>
                  <a:lnTo>
                    <a:pt x="104686" y="16765"/>
                  </a:lnTo>
                  <a:lnTo>
                    <a:pt x="97811" y="10609"/>
                  </a:lnTo>
                  <a:lnTo>
                    <a:pt x="87543" y="4715"/>
                  </a:lnTo>
                  <a:lnTo>
                    <a:pt x="76170" y="1178"/>
                  </a:lnTo>
                  <a:lnTo>
                    <a:pt x="63701" y="0"/>
                  </a:lnTo>
                  <a:close/>
                </a:path>
                <a:path w="124459" h="133985">
                  <a:moveTo>
                    <a:pt x="122374" y="96113"/>
                  </a:moveTo>
                  <a:lnTo>
                    <a:pt x="103370" y="96113"/>
                  </a:lnTo>
                  <a:lnTo>
                    <a:pt x="96456" y="105159"/>
                  </a:lnTo>
                  <a:lnTo>
                    <a:pt x="87726" y="111619"/>
                  </a:lnTo>
                  <a:lnTo>
                    <a:pt x="77180" y="115496"/>
                  </a:lnTo>
                  <a:lnTo>
                    <a:pt x="64814" y="116787"/>
                  </a:lnTo>
                  <a:lnTo>
                    <a:pt x="109149" y="116787"/>
                  </a:lnTo>
                  <a:lnTo>
                    <a:pt x="113608" y="111969"/>
                  </a:lnTo>
                  <a:lnTo>
                    <a:pt x="118466" y="104609"/>
                  </a:lnTo>
                  <a:lnTo>
                    <a:pt x="122374" y="96113"/>
                  </a:lnTo>
                  <a:close/>
                </a:path>
                <a:path w="124459" h="133985">
                  <a:moveTo>
                    <a:pt x="104686" y="16765"/>
                  </a:moveTo>
                  <a:lnTo>
                    <a:pt x="63701" y="16765"/>
                  </a:lnTo>
                  <a:lnTo>
                    <a:pt x="71837" y="17463"/>
                  </a:lnTo>
                  <a:lnTo>
                    <a:pt x="79203" y="19557"/>
                  </a:lnTo>
                  <a:lnTo>
                    <a:pt x="103182" y="48091"/>
                  </a:lnTo>
                  <a:lnTo>
                    <a:pt x="103267" y="48318"/>
                  </a:lnTo>
                  <a:lnTo>
                    <a:pt x="105048" y="56718"/>
                  </a:lnTo>
                  <a:lnTo>
                    <a:pt x="123357" y="56718"/>
                  </a:lnTo>
                  <a:lnTo>
                    <a:pt x="123037" y="52727"/>
                  </a:lnTo>
                  <a:lnTo>
                    <a:pt x="122978" y="51985"/>
                  </a:lnTo>
                  <a:lnTo>
                    <a:pt x="120014" y="40722"/>
                  </a:lnTo>
                  <a:lnTo>
                    <a:pt x="119922" y="40372"/>
                  </a:lnTo>
                  <a:lnTo>
                    <a:pt x="119876" y="40198"/>
                  </a:lnTo>
                  <a:lnTo>
                    <a:pt x="119756" y="39744"/>
                  </a:lnTo>
                  <a:lnTo>
                    <a:pt x="114510" y="28909"/>
                  </a:lnTo>
                  <a:lnTo>
                    <a:pt x="114386" y="28655"/>
                  </a:lnTo>
                  <a:lnTo>
                    <a:pt x="106975" y="18860"/>
                  </a:lnTo>
                  <a:lnTo>
                    <a:pt x="106869" y="18719"/>
                  </a:lnTo>
                  <a:lnTo>
                    <a:pt x="104686" y="167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9" name="object 349"/>
          <p:cNvSpPr/>
          <p:nvPr/>
        </p:nvSpPr>
        <p:spPr>
          <a:xfrm>
            <a:off x="7252487" y="5865712"/>
            <a:ext cx="259715" cy="133985"/>
          </a:xfrm>
          <a:custGeom>
            <a:avLst/>
            <a:gdLst/>
            <a:ahLst/>
            <a:cxnLst/>
            <a:rect l="l" t="t" r="r" b="b"/>
            <a:pathLst>
              <a:path w="259715" h="133985">
                <a:moveTo>
                  <a:pt x="117906" y="4229"/>
                </a:moveTo>
                <a:lnTo>
                  <a:pt x="0" y="4229"/>
                </a:lnTo>
                <a:lnTo>
                  <a:pt x="0" y="20739"/>
                </a:lnTo>
                <a:lnTo>
                  <a:pt x="49745" y="20739"/>
                </a:lnTo>
                <a:lnTo>
                  <a:pt x="49745" y="129959"/>
                </a:lnTo>
                <a:lnTo>
                  <a:pt x="68173" y="129959"/>
                </a:lnTo>
                <a:lnTo>
                  <a:pt x="68173" y="20739"/>
                </a:lnTo>
                <a:lnTo>
                  <a:pt x="117906" y="20739"/>
                </a:lnTo>
                <a:lnTo>
                  <a:pt x="117906" y="4229"/>
                </a:lnTo>
                <a:close/>
              </a:path>
              <a:path w="259715" h="133985">
                <a:moveTo>
                  <a:pt x="259575" y="37439"/>
                </a:moveTo>
                <a:lnTo>
                  <a:pt x="229476" y="5575"/>
                </a:lnTo>
                <a:lnTo>
                  <a:pt x="201447" y="0"/>
                </a:lnTo>
                <a:lnTo>
                  <a:pt x="188163" y="1193"/>
                </a:lnTo>
                <a:lnTo>
                  <a:pt x="146685" y="29286"/>
                </a:lnTo>
                <a:lnTo>
                  <a:pt x="136067" y="66776"/>
                </a:lnTo>
                <a:lnTo>
                  <a:pt x="137248" y="80441"/>
                </a:lnTo>
                <a:lnTo>
                  <a:pt x="154940" y="114414"/>
                </a:lnTo>
                <a:lnTo>
                  <a:pt x="201447" y="133553"/>
                </a:lnTo>
                <a:lnTo>
                  <a:pt x="211455" y="132930"/>
                </a:lnTo>
                <a:lnTo>
                  <a:pt x="250685" y="111798"/>
                </a:lnTo>
                <a:lnTo>
                  <a:pt x="259575" y="96113"/>
                </a:lnTo>
                <a:lnTo>
                  <a:pt x="239725" y="96113"/>
                </a:lnTo>
                <a:lnTo>
                  <a:pt x="236194" y="102260"/>
                </a:lnTo>
                <a:lnTo>
                  <a:pt x="231076" y="107238"/>
                </a:lnTo>
                <a:lnTo>
                  <a:pt x="217652" y="114871"/>
                </a:lnTo>
                <a:lnTo>
                  <a:pt x="210019" y="116789"/>
                </a:lnTo>
                <a:lnTo>
                  <a:pt x="201447" y="116789"/>
                </a:lnTo>
                <a:lnTo>
                  <a:pt x="161975" y="94589"/>
                </a:lnTo>
                <a:lnTo>
                  <a:pt x="154508" y="66776"/>
                </a:lnTo>
                <a:lnTo>
                  <a:pt x="155333" y="56692"/>
                </a:lnTo>
                <a:lnTo>
                  <a:pt x="182829" y="20396"/>
                </a:lnTo>
                <a:lnTo>
                  <a:pt x="201447" y="16764"/>
                </a:lnTo>
                <a:lnTo>
                  <a:pt x="210019" y="16764"/>
                </a:lnTo>
                <a:lnTo>
                  <a:pt x="217652" y="18669"/>
                </a:lnTo>
                <a:lnTo>
                  <a:pt x="231076" y="26301"/>
                </a:lnTo>
                <a:lnTo>
                  <a:pt x="236194" y="31292"/>
                </a:lnTo>
                <a:lnTo>
                  <a:pt x="239725" y="37439"/>
                </a:lnTo>
                <a:lnTo>
                  <a:pt x="259575" y="374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0" name="object 350"/>
          <p:cNvGrpSpPr/>
          <p:nvPr/>
        </p:nvGrpSpPr>
        <p:grpSpPr>
          <a:xfrm>
            <a:off x="7531052" y="5865703"/>
            <a:ext cx="472440" cy="133985"/>
            <a:chOff x="7531052" y="5865703"/>
            <a:chExt cx="472440" cy="133985"/>
          </a:xfrm>
        </p:grpSpPr>
        <p:sp>
          <p:nvSpPr>
            <p:cNvPr id="351" name="object 351"/>
            <p:cNvSpPr/>
            <p:nvPr/>
          </p:nvSpPr>
          <p:spPr>
            <a:xfrm>
              <a:off x="7531049" y="586994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09" h="125729">
                  <a:moveTo>
                    <a:pt x="117906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49745" y="16510"/>
                  </a:lnTo>
                  <a:lnTo>
                    <a:pt x="49745" y="125730"/>
                  </a:lnTo>
                  <a:lnTo>
                    <a:pt x="68186" y="125730"/>
                  </a:lnTo>
                  <a:lnTo>
                    <a:pt x="68186" y="16510"/>
                  </a:lnTo>
                  <a:lnTo>
                    <a:pt x="117906" y="16510"/>
                  </a:lnTo>
                  <a:lnTo>
                    <a:pt x="1179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2" name="object 352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7678306" y="5869335"/>
              <a:ext cx="114829" cy="126288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7822479" y="5865703"/>
              <a:ext cx="124052" cy="133553"/>
            </a:xfrm>
            <a:prstGeom prst="rect">
              <a:avLst/>
            </a:prstGeom>
          </p:spPr>
        </p:pic>
        <p:sp>
          <p:nvSpPr>
            <p:cNvPr id="354" name="object 354"/>
            <p:cNvSpPr/>
            <p:nvPr/>
          </p:nvSpPr>
          <p:spPr>
            <a:xfrm>
              <a:off x="7984526" y="5941061"/>
              <a:ext cx="19050" cy="54610"/>
            </a:xfrm>
            <a:custGeom>
              <a:avLst/>
              <a:gdLst/>
              <a:ahLst/>
              <a:cxnLst/>
              <a:rect l="l" t="t" r="r" b="b"/>
              <a:pathLst>
                <a:path w="19050" h="54610">
                  <a:moveTo>
                    <a:pt x="0" y="54609"/>
                  </a:moveTo>
                  <a:lnTo>
                    <a:pt x="18442" y="54609"/>
                  </a:lnTo>
                  <a:lnTo>
                    <a:pt x="18442" y="0"/>
                  </a:lnTo>
                  <a:lnTo>
                    <a:pt x="0" y="0"/>
                  </a:lnTo>
                  <a:lnTo>
                    <a:pt x="0" y="546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5" name="object 355"/>
          <p:cNvSpPr/>
          <p:nvPr/>
        </p:nvSpPr>
        <p:spPr>
          <a:xfrm>
            <a:off x="7984515" y="5869941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09" h="125729">
                <a:moveTo>
                  <a:pt x="117640" y="0"/>
                </a:moveTo>
                <a:lnTo>
                  <a:pt x="99199" y="0"/>
                </a:lnTo>
                <a:lnTo>
                  <a:pt x="99199" y="53340"/>
                </a:lnTo>
                <a:lnTo>
                  <a:pt x="18453" y="53340"/>
                </a:lnTo>
                <a:lnTo>
                  <a:pt x="18453" y="0"/>
                </a:lnTo>
                <a:lnTo>
                  <a:pt x="0" y="0"/>
                </a:lnTo>
                <a:lnTo>
                  <a:pt x="0" y="53340"/>
                </a:lnTo>
                <a:lnTo>
                  <a:pt x="0" y="71120"/>
                </a:lnTo>
                <a:lnTo>
                  <a:pt x="99199" y="71120"/>
                </a:lnTo>
                <a:lnTo>
                  <a:pt x="99199" y="125730"/>
                </a:lnTo>
                <a:lnTo>
                  <a:pt x="117640" y="125730"/>
                </a:lnTo>
                <a:lnTo>
                  <a:pt x="117640" y="71120"/>
                </a:lnTo>
                <a:lnTo>
                  <a:pt x="117640" y="53340"/>
                </a:lnTo>
                <a:lnTo>
                  <a:pt x="117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149097" y="5941061"/>
            <a:ext cx="19050" cy="54610"/>
          </a:xfrm>
          <a:custGeom>
            <a:avLst/>
            <a:gdLst/>
            <a:ahLst/>
            <a:cxnLst/>
            <a:rect l="l" t="t" r="r" b="b"/>
            <a:pathLst>
              <a:path w="19050" h="54610">
                <a:moveTo>
                  <a:pt x="0" y="54609"/>
                </a:moveTo>
                <a:lnTo>
                  <a:pt x="18442" y="54609"/>
                </a:lnTo>
                <a:lnTo>
                  <a:pt x="18442" y="0"/>
                </a:lnTo>
                <a:lnTo>
                  <a:pt x="0" y="0"/>
                </a:lnTo>
                <a:lnTo>
                  <a:pt x="0" y="546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7" name="object 357"/>
          <p:cNvGrpSpPr/>
          <p:nvPr/>
        </p:nvGrpSpPr>
        <p:grpSpPr>
          <a:xfrm>
            <a:off x="8149097" y="5807309"/>
            <a:ext cx="441959" cy="192405"/>
            <a:chOff x="8149097" y="5807309"/>
            <a:chExt cx="441959" cy="192405"/>
          </a:xfrm>
        </p:grpSpPr>
        <p:sp>
          <p:nvSpPr>
            <p:cNvPr id="358" name="object 358"/>
            <p:cNvSpPr/>
            <p:nvPr/>
          </p:nvSpPr>
          <p:spPr>
            <a:xfrm>
              <a:off x="8149095" y="586994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09" h="125729">
                  <a:moveTo>
                    <a:pt x="117627" y="0"/>
                  </a:moveTo>
                  <a:lnTo>
                    <a:pt x="99187" y="0"/>
                  </a:lnTo>
                  <a:lnTo>
                    <a:pt x="99187" y="53340"/>
                  </a:lnTo>
                  <a:lnTo>
                    <a:pt x="18440" y="5334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53340"/>
                  </a:lnTo>
                  <a:lnTo>
                    <a:pt x="0" y="71120"/>
                  </a:lnTo>
                  <a:lnTo>
                    <a:pt x="99187" y="71120"/>
                  </a:lnTo>
                  <a:lnTo>
                    <a:pt x="99187" y="125730"/>
                  </a:lnTo>
                  <a:lnTo>
                    <a:pt x="117627" y="125730"/>
                  </a:lnTo>
                  <a:lnTo>
                    <a:pt x="117627" y="71120"/>
                  </a:lnTo>
                  <a:lnTo>
                    <a:pt x="117627" y="53340"/>
                  </a:lnTo>
                  <a:lnTo>
                    <a:pt x="11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9" name="object 359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8304721" y="5865703"/>
              <a:ext cx="129923" cy="133553"/>
            </a:xfrm>
            <a:prstGeom prst="rect">
              <a:avLst/>
            </a:prstGeom>
          </p:spPr>
        </p:pic>
        <p:pic>
          <p:nvPicPr>
            <p:cNvPr id="360" name="object 360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8472920" y="5807309"/>
              <a:ext cx="117629" cy="188315"/>
            </a:xfrm>
            <a:prstGeom prst="rect">
              <a:avLst/>
            </a:prstGeom>
          </p:spPr>
        </p:pic>
      </p:grpSp>
      <p:pic>
        <p:nvPicPr>
          <p:cNvPr id="361" name="object 361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8751492" y="5869335"/>
            <a:ext cx="126010" cy="126288"/>
          </a:xfrm>
          <a:prstGeom prst="rect">
            <a:avLst/>
          </a:prstGeom>
        </p:spPr>
      </p:pic>
      <p:grpSp>
        <p:nvGrpSpPr>
          <p:cNvPr id="362" name="object 362"/>
          <p:cNvGrpSpPr/>
          <p:nvPr/>
        </p:nvGrpSpPr>
        <p:grpSpPr>
          <a:xfrm>
            <a:off x="8924443" y="5869335"/>
            <a:ext cx="272415" cy="126364"/>
            <a:chOff x="8924443" y="5869335"/>
            <a:chExt cx="272415" cy="126364"/>
          </a:xfrm>
        </p:grpSpPr>
        <p:pic>
          <p:nvPicPr>
            <p:cNvPr id="363" name="object 363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8924443" y="5869335"/>
              <a:ext cx="117629" cy="126288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9081461" y="5869335"/>
              <a:ext cx="114839" cy="126288"/>
            </a:xfrm>
            <a:prstGeom prst="rect">
              <a:avLst/>
            </a:prstGeom>
          </p:spPr>
        </p:pic>
      </p:grpSp>
      <p:sp>
        <p:nvSpPr>
          <p:cNvPr id="365" name="object 365"/>
          <p:cNvSpPr/>
          <p:nvPr/>
        </p:nvSpPr>
        <p:spPr>
          <a:xfrm>
            <a:off x="9243238" y="5941061"/>
            <a:ext cx="19050" cy="54610"/>
          </a:xfrm>
          <a:custGeom>
            <a:avLst/>
            <a:gdLst/>
            <a:ahLst/>
            <a:cxnLst/>
            <a:rect l="l" t="t" r="r" b="b"/>
            <a:pathLst>
              <a:path w="19050" h="54610">
                <a:moveTo>
                  <a:pt x="0" y="54609"/>
                </a:moveTo>
                <a:lnTo>
                  <a:pt x="18442" y="54609"/>
                </a:lnTo>
                <a:lnTo>
                  <a:pt x="18442" y="0"/>
                </a:lnTo>
                <a:lnTo>
                  <a:pt x="0" y="0"/>
                </a:lnTo>
                <a:lnTo>
                  <a:pt x="0" y="546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6" name="object 366"/>
          <p:cNvGrpSpPr/>
          <p:nvPr/>
        </p:nvGrpSpPr>
        <p:grpSpPr>
          <a:xfrm>
            <a:off x="9243238" y="5865703"/>
            <a:ext cx="722630" cy="133985"/>
            <a:chOff x="9243238" y="5865703"/>
            <a:chExt cx="722630" cy="133985"/>
          </a:xfrm>
        </p:grpSpPr>
        <p:sp>
          <p:nvSpPr>
            <p:cNvPr id="367" name="object 367"/>
            <p:cNvSpPr/>
            <p:nvPr/>
          </p:nvSpPr>
          <p:spPr>
            <a:xfrm>
              <a:off x="9243238" y="586994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09" h="125729">
                  <a:moveTo>
                    <a:pt x="117627" y="0"/>
                  </a:moveTo>
                  <a:lnTo>
                    <a:pt x="99187" y="0"/>
                  </a:lnTo>
                  <a:lnTo>
                    <a:pt x="99187" y="53340"/>
                  </a:lnTo>
                  <a:lnTo>
                    <a:pt x="18440" y="5334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53340"/>
                  </a:lnTo>
                  <a:lnTo>
                    <a:pt x="0" y="71120"/>
                  </a:lnTo>
                  <a:lnTo>
                    <a:pt x="99187" y="71120"/>
                  </a:lnTo>
                  <a:lnTo>
                    <a:pt x="99187" y="125730"/>
                  </a:lnTo>
                  <a:lnTo>
                    <a:pt x="117627" y="125730"/>
                  </a:lnTo>
                  <a:lnTo>
                    <a:pt x="117627" y="71120"/>
                  </a:lnTo>
                  <a:lnTo>
                    <a:pt x="117627" y="53340"/>
                  </a:lnTo>
                  <a:lnTo>
                    <a:pt x="11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8" name="object 368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9398866" y="5865703"/>
              <a:ext cx="129909" cy="133553"/>
            </a:xfrm>
            <a:prstGeom prst="rect">
              <a:avLst/>
            </a:prstGeom>
          </p:spPr>
        </p:pic>
        <p:pic>
          <p:nvPicPr>
            <p:cNvPr id="369" name="object 369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9558123" y="5865703"/>
              <a:ext cx="260402" cy="133553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9847858" y="5869335"/>
              <a:ext cx="117629" cy="126288"/>
            </a:xfrm>
            <a:prstGeom prst="rect">
              <a:avLst/>
            </a:prstGeom>
          </p:spPr>
        </p:pic>
      </p:grpSp>
      <p:sp>
        <p:nvSpPr>
          <p:cNvPr id="371" name="object 371"/>
          <p:cNvSpPr/>
          <p:nvPr/>
        </p:nvSpPr>
        <p:spPr>
          <a:xfrm>
            <a:off x="10144037" y="5941061"/>
            <a:ext cx="19050" cy="54610"/>
          </a:xfrm>
          <a:custGeom>
            <a:avLst/>
            <a:gdLst/>
            <a:ahLst/>
            <a:cxnLst/>
            <a:rect l="l" t="t" r="r" b="b"/>
            <a:pathLst>
              <a:path w="19050" h="54610">
                <a:moveTo>
                  <a:pt x="0" y="54609"/>
                </a:moveTo>
                <a:lnTo>
                  <a:pt x="18439" y="54609"/>
                </a:lnTo>
                <a:lnTo>
                  <a:pt x="18439" y="0"/>
                </a:lnTo>
                <a:lnTo>
                  <a:pt x="0" y="0"/>
                </a:lnTo>
                <a:lnTo>
                  <a:pt x="0" y="546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2" name="object 372"/>
          <p:cNvGrpSpPr/>
          <p:nvPr/>
        </p:nvGrpSpPr>
        <p:grpSpPr>
          <a:xfrm>
            <a:off x="10144037" y="5865703"/>
            <a:ext cx="272415" cy="133985"/>
            <a:chOff x="10144037" y="5865703"/>
            <a:chExt cx="272415" cy="133985"/>
          </a:xfrm>
        </p:grpSpPr>
        <p:sp>
          <p:nvSpPr>
            <p:cNvPr id="373" name="object 373"/>
            <p:cNvSpPr/>
            <p:nvPr/>
          </p:nvSpPr>
          <p:spPr>
            <a:xfrm>
              <a:off x="10144036" y="586994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09" h="125729">
                  <a:moveTo>
                    <a:pt x="117627" y="0"/>
                  </a:moveTo>
                  <a:lnTo>
                    <a:pt x="99187" y="0"/>
                  </a:lnTo>
                  <a:lnTo>
                    <a:pt x="99187" y="53340"/>
                  </a:lnTo>
                  <a:lnTo>
                    <a:pt x="18440" y="5334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53340"/>
                  </a:lnTo>
                  <a:lnTo>
                    <a:pt x="0" y="71120"/>
                  </a:lnTo>
                  <a:lnTo>
                    <a:pt x="99187" y="71120"/>
                  </a:lnTo>
                  <a:lnTo>
                    <a:pt x="99187" y="125730"/>
                  </a:lnTo>
                  <a:lnTo>
                    <a:pt x="117627" y="125730"/>
                  </a:lnTo>
                  <a:lnTo>
                    <a:pt x="117627" y="71120"/>
                  </a:lnTo>
                  <a:lnTo>
                    <a:pt x="117627" y="53340"/>
                  </a:lnTo>
                  <a:lnTo>
                    <a:pt x="11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4" name="object 374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10297674" y="5865703"/>
              <a:ext cx="118500" cy="133553"/>
            </a:xfrm>
            <a:prstGeom prst="rect">
              <a:avLst/>
            </a:prstGeom>
          </p:spPr>
        </p:pic>
      </p:grpSp>
      <p:grpSp>
        <p:nvGrpSpPr>
          <p:cNvPr id="375" name="object 375"/>
          <p:cNvGrpSpPr/>
          <p:nvPr/>
        </p:nvGrpSpPr>
        <p:grpSpPr>
          <a:xfrm>
            <a:off x="10582708" y="5865703"/>
            <a:ext cx="337820" cy="133985"/>
            <a:chOff x="10582708" y="5865703"/>
            <a:chExt cx="337820" cy="133985"/>
          </a:xfrm>
        </p:grpSpPr>
        <p:pic>
          <p:nvPicPr>
            <p:cNvPr id="376" name="object 376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0582708" y="5865703"/>
              <a:ext cx="129909" cy="133553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10741965" y="5865703"/>
              <a:ext cx="123490" cy="133553"/>
            </a:xfrm>
            <a:prstGeom prst="rect">
              <a:avLst/>
            </a:prstGeom>
          </p:spPr>
        </p:pic>
        <p:sp>
          <p:nvSpPr>
            <p:cNvPr id="378" name="object 378"/>
            <p:cNvSpPr/>
            <p:nvPr/>
          </p:nvSpPr>
          <p:spPr>
            <a:xfrm>
              <a:off x="10902053" y="5941061"/>
              <a:ext cx="19050" cy="54610"/>
            </a:xfrm>
            <a:custGeom>
              <a:avLst/>
              <a:gdLst/>
              <a:ahLst/>
              <a:cxnLst/>
              <a:rect l="l" t="t" r="r" b="b"/>
              <a:pathLst>
                <a:path w="19050" h="54610">
                  <a:moveTo>
                    <a:pt x="0" y="54609"/>
                  </a:moveTo>
                  <a:lnTo>
                    <a:pt x="18439" y="54609"/>
                  </a:lnTo>
                  <a:lnTo>
                    <a:pt x="18439" y="0"/>
                  </a:lnTo>
                  <a:lnTo>
                    <a:pt x="0" y="0"/>
                  </a:lnTo>
                  <a:lnTo>
                    <a:pt x="0" y="546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9" name="object 379"/>
          <p:cNvGrpSpPr/>
          <p:nvPr/>
        </p:nvGrpSpPr>
        <p:grpSpPr>
          <a:xfrm>
            <a:off x="10902053" y="5865703"/>
            <a:ext cx="592455" cy="133985"/>
            <a:chOff x="10902053" y="5865703"/>
            <a:chExt cx="592455" cy="133985"/>
          </a:xfrm>
        </p:grpSpPr>
        <p:sp>
          <p:nvSpPr>
            <p:cNvPr id="380" name="object 380"/>
            <p:cNvSpPr/>
            <p:nvPr/>
          </p:nvSpPr>
          <p:spPr>
            <a:xfrm>
              <a:off x="10902048" y="5869941"/>
              <a:ext cx="118110" cy="125730"/>
            </a:xfrm>
            <a:custGeom>
              <a:avLst/>
              <a:gdLst/>
              <a:ahLst/>
              <a:cxnLst/>
              <a:rect l="l" t="t" r="r" b="b"/>
              <a:pathLst>
                <a:path w="118109" h="125729">
                  <a:moveTo>
                    <a:pt x="117627" y="0"/>
                  </a:moveTo>
                  <a:lnTo>
                    <a:pt x="99187" y="0"/>
                  </a:lnTo>
                  <a:lnTo>
                    <a:pt x="99187" y="53340"/>
                  </a:lnTo>
                  <a:lnTo>
                    <a:pt x="18440" y="5334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53340"/>
                  </a:lnTo>
                  <a:lnTo>
                    <a:pt x="0" y="71120"/>
                  </a:lnTo>
                  <a:lnTo>
                    <a:pt x="99187" y="71120"/>
                  </a:lnTo>
                  <a:lnTo>
                    <a:pt x="99187" y="125730"/>
                  </a:lnTo>
                  <a:lnTo>
                    <a:pt x="117627" y="125730"/>
                  </a:lnTo>
                  <a:lnTo>
                    <a:pt x="117627" y="71120"/>
                  </a:lnTo>
                  <a:lnTo>
                    <a:pt x="117627" y="53340"/>
                  </a:lnTo>
                  <a:lnTo>
                    <a:pt x="11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1" name="object 381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11057687" y="5865703"/>
              <a:ext cx="129917" cy="133553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11225880" y="5869335"/>
              <a:ext cx="114835" cy="126288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11370049" y="5865703"/>
              <a:ext cx="124056" cy="133553"/>
            </a:xfrm>
            <a:prstGeom prst="rect">
              <a:avLst/>
            </a:prstGeom>
          </p:spPr>
        </p:pic>
      </p:grpSp>
      <p:grpSp>
        <p:nvGrpSpPr>
          <p:cNvPr id="384" name="object 384"/>
          <p:cNvGrpSpPr/>
          <p:nvPr/>
        </p:nvGrpSpPr>
        <p:grpSpPr>
          <a:xfrm>
            <a:off x="1720062" y="6247641"/>
            <a:ext cx="790575" cy="187325"/>
            <a:chOff x="1720062" y="6247641"/>
            <a:chExt cx="790575" cy="187325"/>
          </a:xfrm>
        </p:grpSpPr>
        <p:sp>
          <p:nvSpPr>
            <p:cNvPr id="385" name="object 385"/>
            <p:cNvSpPr/>
            <p:nvPr/>
          </p:nvSpPr>
          <p:spPr>
            <a:xfrm>
              <a:off x="1720062" y="6247652"/>
              <a:ext cx="580390" cy="187325"/>
            </a:xfrm>
            <a:custGeom>
              <a:avLst/>
              <a:gdLst/>
              <a:ahLst/>
              <a:cxnLst/>
              <a:rect l="l" t="t" r="r" b="b"/>
              <a:pathLst>
                <a:path w="580389" h="187325">
                  <a:moveTo>
                    <a:pt x="150317" y="113157"/>
                  </a:moveTo>
                  <a:lnTo>
                    <a:pt x="129921" y="113157"/>
                  </a:lnTo>
                  <a:lnTo>
                    <a:pt x="129921" y="20383"/>
                  </a:lnTo>
                  <a:lnTo>
                    <a:pt x="129921" y="3632"/>
                  </a:lnTo>
                  <a:lnTo>
                    <a:pt x="111480" y="3632"/>
                  </a:lnTo>
                  <a:lnTo>
                    <a:pt x="111480" y="20383"/>
                  </a:lnTo>
                  <a:lnTo>
                    <a:pt x="111480" y="113157"/>
                  </a:lnTo>
                  <a:lnTo>
                    <a:pt x="36868" y="113157"/>
                  </a:lnTo>
                  <a:lnTo>
                    <a:pt x="42494" y="102641"/>
                  </a:lnTo>
                  <a:lnTo>
                    <a:pt x="46520" y="89547"/>
                  </a:lnTo>
                  <a:lnTo>
                    <a:pt x="48933" y="73863"/>
                  </a:lnTo>
                  <a:lnTo>
                    <a:pt x="49720" y="55880"/>
                  </a:lnTo>
                  <a:lnTo>
                    <a:pt x="49733" y="20383"/>
                  </a:lnTo>
                  <a:lnTo>
                    <a:pt x="111480" y="20383"/>
                  </a:lnTo>
                  <a:lnTo>
                    <a:pt x="111480" y="3632"/>
                  </a:lnTo>
                  <a:lnTo>
                    <a:pt x="31292" y="3632"/>
                  </a:lnTo>
                  <a:lnTo>
                    <a:pt x="31292" y="55880"/>
                  </a:lnTo>
                  <a:lnTo>
                    <a:pt x="30276" y="73863"/>
                  </a:lnTo>
                  <a:lnTo>
                    <a:pt x="30187" y="75387"/>
                  </a:lnTo>
                  <a:lnTo>
                    <a:pt x="26885" y="91427"/>
                  </a:lnTo>
                  <a:lnTo>
                    <a:pt x="21386" y="104025"/>
                  </a:lnTo>
                  <a:lnTo>
                    <a:pt x="13690" y="113157"/>
                  </a:lnTo>
                  <a:lnTo>
                    <a:pt x="0" y="113157"/>
                  </a:lnTo>
                  <a:lnTo>
                    <a:pt x="0" y="165125"/>
                  </a:lnTo>
                  <a:lnTo>
                    <a:pt x="18427" y="165125"/>
                  </a:lnTo>
                  <a:lnTo>
                    <a:pt x="18427" y="129921"/>
                  </a:lnTo>
                  <a:lnTo>
                    <a:pt x="131876" y="129921"/>
                  </a:lnTo>
                  <a:lnTo>
                    <a:pt x="131876" y="165125"/>
                  </a:lnTo>
                  <a:lnTo>
                    <a:pt x="150317" y="165125"/>
                  </a:lnTo>
                  <a:lnTo>
                    <a:pt x="150317" y="129921"/>
                  </a:lnTo>
                  <a:lnTo>
                    <a:pt x="150317" y="113157"/>
                  </a:lnTo>
                  <a:close/>
                </a:path>
                <a:path w="580389" h="187325">
                  <a:moveTo>
                    <a:pt x="298958" y="3632"/>
                  </a:moveTo>
                  <a:lnTo>
                    <a:pt x="279666" y="3632"/>
                  </a:lnTo>
                  <a:lnTo>
                    <a:pt x="232460" y="108127"/>
                  </a:lnTo>
                  <a:lnTo>
                    <a:pt x="185242" y="3632"/>
                  </a:lnTo>
                  <a:lnTo>
                    <a:pt x="164846" y="3632"/>
                  </a:lnTo>
                  <a:lnTo>
                    <a:pt x="222402" y="129641"/>
                  </a:lnTo>
                  <a:lnTo>
                    <a:pt x="214210" y="148920"/>
                  </a:lnTo>
                  <a:lnTo>
                    <a:pt x="194741" y="170154"/>
                  </a:lnTo>
                  <a:lnTo>
                    <a:pt x="182435" y="170154"/>
                  </a:lnTo>
                  <a:lnTo>
                    <a:pt x="182435" y="186918"/>
                  </a:lnTo>
                  <a:lnTo>
                    <a:pt x="197345" y="186918"/>
                  </a:lnTo>
                  <a:lnTo>
                    <a:pt x="201574" y="186258"/>
                  </a:lnTo>
                  <a:lnTo>
                    <a:pt x="228676" y="158978"/>
                  </a:lnTo>
                  <a:lnTo>
                    <a:pt x="236842" y="140347"/>
                  </a:lnTo>
                  <a:lnTo>
                    <a:pt x="298958" y="3632"/>
                  </a:lnTo>
                  <a:close/>
                </a:path>
                <a:path w="580389" h="187325">
                  <a:moveTo>
                    <a:pt x="434174" y="129921"/>
                  </a:moveTo>
                  <a:lnTo>
                    <a:pt x="381660" y="66217"/>
                  </a:lnTo>
                  <a:lnTo>
                    <a:pt x="433070" y="3632"/>
                  </a:lnTo>
                  <a:lnTo>
                    <a:pt x="410997" y="3632"/>
                  </a:lnTo>
                  <a:lnTo>
                    <a:pt x="370763" y="52806"/>
                  </a:lnTo>
                  <a:lnTo>
                    <a:pt x="330530" y="3632"/>
                  </a:lnTo>
                  <a:lnTo>
                    <a:pt x="307619" y="3632"/>
                  </a:lnTo>
                  <a:lnTo>
                    <a:pt x="359308" y="66776"/>
                  </a:lnTo>
                  <a:lnTo>
                    <a:pt x="307340" y="129921"/>
                  </a:lnTo>
                  <a:lnTo>
                    <a:pt x="329412" y="129921"/>
                  </a:lnTo>
                  <a:lnTo>
                    <a:pt x="370192" y="80187"/>
                  </a:lnTo>
                  <a:lnTo>
                    <a:pt x="411276" y="129921"/>
                  </a:lnTo>
                  <a:lnTo>
                    <a:pt x="434174" y="129921"/>
                  </a:lnTo>
                  <a:close/>
                </a:path>
                <a:path w="580389" h="187325">
                  <a:moveTo>
                    <a:pt x="580313" y="66776"/>
                  </a:moveTo>
                  <a:lnTo>
                    <a:pt x="579158" y="52997"/>
                  </a:lnTo>
                  <a:lnTo>
                    <a:pt x="575691" y="40436"/>
                  </a:lnTo>
                  <a:lnTo>
                    <a:pt x="569925" y="29108"/>
                  </a:lnTo>
                  <a:lnTo>
                    <a:pt x="561873" y="18999"/>
                  </a:lnTo>
                  <a:lnTo>
                    <a:pt x="561873" y="66776"/>
                  </a:lnTo>
                  <a:lnTo>
                    <a:pt x="561060" y="76962"/>
                  </a:lnTo>
                  <a:lnTo>
                    <a:pt x="534200" y="113182"/>
                  </a:lnTo>
                  <a:lnTo>
                    <a:pt x="515493" y="116789"/>
                  </a:lnTo>
                  <a:lnTo>
                    <a:pt x="505625" y="115887"/>
                  </a:lnTo>
                  <a:lnTo>
                    <a:pt x="472071" y="86296"/>
                  </a:lnTo>
                  <a:lnTo>
                    <a:pt x="468820" y="66776"/>
                  </a:lnTo>
                  <a:lnTo>
                    <a:pt x="469633" y="56578"/>
                  </a:lnTo>
                  <a:lnTo>
                    <a:pt x="496722" y="20358"/>
                  </a:lnTo>
                  <a:lnTo>
                    <a:pt x="515493" y="16764"/>
                  </a:lnTo>
                  <a:lnTo>
                    <a:pt x="525335" y="17665"/>
                  </a:lnTo>
                  <a:lnTo>
                    <a:pt x="558647" y="47244"/>
                  </a:lnTo>
                  <a:lnTo>
                    <a:pt x="561873" y="66776"/>
                  </a:lnTo>
                  <a:lnTo>
                    <a:pt x="561873" y="18999"/>
                  </a:lnTo>
                  <a:lnTo>
                    <a:pt x="559231" y="16764"/>
                  </a:lnTo>
                  <a:lnTo>
                    <a:pt x="552056" y="10680"/>
                  </a:lnTo>
                  <a:lnTo>
                    <a:pt x="541045" y="4749"/>
                  </a:lnTo>
                  <a:lnTo>
                    <a:pt x="528866" y="1181"/>
                  </a:lnTo>
                  <a:lnTo>
                    <a:pt x="515493" y="0"/>
                  </a:lnTo>
                  <a:lnTo>
                    <a:pt x="502107" y="1181"/>
                  </a:lnTo>
                  <a:lnTo>
                    <a:pt x="460832" y="29108"/>
                  </a:lnTo>
                  <a:lnTo>
                    <a:pt x="450380" y="66776"/>
                  </a:lnTo>
                  <a:lnTo>
                    <a:pt x="451535" y="80556"/>
                  </a:lnTo>
                  <a:lnTo>
                    <a:pt x="468972" y="114554"/>
                  </a:lnTo>
                  <a:lnTo>
                    <a:pt x="515493" y="133553"/>
                  </a:lnTo>
                  <a:lnTo>
                    <a:pt x="528866" y="132359"/>
                  </a:lnTo>
                  <a:lnTo>
                    <a:pt x="569925" y="104432"/>
                  </a:lnTo>
                  <a:lnTo>
                    <a:pt x="579158" y="80556"/>
                  </a:lnTo>
                  <a:lnTo>
                    <a:pt x="580313" y="667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6" name="object 386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2338654" y="6251274"/>
              <a:ext cx="114821" cy="126288"/>
            </a:xfrm>
            <a:prstGeom prst="rect">
              <a:avLst/>
            </a:prstGeom>
          </p:spPr>
        </p:pic>
        <p:sp>
          <p:nvSpPr>
            <p:cNvPr id="387" name="object 387"/>
            <p:cNvSpPr/>
            <p:nvPr/>
          </p:nvSpPr>
          <p:spPr>
            <a:xfrm>
              <a:off x="2491765" y="6322061"/>
              <a:ext cx="19050" cy="55880"/>
            </a:xfrm>
            <a:custGeom>
              <a:avLst/>
              <a:gdLst/>
              <a:ahLst/>
              <a:cxnLst/>
              <a:rect l="l" t="t" r="r" b="b"/>
              <a:pathLst>
                <a:path w="19050" h="55879">
                  <a:moveTo>
                    <a:pt x="0" y="55879"/>
                  </a:moveTo>
                  <a:lnTo>
                    <a:pt x="18442" y="55879"/>
                  </a:lnTo>
                  <a:lnTo>
                    <a:pt x="18442" y="0"/>
                  </a:lnTo>
                  <a:lnTo>
                    <a:pt x="0" y="0"/>
                  </a:lnTo>
                  <a:lnTo>
                    <a:pt x="0" y="558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8" name="object 388"/>
          <p:cNvGrpSpPr/>
          <p:nvPr/>
        </p:nvGrpSpPr>
        <p:grpSpPr>
          <a:xfrm>
            <a:off x="2491765" y="6247641"/>
            <a:ext cx="459740" cy="133985"/>
            <a:chOff x="2491765" y="6247641"/>
            <a:chExt cx="459740" cy="133985"/>
          </a:xfrm>
        </p:grpSpPr>
        <p:sp>
          <p:nvSpPr>
            <p:cNvPr id="389" name="object 389"/>
            <p:cNvSpPr/>
            <p:nvPr/>
          </p:nvSpPr>
          <p:spPr>
            <a:xfrm>
              <a:off x="2491765" y="6250941"/>
              <a:ext cx="118110" cy="127000"/>
            </a:xfrm>
            <a:custGeom>
              <a:avLst/>
              <a:gdLst/>
              <a:ahLst/>
              <a:cxnLst/>
              <a:rect l="l" t="t" r="r" b="b"/>
              <a:pathLst>
                <a:path w="118110" h="127000">
                  <a:moveTo>
                    <a:pt x="117627" y="0"/>
                  </a:moveTo>
                  <a:lnTo>
                    <a:pt x="99161" y="0"/>
                  </a:lnTo>
                  <a:lnTo>
                    <a:pt x="99161" y="54610"/>
                  </a:lnTo>
                  <a:lnTo>
                    <a:pt x="18440" y="5461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99161" y="71120"/>
                  </a:lnTo>
                  <a:lnTo>
                    <a:pt x="99161" y="127000"/>
                  </a:lnTo>
                  <a:lnTo>
                    <a:pt x="117627" y="127000"/>
                  </a:lnTo>
                  <a:lnTo>
                    <a:pt x="117627" y="71120"/>
                  </a:lnTo>
                  <a:lnTo>
                    <a:pt x="117627" y="54610"/>
                  </a:lnTo>
                  <a:lnTo>
                    <a:pt x="11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0" name="object 390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2647393" y="6247641"/>
              <a:ext cx="129909" cy="133553"/>
            </a:xfrm>
            <a:prstGeom prst="rect">
              <a:avLst/>
            </a:prstGeom>
          </p:spPr>
        </p:pic>
        <p:sp>
          <p:nvSpPr>
            <p:cNvPr id="391" name="object 391"/>
            <p:cNvSpPr/>
            <p:nvPr/>
          </p:nvSpPr>
          <p:spPr>
            <a:xfrm>
              <a:off x="2816707" y="6297385"/>
              <a:ext cx="134620" cy="80645"/>
            </a:xfrm>
            <a:custGeom>
              <a:avLst/>
              <a:gdLst/>
              <a:ahLst/>
              <a:cxnLst/>
              <a:rect l="l" t="t" r="r" b="b"/>
              <a:pathLst>
                <a:path w="134619" h="80645">
                  <a:moveTo>
                    <a:pt x="72364" y="0"/>
                  </a:moveTo>
                  <a:lnTo>
                    <a:pt x="0" y="0"/>
                  </a:lnTo>
                  <a:lnTo>
                    <a:pt x="0" y="17602"/>
                  </a:lnTo>
                  <a:lnTo>
                    <a:pt x="72364" y="17602"/>
                  </a:lnTo>
                  <a:lnTo>
                    <a:pt x="72364" y="0"/>
                  </a:lnTo>
                  <a:close/>
                </a:path>
                <a:path w="134619" h="80645">
                  <a:moveTo>
                    <a:pt x="134391" y="24676"/>
                  </a:moveTo>
                  <a:lnTo>
                    <a:pt x="115938" y="24676"/>
                  </a:lnTo>
                  <a:lnTo>
                    <a:pt x="115938" y="80556"/>
                  </a:lnTo>
                  <a:lnTo>
                    <a:pt x="134391" y="80556"/>
                  </a:lnTo>
                  <a:lnTo>
                    <a:pt x="134391" y="246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2" name="object 392"/>
          <p:cNvSpPr/>
          <p:nvPr/>
        </p:nvSpPr>
        <p:spPr>
          <a:xfrm>
            <a:off x="2932645" y="6250941"/>
            <a:ext cx="118110" cy="127000"/>
          </a:xfrm>
          <a:custGeom>
            <a:avLst/>
            <a:gdLst/>
            <a:ahLst/>
            <a:cxnLst/>
            <a:rect l="l" t="t" r="r" b="b"/>
            <a:pathLst>
              <a:path w="118110" h="127000">
                <a:moveTo>
                  <a:pt x="117640" y="0"/>
                </a:moveTo>
                <a:lnTo>
                  <a:pt x="99187" y="0"/>
                </a:lnTo>
                <a:lnTo>
                  <a:pt x="99187" y="54610"/>
                </a:lnTo>
                <a:lnTo>
                  <a:pt x="18453" y="54610"/>
                </a:lnTo>
                <a:lnTo>
                  <a:pt x="18453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87" y="71120"/>
                </a:lnTo>
                <a:lnTo>
                  <a:pt x="99187" y="127000"/>
                </a:lnTo>
                <a:lnTo>
                  <a:pt x="117640" y="127000"/>
                </a:lnTo>
                <a:lnTo>
                  <a:pt x="117640" y="71120"/>
                </a:lnTo>
                <a:lnTo>
                  <a:pt x="117640" y="54610"/>
                </a:lnTo>
                <a:lnTo>
                  <a:pt x="117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3" name="object 393"/>
          <p:cNvGrpSpPr/>
          <p:nvPr/>
        </p:nvGrpSpPr>
        <p:grpSpPr>
          <a:xfrm>
            <a:off x="3097213" y="6247641"/>
            <a:ext cx="1076325" cy="187325"/>
            <a:chOff x="3097213" y="6247641"/>
            <a:chExt cx="1076325" cy="187325"/>
          </a:xfrm>
        </p:grpSpPr>
        <p:pic>
          <p:nvPicPr>
            <p:cNvPr id="394" name="object 394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3097213" y="6247641"/>
              <a:ext cx="127688" cy="186919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3251981" y="6247641"/>
              <a:ext cx="118482" cy="133553"/>
            </a:xfrm>
            <a:prstGeom prst="rect">
              <a:avLst/>
            </a:prstGeom>
          </p:spPr>
        </p:pic>
        <p:pic>
          <p:nvPicPr>
            <p:cNvPr id="396" name="object 396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3414334" y="6251274"/>
              <a:ext cx="114839" cy="126288"/>
            </a:xfrm>
            <a:prstGeom prst="rect">
              <a:avLst/>
            </a:prstGeom>
          </p:spPr>
        </p:pic>
        <p:pic>
          <p:nvPicPr>
            <p:cNvPr id="397" name="object 397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3558507" y="6247641"/>
              <a:ext cx="260405" cy="133553"/>
            </a:xfrm>
            <a:prstGeom prst="rect">
              <a:avLst/>
            </a:prstGeom>
          </p:spPr>
        </p:pic>
        <p:pic>
          <p:nvPicPr>
            <p:cNvPr id="398" name="object 398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3848238" y="6251274"/>
              <a:ext cx="114847" cy="126288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3992425" y="6247641"/>
              <a:ext cx="124052" cy="133553"/>
            </a:xfrm>
            <a:prstGeom prst="rect">
              <a:avLst/>
            </a:prstGeom>
          </p:spPr>
        </p:pic>
        <p:sp>
          <p:nvSpPr>
            <p:cNvPr id="400" name="object 400"/>
            <p:cNvSpPr/>
            <p:nvPr/>
          </p:nvSpPr>
          <p:spPr>
            <a:xfrm>
              <a:off x="4154476" y="6322061"/>
              <a:ext cx="19050" cy="55880"/>
            </a:xfrm>
            <a:custGeom>
              <a:avLst/>
              <a:gdLst/>
              <a:ahLst/>
              <a:cxnLst/>
              <a:rect l="l" t="t" r="r" b="b"/>
              <a:pathLst>
                <a:path w="19050" h="55879">
                  <a:moveTo>
                    <a:pt x="0" y="55879"/>
                  </a:moveTo>
                  <a:lnTo>
                    <a:pt x="18442" y="55879"/>
                  </a:lnTo>
                  <a:lnTo>
                    <a:pt x="18442" y="0"/>
                  </a:lnTo>
                  <a:lnTo>
                    <a:pt x="0" y="0"/>
                  </a:lnTo>
                  <a:lnTo>
                    <a:pt x="0" y="558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1" name="object 401"/>
          <p:cNvSpPr/>
          <p:nvPr/>
        </p:nvSpPr>
        <p:spPr>
          <a:xfrm>
            <a:off x="4154475" y="6250941"/>
            <a:ext cx="118110" cy="127000"/>
          </a:xfrm>
          <a:custGeom>
            <a:avLst/>
            <a:gdLst/>
            <a:ahLst/>
            <a:cxnLst/>
            <a:rect l="l" t="t" r="r" b="b"/>
            <a:pathLst>
              <a:path w="118110" h="127000">
                <a:moveTo>
                  <a:pt x="117627" y="0"/>
                </a:moveTo>
                <a:lnTo>
                  <a:pt x="99187" y="0"/>
                </a:lnTo>
                <a:lnTo>
                  <a:pt x="99187" y="54610"/>
                </a:lnTo>
                <a:lnTo>
                  <a:pt x="18440" y="54610"/>
                </a:lnTo>
                <a:lnTo>
                  <a:pt x="18440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87" y="71120"/>
                </a:lnTo>
                <a:lnTo>
                  <a:pt x="99187" y="127000"/>
                </a:lnTo>
                <a:lnTo>
                  <a:pt x="117627" y="127000"/>
                </a:lnTo>
                <a:lnTo>
                  <a:pt x="117627" y="71120"/>
                </a:lnTo>
                <a:lnTo>
                  <a:pt x="117627" y="54610"/>
                </a:lnTo>
                <a:lnTo>
                  <a:pt x="11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4319042" y="6322061"/>
            <a:ext cx="19050" cy="55880"/>
          </a:xfrm>
          <a:custGeom>
            <a:avLst/>
            <a:gdLst/>
            <a:ahLst/>
            <a:cxnLst/>
            <a:rect l="l" t="t" r="r" b="b"/>
            <a:pathLst>
              <a:path w="19050" h="55879">
                <a:moveTo>
                  <a:pt x="0" y="55879"/>
                </a:moveTo>
                <a:lnTo>
                  <a:pt x="18442" y="55879"/>
                </a:lnTo>
                <a:lnTo>
                  <a:pt x="18442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4319041" y="6250941"/>
            <a:ext cx="118110" cy="127000"/>
          </a:xfrm>
          <a:custGeom>
            <a:avLst/>
            <a:gdLst/>
            <a:ahLst/>
            <a:cxnLst/>
            <a:rect l="l" t="t" r="r" b="b"/>
            <a:pathLst>
              <a:path w="118110" h="127000">
                <a:moveTo>
                  <a:pt x="117627" y="0"/>
                </a:moveTo>
                <a:lnTo>
                  <a:pt x="99187" y="0"/>
                </a:lnTo>
                <a:lnTo>
                  <a:pt x="99187" y="54610"/>
                </a:lnTo>
                <a:lnTo>
                  <a:pt x="18440" y="54610"/>
                </a:lnTo>
                <a:lnTo>
                  <a:pt x="18440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87" y="71120"/>
                </a:lnTo>
                <a:lnTo>
                  <a:pt x="99187" y="127000"/>
                </a:lnTo>
                <a:lnTo>
                  <a:pt x="117627" y="127000"/>
                </a:lnTo>
                <a:lnTo>
                  <a:pt x="117627" y="71120"/>
                </a:lnTo>
                <a:lnTo>
                  <a:pt x="117627" y="54610"/>
                </a:lnTo>
                <a:lnTo>
                  <a:pt x="11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4" name="object 404"/>
          <p:cNvGrpSpPr/>
          <p:nvPr/>
        </p:nvGrpSpPr>
        <p:grpSpPr>
          <a:xfrm>
            <a:off x="4483609" y="6251274"/>
            <a:ext cx="302260" cy="126364"/>
            <a:chOff x="4483609" y="6251274"/>
            <a:chExt cx="302260" cy="126364"/>
          </a:xfrm>
        </p:grpSpPr>
        <p:pic>
          <p:nvPicPr>
            <p:cNvPr id="405" name="object 405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4483609" y="6251274"/>
              <a:ext cx="145846" cy="126288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4658508" y="6251274"/>
              <a:ext cx="126856" cy="126288"/>
            </a:xfrm>
            <a:prstGeom prst="rect">
              <a:avLst/>
            </a:prstGeom>
          </p:spPr>
        </p:pic>
      </p:grpSp>
      <p:grpSp>
        <p:nvGrpSpPr>
          <p:cNvPr id="407" name="object 407"/>
          <p:cNvGrpSpPr/>
          <p:nvPr/>
        </p:nvGrpSpPr>
        <p:grpSpPr>
          <a:xfrm>
            <a:off x="4853815" y="6247641"/>
            <a:ext cx="342900" cy="165100"/>
            <a:chOff x="4853815" y="6247641"/>
            <a:chExt cx="342900" cy="165100"/>
          </a:xfrm>
        </p:grpSpPr>
        <p:sp>
          <p:nvSpPr>
            <p:cNvPr id="408" name="object 408"/>
            <p:cNvSpPr/>
            <p:nvPr/>
          </p:nvSpPr>
          <p:spPr>
            <a:xfrm>
              <a:off x="4853813" y="6250941"/>
              <a:ext cx="136525" cy="161290"/>
            </a:xfrm>
            <a:custGeom>
              <a:avLst/>
              <a:gdLst/>
              <a:ahLst/>
              <a:cxnLst/>
              <a:rect l="l" t="t" r="r" b="b"/>
              <a:pathLst>
                <a:path w="136525" h="161289">
                  <a:moveTo>
                    <a:pt x="136334" y="110490"/>
                  </a:moveTo>
                  <a:lnTo>
                    <a:pt x="115951" y="110490"/>
                  </a:lnTo>
                  <a:lnTo>
                    <a:pt x="115951" y="0"/>
                  </a:lnTo>
                  <a:lnTo>
                    <a:pt x="97510" y="0"/>
                  </a:lnTo>
                  <a:lnTo>
                    <a:pt x="97510" y="110490"/>
                  </a:lnTo>
                  <a:lnTo>
                    <a:pt x="18440" y="11049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110490"/>
                  </a:lnTo>
                  <a:lnTo>
                    <a:pt x="0" y="127000"/>
                  </a:lnTo>
                  <a:lnTo>
                    <a:pt x="117894" y="127000"/>
                  </a:lnTo>
                  <a:lnTo>
                    <a:pt x="117894" y="161290"/>
                  </a:lnTo>
                  <a:lnTo>
                    <a:pt x="136334" y="161290"/>
                  </a:lnTo>
                  <a:lnTo>
                    <a:pt x="136334" y="127000"/>
                  </a:lnTo>
                  <a:lnTo>
                    <a:pt x="136334" y="1104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9" name="object 409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5016146" y="6247641"/>
              <a:ext cx="124052" cy="133553"/>
            </a:xfrm>
            <a:prstGeom prst="rect">
              <a:avLst/>
            </a:prstGeom>
          </p:spPr>
        </p:pic>
        <p:sp>
          <p:nvSpPr>
            <p:cNvPr id="410" name="object 410"/>
            <p:cNvSpPr/>
            <p:nvPr/>
          </p:nvSpPr>
          <p:spPr>
            <a:xfrm>
              <a:off x="5178189" y="6322061"/>
              <a:ext cx="19050" cy="55880"/>
            </a:xfrm>
            <a:custGeom>
              <a:avLst/>
              <a:gdLst/>
              <a:ahLst/>
              <a:cxnLst/>
              <a:rect l="l" t="t" r="r" b="b"/>
              <a:pathLst>
                <a:path w="19050" h="55879">
                  <a:moveTo>
                    <a:pt x="0" y="55879"/>
                  </a:moveTo>
                  <a:lnTo>
                    <a:pt x="18442" y="55879"/>
                  </a:lnTo>
                  <a:lnTo>
                    <a:pt x="18442" y="0"/>
                  </a:lnTo>
                  <a:lnTo>
                    <a:pt x="0" y="0"/>
                  </a:lnTo>
                  <a:lnTo>
                    <a:pt x="0" y="558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1" name="object 411"/>
          <p:cNvSpPr/>
          <p:nvPr/>
        </p:nvSpPr>
        <p:spPr>
          <a:xfrm>
            <a:off x="5178183" y="6250941"/>
            <a:ext cx="118110" cy="127000"/>
          </a:xfrm>
          <a:custGeom>
            <a:avLst/>
            <a:gdLst/>
            <a:ahLst/>
            <a:cxnLst/>
            <a:rect l="l" t="t" r="r" b="b"/>
            <a:pathLst>
              <a:path w="118110" h="127000">
                <a:moveTo>
                  <a:pt x="117640" y="0"/>
                </a:moveTo>
                <a:lnTo>
                  <a:pt x="99187" y="0"/>
                </a:lnTo>
                <a:lnTo>
                  <a:pt x="99187" y="54610"/>
                </a:lnTo>
                <a:lnTo>
                  <a:pt x="18440" y="54610"/>
                </a:lnTo>
                <a:lnTo>
                  <a:pt x="18440" y="0"/>
                </a:lnTo>
                <a:lnTo>
                  <a:pt x="0" y="0"/>
                </a:lnTo>
                <a:lnTo>
                  <a:pt x="0" y="54610"/>
                </a:lnTo>
                <a:lnTo>
                  <a:pt x="0" y="71120"/>
                </a:lnTo>
                <a:lnTo>
                  <a:pt x="99187" y="71120"/>
                </a:lnTo>
                <a:lnTo>
                  <a:pt x="99187" y="127000"/>
                </a:lnTo>
                <a:lnTo>
                  <a:pt x="117640" y="127000"/>
                </a:lnTo>
                <a:lnTo>
                  <a:pt x="117640" y="71120"/>
                </a:lnTo>
                <a:lnTo>
                  <a:pt x="117640" y="54610"/>
                </a:lnTo>
                <a:lnTo>
                  <a:pt x="117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5342760" y="6322061"/>
            <a:ext cx="19050" cy="55880"/>
          </a:xfrm>
          <a:custGeom>
            <a:avLst/>
            <a:gdLst/>
            <a:ahLst/>
            <a:cxnLst/>
            <a:rect l="l" t="t" r="r" b="b"/>
            <a:pathLst>
              <a:path w="19050" h="55879">
                <a:moveTo>
                  <a:pt x="0" y="55879"/>
                </a:moveTo>
                <a:lnTo>
                  <a:pt x="18442" y="55879"/>
                </a:lnTo>
                <a:lnTo>
                  <a:pt x="18442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3" name="object 413"/>
          <p:cNvGrpSpPr/>
          <p:nvPr/>
        </p:nvGrpSpPr>
        <p:grpSpPr>
          <a:xfrm>
            <a:off x="5342760" y="6189246"/>
            <a:ext cx="873760" cy="192405"/>
            <a:chOff x="5342760" y="6189246"/>
            <a:chExt cx="873760" cy="192405"/>
          </a:xfrm>
        </p:grpSpPr>
        <p:sp>
          <p:nvSpPr>
            <p:cNvPr id="414" name="object 414"/>
            <p:cNvSpPr/>
            <p:nvPr/>
          </p:nvSpPr>
          <p:spPr>
            <a:xfrm>
              <a:off x="5342750" y="6250941"/>
              <a:ext cx="118110" cy="127000"/>
            </a:xfrm>
            <a:custGeom>
              <a:avLst/>
              <a:gdLst/>
              <a:ahLst/>
              <a:cxnLst/>
              <a:rect l="l" t="t" r="r" b="b"/>
              <a:pathLst>
                <a:path w="118110" h="127000">
                  <a:moveTo>
                    <a:pt x="117640" y="0"/>
                  </a:moveTo>
                  <a:lnTo>
                    <a:pt x="99199" y="0"/>
                  </a:lnTo>
                  <a:lnTo>
                    <a:pt x="99199" y="54610"/>
                  </a:lnTo>
                  <a:lnTo>
                    <a:pt x="18453" y="54610"/>
                  </a:lnTo>
                  <a:lnTo>
                    <a:pt x="18453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99199" y="71120"/>
                  </a:lnTo>
                  <a:lnTo>
                    <a:pt x="99199" y="127000"/>
                  </a:lnTo>
                  <a:lnTo>
                    <a:pt x="117640" y="127000"/>
                  </a:lnTo>
                  <a:lnTo>
                    <a:pt x="117640" y="71120"/>
                  </a:lnTo>
                  <a:lnTo>
                    <a:pt x="117640" y="54610"/>
                  </a:lnTo>
                  <a:lnTo>
                    <a:pt x="1176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5" name="object 415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5498384" y="6247642"/>
              <a:ext cx="129931" cy="133553"/>
            </a:xfrm>
            <a:prstGeom prst="rect">
              <a:avLst/>
            </a:prstGeom>
          </p:spPr>
        </p:pic>
        <p:pic>
          <p:nvPicPr>
            <p:cNvPr id="416" name="object 416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5657641" y="6247642"/>
              <a:ext cx="402620" cy="133553"/>
            </a:xfrm>
            <a:prstGeom prst="rect">
              <a:avLst/>
            </a:prstGeom>
          </p:spPr>
        </p:pic>
        <p:pic>
          <p:nvPicPr>
            <p:cNvPr id="417" name="object 417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6098266" y="6189246"/>
              <a:ext cx="117629" cy="188316"/>
            </a:xfrm>
            <a:prstGeom prst="rect">
              <a:avLst/>
            </a:prstGeom>
          </p:spPr>
        </p:pic>
      </p:grpSp>
      <p:sp>
        <p:nvSpPr>
          <p:cNvPr id="418" name="object 418"/>
          <p:cNvSpPr/>
          <p:nvPr/>
        </p:nvSpPr>
        <p:spPr>
          <a:xfrm>
            <a:off x="6303057" y="6322061"/>
            <a:ext cx="19050" cy="55880"/>
          </a:xfrm>
          <a:custGeom>
            <a:avLst/>
            <a:gdLst/>
            <a:ahLst/>
            <a:cxnLst/>
            <a:rect l="l" t="t" r="r" b="b"/>
            <a:pathLst>
              <a:path w="19050" h="55879">
                <a:moveTo>
                  <a:pt x="0" y="55879"/>
                </a:moveTo>
                <a:lnTo>
                  <a:pt x="18453" y="55879"/>
                </a:lnTo>
                <a:lnTo>
                  <a:pt x="18453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9" name="object 419"/>
          <p:cNvGrpSpPr/>
          <p:nvPr/>
        </p:nvGrpSpPr>
        <p:grpSpPr>
          <a:xfrm>
            <a:off x="6303057" y="6247641"/>
            <a:ext cx="1081405" cy="187325"/>
            <a:chOff x="6303057" y="6247641"/>
            <a:chExt cx="1081405" cy="187325"/>
          </a:xfrm>
        </p:grpSpPr>
        <p:sp>
          <p:nvSpPr>
            <p:cNvPr id="420" name="object 420"/>
            <p:cNvSpPr/>
            <p:nvPr/>
          </p:nvSpPr>
          <p:spPr>
            <a:xfrm>
              <a:off x="6303048" y="6250941"/>
              <a:ext cx="118110" cy="127000"/>
            </a:xfrm>
            <a:custGeom>
              <a:avLst/>
              <a:gdLst/>
              <a:ahLst/>
              <a:cxnLst/>
              <a:rect l="l" t="t" r="r" b="b"/>
              <a:pathLst>
                <a:path w="118110" h="127000">
                  <a:moveTo>
                    <a:pt x="117627" y="0"/>
                  </a:moveTo>
                  <a:lnTo>
                    <a:pt x="99199" y="0"/>
                  </a:lnTo>
                  <a:lnTo>
                    <a:pt x="99199" y="54610"/>
                  </a:lnTo>
                  <a:lnTo>
                    <a:pt x="18453" y="54610"/>
                  </a:lnTo>
                  <a:lnTo>
                    <a:pt x="18453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99199" y="71120"/>
                  </a:lnTo>
                  <a:lnTo>
                    <a:pt x="99199" y="127000"/>
                  </a:lnTo>
                  <a:lnTo>
                    <a:pt x="117627" y="127000"/>
                  </a:lnTo>
                  <a:lnTo>
                    <a:pt x="117627" y="71120"/>
                  </a:lnTo>
                  <a:lnTo>
                    <a:pt x="117627" y="54610"/>
                  </a:lnTo>
                  <a:lnTo>
                    <a:pt x="11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1" name="object 421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6456712" y="6247641"/>
              <a:ext cx="118486" cy="133553"/>
            </a:xfrm>
            <a:prstGeom prst="rect">
              <a:avLst/>
            </a:prstGeom>
          </p:spPr>
        </p:pic>
        <p:pic>
          <p:nvPicPr>
            <p:cNvPr id="422" name="object 422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6619068" y="6247641"/>
              <a:ext cx="127688" cy="186919"/>
            </a:xfrm>
            <a:prstGeom prst="rect">
              <a:avLst/>
            </a:prstGeom>
          </p:spPr>
        </p:pic>
        <p:pic>
          <p:nvPicPr>
            <p:cNvPr id="423" name="object 423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6775801" y="6247641"/>
              <a:ext cx="299246" cy="165125"/>
            </a:xfrm>
            <a:prstGeom prst="rect">
              <a:avLst/>
            </a:prstGeom>
          </p:spPr>
        </p:pic>
        <p:pic>
          <p:nvPicPr>
            <p:cNvPr id="424" name="object 42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101306" y="6247641"/>
              <a:ext cx="129927" cy="133553"/>
            </a:xfrm>
            <a:prstGeom prst="rect">
              <a:avLst/>
            </a:prstGeom>
          </p:spPr>
        </p:pic>
        <p:pic>
          <p:nvPicPr>
            <p:cNvPr id="425" name="object 425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7269509" y="6251274"/>
              <a:ext cx="114825" cy="126288"/>
            </a:xfrm>
            <a:prstGeom prst="rect">
              <a:avLst/>
            </a:prstGeom>
          </p:spPr>
        </p:pic>
      </p:grpSp>
      <p:grpSp>
        <p:nvGrpSpPr>
          <p:cNvPr id="426" name="object 426"/>
          <p:cNvGrpSpPr/>
          <p:nvPr/>
        </p:nvGrpSpPr>
        <p:grpSpPr>
          <a:xfrm>
            <a:off x="7464251" y="6192040"/>
            <a:ext cx="751840" cy="189230"/>
            <a:chOff x="7464251" y="6192040"/>
            <a:chExt cx="751840" cy="189230"/>
          </a:xfrm>
        </p:grpSpPr>
        <p:pic>
          <p:nvPicPr>
            <p:cNvPr id="427" name="object 427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7464251" y="6192040"/>
              <a:ext cx="293371" cy="189155"/>
            </a:xfrm>
            <a:prstGeom prst="rect">
              <a:avLst/>
            </a:prstGeom>
          </p:spPr>
        </p:pic>
        <p:pic>
          <p:nvPicPr>
            <p:cNvPr id="428" name="object 428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7786952" y="6247642"/>
              <a:ext cx="123501" cy="133553"/>
            </a:xfrm>
            <a:prstGeom prst="rect">
              <a:avLst/>
            </a:prstGeom>
          </p:spPr>
        </p:pic>
        <p:pic>
          <p:nvPicPr>
            <p:cNvPr id="429" name="object 429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7938112" y="6247642"/>
              <a:ext cx="123487" cy="133553"/>
            </a:xfrm>
            <a:prstGeom prst="rect">
              <a:avLst/>
            </a:prstGeom>
          </p:spPr>
        </p:pic>
        <p:pic>
          <p:nvPicPr>
            <p:cNvPr id="430" name="object 430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8098211" y="6251274"/>
              <a:ext cx="117629" cy="126288"/>
            </a:xfrm>
            <a:prstGeom prst="rect">
              <a:avLst/>
            </a:prstGeom>
          </p:spPr>
        </p:pic>
      </p:grpSp>
      <p:grpSp>
        <p:nvGrpSpPr>
          <p:cNvPr id="431" name="object 431"/>
          <p:cNvGrpSpPr/>
          <p:nvPr/>
        </p:nvGrpSpPr>
        <p:grpSpPr>
          <a:xfrm>
            <a:off x="8262766" y="6189246"/>
            <a:ext cx="723900" cy="192405"/>
            <a:chOff x="8262766" y="6189246"/>
            <a:chExt cx="723900" cy="192405"/>
          </a:xfrm>
        </p:grpSpPr>
        <p:pic>
          <p:nvPicPr>
            <p:cNvPr id="432" name="object 432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8262766" y="6189246"/>
              <a:ext cx="117629" cy="188316"/>
            </a:xfrm>
            <a:prstGeom prst="rect">
              <a:avLst/>
            </a:prstGeom>
          </p:spPr>
        </p:pic>
        <p:pic>
          <p:nvPicPr>
            <p:cNvPr id="433" name="object 433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8418405" y="6247642"/>
              <a:ext cx="123494" cy="133553"/>
            </a:xfrm>
            <a:prstGeom prst="rect">
              <a:avLst/>
            </a:prstGeom>
          </p:spPr>
        </p:pic>
        <p:pic>
          <p:nvPicPr>
            <p:cNvPr id="434" name="object 434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8578497" y="6247642"/>
              <a:ext cx="251740" cy="133553"/>
            </a:xfrm>
            <a:prstGeom prst="rect">
              <a:avLst/>
            </a:prstGeom>
          </p:spPr>
        </p:pic>
        <p:pic>
          <p:nvPicPr>
            <p:cNvPr id="435" name="object 435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8868513" y="6189246"/>
              <a:ext cx="117629" cy="188316"/>
            </a:xfrm>
            <a:prstGeom prst="rect">
              <a:avLst/>
            </a:prstGeom>
          </p:spPr>
        </p:pic>
      </p:grpSp>
      <p:grpSp>
        <p:nvGrpSpPr>
          <p:cNvPr id="436" name="object 436"/>
          <p:cNvGrpSpPr/>
          <p:nvPr/>
        </p:nvGrpSpPr>
        <p:grpSpPr>
          <a:xfrm>
            <a:off x="9062975" y="6185894"/>
            <a:ext cx="1002665" cy="248920"/>
            <a:chOff x="9062975" y="6185894"/>
            <a:chExt cx="1002665" cy="248920"/>
          </a:xfrm>
        </p:grpSpPr>
        <p:pic>
          <p:nvPicPr>
            <p:cNvPr id="437" name="object 437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9062975" y="6185894"/>
              <a:ext cx="220452" cy="196697"/>
            </a:xfrm>
            <a:prstGeom prst="rect">
              <a:avLst/>
            </a:prstGeom>
          </p:spPr>
        </p:pic>
        <p:pic>
          <p:nvPicPr>
            <p:cNvPr id="438" name="object 438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9310518" y="6247641"/>
              <a:ext cx="293100" cy="165125"/>
            </a:xfrm>
            <a:prstGeom prst="rect">
              <a:avLst/>
            </a:prstGeom>
          </p:spPr>
        </p:pic>
        <p:pic>
          <p:nvPicPr>
            <p:cNvPr id="439" name="object 439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9629881" y="6247641"/>
              <a:ext cx="124056" cy="133553"/>
            </a:xfrm>
            <a:prstGeom prst="rect">
              <a:avLst/>
            </a:prstGeom>
          </p:spPr>
        </p:pic>
        <p:pic>
          <p:nvPicPr>
            <p:cNvPr id="440" name="object 440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9791928" y="6247641"/>
              <a:ext cx="127688" cy="186919"/>
            </a:xfrm>
            <a:prstGeom prst="rect">
              <a:avLst/>
            </a:prstGeom>
          </p:spPr>
        </p:pic>
        <p:pic>
          <p:nvPicPr>
            <p:cNvPr id="441" name="object 441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9946696" y="6247641"/>
              <a:ext cx="118482" cy="133553"/>
            </a:xfrm>
            <a:prstGeom prst="rect">
              <a:avLst/>
            </a:prstGeom>
          </p:spPr>
        </p:pic>
      </p:grpSp>
      <p:grpSp>
        <p:nvGrpSpPr>
          <p:cNvPr id="442" name="object 442"/>
          <p:cNvGrpSpPr/>
          <p:nvPr/>
        </p:nvGrpSpPr>
        <p:grpSpPr>
          <a:xfrm>
            <a:off x="10109048" y="6250941"/>
            <a:ext cx="288925" cy="161290"/>
            <a:chOff x="10109048" y="6250941"/>
            <a:chExt cx="288925" cy="161290"/>
          </a:xfrm>
        </p:grpSpPr>
        <p:sp>
          <p:nvSpPr>
            <p:cNvPr id="443" name="object 443"/>
            <p:cNvSpPr/>
            <p:nvPr/>
          </p:nvSpPr>
          <p:spPr>
            <a:xfrm>
              <a:off x="10109048" y="6250941"/>
              <a:ext cx="136525" cy="161290"/>
            </a:xfrm>
            <a:custGeom>
              <a:avLst/>
              <a:gdLst/>
              <a:ahLst/>
              <a:cxnLst/>
              <a:rect l="l" t="t" r="r" b="b"/>
              <a:pathLst>
                <a:path w="136525" h="161289">
                  <a:moveTo>
                    <a:pt x="136347" y="110490"/>
                  </a:moveTo>
                  <a:lnTo>
                    <a:pt x="115951" y="110490"/>
                  </a:lnTo>
                  <a:lnTo>
                    <a:pt x="115951" y="0"/>
                  </a:lnTo>
                  <a:lnTo>
                    <a:pt x="97510" y="0"/>
                  </a:lnTo>
                  <a:lnTo>
                    <a:pt x="97510" y="110490"/>
                  </a:lnTo>
                  <a:lnTo>
                    <a:pt x="18440" y="110490"/>
                  </a:lnTo>
                  <a:lnTo>
                    <a:pt x="18440" y="0"/>
                  </a:lnTo>
                  <a:lnTo>
                    <a:pt x="0" y="0"/>
                  </a:lnTo>
                  <a:lnTo>
                    <a:pt x="0" y="110490"/>
                  </a:lnTo>
                  <a:lnTo>
                    <a:pt x="0" y="127000"/>
                  </a:lnTo>
                  <a:lnTo>
                    <a:pt x="117906" y="127000"/>
                  </a:lnTo>
                  <a:lnTo>
                    <a:pt x="117906" y="161290"/>
                  </a:lnTo>
                  <a:lnTo>
                    <a:pt x="136347" y="161290"/>
                  </a:lnTo>
                  <a:lnTo>
                    <a:pt x="136347" y="127000"/>
                  </a:lnTo>
                  <a:lnTo>
                    <a:pt x="136347" y="1104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4" name="object 444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0280326" y="6251274"/>
              <a:ext cx="117629" cy="126288"/>
            </a:xfrm>
            <a:prstGeom prst="rect">
              <a:avLst/>
            </a:prstGeom>
          </p:spPr>
        </p:pic>
      </p:grpSp>
      <p:grpSp>
        <p:nvGrpSpPr>
          <p:cNvPr id="445" name="object 445"/>
          <p:cNvGrpSpPr/>
          <p:nvPr/>
        </p:nvGrpSpPr>
        <p:grpSpPr>
          <a:xfrm>
            <a:off x="10444892" y="6251274"/>
            <a:ext cx="184785" cy="126364"/>
            <a:chOff x="10444892" y="6251274"/>
            <a:chExt cx="184785" cy="126364"/>
          </a:xfrm>
        </p:grpSpPr>
        <p:pic>
          <p:nvPicPr>
            <p:cNvPr id="446" name="object 446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0444892" y="6251274"/>
              <a:ext cx="117629" cy="126288"/>
            </a:xfrm>
            <a:prstGeom prst="rect">
              <a:avLst/>
            </a:prstGeom>
          </p:spPr>
        </p:pic>
        <p:sp>
          <p:nvSpPr>
            <p:cNvPr id="447" name="object 447"/>
            <p:cNvSpPr/>
            <p:nvPr/>
          </p:nvSpPr>
          <p:spPr>
            <a:xfrm>
              <a:off x="10603588" y="6351858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711" y="0"/>
                  </a:moveTo>
                  <a:lnTo>
                    <a:pt x="0" y="0"/>
                  </a:lnTo>
                  <a:lnTo>
                    <a:pt x="0" y="25704"/>
                  </a:lnTo>
                  <a:lnTo>
                    <a:pt x="25711" y="25704"/>
                  </a:lnTo>
                  <a:lnTo>
                    <a:pt x="257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8" name="object 448"/>
          <p:cNvGrpSpPr/>
          <p:nvPr/>
        </p:nvGrpSpPr>
        <p:grpSpPr>
          <a:xfrm>
            <a:off x="837323" y="0"/>
            <a:ext cx="1120140" cy="1393190"/>
            <a:chOff x="837323" y="0"/>
            <a:chExt cx="1120140" cy="1393190"/>
          </a:xfrm>
        </p:grpSpPr>
        <p:sp>
          <p:nvSpPr>
            <p:cNvPr id="449" name="object 449"/>
            <p:cNvSpPr/>
            <p:nvPr/>
          </p:nvSpPr>
          <p:spPr>
            <a:xfrm>
              <a:off x="837323" y="1"/>
              <a:ext cx="1120140" cy="1393190"/>
            </a:xfrm>
            <a:custGeom>
              <a:avLst/>
              <a:gdLst/>
              <a:ahLst/>
              <a:cxnLst/>
              <a:rect l="l" t="t" r="r" b="b"/>
              <a:pathLst>
                <a:path w="1120139" h="1393190">
                  <a:moveTo>
                    <a:pt x="547230" y="1334655"/>
                  </a:moveTo>
                  <a:lnTo>
                    <a:pt x="488797" y="1334655"/>
                  </a:lnTo>
                  <a:lnTo>
                    <a:pt x="488797" y="1393075"/>
                  </a:lnTo>
                  <a:lnTo>
                    <a:pt x="547230" y="1393075"/>
                  </a:lnTo>
                  <a:lnTo>
                    <a:pt x="547230" y="1334655"/>
                  </a:lnTo>
                  <a:close/>
                </a:path>
                <a:path w="1120139" h="1393190">
                  <a:moveTo>
                    <a:pt x="547230" y="1250759"/>
                  </a:moveTo>
                  <a:lnTo>
                    <a:pt x="488797" y="1250759"/>
                  </a:lnTo>
                  <a:lnTo>
                    <a:pt x="488797" y="1309179"/>
                  </a:lnTo>
                  <a:lnTo>
                    <a:pt x="547230" y="1309179"/>
                  </a:lnTo>
                  <a:lnTo>
                    <a:pt x="547230" y="1250759"/>
                  </a:lnTo>
                  <a:close/>
                </a:path>
                <a:path w="1120139" h="1393190">
                  <a:moveTo>
                    <a:pt x="631113" y="1334655"/>
                  </a:moveTo>
                  <a:lnTo>
                    <a:pt x="572706" y="1334655"/>
                  </a:lnTo>
                  <a:lnTo>
                    <a:pt x="572706" y="1393075"/>
                  </a:lnTo>
                  <a:lnTo>
                    <a:pt x="631113" y="1393075"/>
                  </a:lnTo>
                  <a:lnTo>
                    <a:pt x="631113" y="1334655"/>
                  </a:lnTo>
                  <a:close/>
                </a:path>
                <a:path w="1120139" h="1393190">
                  <a:moveTo>
                    <a:pt x="631113" y="1250759"/>
                  </a:moveTo>
                  <a:lnTo>
                    <a:pt x="572706" y="1250759"/>
                  </a:lnTo>
                  <a:lnTo>
                    <a:pt x="572706" y="1309179"/>
                  </a:lnTo>
                  <a:lnTo>
                    <a:pt x="631113" y="1309179"/>
                  </a:lnTo>
                  <a:lnTo>
                    <a:pt x="631113" y="1250759"/>
                  </a:lnTo>
                  <a:close/>
                </a:path>
                <a:path w="1120139" h="1393190">
                  <a:moveTo>
                    <a:pt x="1119924" y="0"/>
                  </a:moveTo>
                  <a:lnTo>
                    <a:pt x="0" y="0"/>
                  </a:lnTo>
                  <a:lnTo>
                    <a:pt x="0" y="1382979"/>
                  </a:lnTo>
                  <a:lnTo>
                    <a:pt x="559968" y="981049"/>
                  </a:lnTo>
                  <a:lnTo>
                    <a:pt x="1119924" y="1382979"/>
                  </a:lnTo>
                  <a:lnTo>
                    <a:pt x="1119924" y="0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046861" y="309677"/>
              <a:ext cx="695960" cy="525145"/>
            </a:xfrm>
            <a:custGeom>
              <a:avLst/>
              <a:gdLst/>
              <a:ahLst/>
              <a:cxnLst/>
              <a:rect l="l" t="t" r="r" b="b"/>
              <a:pathLst>
                <a:path w="695960" h="525144">
                  <a:moveTo>
                    <a:pt x="57048" y="399440"/>
                  </a:moveTo>
                  <a:lnTo>
                    <a:pt x="55384" y="391274"/>
                  </a:lnTo>
                  <a:lnTo>
                    <a:pt x="52057" y="386880"/>
                  </a:lnTo>
                  <a:lnTo>
                    <a:pt x="52057" y="389737"/>
                  </a:lnTo>
                  <a:lnTo>
                    <a:pt x="52057" y="409117"/>
                  </a:lnTo>
                  <a:lnTo>
                    <a:pt x="44538" y="413893"/>
                  </a:lnTo>
                  <a:lnTo>
                    <a:pt x="31026" y="413893"/>
                  </a:lnTo>
                  <a:lnTo>
                    <a:pt x="31026" y="384975"/>
                  </a:lnTo>
                  <a:lnTo>
                    <a:pt x="44538" y="384975"/>
                  </a:lnTo>
                  <a:lnTo>
                    <a:pt x="52057" y="389737"/>
                  </a:lnTo>
                  <a:lnTo>
                    <a:pt x="52057" y="386880"/>
                  </a:lnTo>
                  <a:lnTo>
                    <a:pt x="50876" y="385318"/>
                  </a:lnTo>
                  <a:lnTo>
                    <a:pt x="50253" y="384975"/>
                  </a:lnTo>
                  <a:lnTo>
                    <a:pt x="44272" y="381660"/>
                  </a:lnTo>
                  <a:lnTo>
                    <a:pt x="36296" y="380415"/>
                  </a:lnTo>
                  <a:lnTo>
                    <a:pt x="31026" y="380415"/>
                  </a:lnTo>
                  <a:lnTo>
                    <a:pt x="31026" y="374484"/>
                  </a:lnTo>
                  <a:lnTo>
                    <a:pt x="26035" y="374484"/>
                  </a:lnTo>
                  <a:lnTo>
                    <a:pt x="26035" y="380415"/>
                  </a:lnTo>
                  <a:lnTo>
                    <a:pt x="26035" y="384975"/>
                  </a:lnTo>
                  <a:lnTo>
                    <a:pt x="26035" y="413893"/>
                  </a:lnTo>
                  <a:lnTo>
                    <a:pt x="12509" y="413893"/>
                  </a:lnTo>
                  <a:lnTo>
                    <a:pt x="4991" y="409117"/>
                  </a:lnTo>
                  <a:lnTo>
                    <a:pt x="4991" y="389737"/>
                  </a:lnTo>
                  <a:lnTo>
                    <a:pt x="12509" y="384975"/>
                  </a:lnTo>
                  <a:lnTo>
                    <a:pt x="26035" y="384975"/>
                  </a:lnTo>
                  <a:lnTo>
                    <a:pt x="26035" y="380415"/>
                  </a:lnTo>
                  <a:lnTo>
                    <a:pt x="20751" y="380415"/>
                  </a:lnTo>
                  <a:lnTo>
                    <a:pt x="12776" y="381660"/>
                  </a:lnTo>
                  <a:lnTo>
                    <a:pt x="6172" y="385318"/>
                  </a:lnTo>
                  <a:lnTo>
                    <a:pt x="1663" y="391274"/>
                  </a:lnTo>
                  <a:lnTo>
                    <a:pt x="0" y="399440"/>
                  </a:lnTo>
                  <a:lnTo>
                    <a:pt x="1663" y="407593"/>
                  </a:lnTo>
                  <a:lnTo>
                    <a:pt x="6172" y="413550"/>
                  </a:lnTo>
                  <a:lnTo>
                    <a:pt x="12776" y="417207"/>
                  </a:lnTo>
                  <a:lnTo>
                    <a:pt x="20751" y="418452"/>
                  </a:lnTo>
                  <a:lnTo>
                    <a:pt x="26035" y="418452"/>
                  </a:lnTo>
                  <a:lnTo>
                    <a:pt x="26035" y="425386"/>
                  </a:lnTo>
                  <a:lnTo>
                    <a:pt x="31026" y="425386"/>
                  </a:lnTo>
                  <a:lnTo>
                    <a:pt x="31026" y="418452"/>
                  </a:lnTo>
                  <a:lnTo>
                    <a:pt x="36296" y="418452"/>
                  </a:lnTo>
                  <a:lnTo>
                    <a:pt x="44272" y="417207"/>
                  </a:lnTo>
                  <a:lnTo>
                    <a:pt x="50253" y="413893"/>
                  </a:lnTo>
                  <a:lnTo>
                    <a:pt x="50876" y="413550"/>
                  </a:lnTo>
                  <a:lnTo>
                    <a:pt x="55384" y="407593"/>
                  </a:lnTo>
                  <a:lnTo>
                    <a:pt x="57048" y="399440"/>
                  </a:lnTo>
                  <a:close/>
                </a:path>
                <a:path w="695960" h="525144">
                  <a:moveTo>
                    <a:pt x="76542" y="472325"/>
                  </a:moveTo>
                  <a:lnTo>
                    <a:pt x="75196" y="470585"/>
                  </a:lnTo>
                  <a:lnTo>
                    <a:pt x="71691" y="466026"/>
                  </a:lnTo>
                  <a:lnTo>
                    <a:pt x="71539" y="466026"/>
                  </a:lnTo>
                  <a:lnTo>
                    <a:pt x="71539" y="473621"/>
                  </a:lnTo>
                  <a:lnTo>
                    <a:pt x="71539" y="486054"/>
                  </a:lnTo>
                  <a:lnTo>
                    <a:pt x="67284" y="489026"/>
                  </a:lnTo>
                  <a:lnTo>
                    <a:pt x="43713" y="489026"/>
                  </a:lnTo>
                  <a:lnTo>
                    <a:pt x="43713" y="470585"/>
                  </a:lnTo>
                  <a:lnTo>
                    <a:pt x="67284" y="470585"/>
                  </a:lnTo>
                  <a:lnTo>
                    <a:pt x="71539" y="473621"/>
                  </a:lnTo>
                  <a:lnTo>
                    <a:pt x="71539" y="466026"/>
                  </a:lnTo>
                  <a:lnTo>
                    <a:pt x="38722" y="466026"/>
                  </a:lnTo>
                  <a:lnTo>
                    <a:pt x="38722" y="514045"/>
                  </a:lnTo>
                  <a:lnTo>
                    <a:pt x="43713" y="514045"/>
                  </a:lnTo>
                  <a:lnTo>
                    <a:pt x="43713" y="493572"/>
                  </a:lnTo>
                  <a:lnTo>
                    <a:pt x="71691" y="493572"/>
                  </a:lnTo>
                  <a:lnTo>
                    <a:pt x="75209" y="489026"/>
                  </a:lnTo>
                  <a:lnTo>
                    <a:pt x="76542" y="487286"/>
                  </a:lnTo>
                  <a:lnTo>
                    <a:pt x="76542" y="472325"/>
                  </a:lnTo>
                  <a:close/>
                </a:path>
                <a:path w="695960" h="525144">
                  <a:moveTo>
                    <a:pt x="112725" y="400088"/>
                  </a:moveTo>
                  <a:lnTo>
                    <a:pt x="110807" y="390144"/>
                  </a:lnTo>
                  <a:lnTo>
                    <a:pt x="107734" y="385521"/>
                  </a:lnTo>
                  <a:lnTo>
                    <a:pt x="107734" y="400088"/>
                  </a:lnTo>
                  <a:lnTo>
                    <a:pt x="106260" y="408279"/>
                  </a:lnTo>
                  <a:lnTo>
                    <a:pt x="102184" y="414731"/>
                  </a:lnTo>
                  <a:lnTo>
                    <a:pt x="95999" y="418960"/>
                  </a:lnTo>
                  <a:lnTo>
                    <a:pt x="88214" y="420471"/>
                  </a:lnTo>
                  <a:lnTo>
                    <a:pt x="80441" y="418960"/>
                  </a:lnTo>
                  <a:lnTo>
                    <a:pt x="74244" y="414731"/>
                  </a:lnTo>
                  <a:lnTo>
                    <a:pt x="70167" y="408279"/>
                  </a:lnTo>
                  <a:lnTo>
                    <a:pt x="68694" y="400088"/>
                  </a:lnTo>
                  <a:lnTo>
                    <a:pt x="70167" y="391896"/>
                  </a:lnTo>
                  <a:lnTo>
                    <a:pt x="74244" y="385445"/>
                  </a:lnTo>
                  <a:lnTo>
                    <a:pt x="80441" y="381215"/>
                  </a:lnTo>
                  <a:lnTo>
                    <a:pt x="88214" y="379691"/>
                  </a:lnTo>
                  <a:lnTo>
                    <a:pt x="95999" y="381215"/>
                  </a:lnTo>
                  <a:lnTo>
                    <a:pt x="102184" y="385445"/>
                  </a:lnTo>
                  <a:lnTo>
                    <a:pt x="106260" y="391896"/>
                  </a:lnTo>
                  <a:lnTo>
                    <a:pt x="107734" y="400088"/>
                  </a:lnTo>
                  <a:lnTo>
                    <a:pt x="107734" y="385521"/>
                  </a:lnTo>
                  <a:lnTo>
                    <a:pt x="105562" y="382244"/>
                  </a:lnTo>
                  <a:lnTo>
                    <a:pt x="101765" y="379691"/>
                  </a:lnTo>
                  <a:lnTo>
                    <a:pt x="97777" y="377024"/>
                  </a:lnTo>
                  <a:lnTo>
                    <a:pt x="88214" y="375132"/>
                  </a:lnTo>
                  <a:lnTo>
                    <a:pt x="78651" y="377024"/>
                  </a:lnTo>
                  <a:lnTo>
                    <a:pt x="70866" y="382244"/>
                  </a:lnTo>
                  <a:lnTo>
                    <a:pt x="65620" y="390144"/>
                  </a:lnTo>
                  <a:lnTo>
                    <a:pt x="63703" y="400088"/>
                  </a:lnTo>
                  <a:lnTo>
                    <a:pt x="65620" y="410019"/>
                  </a:lnTo>
                  <a:lnTo>
                    <a:pt x="70866" y="417931"/>
                  </a:lnTo>
                  <a:lnTo>
                    <a:pt x="78651" y="423151"/>
                  </a:lnTo>
                  <a:lnTo>
                    <a:pt x="88214" y="425030"/>
                  </a:lnTo>
                  <a:lnTo>
                    <a:pt x="97777" y="423151"/>
                  </a:lnTo>
                  <a:lnTo>
                    <a:pt x="101765" y="420471"/>
                  </a:lnTo>
                  <a:lnTo>
                    <a:pt x="105562" y="417931"/>
                  </a:lnTo>
                  <a:lnTo>
                    <a:pt x="110807" y="410019"/>
                  </a:lnTo>
                  <a:lnTo>
                    <a:pt x="112725" y="400088"/>
                  </a:lnTo>
                  <a:close/>
                </a:path>
                <a:path w="695960" h="525144">
                  <a:moveTo>
                    <a:pt x="122097" y="466026"/>
                  </a:moveTo>
                  <a:lnTo>
                    <a:pt x="116801" y="466026"/>
                  </a:lnTo>
                  <a:lnTo>
                    <a:pt x="102209" y="496112"/>
                  </a:lnTo>
                  <a:lnTo>
                    <a:pt x="86741" y="466026"/>
                  </a:lnTo>
                  <a:lnTo>
                    <a:pt x="81381" y="466026"/>
                  </a:lnTo>
                  <a:lnTo>
                    <a:pt x="99606" y="501751"/>
                  </a:lnTo>
                  <a:lnTo>
                    <a:pt x="96570" y="508114"/>
                  </a:lnTo>
                  <a:lnTo>
                    <a:pt x="94246" y="509485"/>
                  </a:lnTo>
                  <a:lnTo>
                    <a:pt x="87668" y="509485"/>
                  </a:lnTo>
                  <a:lnTo>
                    <a:pt x="87668" y="514045"/>
                  </a:lnTo>
                  <a:lnTo>
                    <a:pt x="98374" y="514045"/>
                  </a:lnTo>
                  <a:lnTo>
                    <a:pt x="100114" y="511365"/>
                  </a:lnTo>
                  <a:lnTo>
                    <a:pt x="107492" y="496112"/>
                  </a:lnTo>
                  <a:lnTo>
                    <a:pt x="122097" y="466026"/>
                  </a:lnTo>
                  <a:close/>
                </a:path>
                <a:path w="695960" h="525144">
                  <a:moveTo>
                    <a:pt x="160375" y="382371"/>
                  </a:moveTo>
                  <a:lnTo>
                    <a:pt x="159042" y="380631"/>
                  </a:lnTo>
                  <a:lnTo>
                    <a:pt x="155536" y="376072"/>
                  </a:lnTo>
                  <a:lnTo>
                    <a:pt x="155384" y="376072"/>
                  </a:lnTo>
                  <a:lnTo>
                    <a:pt x="155384" y="383679"/>
                  </a:lnTo>
                  <a:lnTo>
                    <a:pt x="155384" y="396113"/>
                  </a:lnTo>
                  <a:lnTo>
                    <a:pt x="151117" y="399072"/>
                  </a:lnTo>
                  <a:lnTo>
                    <a:pt x="127546" y="399072"/>
                  </a:lnTo>
                  <a:lnTo>
                    <a:pt x="127546" y="380631"/>
                  </a:lnTo>
                  <a:lnTo>
                    <a:pt x="151117" y="380631"/>
                  </a:lnTo>
                  <a:lnTo>
                    <a:pt x="155384" y="383679"/>
                  </a:lnTo>
                  <a:lnTo>
                    <a:pt x="155384" y="376072"/>
                  </a:lnTo>
                  <a:lnTo>
                    <a:pt x="122555" y="376072"/>
                  </a:lnTo>
                  <a:lnTo>
                    <a:pt x="122555" y="424091"/>
                  </a:lnTo>
                  <a:lnTo>
                    <a:pt x="127546" y="424091"/>
                  </a:lnTo>
                  <a:lnTo>
                    <a:pt x="127546" y="403631"/>
                  </a:lnTo>
                  <a:lnTo>
                    <a:pt x="155536" y="403631"/>
                  </a:lnTo>
                  <a:lnTo>
                    <a:pt x="159042" y="399072"/>
                  </a:lnTo>
                  <a:lnTo>
                    <a:pt x="160375" y="397332"/>
                  </a:lnTo>
                  <a:lnTo>
                    <a:pt x="160375" y="382371"/>
                  </a:lnTo>
                  <a:close/>
                </a:path>
                <a:path w="695960" h="525144">
                  <a:moveTo>
                    <a:pt x="164680" y="466026"/>
                  </a:moveTo>
                  <a:lnTo>
                    <a:pt x="157594" y="466026"/>
                  </a:lnTo>
                  <a:lnTo>
                    <a:pt x="133299" y="487426"/>
                  </a:lnTo>
                  <a:lnTo>
                    <a:pt x="133299" y="466026"/>
                  </a:lnTo>
                  <a:lnTo>
                    <a:pt x="128308" y="466026"/>
                  </a:lnTo>
                  <a:lnTo>
                    <a:pt x="128308" y="514045"/>
                  </a:lnTo>
                  <a:lnTo>
                    <a:pt x="133299" y="514045"/>
                  </a:lnTo>
                  <a:lnTo>
                    <a:pt x="133299" y="492417"/>
                  </a:lnTo>
                  <a:lnTo>
                    <a:pt x="157886" y="514045"/>
                  </a:lnTo>
                  <a:lnTo>
                    <a:pt x="164680" y="514045"/>
                  </a:lnTo>
                  <a:lnTo>
                    <a:pt x="140525" y="492417"/>
                  </a:lnTo>
                  <a:lnTo>
                    <a:pt x="137858" y="490029"/>
                  </a:lnTo>
                  <a:lnTo>
                    <a:pt x="140766" y="487426"/>
                  </a:lnTo>
                  <a:lnTo>
                    <a:pt x="164680" y="466026"/>
                  </a:lnTo>
                  <a:close/>
                </a:path>
                <a:path w="695960" h="525144">
                  <a:moveTo>
                    <a:pt x="205930" y="376072"/>
                  </a:moveTo>
                  <a:lnTo>
                    <a:pt x="200647" y="376072"/>
                  </a:lnTo>
                  <a:lnTo>
                    <a:pt x="186042" y="406158"/>
                  </a:lnTo>
                  <a:lnTo>
                    <a:pt x="170573" y="376072"/>
                  </a:lnTo>
                  <a:lnTo>
                    <a:pt x="165227" y="376072"/>
                  </a:lnTo>
                  <a:lnTo>
                    <a:pt x="183438" y="411797"/>
                  </a:lnTo>
                  <a:lnTo>
                    <a:pt x="180416" y="418160"/>
                  </a:lnTo>
                  <a:lnTo>
                    <a:pt x="178092" y="419531"/>
                  </a:lnTo>
                  <a:lnTo>
                    <a:pt x="171513" y="419531"/>
                  </a:lnTo>
                  <a:lnTo>
                    <a:pt x="171513" y="424091"/>
                  </a:lnTo>
                  <a:lnTo>
                    <a:pt x="182219" y="424091"/>
                  </a:lnTo>
                  <a:lnTo>
                    <a:pt x="183946" y="421411"/>
                  </a:lnTo>
                  <a:lnTo>
                    <a:pt x="191338" y="406158"/>
                  </a:lnTo>
                  <a:lnTo>
                    <a:pt x="205930" y="376072"/>
                  </a:lnTo>
                  <a:close/>
                </a:path>
                <a:path w="695960" h="525144">
                  <a:moveTo>
                    <a:pt x="215950" y="490029"/>
                  </a:moveTo>
                  <a:lnTo>
                    <a:pt x="214033" y="480098"/>
                  </a:lnTo>
                  <a:lnTo>
                    <a:pt x="210959" y="475462"/>
                  </a:lnTo>
                  <a:lnTo>
                    <a:pt x="210959" y="490029"/>
                  </a:lnTo>
                  <a:lnTo>
                    <a:pt x="209486" y="498221"/>
                  </a:lnTo>
                  <a:lnTo>
                    <a:pt x="205397" y="504672"/>
                  </a:lnTo>
                  <a:lnTo>
                    <a:pt x="199212" y="508901"/>
                  </a:lnTo>
                  <a:lnTo>
                    <a:pt x="191439" y="510425"/>
                  </a:lnTo>
                  <a:lnTo>
                    <a:pt x="183654" y="508901"/>
                  </a:lnTo>
                  <a:lnTo>
                    <a:pt x="177469" y="504672"/>
                  </a:lnTo>
                  <a:lnTo>
                    <a:pt x="173380" y="498221"/>
                  </a:lnTo>
                  <a:lnTo>
                    <a:pt x="171907" y="490029"/>
                  </a:lnTo>
                  <a:lnTo>
                    <a:pt x="173380" y="481850"/>
                  </a:lnTo>
                  <a:lnTo>
                    <a:pt x="177469" y="475386"/>
                  </a:lnTo>
                  <a:lnTo>
                    <a:pt x="183654" y="471170"/>
                  </a:lnTo>
                  <a:lnTo>
                    <a:pt x="191439" y="469646"/>
                  </a:lnTo>
                  <a:lnTo>
                    <a:pt x="199212" y="471170"/>
                  </a:lnTo>
                  <a:lnTo>
                    <a:pt x="205397" y="475386"/>
                  </a:lnTo>
                  <a:lnTo>
                    <a:pt x="209486" y="481850"/>
                  </a:lnTo>
                  <a:lnTo>
                    <a:pt x="210959" y="490029"/>
                  </a:lnTo>
                  <a:lnTo>
                    <a:pt x="210959" y="475462"/>
                  </a:lnTo>
                  <a:lnTo>
                    <a:pt x="208788" y="472186"/>
                  </a:lnTo>
                  <a:lnTo>
                    <a:pt x="204990" y="469646"/>
                  </a:lnTo>
                  <a:lnTo>
                    <a:pt x="201002" y="466966"/>
                  </a:lnTo>
                  <a:lnTo>
                    <a:pt x="191439" y="465086"/>
                  </a:lnTo>
                  <a:lnTo>
                    <a:pt x="181876" y="466966"/>
                  </a:lnTo>
                  <a:lnTo>
                    <a:pt x="174078" y="472186"/>
                  </a:lnTo>
                  <a:lnTo>
                    <a:pt x="168833" y="480098"/>
                  </a:lnTo>
                  <a:lnTo>
                    <a:pt x="166916" y="490029"/>
                  </a:lnTo>
                  <a:lnTo>
                    <a:pt x="168833" y="499973"/>
                  </a:lnTo>
                  <a:lnTo>
                    <a:pt x="174078" y="507873"/>
                  </a:lnTo>
                  <a:lnTo>
                    <a:pt x="181876" y="513092"/>
                  </a:lnTo>
                  <a:lnTo>
                    <a:pt x="191439" y="514985"/>
                  </a:lnTo>
                  <a:lnTo>
                    <a:pt x="201002" y="513092"/>
                  </a:lnTo>
                  <a:lnTo>
                    <a:pt x="204990" y="510425"/>
                  </a:lnTo>
                  <a:lnTo>
                    <a:pt x="208788" y="507873"/>
                  </a:lnTo>
                  <a:lnTo>
                    <a:pt x="214033" y="499973"/>
                  </a:lnTo>
                  <a:lnTo>
                    <a:pt x="215950" y="490029"/>
                  </a:lnTo>
                  <a:close/>
                </a:path>
                <a:path w="695960" h="525144">
                  <a:moveTo>
                    <a:pt x="262585" y="471665"/>
                  </a:moveTo>
                  <a:lnTo>
                    <a:pt x="261683" y="470585"/>
                  </a:lnTo>
                  <a:lnTo>
                    <a:pt x="257886" y="466026"/>
                  </a:lnTo>
                  <a:lnTo>
                    <a:pt x="257606" y="466026"/>
                  </a:lnTo>
                  <a:lnTo>
                    <a:pt x="257606" y="473481"/>
                  </a:lnTo>
                  <a:lnTo>
                    <a:pt x="257606" y="484974"/>
                  </a:lnTo>
                  <a:lnTo>
                    <a:pt x="253911" y="487794"/>
                  </a:lnTo>
                  <a:lnTo>
                    <a:pt x="230771" y="487794"/>
                  </a:lnTo>
                  <a:lnTo>
                    <a:pt x="230771" y="470585"/>
                  </a:lnTo>
                  <a:lnTo>
                    <a:pt x="253834" y="470585"/>
                  </a:lnTo>
                  <a:lnTo>
                    <a:pt x="257606" y="473481"/>
                  </a:lnTo>
                  <a:lnTo>
                    <a:pt x="257606" y="466026"/>
                  </a:lnTo>
                  <a:lnTo>
                    <a:pt x="225780" y="466026"/>
                  </a:lnTo>
                  <a:lnTo>
                    <a:pt x="225780" y="514045"/>
                  </a:lnTo>
                  <a:lnTo>
                    <a:pt x="257886" y="514045"/>
                  </a:lnTo>
                  <a:lnTo>
                    <a:pt x="261734" y="509485"/>
                  </a:lnTo>
                  <a:lnTo>
                    <a:pt x="262585" y="508469"/>
                  </a:lnTo>
                  <a:lnTo>
                    <a:pt x="262585" y="497700"/>
                  </a:lnTo>
                  <a:lnTo>
                    <a:pt x="261937" y="493433"/>
                  </a:lnTo>
                  <a:lnTo>
                    <a:pt x="260019" y="492353"/>
                  </a:lnTo>
                  <a:lnTo>
                    <a:pt x="257606" y="490994"/>
                  </a:lnTo>
                  <a:lnTo>
                    <a:pt x="257606" y="495236"/>
                  </a:lnTo>
                  <a:lnTo>
                    <a:pt x="257606" y="506742"/>
                  </a:lnTo>
                  <a:lnTo>
                    <a:pt x="253911" y="509485"/>
                  </a:lnTo>
                  <a:lnTo>
                    <a:pt x="230771" y="509485"/>
                  </a:lnTo>
                  <a:lnTo>
                    <a:pt x="230771" y="492353"/>
                  </a:lnTo>
                  <a:lnTo>
                    <a:pt x="253834" y="492353"/>
                  </a:lnTo>
                  <a:lnTo>
                    <a:pt x="257606" y="495236"/>
                  </a:lnTo>
                  <a:lnTo>
                    <a:pt x="257606" y="490994"/>
                  </a:lnTo>
                  <a:lnTo>
                    <a:pt x="255930" y="490029"/>
                  </a:lnTo>
                  <a:lnTo>
                    <a:pt x="259892" y="487794"/>
                  </a:lnTo>
                  <a:lnTo>
                    <a:pt x="261937" y="486638"/>
                  </a:lnTo>
                  <a:lnTo>
                    <a:pt x="262585" y="482371"/>
                  </a:lnTo>
                  <a:lnTo>
                    <a:pt x="262585" y="471665"/>
                  </a:lnTo>
                  <a:close/>
                </a:path>
                <a:path w="695960" h="525144">
                  <a:moveTo>
                    <a:pt x="269265" y="376072"/>
                  </a:moveTo>
                  <a:lnTo>
                    <a:pt x="262331" y="376072"/>
                  </a:lnTo>
                  <a:lnTo>
                    <a:pt x="241007" y="419100"/>
                  </a:lnTo>
                  <a:lnTo>
                    <a:pt x="222732" y="383235"/>
                  </a:lnTo>
                  <a:lnTo>
                    <a:pt x="219087" y="376072"/>
                  </a:lnTo>
                  <a:lnTo>
                    <a:pt x="212153" y="376072"/>
                  </a:lnTo>
                  <a:lnTo>
                    <a:pt x="212153" y="424091"/>
                  </a:lnTo>
                  <a:lnTo>
                    <a:pt x="217144" y="424091"/>
                  </a:lnTo>
                  <a:lnTo>
                    <a:pt x="217144" y="383235"/>
                  </a:lnTo>
                  <a:lnTo>
                    <a:pt x="237896" y="424091"/>
                  </a:lnTo>
                  <a:lnTo>
                    <a:pt x="244259" y="424091"/>
                  </a:lnTo>
                  <a:lnTo>
                    <a:pt x="246697" y="419100"/>
                  </a:lnTo>
                  <a:lnTo>
                    <a:pt x="264287" y="383235"/>
                  </a:lnTo>
                  <a:lnTo>
                    <a:pt x="264287" y="424091"/>
                  </a:lnTo>
                  <a:lnTo>
                    <a:pt x="269265" y="424091"/>
                  </a:lnTo>
                  <a:lnTo>
                    <a:pt x="269265" y="383235"/>
                  </a:lnTo>
                  <a:lnTo>
                    <a:pt x="269265" y="376072"/>
                  </a:lnTo>
                  <a:close/>
                </a:path>
                <a:path w="695960" h="525144">
                  <a:moveTo>
                    <a:pt x="319201" y="490029"/>
                  </a:moveTo>
                  <a:lnTo>
                    <a:pt x="317284" y="480098"/>
                  </a:lnTo>
                  <a:lnTo>
                    <a:pt x="314210" y="475462"/>
                  </a:lnTo>
                  <a:lnTo>
                    <a:pt x="314210" y="490029"/>
                  </a:lnTo>
                  <a:lnTo>
                    <a:pt x="312737" y="498221"/>
                  </a:lnTo>
                  <a:lnTo>
                    <a:pt x="308660" y="504672"/>
                  </a:lnTo>
                  <a:lnTo>
                    <a:pt x="302475" y="508901"/>
                  </a:lnTo>
                  <a:lnTo>
                    <a:pt x="294690" y="510425"/>
                  </a:lnTo>
                  <a:lnTo>
                    <a:pt x="286918" y="508901"/>
                  </a:lnTo>
                  <a:lnTo>
                    <a:pt x="280733" y="504672"/>
                  </a:lnTo>
                  <a:lnTo>
                    <a:pt x="276644" y="498221"/>
                  </a:lnTo>
                  <a:lnTo>
                    <a:pt x="275170" y="490029"/>
                  </a:lnTo>
                  <a:lnTo>
                    <a:pt x="276644" y="481850"/>
                  </a:lnTo>
                  <a:lnTo>
                    <a:pt x="280733" y="475386"/>
                  </a:lnTo>
                  <a:lnTo>
                    <a:pt x="286918" y="471170"/>
                  </a:lnTo>
                  <a:lnTo>
                    <a:pt x="294690" y="469646"/>
                  </a:lnTo>
                  <a:lnTo>
                    <a:pt x="302475" y="471170"/>
                  </a:lnTo>
                  <a:lnTo>
                    <a:pt x="308660" y="475386"/>
                  </a:lnTo>
                  <a:lnTo>
                    <a:pt x="312737" y="481850"/>
                  </a:lnTo>
                  <a:lnTo>
                    <a:pt x="314210" y="490029"/>
                  </a:lnTo>
                  <a:lnTo>
                    <a:pt x="314210" y="475462"/>
                  </a:lnTo>
                  <a:lnTo>
                    <a:pt x="312051" y="472186"/>
                  </a:lnTo>
                  <a:lnTo>
                    <a:pt x="308254" y="469646"/>
                  </a:lnTo>
                  <a:lnTo>
                    <a:pt x="304253" y="466966"/>
                  </a:lnTo>
                  <a:lnTo>
                    <a:pt x="294690" y="465086"/>
                  </a:lnTo>
                  <a:lnTo>
                    <a:pt x="285127" y="466966"/>
                  </a:lnTo>
                  <a:lnTo>
                    <a:pt x="277329" y="472186"/>
                  </a:lnTo>
                  <a:lnTo>
                    <a:pt x="272097" y="480098"/>
                  </a:lnTo>
                  <a:lnTo>
                    <a:pt x="270179" y="490029"/>
                  </a:lnTo>
                  <a:lnTo>
                    <a:pt x="272097" y="499973"/>
                  </a:lnTo>
                  <a:lnTo>
                    <a:pt x="277329" y="507873"/>
                  </a:lnTo>
                  <a:lnTo>
                    <a:pt x="285127" y="513092"/>
                  </a:lnTo>
                  <a:lnTo>
                    <a:pt x="294690" y="514985"/>
                  </a:lnTo>
                  <a:lnTo>
                    <a:pt x="304253" y="513092"/>
                  </a:lnTo>
                  <a:lnTo>
                    <a:pt x="308254" y="510425"/>
                  </a:lnTo>
                  <a:lnTo>
                    <a:pt x="312051" y="507873"/>
                  </a:lnTo>
                  <a:lnTo>
                    <a:pt x="317284" y="499973"/>
                  </a:lnTo>
                  <a:lnTo>
                    <a:pt x="319201" y="490029"/>
                  </a:lnTo>
                  <a:close/>
                </a:path>
                <a:path w="695960" h="525144">
                  <a:moveTo>
                    <a:pt x="335864" y="376072"/>
                  </a:moveTo>
                  <a:lnTo>
                    <a:pt x="328790" y="376072"/>
                  </a:lnTo>
                  <a:lnTo>
                    <a:pt x="304495" y="397484"/>
                  </a:lnTo>
                  <a:lnTo>
                    <a:pt x="304495" y="376072"/>
                  </a:lnTo>
                  <a:lnTo>
                    <a:pt x="299491" y="376072"/>
                  </a:lnTo>
                  <a:lnTo>
                    <a:pt x="299491" y="424091"/>
                  </a:lnTo>
                  <a:lnTo>
                    <a:pt x="304495" y="424091"/>
                  </a:lnTo>
                  <a:lnTo>
                    <a:pt x="304495" y="402463"/>
                  </a:lnTo>
                  <a:lnTo>
                    <a:pt x="329069" y="424091"/>
                  </a:lnTo>
                  <a:lnTo>
                    <a:pt x="335864" y="424091"/>
                  </a:lnTo>
                  <a:lnTo>
                    <a:pt x="311708" y="402463"/>
                  </a:lnTo>
                  <a:lnTo>
                    <a:pt x="309041" y="400088"/>
                  </a:lnTo>
                  <a:lnTo>
                    <a:pt x="311950" y="397484"/>
                  </a:lnTo>
                  <a:lnTo>
                    <a:pt x="335864" y="376072"/>
                  </a:lnTo>
                  <a:close/>
                </a:path>
                <a:path w="695960" h="525144">
                  <a:moveTo>
                    <a:pt x="340156" y="244551"/>
                  </a:moveTo>
                  <a:lnTo>
                    <a:pt x="339674" y="243344"/>
                  </a:lnTo>
                  <a:lnTo>
                    <a:pt x="338823" y="243027"/>
                  </a:lnTo>
                  <a:lnTo>
                    <a:pt x="335432" y="244551"/>
                  </a:lnTo>
                  <a:lnTo>
                    <a:pt x="334695" y="244868"/>
                  </a:lnTo>
                  <a:lnTo>
                    <a:pt x="330898" y="246011"/>
                  </a:lnTo>
                  <a:lnTo>
                    <a:pt x="322199" y="247624"/>
                  </a:lnTo>
                  <a:lnTo>
                    <a:pt x="317461" y="248056"/>
                  </a:lnTo>
                  <a:lnTo>
                    <a:pt x="307276" y="248056"/>
                  </a:lnTo>
                  <a:lnTo>
                    <a:pt x="302755" y="247624"/>
                  </a:lnTo>
                  <a:lnTo>
                    <a:pt x="302552" y="247624"/>
                  </a:lnTo>
                  <a:lnTo>
                    <a:pt x="293344" y="245846"/>
                  </a:lnTo>
                  <a:lnTo>
                    <a:pt x="289293" y="244551"/>
                  </a:lnTo>
                  <a:lnTo>
                    <a:pt x="286143" y="243027"/>
                  </a:lnTo>
                  <a:lnTo>
                    <a:pt x="284467" y="243027"/>
                  </a:lnTo>
                  <a:lnTo>
                    <a:pt x="284111" y="243344"/>
                  </a:lnTo>
                  <a:lnTo>
                    <a:pt x="284175" y="245516"/>
                  </a:lnTo>
                  <a:lnTo>
                    <a:pt x="309016" y="288823"/>
                  </a:lnTo>
                  <a:lnTo>
                    <a:pt x="309308" y="289153"/>
                  </a:lnTo>
                  <a:lnTo>
                    <a:pt x="310070" y="289750"/>
                  </a:lnTo>
                  <a:lnTo>
                    <a:pt x="310743" y="290093"/>
                  </a:lnTo>
                  <a:lnTo>
                    <a:pt x="313182" y="290093"/>
                  </a:lnTo>
                  <a:lnTo>
                    <a:pt x="335927" y="252984"/>
                  </a:lnTo>
                  <a:lnTo>
                    <a:pt x="340156" y="244868"/>
                  </a:lnTo>
                  <a:lnTo>
                    <a:pt x="340156" y="244551"/>
                  </a:lnTo>
                  <a:close/>
                </a:path>
                <a:path w="695960" h="525144">
                  <a:moveTo>
                    <a:pt x="372859" y="509485"/>
                  </a:moveTo>
                  <a:lnTo>
                    <a:pt x="366344" y="509485"/>
                  </a:lnTo>
                  <a:lnTo>
                    <a:pt x="366344" y="470585"/>
                  </a:lnTo>
                  <a:lnTo>
                    <a:pt x="366344" y="466026"/>
                  </a:lnTo>
                  <a:lnTo>
                    <a:pt x="361365" y="466026"/>
                  </a:lnTo>
                  <a:lnTo>
                    <a:pt x="361365" y="470585"/>
                  </a:lnTo>
                  <a:lnTo>
                    <a:pt x="361365" y="509485"/>
                  </a:lnTo>
                  <a:lnTo>
                    <a:pt x="333883" y="509485"/>
                  </a:lnTo>
                  <a:lnTo>
                    <a:pt x="337781" y="503847"/>
                  </a:lnTo>
                  <a:lnTo>
                    <a:pt x="338582" y="494665"/>
                  </a:lnTo>
                  <a:lnTo>
                    <a:pt x="338582" y="470585"/>
                  </a:lnTo>
                  <a:lnTo>
                    <a:pt x="361365" y="470585"/>
                  </a:lnTo>
                  <a:lnTo>
                    <a:pt x="361365" y="466026"/>
                  </a:lnTo>
                  <a:lnTo>
                    <a:pt x="333590" y="466026"/>
                  </a:lnTo>
                  <a:lnTo>
                    <a:pt x="333590" y="496252"/>
                  </a:lnTo>
                  <a:lnTo>
                    <a:pt x="332143" y="505218"/>
                  </a:lnTo>
                  <a:lnTo>
                    <a:pt x="327444" y="509485"/>
                  </a:lnTo>
                  <a:lnTo>
                    <a:pt x="322745" y="509485"/>
                  </a:lnTo>
                  <a:lnTo>
                    <a:pt x="322745" y="524662"/>
                  </a:lnTo>
                  <a:lnTo>
                    <a:pt x="327736" y="524662"/>
                  </a:lnTo>
                  <a:lnTo>
                    <a:pt x="327736" y="514045"/>
                  </a:lnTo>
                  <a:lnTo>
                    <a:pt x="367868" y="514045"/>
                  </a:lnTo>
                  <a:lnTo>
                    <a:pt x="367868" y="524662"/>
                  </a:lnTo>
                  <a:lnTo>
                    <a:pt x="372859" y="524662"/>
                  </a:lnTo>
                  <a:lnTo>
                    <a:pt x="372859" y="514045"/>
                  </a:lnTo>
                  <a:lnTo>
                    <a:pt x="372859" y="509485"/>
                  </a:lnTo>
                  <a:close/>
                </a:path>
                <a:path w="695960" h="525144">
                  <a:moveTo>
                    <a:pt x="381850" y="376072"/>
                  </a:moveTo>
                  <a:lnTo>
                    <a:pt x="349034" y="376072"/>
                  </a:lnTo>
                  <a:lnTo>
                    <a:pt x="349034" y="412089"/>
                  </a:lnTo>
                  <a:lnTo>
                    <a:pt x="348170" y="419531"/>
                  </a:lnTo>
                  <a:lnTo>
                    <a:pt x="339128" y="419531"/>
                  </a:lnTo>
                  <a:lnTo>
                    <a:pt x="339128" y="424091"/>
                  </a:lnTo>
                  <a:lnTo>
                    <a:pt x="341795" y="424091"/>
                  </a:lnTo>
                  <a:lnTo>
                    <a:pt x="348830" y="421703"/>
                  </a:lnTo>
                  <a:lnTo>
                    <a:pt x="352463" y="415531"/>
                  </a:lnTo>
                  <a:lnTo>
                    <a:pt x="353822" y="407098"/>
                  </a:lnTo>
                  <a:lnTo>
                    <a:pt x="354025" y="397916"/>
                  </a:lnTo>
                  <a:lnTo>
                    <a:pt x="354025" y="380707"/>
                  </a:lnTo>
                  <a:lnTo>
                    <a:pt x="376872" y="380707"/>
                  </a:lnTo>
                  <a:lnTo>
                    <a:pt x="376872" y="424091"/>
                  </a:lnTo>
                  <a:lnTo>
                    <a:pt x="381850" y="424091"/>
                  </a:lnTo>
                  <a:lnTo>
                    <a:pt x="381850" y="380707"/>
                  </a:lnTo>
                  <a:lnTo>
                    <a:pt x="381850" y="376072"/>
                  </a:lnTo>
                  <a:close/>
                </a:path>
                <a:path w="695960" h="525144">
                  <a:moveTo>
                    <a:pt x="422973" y="466026"/>
                  </a:moveTo>
                  <a:lnTo>
                    <a:pt x="416826" y="466026"/>
                  </a:lnTo>
                  <a:lnTo>
                    <a:pt x="386880" y="507746"/>
                  </a:lnTo>
                  <a:lnTo>
                    <a:pt x="386880" y="466026"/>
                  </a:lnTo>
                  <a:lnTo>
                    <a:pt x="381901" y="466026"/>
                  </a:lnTo>
                  <a:lnTo>
                    <a:pt x="381901" y="514045"/>
                  </a:lnTo>
                  <a:lnTo>
                    <a:pt x="388124" y="514045"/>
                  </a:lnTo>
                  <a:lnTo>
                    <a:pt x="392633" y="507746"/>
                  </a:lnTo>
                  <a:lnTo>
                    <a:pt x="417969" y="472389"/>
                  </a:lnTo>
                  <a:lnTo>
                    <a:pt x="417969" y="514045"/>
                  </a:lnTo>
                  <a:lnTo>
                    <a:pt x="422973" y="514045"/>
                  </a:lnTo>
                  <a:lnTo>
                    <a:pt x="422973" y="472389"/>
                  </a:lnTo>
                  <a:lnTo>
                    <a:pt x="422973" y="466026"/>
                  </a:lnTo>
                  <a:close/>
                </a:path>
                <a:path w="695960" h="525144">
                  <a:moveTo>
                    <a:pt x="436600" y="424091"/>
                  </a:moveTo>
                  <a:lnTo>
                    <a:pt x="431558" y="412597"/>
                  </a:lnTo>
                  <a:lnTo>
                    <a:pt x="429564" y="408038"/>
                  </a:lnTo>
                  <a:lnTo>
                    <a:pt x="424230" y="395884"/>
                  </a:lnTo>
                  <a:lnTo>
                    <a:pt x="424230" y="408038"/>
                  </a:lnTo>
                  <a:lnTo>
                    <a:pt x="400659" y="408038"/>
                  </a:lnTo>
                  <a:lnTo>
                    <a:pt x="412445" y="381279"/>
                  </a:lnTo>
                  <a:lnTo>
                    <a:pt x="424230" y="408038"/>
                  </a:lnTo>
                  <a:lnTo>
                    <a:pt x="424230" y="395884"/>
                  </a:lnTo>
                  <a:lnTo>
                    <a:pt x="417830" y="381279"/>
                  </a:lnTo>
                  <a:lnTo>
                    <a:pt x="415556" y="376072"/>
                  </a:lnTo>
                  <a:lnTo>
                    <a:pt x="409409" y="376072"/>
                  </a:lnTo>
                  <a:lnTo>
                    <a:pt x="388289" y="424091"/>
                  </a:lnTo>
                  <a:lnTo>
                    <a:pt x="393573" y="424091"/>
                  </a:lnTo>
                  <a:lnTo>
                    <a:pt x="398640" y="412597"/>
                  </a:lnTo>
                  <a:lnTo>
                    <a:pt x="426262" y="412597"/>
                  </a:lnTo>
                  <a:lnTo>
                    <a:pt x="431317" y="424091"/>
                  </a:lnTo>
                  <a:lnTo>
                    <a:pt x="436600" y="424091"/>
                  </a:lnTo>
                  <a:close/>
                </a:path>
                <a:path w="695960" h="525144">
                  <a:moveTo>
                    <a:pt x="470547" y="466026"/>
                  </a:moveTo>
                  <a:lnTo>
                    <a:pt x="431292" y="466026"/>
                  </a:lnTo>
                  <a:lnTo>
                    <a:pt x="431292" y="470585"/>
                  </a:lnTo>
                  <a:lnTo>
                    <a:pt x="448424" y="470585"/>
                  </a:lnTo>
                  <a:lnTo>
                    <a:pt x="448424" y="514045"/>
                  </a:lnTo>
                  <a:lnTo>
                    <a:pt x="453402" y="514045"/>
                  </a:lnTo>
                  <a:lnTo>
                    <a:pt x="453402" y="470585"/>
                  </a:lnTo>
                  <a:lnTo>
                    <a:pt x="470547" y="470585"/>
                  </a:lnTo>
                  <a:lnTo>
                    <a:pt x="470547" y="466026"/>
                  </a:lnTo>
                  <a:close/>
                </a:path>
                <a:path w="695960" h="525144">
                  <a:moveTo>
                    <a:pt x="484098" y="387362"/>
                  </a:moveTo>
                  <a:lnTo>
                    <a:pt x="480339" y="380123"/>
                  </a:lnTo>
                  <a:lnTo>
                    <a:pt x="479729" y="379691"/>
                  </a:lnTo>
                  <a:lnTo>
                    <a:pt x="473329" y="375132"/>
                  </a:lnTo>
                  <a:lnTo>
                    <a:pt x="463931" y="375132"/>
                  </a:lnTo>
                  <a:lnTo>
                    <a:pt x="454228" y="377050"/>
                  </a:lnTo>
                  <a:lnTo>
                    <a:pt x="446430" y="382320"/>
                  </a:lnTo>
                  <a:lnTo>
                    <a:pt x="441236" y="390232"/>
                  </a:lnTo>
                  <a:lnTo>
                    <a:pt x="439343" y="400088"/>
                  </a:lnTo>
                  <a:lnTo>
                    <a:pt x="441236" y="409930"/>
                  </a:lnTo>
                  <a:lnTo>
                    <a:pt x="446430" y="417842"/>
                  </a:lnTo>
                  <a:lnTo>
                    <a:pt x="454228" y="423113"/>
                  </a:lnTo>
                  <a:lnTo>
                    <a:pt x="463931" y="425030"/>
                  </a:lnTo>
                  <a:lnTo>
                    <a:pt x="473329" y="425030"/>
                  </a:lnTo>
                  <a:lnTo>
                    <a:pt x="479729" y="420471"/>
                  </a:lnTo>
                  <a:lnTo>
                    <a:pt x="480339" y="420039"/>
                  </a:lnTo>
                  <a:lnTo>
                    <a:pt x="484098" y="412813"/>
                  </a:lnTo>
                  <a:lnTo>
                    <a:pt x="478599" y="412813"/>
                  </a:lnTo>
                  <a:lnTo>
                    <a:pt x="475564" y="417296"/>
                  </a:lnTo>
                  <a:lnTo>
                    <a:pt x="470725" y="420471"/>
                  </a:lnTo>
                  <a:lnTo>
                    <a:pt x="463931" y="420471"/>
                  </a:lnTo>
                  <a:lnTo>
                    <a:pt x="456107" y="418947"/>
                  </a:lnTo>
                  <a:lnTo>
                    <a:pt x="449897" y="414705"/>
                  </a:lnTo>
                  <a:lnTo>
                    <a:pt x="445808" y="408241"/>
                  </a:lnTo>
                  <a:lnTo>
                    <a:pt x="444334" y="400088"/>
                  </a:lnTo>
                  <a:lnTo>
                    <a:pt x="445808" y="391922"/>
                  </a:lnTo>
                  <a:lnTo>
                    <a:pt x="449897" y="385470"/>
                  </a:lnTo>
                  <a:lnTo>
                    <a:pt x="456107" y="381215"/>
                  </a:lnTo>
                  <a:lnTo>
                    <a:pt x="463931" y="379691"/>
                  </a:lnTo>
                  <a:lnTo>
                    <a:pt x="470725" y="379691"/>
                  </a:lnTo>
                  <a:lnTo>
                    <a:pt x="475564" y="382879"/>
                  </a:lnTo>
                  <a:lnTo>
                    <a:pt x="478599" y="387362"/>
                  </a:lnTo>
                  <a:lnTo>
                    <a:pt x="484098" y="387362"/>
                  </a:lnTo>
                  <a:close/>
                </a:path>
                <a:path w="695960" h="525144">
                  <a:moveTo>
                    <a:pt x="510819" y="466026"/>
                  </a:moveTo>
                  <a:lnTo>
                    <a:pt x="478866" y="466026"/>
                  </a:lnTo>
                  <a:lnTo>
                    <a:pt x="478866" y="514045"/>
                  </a:lnTo>
                  <a:lnTo>
                    <a:pt x="510819" y="514045"/>
                  </a:lnTo>
                  <a:lnTo>
                    <a:pt x="510819" y="509485"/>
                  </a:lnTo>
                  <a:lnTo>
                    <a:pt x="483844" y="509485"/>
                  </a:lnTo>
                  <a:lnTo>
                    <a:pt x="483844" y="492353"/>
                  </a:lnTo>
                  <a:lnTo>
                    <a:pt x="510311" y="492353"/>
                  </a:lnTo>
                  <a:lnTo>
                    <a:pt x="510311" y="487794"/>
                  </a:lnTo>
                  <a:lnTo>
                    <a:pt x="483844" y="487794"/>
                  </a:lnTo>
                  <a:lnTo>
                    <a:pt x="483844" y="470585"/>
                  </a:lnTo>
                  <a:lnTo>
                    <a:pt x="510819" y="470585"/>
                  </a:lnTo>
                  <a:lnTo>
                    <a:pt x="510819" y="466026"/>
                  </a:lnTo>
                  <a:close/>
                </a:path>
                <a:path w="695960" h="525144">
                  <a:moveTo>
                    <a:pt x="535508" y="387362"/>
                  </a:moveTo>
                  <a:lnTo>
                    <a:pt x="531749" y="380123"/>
                  </a:lnTo>
                  <a:lnTo>
                    <a:pt x="531139" y="379691"/>
                  </a:lnTo>
                  <a:lnTo>
                    <a:pt x="524738" y="375132"/>
                  </a:lnTo>
                  <a:lnTo>
                    <a:pt x="515340" y="375132"/>
                  </a:lnTo>
                  <a:lnTo>
                    <a:pt x="505637" y="377050"/>
                  </a:lnTo>
                  <a:lnTo>
                    <a:pt x="497840" y="382320"/>
                  </a:lnTo>
                  <a:lnTo>
                    <a:pt x="492645" y="390232"/>
                  </a:lnTo>
                  <a:lnTo>
                    <a:pt x="490753" y="400088"/>
                  </a:lnTo>
                  <a:lnTo>
                    <a:pt x="492645" y="409930"/>
                  </a:lnTo>
                  <a:lnTo>
                    <a:pt x="497840" y="417842"/>
                  </a:lnTo>
                  <a:lnTo>
                    <a:pt x="505637" y="423113"/>
                  </a:lnTo>
                  <a:lnTo>
                    <a:pt x="515340" y="425030"/>
                  </a:lnTo>
                  <a:lnTo>
                    <a:pt x="524738" y="425030"/>
                  </a:lnTo>
                  <a:lnTo>
                    <a:pt x="531139" y="420471"/>
                  </a:lnTo>
                  <a:lnTo>
                    <a:pt x="531749" y="420039"/>
                  </a:lnTo>
                  <a:lnTo>
                    <a:pt x="535508" y="412813"/>
                  </a:lnTo>
                  <a:lnTo>
                    <a:pt x="530009" y="412813"/>
                  </a:lnTo>
                  <a:lnTo>
                    <a:pt x="526973" y="417296"/>
                  </a:lnTo>
                  <a:lnTo>
                    <a:pt x="522135" y="420471"/>
                  </a:lnTo>
                  <a:lnTo>
                    <a:pt x="515340" y="420471"/>
                  </a:lnTo>
                  <a:lnTo>
                    <a:pt x="507517" y="418947"/>
                  </a:lnTo>
                  <a:lnTo>
                    <a:pt x="501307" y="414705"/>
                  </a:lnTo>
                  <a:lnTo>
                    <a:pt x="497217" y="408241"/>
                  </a:lnTo>
                  <a:lnTo>
                    <a:pt x="495744" y="400088"/>
                  </a:lnTo>
                  <a:lnTo>
                    <a:pt x="497217" y="391922"/>
                  </a:lnTo>
                  <a:lnTo>
                    <a:pt x="501307" y="385470"/>
                  </a:lnTo>
                  <a:lnTo>
                    <a:pt x="507517" y="381215"/>
                  </a:lnTo>
                  <a:lnTo>
                    <a:pt x="515340" y="379691"/>
                  </a:lnTo>
                  <a:lnTo>
                    <a:pt x="522135" y="379691"/>
                  </a:lnTo>
                  <a:lnTo>
                    <a:pt x="526973" y="382879"/>
                  </a:lnTo>
                  <a:lnTo>
                    <a:pt x="530009" y="387362"/>
                  </a:lnTo>
                  <a:lnTo>
                    <a:pt x="535508" y="387362"/>
                  </a:lnTo>
                  <a:close/>
                </a:path>
                <a:path w="695960" h="525144">
                  <a:moveTo>
                    <a:pt x="559549" y="466026"/>
                  </a:moveTo>
                  <a:lnTo>
                    <a:pt x="526732" y="466026"/>
                  </a:lnTo>
                  <a:lnTo>
                    <a:pt x="526732" y="502031"/>
                  </a:lnTo>
                  <a:lnTo>
                    <a:pt x="525856" y="509485"/>
                  </a:lnTo>
                  <a:lnTo>
                    <a:pt x="516813" y="509485"/>
                  </a:lnTo>
                  <a:lnTo>
                    <a:pt x="516813" y="514045"/>
                  </a:lnTo>
                  <a:lnTo>
                    <a:pt x="519493" y="514045"/>
                  </a:lnTo>
                  <a:lnTo>
                    <a:pt x="526529" y="511644"/>
                  </a:lnTo>
                  <a:lnTo>
                    <a:pt x="530161" y="505485"/>
                  </a:lnTo>
                  <a:lnTo>
                    <a:pt x="531520" y="497052"/>
                  </a:lnTo>
                  <a:lnTo>
                    <a:pt x="531723" y="487857"/>
                  </a:lnTo>
                  <a:lnTo>
                    <a:pt x="531723" y="470662"/>
                  </a:lnTo>
                  <a:lnTo>
                    <a:pt x="554558" y="470662"/>
                  </a:lnTo>
                  <a:lnTo>
                    <a:pt x="554558" y="514045"/>
                  </a:lnTo>
                  <a:lnTo>
                    <a:pt x="559549" y="514045"/>
                  </a:lnTo>
                  <a:lnTo>
                    <a:pt x="559549" y="470662"/>
                  </a:lnTo>
                  <a:lnTo>
                    <a:pt x="559549" y="466026"/>
                  </a:lnTo>
                  <a:close/>
                </a:path>
                <a:path w="695960" h="525144">
                  <a:moveTo>
                    <a:pt x="585698" y="376072"/>
                  </a:moveTo>
                  <a:lnTo>
                    <a:pt x="580707" y="376072"/>
                  </a:lnTo>
                  <a:lnTo>
                    <a:pt x="580707" y="397840"/>
                  </a:lnTo>
                  <a:lnTo>
                    <a:pt x="550189" y="397840"/>
                  </a:lnTo>
                  <a:lnTo>
                    <a:pt x="550189" y="376072"/>
                  </a:lnTo>
                  <a:lnTo>
                    <a:pt x="545198" y="376072"/>
                  </a:lnTo>
                  <a:lnTo>
                    <a:pt x="545198" y="424091"/>
                  </a:lnTo>
                  <a:lnTo>
                    <a:pt x="550189" y="424091"/>
                  </a:lnTo>
                  <a:lnTo>
                    <a:pt x="550189" y="402399"/>
                  </a:lnTo>
                  <a:lnTo>
                    <a:pt x="580707" y="402399"/>
                  </a:lnTo>
                  <a:lnTo>
                    <a:pt x="580707" y="424091"/>
                  </a:lnTo>
                  <a:lnTo>
                    <a:pt x="585698" y="424091"/>
                  </a:lnTo>
                  <a:lnTo>
                    <a:pt x="585698" y="402399"/>
                  </a:lnTo>
                  <a:lnTo>
                    <a:pt x="585698" y="397840"/>
                  </a:lnTo>
                  <a:lnTo>
                    <a:pt x="585698" y="376072"/>
                  </a:lnTo>
                  <a:close/>
                </a:path>
                <a:path w="695960" h="525144">
                  <a:moveTo>
                    <a:pt x="604393" y="466026"/>
                  </a:moveTo>
                  <a:lnTo>
                    <a:pt x="572427" y="466026"/>
                  </a:lnTo>
                  <a:lnTo>
                    <a:pt x="572427" y="514045"/>
                  </a:lnTo>
                  <a:lnTo>
                    <a:pt x="604393" y="514045"/>
                  </a:lnTo>
                  <a:lnTo>
                    <a:pt x="604393" y="509485"/>
                  </a:lnTo>
                  <a:lnTo>
                    <a:pt x="577418" y="509485"/>
                  </a:lnTo>
                  <a:lnTo>
                    <a:pt x="577418" y="492353"/>
                  </a:lnTo>
                  <a:lnTo>
                    <a:pt x="603885" y="492353"/>
                  </a:lnTo>
                  <a:lnTo>
                    <a:pt x="603885" y="487794"/>
                  </a:lnTo>
                  <a:lnTo>
                    <a:pt x="577418" y="487794"/>
                  </a:lnTo>
                  <a:lnTo>
                    <a:pt x="577418" y="470585"/>
                  </a:lnTo>
                  <a:lnTo>
                    <a:pt x="604393" y="470585"/>
                  </a:lnTo>
                  <a:lnTo>
                    <a:pt x="604393" y="466026"/>
                  </a:lnTo>
                  <a:close/>
                </a:path>
                <a:path w="695960" h="525144">
                  <a:moveTo>
                    <a:pt x="634936" y="402831"/>
                  </a:moveTo>
                  <a:lnTo>
                    <a:pt x="633603" y="401091"/>
                  </a:lnTo>
                  <a:lnTo>
                    <a:pt x="630097" y="396544"/>
                  </a:lnTo>
                  <a:lnTo>
                    <a:pt x="629945" y="396544"/>
                  </a:lnTo>
                  <a:lnTo>
                    <a:pt x="629945" y="404126"/>
                  </a:lnTo>
                  <a:lnTo>
                    <a:pt x="629945" y="416496"/>
                  </a:lnTo>
                  <a:lnTo>
                    <a:pt x="625754" y="419531"/>
                  </a:lnTo>
                  <a:lnTo>
                    <a:pt x="603554" y="419531"/>
                  </a:lnTo>
                  <a:lnTo>
                    <a:pt x="603554" y="401091"/>
                  </a:lnTo>
                  <a:lnTo>
                    <a:pt x="625754" y="401091"/>
                  </a:lnTo>
                  <a:lnTo>
                    <a:pt x="629945" y="404126"/>
                  </a:lnTo>
                  <a:lnTo>
                    <a:pt x="629945" y="396544"/>
                  </a:lnTo>
                  <a:lnTo>
                    <a:pt x="603554" y="396544"/>
                  </a:lnTo>
                  <a:lnTo>
                    <a:pt x="603554" y="376072"/>
                  </a:lnTo>
                  <a:lnTo>
                    <a:pt x="598563" y="376072"/>
                  </a:lnTo>
                  <a:lnTo>
                    <a:pt x="598563" y="424091"/>
                  </a:lnTo>
                  <a:lnTo>
                    <a:pt x="630097" y="424091"/>
                  </a:lnTo>
                  <a:lnTo>
                    <a:pt x="633603" y="419531"/>
                  </a:lnTo>
                  <a:lnTo>
                    <a:pt x="634936" y="417804"/>
                  </a:lnTo>
                  <a:lnTo>
                    <a:pt x="634936" y="402831"/>
                  </a:lnTo>
                  <a:close/>
                </a:path>
                <a:path w="695960" h="525144">
                  <a:moveTo>
                    <a:pt x="647522" y="376072"/>
                  </a:moveTo>
                  <a:lnTo>
                    <a:pt x="642531" y="376072"/>
                  </a:lnTo>
                  <a:lnTo>
                    <a:pt x="642531" y="424091"/>
                  </a:lnTo>
                  <a:lnTo>
                    <a:pt x="647522" y="424091"/>
                  </a:lnTo>
                  <a:lnTo>
                    <a:pt x="647522" y="376072"/>
                  </a:lnTo>
                  <a:close/>
                </a:path>
                <a:path w="695960" h="525144">
                  <a:moveTo>
                    <a:pt x="649655" y="450989"/>
                  </a:moveTo>
                  <a:lnTo>
                    <a:pt x="645096" y="450989"/>
                  </a:lnTo>
                  <a:lnTo>
                    <a:pt x="644525" y="455041"/>
                  </a:lnTo>
                  <a:lnTo>
                    <a:pt x="640753" y="458508"/>
                  </a:lnTo>
                  <a:lnTo>
                    <a:pt x="631786" y="458508"/>
                  </a:lnTo>
                  <a:lnTo>
                    <a:pt x="628040" y="455041"/>
                  </a:lnTo>
                  <a:lnTo>
                    <a:pt x="627456" y="450989"/>
                  </a:lnTo>
                  <a:lnTo>
                    <a:pt x="622896" y="450989"/>
                  </a:lnTo>
                  <a:lnTo>
                    <a:pt x="623481" y="457415"/>
                  </a:lnTo>
                  <a:lnTo>
                    <a:pt x="629119" y="462915"/>
                  </a:lnTo>
                  <a:lnTo>
                    <a:pt x="643432" y="462915"/>
                  </a:lnTo>
                  <a:lnTo>
                    <a:pt x="647954" y="458508"/>
                  </a:lnTo>
                  <a:lnTo>
                    <a:pt x="649071" y="457415"/>
                  </a:lnTo>
                  <a:lnTo>
                    <a:pt x="649655" y="450989"/>
                  </a:lnTo>
                  <a:close/>
                </a:path>
                <a:path w="695960" h="525144">
                  <a:moveTo>
                    <a:pt x="656805" y="466026"/>
                  </a:moveTo>
                  <a:lnTo>
                    <a:pt x="650659" y="466026"/>
                  </a:lnTo>
                  <a:lnTo>
                    <a:pt x="620725" y="507746"/>
                  </a:lnTo>
                  <a:lnTo>
                    <a:pt x="620725" y="466026"/>
                  </a:lnTo>
                  <a:lnTo>
                    <a:pt x="615734" y="466026"/>
                  </a:lnTo>
                  <a:lnTo>
                    <a:pt x="615734" y="514045"/>
                  </a:lnTo>
                  <a:lnTo>
                    <a:pt x="621957" y="514045"/>
                  </a:lnTo>
                  <a:lnTo>
                    <a:pt x="626465" y="507746"/>
                  </a:lnTo>
                  <a:lnTo>
                    <a:pt x="651827" y="472389"/>
                  </a:lnTo>
                  <a:lnTo>
                    <a:pt x="651827" y="514045"/>
                  </a:lnTo>
                  <a:lnTo>
                    <a:pt x="656805" y="514045"/>
                  </a:lnTo>
                  <a:lnTo>
                    <a:pt x="656805" y="472389"/>
                  </a:lnTo>
                  <a:lnTo>
                    <a:pt x="656805" y="466026"/>
                  </a:lnTo>
                  <a:close/>
                </a:path>
                <a:path w="695960" h="525144">
                  <a:moveTo>
                    <a:pt x="682739" y="85077"/>
                  </a:moveTo>
                  <a:lnTo>
                    <a:pt x="678243" y="62953"/>
                  </a:lnTo>
                  <a:lnTo>
                    <a:pt x="677951" y="61518"/>
                  </a:lnTo>
                  <a:lnTo>
                    <a:pt x="676871" y="56197"/>
                  </a:lnTo>
                  <a:lnTo>
                    <a:pt x="676795" y="55816"/>
                  </a:lnTo>
                  <a:lnTo>
                    <a:pt x="676046" y="52171"/>
                  </a:lnTo>
                  <a:lnTo>
                    <a:pt x="674649" y="50101"/>
                  </a:lnTo>
                  <a:lnTo>
                    <a:pt x="670801" y="44399"/>
                  </a:lnTo>
                  <a:lnTo>
                    <a:pt x="666940" y="38684"/>
                  </a:lnTo>
                  <a:lnTo>
                    <a:pt x="663028" y="32905"/>
                  </a:lnTo>
                  <a:lnTo>
                    <a:pt x="659180" y="27190"/>
                  </a:lnTo>
                  <a:lnTo>
                    <a:pt x="657847" y="25222"/>
                  </a:lnTo>
                  <a:lnTo>
                    <a:pt x="643826" y="15748"/>
                  </a:lnTo>
                  <a:lnTo>
                    <a:pt x="630897" y="7010"/>
                  </a:lnTo>
                  <a:lnTo>
                    <a:pt x="609866" y="2743"/>
                  </a:lnTo>
                  <a:lnTo>
                    <a:pt x="609866" y="85966"/>
                  </a:lnTo>
                  <a:lnTo>
                    <a:pt x="608050" y="94907"/>
                  </a:lnTo>
                  <a:lnTo>
                    <a:pt x="603110" y="102222"/>
                  </a:lnTo>
                  <a:lnTo>
                    <a:pt x="595782" y="107162"/>
                  </a:lnTo>
                  <a:lnTo>
                    <a:pt x="586854" y="108978"/>
                  </a:lnTo>
                  <a:lnTo>
                    <a:pt x="555383" y="108978"/>
                  </a:lnTo>
                  <a:lnTo>
                    <a:pt x="555383" y="107162"/>
                  </a:lnTo>
                  <a:lnTo>
                    <a:pt x="555383" y="101460"/>
                  </a:lnTo>
                  <a:lnTo>
                    <a:pt x="555383" y="62953"/>
                  </a:lnTo>
                  <a:lnTo>
                    <a:pt x="586854" y="62953"/>
                  </a:lnTo>
                  <a:lnTo>
                    <a:pt x="609866" y="85966"/>
                  </a:lnTo>
                  <a:lnTo>
                    <a:pt x="609866" y="2743"/>
                  </a:lnTo>
                  <a:lnTo>
                    <a:pt x="597992" y="330"/>
                  </a:lnTo>
                  <a:lnTo>
                    <a:pt x="509079" y="330"/>
                  </a:lnTo>
                  <a:lnTo>
                    <a:pt x="509079" y="15748"/>
                  </a:lnTo>
                  <a:lnTo>
                    <a:pt x="509079" y="21463"/>
                  </a:lnTo>
                  <a:lnTo>
                    <a:pt x="509079" y="215646"/>
                  </a:lnTo>
                  <a:lnTo>
                    <a:pt x="488403" y="215646"/>
                  </a:lnTo>
                  <a:lnTo>
                    <a:pt x="488403" y="209931"/>
                  </a:lnTo>
                  <a:lnTo>
                    <a:pt x="509079" y="209931"/>
                  </a:lnTo>
                  <a:lnTo>
                    <a:pt x="509079" y="192798"/>
                  </a:lnTo>
                  <a:lnTo>
                    <a:pt x="500164" y="192798"/>
                  </a:lnTo>
                  <a:lnTo>
                    <a:pt x="500164" y="198526"/>
                  </a:lnTo>
                  <a:lnTo>
                    <a:pt x="500164" y="204241"/>
                  </a:lnTo>
                  <a:lnTo>
                    <a:pt x="488403" y="204241"/>
                  </a:lnTo>
                  <a:lnTo>
                    <a:pt x="488403" y="198526"/>
                  </a:lnTo>
                  <a:lnTo>
                    <a:pt x="500164" y="198526"/>
                  </a:lnTo>
                  <a:lnTo>
                    <a:pt x="500164" y="192798"/>
                  </a:lnTo>
                  <a:lnTo>
                    <a:pt x="488403" y="192798"/>
                  </a:lnTo>
                  <a:lnTo>
                    <a:pt x="488403" y="187096"/>
                  </a:lnTo>
                  <a:lnTo>
                    <a:pt x="509079" y="187096"/>
                  </a:lnTo>
                  <a:lnTo>
                    <a:pt x="509079" y="181394"/>
                  </a:lnTo>
                  <a:lnTo>
                    <a:pt x="488403" y="181394"/>
                  </a:lnTo>
                  <a:lnTo>
                    <a:pt x="488403" y="175679"/>
                  </a:lnTo>
                  <a:lnTo>
                    <a:pt x="509079" y="175679"/>
                  </a:lnTo>
                  <a:lnTo>
                    <a:pt x="509079" y="158559"/>
                  </a:lnTo>
                  <a:lnTo>
                    <a:pt x="500164" y="158559"/>
                  </a:lnTo>
                  <a:lnTo>
                    <a:pt x="500164" y="164274"/>
                  </a:lnTo>
                  <a:lnTo>
                    <a:pt x="500164" y="169989"/>
                  </a:lnTo>
                  <a:lnTo>
                    <a:pt x="488403" y="169989"/>
                  </a:lnTo>
                  <a:lnTo>
                    <a:pt x="488403" y="164274"/>
                  </a:lnTo>
                  <a:lnTo>
                    <a:pt x="500164" y="164274"/>
                  </a:lnTo>
                  <a:lnTo>
                    <a:pt x="500164" y="158559"/>
                  </a:lnTo>
                  <a:lnTo>
                    <a:pt x="488403" y="158559"/>
                  </a:lnTo>
                  <a:lnTo>
                    <a:pt x="488403" y="152844"/>
                  </a:lnTo>
                  <a:lnTo>
                    <a:pt x="509079" y="152844"/>
                  </a:lnTo>
                  <a:lnTo>
                    <a:pt x="509079" y="135712"/>
                  </a:lnTo>
                  <a:lnTo>
                    <a:pt x="500164" y="135712"/>
                  </a:lnTo>
                  <a:lnTo>
                    <a:pt x="500164" y="141427"/>
                  </a:lnTo>
                  <a:lnTo>
                    <a:pt x="500164" y="147142"/>
                  </a:lnTo>
                  <a:lnTo>
                    <a:pt x="488403" y="147142"/>
                  </a:lnTo>
                  <a:lnTo>
                    <a:pt x="488403" y="141427"/>
                  </a:lnTo>
                  <a:lnTo>
                    <a:pt x="500164" y="141427"/>
                  </a:lnTo>
                  <a:lnTo>
                    <a:pt x="500164" y="135712"/>
                  </a:lnTo>
                  <a:lnTo>
                    <a:pt x="488403" y="135712"/>
                  </a:lnTo>
                  <a:lnTo>
                    <a:pt x="488403" y="129997"/>
                  </a:lnTo>
                  <a:lnTo>
                    <a:pt x="509079" y="129997"/>
                  </a:lnTo>
                  <a:lnTo>
                    <a:pt x="509079" y="112877"/>
                  </a:lnTo>
                  <a:lnTo>
                    <a:pt x="500164" y="112877"/>
                  </a:lnTo>
                  <a:lnTo>
                    <a:pt x="500164" y="118605"/>
                  </a:lnTo>
                  <a:lnTo>
                    <a:pt x="500164" y="124320"/>
                  </a:lnTo>
                  <a:lnTo>
                    <a:pt x="488403" y="124320"/>
                  </a:lnTo>
                  <a:lnTo>
                    <a:pt x="488403" y="118605"/>
                  </a:lnTo>
                  <a:lnTo>
                    <a:pt x="500164" y="118605"/>
                  </a:lnTo>
                  <a:lnTo>
                    <a:pt x="500164" y="112877"/>
                  </a:lnTo>
                  <a:lnTo>
                    <a:pt x="488403" y="112877"/>
                  </a:lnTo>
                  <a:lnTo>
                    <a:pt x="488403" y="107162"/>
                  </a:lnTo>
                  <a:lnTo>
                    <a:pt x="509079" y="107162"/>
                  </a:lnTo>
                  <a:lnTo>
                    <a:pt x="509079" y="90068"/>
                  </a:lnTo>
                  <a:lnTo>
                    <a:pt x="500164" y="90068"/>
                  </a:lnTo>
                  <a:lnTo>
                    <a:pt x="500164" y="95758"/>
                  </a:lnTo>
                  <a:lnTo>
                    <a:pt x="500164" y="101460"/>
                  </a:lnTo>
                  <a:lnTo>
                    <a:pt x="488403" y="101460"/>
                  </a:lnTo>
                  <a:lnTo>
                    <a:pt x="488403" y="95758"/>
                  </a:lnTo>
                  <a:lnTo>
                    <a:pt x="500164" y="95758"/>
                  </a:lnTo>
                  <a:lnTo>
                    <a:pt x="500164" y="90068"/>
                  </a:lnTo>
                  <a:lnTo>
                    <a:pt x="488403" y="90068"/>
                  </a:lnTo>
                  <a:lnTo>
                    <a:pt x="488403" y="84353"/>
                  </a:lnTo>
                  <a:lnTo>
                    <a:pt x="509079" y="84353"/>
                  </a:lnTo>
                  <a:lnTo>
                    <a:pt x="509079" y="67221"/>
                  </a:lnTo>
                  <a:lnTo>
                    <a:pt x="500164" y="67221"/>
                  </a:lnTo>
                  <a:lnTo>
                    <a:pt x="500164" y="72948"/>
                  </a:lnTo>
                  <a:lnTo>
                    <a:pt x="500164" y="78663"/>
                  </a:lnTo>
                  <a:lnTo>
                    <a:pt x="488403" y="78663"/>
                  </a:lnTo>
                  <a:lnTo>
                    <a:pt x="488403" y="72948"/>
                  </a:lnTo>
                  <a:lnTo>
                    <a:pt x="500164" y="72948"/>
                  </a:lnTo>
                  <a:lnTo>
                    <a:pt x="500164" y="67221"/>
                  </a:lnTo>
                  <a:lnTo>
                    <a:pt x="488403" y="67221"/>
                  </a:lnTo>
                  <a:lnTo>
                    <a:pt x="488403" y="61518"/>
                  </a:lnTo>
                  <a:lnTo>
                    <a:pt x="509079" y="61518"/>
                  </a:lnTo>
                  <a:lnTo>
                    <a:pt x="509079" y="44399"/>
                  </a:lnTo>
                  <a:lnTo>
                    <a:pt x="500164" y="44399"/>
                  </a:lnTo>
                  <a:lnTo>
                    <a:pt x="500164" y="50101"/>
                  </a:lnTo>
                  <a:lnTo>
                    <a:pt x="500164" y="55816"/>
                  </a:lnTo>
                  <a:lnTo>
                    <a:pt x="488403" y="55816"/>
                  </a:lnTo>
                  <a:lnTo>
                    <a:pt x="488403" y="50101"/>
                  </a:lnTo>
                  <a:lnTo>
                    <a:pt x="500164" y="50101"/>
                  </a:lnTo>
                  <a:lnTo>
                    <a:pt x="500164" y="44399"/>
                  </a:lnTo>
                  <a:lnTo>
                    <a:pt x="488403" y="44399"/>
                  </a:lnTo>
                  <a:lnTo>
                    <a:pt x="488403" y="38684"/>
                  </a:lnTo>
                  <a:lnTo>
                    <a:pt x="509079" y="38684"/>
                  </a:lnTo>
                  <a:lnTo>
                    <a:pt x="509079" y="21463"/>
                  </a:lnTo>
                  <a:lnTo>
                    <a:pt x="500164" y="21463"/>
                  </a:lnTo>
                  <a:lnTo>
                    <a:pt x="500164" y="27190"/>
                  </a:lnTo>
                  <a:lnTo>
                    <a:pt x="500164" y="32905"/>
                  </a:lnTo>
                  <a:lnTo>
                    <a:pt x="488403" y="32905"/>
                  </a:lnTo>
                  <a:lnTo>
                    <a:pt x="488403" y="27190"/>
                  </a:lnTo>
                  <a:lnTo>
                    <a:pt x="500164" y="27190"/>
                  </a:lnTo>
                  <a:lnTo>
                    <a:pt x="500164" y="21463"/>
                  </a:lnTo>
                  <a:lnTo>
                    <a:pt x="488403" y="21463"/>
                  </a:lnTo>
                  <a:lnTo>
                    <a:pt x="488403" y="15748"/>
                  </a:lnTo>
                  <a:lnTo>
                    <a:pt x="509079" y="15748"/>
                  </a:lnTo>
                  <a:lnTo>
                    <a:pt x="509079" y="330"/>
                  </a:lnTo>
                  <a:lnTo>
                    <a:pt x="479780" y="330"/>
                  </a:lnTo>
                  <a:lnTo>
                    <a:pt x="479780" y="21463"/>
                  </a:lnTo>
                  <a:lnTo>
                    <a:pt x="479780" y="207645"/>
                  </a:lnTo>
                  <a:lnTo>
                    <a:pt x="445211" y="148653"/>
                  </a:lnTo>
                  <a:lnTo>
                    <a:pt x="424954" y="114071"/>
                  </a:lnTo>
                  <a:lnTo>
                    <a:pt x="443877" y="82067"/>
                  </a:lnTo>
                  <a:lnTo>
                    <a:pt x="479717" y="21463"/>
                  </a:lnTo>
                  <a:lnTo>
                    <a:pt x="479780" y="330"/>
                  </a:lnTo>
                  <a:lnTo>
                    <a:pt x="413219" y="330"/>
                  </a:lnTo>
                  <a:lnTo>
                    <a:pt x="365785" y="82067"/>
                  </a:lnTo>
                  <a:lnTo>
                    <a:pt x="350189" y="82067"/>
                  </a:lnTo>
                  <a:lnTo>
                    <a:pt x="350189" y="72580"/>
                  </a:lnTo>
                  <a:lnTo>
                    <a:pt x="350189" y="71894"/>
                  </a:lnTo>
                  <a:lnTo>
                    <a:pt x="350189" y="50647"/>
                  </a:lnTo>
                  <a:lnTo>
                    <a:pt x="350189" y="0"/>
                  </a:lnTo>
                  <a:lnTo>
                    <a:pt x="274066" y="152"/>
                  </a:lnTo>
                  <a:lnTo>
                    <a:pt x="274066" y="50647"/>
                  </a:lnTo>
                  <a:lnTo>
                    <a:pt x="271551" y="47548"/>
                  </a:lnTo>
                  <a:lnTo>
                    <a:pt x="268795" y="44602"/>
                  </a:lnTo>
                  <a:lnTo>
                    <a:pt x="265811" y="41808"/>
                  </a:lnTo>
                  <a:lnTo>
                    <a:pt x="250367" y="30035"/>
                  </a:lnTo>
                  <a:lnTo>
                    <a:pt x="232244" y="21094"/>
                  </a:lnTo>
                  <a:lnTo>
                    <a:pt x="221132" y="17830"/>
                  </a:lnTo>
                  <a:lnTo>
                    <a:pt x="221132" y="113842"/>
                  </a:lnTo>
                  <a:lnTo>
                    <a:pt x="218617" y="128181"/>
                  </a:lnTo>
                  <a:lnTo>
                    <a:pt x="211645" y="140436"/>
                  </a:lnTo>
                  <a:lnTo>
                    <a:pt x="201142" y="149707"/>
                  </a:lnTo>
                  <a:lnTo>
                    <a:pt x="187998" y="155105"/>
                  </a:lnTo>
                  <a:lnTo>
                    <a:pt x="187998" y="72580"/>
                  </a:lnTo>
                  <a:lnTo>
                    <a:pt x="201142" y="77965"/>
                  </a:lnTo>
                  <a:lnTo>
                    <a:pt x="211645" y="87249"/>
                  </a:lnTo>
                  <a:lnTo>
                    <a:pt x="218617" y="99504"/>
                  </a:lnTo>
                  <a:lnTo>
                    <a:pt x="221132" y="113842"/>
                  </a:lnTo>
                  <a:lnTo>
                    <a:pt x="221132" y="17830"/>
                  </a:lnTo>
                  <a:lnTo>
                    <a:pt x="211455" y="14986"/>
                  </a:lnTo>
                  <a:lnTo>
                    <a:pt x="187998" y="11684"/>
                  </a:lnTo>
                  <a:lnTo>
                    <a:pt x="187998" y="1663"/>
                  </a:lnTo>
                  <a:lnTo>
                    <a:pt x="120281" y="1663"/>
                  </a:lnTo>
                  <a:lnTo>
                    <a:pt x="120281" y="11684"/>
                  </a:lnTo>
                  <a:lnTo>
                    <a:pt x="120281" y="71894"/>
                  </a:lnTo>
                  <a:lnTo>
                    <a:pt x="120281" y="155790"/>
                  </a:lnTo>
                  <a:lnTo>
                    <a:pt x="105676" y="151193"/>
                  </a:lnTo>
                  <a:lnTo>
                    <a:pt x="93891" y="141922"/>
                  </a:lnTo>
                  <a:lnTo>
                    <a:pt x="86004" y="129108"/>
                  </a:lnTo>
                  <a:lnTo>
                    <a:pt x="83185" y="114071"/>
                  </a:lnTo>
                  <a:lnTo>
                    <a:pt x="83134" y="113842"/>
                  </a:lnTo>
                  <a:lnTo>
                    <a:pt x="86004" y="98564"/>
                  </a:lnTo>
                  <a:lnTo>
                    <a:pt x="93891" y="85750"/>
                  </a:lnTo>
                  <a:lnTo>
                    <a:pt x="105676" y="76492"/>
                  </a:lnTo>
                  <a:lnTo>
                    <a:pt x="120281" y="71894"/>
                  </a:lnTo>
                  <a:lnTo>
                    <a:pt x="120281" y="11684"/>
                  </a:lnTo>
                  <a:lnTo>
                    <a:pt x="119913" y="11684"/>
                  </a:lnTo>
                  <a:lnTo>
                    <a:pt x="95770" y="14986"/>
                  </a:lnTo>
                  <a:lnTo>
                    <a:pt x="96126" y="14986"/>
                  </a:lnTo>
                  <a:lnTo>
                    <a:pt x="75018" y="21094"/>
                  </a:lnTo>
                  <a:lnTo>
                    <a:pt x="75158" y="21094"/>
                  </a:lnTo>
                  <a:lnTo>
                    <a:pt x="56896" y="30035"/>
                  </a:lnTo>
                  <a:lnTo>
                    <a:pt x="41351" y="41808"/>
                  </a:lnTo>
                  <a:lnTo>
                    <a:pt x="14566" y="91706"/>
                  </a:lnTo>
                  <a:lnTo>
                    <a:pt x="12788" y="112877"/>
                  </a:lnTo>
                  <a:lnTo>
                    <a:pt x="14566" y="133972"/>
                  </a:lnTo>
                  <a:lnTo>
                    <a:pt x="28854" y="169481"/>
                  </a:lnTo>
                  <a:lnTo>
                    <a:pt x="56984" y="195707"/>
                  </a:lnTo>
                  <a:lnTo>
                    <a:pt x="96456" y="210794"/>
                  </a:lnTo>
                  <a:lnTo>
                    <a:pt x="120281" y="214033"/>
                  </a:lnTo>
                  <a:lnTo>
                    <a:pt x="120281" y="231127"/>
                  </a:lnTo>
                  <a:lnTo>
                    <a:pt x="187350" y="231127"/>
                  </a:lnTo>
                  <a:lnTo>
                    <a:pt x="187350" y="214033"/>
                  </a:lnTo>
                  <a:lnTo>
                    <a:pt x="211023" y="210794"/>
                  </a:lnTo>
                  <a:lnTo>
                    <a:pt x="250253" y="195707"/>
                  </a:lnTo>
                  <a:lnTo>
                    <a:pt x="274066" y="175044"/>
                  </a:lnTo>
                  <a:lnTo>
                    <a:pt x="274066" y="219443"/>
                  </a:lnTo>
                  <a:lnTo>
                    <a:pt x="275031" y="221183"/>
                  </a:lnTo>
                  <a:lnTo>
                    <a:pt x="276479" y="222592"/>
                  </a:lnTo>
                  <a:lnTo>
                    <a:pt x="278638" y="223977"/>
                  </a:lnTo>
                  <a:lnTo>
                    <a:pt x="280263" y="225120"/>
                  </a:lnTo>
                  <a:lnTo>
                    <a:pt x="312077" y="232016"/>
                  </a:lnTo>
                  <a:lnTo>
                    <a:pt x="319963" y="231686"/>
                  </a:lnTo>
                  <a:lnTo>
                    <a:pt x="344906" y="224396"/>
                  </a:lnTo>
                  <a:lnTo>
                    <a:pt x="347446" y="222885"/>
                  </a:lnTo>
                  <a:lnTo>
                    <a:pt x="349275" y="221183"/>
                  </a:lnTo>
                  <a:lnTo>
                    <a:pt x="350113" y="219443"/>
                  </a:lnTo>
                  <a:lnTo>
                    <a:pt x="350189" y="175044"/>
                  </a:lnTo>
                  <a:lnTo>
                    <a:pt x="350189" y="155790"/>
                  </a:lnTo>
                  <a:lnTo>
                    <a:pt x="350189" y="155105"/>
                  </a:lnTo>
                  <a:lnTo>
                    <a:pt x="350189" y="148653"/>
                  </a:lnTo>
                  <a:lnTo>
                    <a:pt x="364172" y="148653"/>
                  </a:lnTo>
                  <a:lnTo>
                    <a:pt x="412026" y="231127"/>
                  </a:lnTo>
                  <a:lnTo>
                    <a:pt x="555383" y="231127"/>
                  </a:lnTo>
                  <a:lnTo>
                    <a:pt x="555383" y="169837"/>
                  </a:lnTo>
                  <a:lnTo>
                    <a:pt x="597992" y="169837"/>
                  </a:lnTo>
                  <a:lnTo>
                    <a:pt x="625322" y="164274"/>
                  </a:lnTo>
                  <a:lnTo>
                    <a:pt x="630897" y="163144"/>
                  </a:lnTo>
                  <a:lnTo>
                    <a:pt x="637692" y="158559"/>
                  </a:lnTo>
                  <a:lnTo>
                    <a:pt x="646137" y="152844"/>
                  </a:lnTo>
                  <a:lnTo>
                    <a:pt x="654583" y="147142"/>
                  </a:lnTo>
                  <a:lnTo>
                    <a:pt x="657847" y="144932"/>
                  </a:lnTo>
                  <a:lnTo>
                    <a:pt x="660209" y="141427"/>
                  </a:lnTo>
                  <a:lnTo>
                    <a:pt x="664083" y="135712"/>
                  </a:lnTo>
                  <a:lnTo>
                    <a:pt x="667931" y="129997"/>
                  </a:lnTo>
                  <a:lnTo>
                    <a:pt x="671779" y="124320"/>
                  </a:lnTo>
                  <a:lnTo>
                    <a:pt x="675640" y="118605"/>
                  </a:lnTo>
                  <a:lnTo>
                    <a:pt x="676046" y="117983"/>
                  </a:lnTo>
                  <a:lnTo>
                    <a:pt x="677087" y="112877"/>
                  </a:lnTo>
                  <a:lnTo>
                    <a:pt x="677887" y="108978"/>
                  </a:lnTo>
                  <a:lnTo>
                    <a:pt x="682739" y="85077"/>
                  </a:lnTo>
                  <a:close/>
                </a:path>
                <a:path w="695960" h="525144">
                  <a:moveTo>
                    <a:pt x="695528" y="376072"/>
                  </a:moveTo>
                  <a:lnTo>
                    <a:pt x="689610" y="376072"/>
                  </a:lnTo>
                  <a:lnTo>
                    <a:pt x="675220" y="396036"/>
                  </a:lnTo>
                  <a:lnTo>
                    <a:pt x="660755" y="376072"/>
                  </a:lnTo>
                  <a:lnTo>
                    <a:pt x="655040" y="376072"/>
                  </a:lnTo>
                  <a:lnTo>
                    <a:pt x="672325" y="400011"/>
                  </a:lnTo>
                  <a:lnTo>
                    <a:pt x="655040" y="424091"/>
                  </a:lnTo>
                  <a:lnTo>
                    <a:pt x="660895" y="424091"/>
                  </a:lnTo>
                  <a:lnTo>
                    <a:pt x="675360" y="404063"/>
                  </a:lnTo>
                  <a:lnTo>
                    <a:pt x="689889" y="424091"/>
                  </a:lnTo>
                  <a:lnTo>
                    <a:pt x="695528" y="424091"/>
                  </a:lnTo>
                  <a:lnTo>
                    <a:pt x="681012" y="404063"/>
                  </a:lnTo>
                  <a:lnTo>
                    <a:pt x="678180" y="400164"/>
                  </a:lnTo>
                  <a:lnTo>
                    <a:pt x="681151" y="396036"/>
                  </a:lnTo>
                  <a:lnTo>
                    <a:pt x="695528" y="37607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9394" y="1422185"/>
            <a:ext cx="1022985" cy="361315"/>
          </a:xfrm>
          <a:custGeom>
            <a:avLst/>
            <a:gdLst/>
            <a:ahLst/>
            <a:cxnLst/>
            <a:rect l="l" t="t" r="r" b="b"/>
            <a:pathLst>
              <a:path w="1022985" h="361314">
                <a:moveTo>
                  <a:pt x="352196" y="217385"/>
                </a:moveTo>
                <a:lnTo>
                  <a:pt x="306514" y="217385"/>
                </a:lnTo>
                <a:lnTo>
                  <a:pt x="306514" y="215"/>
                </a:lnTo>
                <a:lnTo>
                  <a:pt x="214680" y="215"/>
                </a:lnTo>
                <a:lnTo>
                  <a:pt x="214680" y="217385"/>
                </a:lnTo>
                <a:lnTo>
                  <a:pt x="91808" y="217385"/>
                </a:lnTo>
                <a:lnTo>
                  <a:pt x="91808" y="215"/>
                </a:lnTo>
                <a:lnTo>
                  <a:pt x="0" y="215"/>
                </a:lnTo>
                <a:lnTo>
                  <a:pt x="0" y="217385"/>
                </a:lnTo>
                <a:lnTo>
                  <a:pt x="0" y="299935"/>
                </a:lnTo>
                <a:lnTo>
                  <a:pt x="260375" y="299935"/>
                </a:lnTo>
                <a:lnTo>
                  <a:pt x="260375" y="360895"/>
                </a:lnTo>
                <a:lnTo>
                  <a:pt x="352196" y="360895"/>
                </a:lnTo>
                <a:lnTo>
                  <a:pt x="352196" y="299935"/>
                </a:lnTo>
                <a:lnTo>
                  <a:pt x="352196" y="217385"/>
                </a:lnTo>
                <a:close/>
              </a:path>
              <a:path w="1022985" h="361314">
                <a:moveTo>
                  <a:pt x="666026" y="215"/>
                </a:moveTo>
                <a:lnTo>
                  <a:pt x="388289" y="215"/>
                </a:lnTo>
                <a:lnTo>
                  <a:pt x="388289" y="78955"/>
                </a:lnTo>
                <a:lnTo>
                  <a:pt x="388289" y="110705"/>
                </a:lnTo>
                <a:lnTo>
                  <a:pt x="388289" y="188175"/>
                </a:lnTo>
                <a:lnTo>
                  <a:pt x="388289" y="221195"/>
                </a:lnTo>
                <a:lnTo>
                  <a:pt x="388289" y="299935"/>
                </a:lnTo>
                <a:lnTo>
                  <a:pt x="666026" y="299935"/>
                </a:lnTo>
                <a:lnTo>
                  <a:pt x="666026" y="221195"/>
                </a:lnTo>
                <a:lnTo>
                  <a:pt x="480098" y="221195"/>
                </a:lnTo>
                <a:lnTo>
                  <a:pt x="480098" y="188175"/>
                </a:lnTo>
                <a:lnTo>
                  <a:pt x="656882" y="188175"/>
                </a:lnTo>
                <a:lnTo>
                  <a:pt x="656882" y="110705"/>
                </a:lnTo>
                <a:lnTo>
                  <a:pt x="480098" y="110705"/>
                </a:lnTo>
                <a:lnTo>
                  <a:pt x="480098" y="78955"/>
                </a:lnTo>
                <a:lnTo>
                  <a:pt x="666026" y="78955"/>
                </a:lnTo>
                <a:lnTo>
                  <a:pt x="666026" y="215"/>
                </a:lnTo>
                <a:close/>
              </a:path>
              <a:path w="1022985" h="361314">
                <a:moveTo>
                  <a:pt x="1022794" y="0"/>
                </a:moveTo>
                <a:lnTo>
                  <a:pt x="748245" y="0"/>
                </a:lnTo>
                <a:lnTo>
                  <a:pt x="744601" y="163080"/>
                </a:lnTo>
                <a:lnTo>
                  <a:pt x="743750" y="176657"/>
                </a:lnTo>
                <a:lnTo>
                  <a:pt x="720331" y="214299"/>
                </a:lnTo>
                <a:lnTo>
                  <a:pt x="700278" y="217449"/>
                </a:lnTo>
                <a:lnTo>
                  <a:pt x="689317" y="217449"/>
                </a:lnTo>
                <a:lnTo>
                  <a:pt x="689317" y="299669"/>
                </a:lnTo>
                <a:lnTo>
                  <a:pt x="717638" y="299669"/>
                </a:lnTo>
                <a:lnTo>
                  <a:pt x="742569" y="297611"/>
                </a:lnTo>
                <a:lnTo>
                  <a:pt x="782993" y="281178"/>
                </a:lnTo>
                <a:lnTo>
                  <a:pt x="810806" y="248424"/>
                </a:lnTo>
                <a:lnTo>
                  <a:pt x="825652" y="200228"/>
                </a:lnTo>
                <a:lnTo>
                  <a:pt x="830465" y="82232"/>
                </a:lnTo>
                <a:lnTo>
                  <a:pt x="930960" y="82232"/>
                </a:lnTo>
                <a:lnTo>
                  <a:pt x="930960" y="299669"/>
                </a:lnTo>
                <a:lnTo>
                  <a:pt x="1022794" y="299669"/>
                </a:lnTo>
                <a:lnTo>
                  <a:pt x="10227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60665" y="1422184"/>
            <a:ext cx="311150" cy="299720"/>
          </a:xfrm>
          <a:custGeom>
            <a:avLst/>
            <a:gdLst/>
            <a:ahLst/>
            <a:cxnLst/>
            <a:rect l="l" t="t" r="r" b="b"/>
            <a:pathLst>
              <a:path w="311150" h="299719">
                <a:moveTo>
                  <a:pt x="91818" y="0"/>
                </a:moveTo>
                <a:lnTo>
                  <a:pt x="0" y="0"/>
                </a:lnTo>
                <a:lnTo>
                  <a:pt x="0" y="299210"/>
                </a:lnTo>
                <a:lnTo>
                  <a:pt x="190030" y="299210"/>
                </a:lnTo>
                <a:lnTo>
                  <a:pt x="217740" y="297583"/>
                </a:lnTo>
                <a:lnTo>
                  <a:pt x="262621" y="284563"/>
                </a:lnTo>
                <a:lnTo>
                  <a:pt x="293280" y="258667"/>
                </a:lnTo>
                <a:lnTo>
                  <a:pt x="308695" y="220753"/>
                </a:lnTo>
                <a:lnTo>
                  <a:pt x="308742" y="220183"/>
                </a:lnTo>
                <a:lnTo>
                  <a:pt x="91818" y="220183"/>
                </a:lnTo>
                <a:lnTo>
                  <a:pt x="91818" y="171302"/>
                </a:lnTo>
                <a:lnTo>
                  <a:pt x="308912" y="171302"/>
                </a:lnTo>
                <a:lnTo>
                  <a:pt x="308711" y="168890"/>
                </a:lnTo>
                <a:lnTo>
                  <a:pt x="293415" y="131776"/>
                </a:lnTo>
                <a:lnTo>
                  <a:pt x="262917" y="106537"/>
                </a:lnTo>
                <a:lnTo>
                  <a:pt x="217918" y="93860"/>
                </a:lnTo>
                <a:lnTo>
                  <a:pt x="190030" y="92275"/>
                </a:lnTo>
                <a:lnTo>
                  <a:pt x="91818" y="92275"/>
                </a:lnTo>
                <a:lnTo>
                  <a:pt x="91818" y="0"/>
                </a:lnTo>
                <a:close/>
              </a:path>
              <a:path w="311150" h="299719">
                <a:moveTo>
                  <a:pt x="308912" y="171302"/>
                </a:moveTo>
                <a:lnTo>
                  <a:pt x="187744" y="171302"/>
                </a:lnTo>
                <a:lnTo>
                  <a:pt x="200533" y="172616"/>
                </a:lnTo>
                <a:lnTo>
                  <a:pt x="209671" y="176556"/>
                </a:lnTo>
                <a:lnTo>
                  <a:pt x="215155" y="183123"/>
                </a:lnTo>
                <a:lnTo>
                  <a:pt x="216892" y="191858"/>
                </a:lnTo>
                <a:lnTo>
                  <a:pt x="216983" y="205412"/>
                </a:lnTo>
                <a:lnTo>
                  <a:pt x="214624" y="211046"/>
                </a:lnTo>
                <a:lnTo>
                  <a:pt x="205182" y="218354"/>
                </a:lnTo>
                <a:lnTo>
                  <a:pt x="197798" y="220183"/>
                </a:lnTo>
                <a:lnTo>
                  <a:pt x="308742" y="220183"/>
                </a:lnTo>
                <a:lnTo>
                  <a:pt x="310622" y="197341"/>
                </a:lnTo>
                <a:lnTo>
                  <a:pt x="310622" y="191858"/>
                </a:lnTo>
                <a:lnTo>
                  <a:pt x="309021" y="172616"/>
                </a:lnTo>
                <a:lnTo>
                  <a:pt x="308912" y="1713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5480" y="1422184"/>
            <a:ext cx="316230" cy="299720"/>
          </a:xfrm>
          <a:custGeom>
            <a:avLst/>
            <a:gdLst/>
            <a:ahLst/>
            <a:cxnLst/>
            <a:rect l="l" t="t" r="r" b="b"/>
            <a:pathLst>
              <a:path w="316229" h="299719">
                <a:moveTo>
                  <a:pt x="315666" y="0"/>
                </a:moveTo>
                <a:lnTo>
                  <a:pt x="223847" y="0"/>
                </a:lnTo>
                <a:lnTo>
                  <a:pt x="90460" y="172674"/>
                </a:lnTo>
                <a:lnTo>
                  <a:pt x="90460" y="0"/>
                </a:lnTo>
                <a:lnTo>
                  <a:pt x="0" y="0"/>
                </a:lnTo>
                <a:lnTo>
                  <a:pt x="0" y="299667"/>
                </a:lnTo>
                <a:lnTo>
                  <a:pt x="91828" y="299667"/>
                </a:lnTo>
                <a:lnTo>
                  <a:pt x="225219" y="126993"/>
                </a:lnTo>
                <a:lnTo>
                  <a:pt x="225219" y="299667"/>
                </a:lnTo>
                <a:lnTo>
                  <a:pt x="315666" y="299667"/>
                </a:lnTo>
                <a:lnTo>
                  <a:pt x="3156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21833" y="1416254"/>
            <a:ext cx="1745614" cy="366395"/>
          </a:xfrm>
          <a:custGeom>
            <a:avLst/>
            <a:gdLst/>
            <a:ahLst/>
            <a:cxnLst/>
            <a:rect l="l" t="t" r="r" b="b"/>
            <a:pathLst>
              <a:path w="1745615" h="366394">
                <a:moveTo>
                  <a:pt x="338505" y="212864"/>
                </a:moveTo>
                <a:lnTo>
                  <a:pt x="321805" y="170929"/>
                </a:lnTo>
                <a:lnTo>
                  <a:pt x="296913" y="153022"/>
                </a:lnTo>
                <a:lnTo>
                  <a:pt x="311912" y="141947"/>
                </a:lnTo>
                <a:lnTo>
                  <a:pt x="322618" y="128816"/>
                </a:lnTo>
                <a:lnTo>
                  <a:pt x="329044" y="113626"/>
                </a:lnTo>
                <a:lnTo>
                  <a:pt x="331190" y="96380"/>
                </a:lnTo>
                <a:lnTo>
                  <a:pt x="331190" y="91821"/>
                </a:lnTo>
                <a:lnTo>
                  <a:pt x="320649" y="53568"/>
                </a:lnTo>
                <a:lnTo>
                  <a:pt x="289560" y="24384"/>
                </a:lnTo>
                <a:lnTo>
                  <a:pt x="239801" y="6159"/>
                </a:lnTo>
                <a:lnTo>
                  <a:pt x="197891" y="685"/>
                </a:lnTo>
                <a:lnTo>
                  <a:pt x="174498" y="0"/>
                </a:lnTo>
                <a:lnTo>
                  <a:pt x="134581" y="2095"/>
                </a:lnTo>
                <a:lnTo>
                  <a:pt x="70167" y="18884"/>
                </a:lnTo>
                <a:lnTo>
                  <a:pt x="26492" y="52311"/>
                </a:lnTo>
                <a:lnTo>
                  <a:pt x="4559" y="101536"/>
                </a:lnTo>
                <a:lnTo>
                  <a:pt x="1828" y="132016"/>
                </a:lnTo>
                <a:lnTo>
                  <a:pt x="1828" y="135216"/>
                </a:lnTo>
                <a:lnTo>
                  <a:pt x="94551" y="135216"/>
                </a:lnTo>
                <a:lnTo>
                  <a:pt x="95021" y="122936"/>
                </a:lnTo>
                <a:lnTo>
                  <a:pt x="96443" y="114884"/>
                </a:lnTo>
                <a:lnTo>
                  <a:pt x="126314" y="85877"/>
                </a:lnTo>
                <a:lnTo>
                  <a:pt x="172212" y="80848"/>
                </a:lnTo>
                <a:lnTo>
                  <a:pt x="187045" y="81165"/>
                </a:lnTo>
                <a:lnTo>
                  <a:pt x="231533" y="89230"/>
                </a:lnTo>
                <a:lnTo>
                  <a:pt x="237083" y="94094"/>
                </a:lnTo>
                <a:lnTo>
                  <a:pt x="237083" y="109321"/>
                </a:lnTo>
                <a:lnTo>
                  <a:pt x="191630" y="120967"/>
                </a:lnTo>
                <a:lnTo>
                  <a:pt x="126987" y="121056"/>
                </a:lnTo>
                <a:lnTo>
                  <a:pt x="126987" y="189572"/>
                </a:lnTo>
                <a:lnTo>
                  <a:pt x="195313" y="189649"/>
                </a:lnTo>
                <a:lnTo>
                  <a:pt x="236778" y="192849"/>
                </a:lnTo>
                <a:lnTo>
                  <a:pt x="244398" y="200075"/>
                </a:lnTo>
                <a:lnTo>
                  <a:pt x="244398" y="215912"/>
                </a:lnTo>
                <a:lnTo>
                  <a:pt x="205562" y="229260"/>
                </a:lnTo>
                <a:lnTo>
                  <a:pt x="178155" y="230682"/>
                </a:lnTo>
                <a:lnTo>
                  <a:pt x="157111" y="229920"/>
                </a:lnTo>
                <a:lnTo>
                  <a:pt x="112839" y="218351"/>
                </a:lnTo>
                <a:lnTo>
                  <a:pt x="92735" y="178612"/>
                </a:lnTo>
                <a:lnTo>
                  <a:pt x="92735" y="175412"/>
                </a:lnTo>
                <a:lnTo>
                  <a:pt x="0" y="175412"/>
                </a:lnTo>
                <a:lnTo>
                  <a:pt x="0" y="178612"/>
                </a:lnTo>
                <a:lnTo>
                  <a:pt x="2755" y="209486"/>
                </a:lnTo>
                <a:lnTo>
                  <a:pt x="24790" y="259168"/>
                </a:lnTo>
                <a:lnTo>
                  <a:pt x="68795" y="292658"/>
                </a:lnTo>
                <a:lnTo>
                  <a:pt x="134226" y="309448"/>
                </a:lnTo>
                <a:lnTo>
                  <a:pt x="174955" y="311543"/>
                </a:lnTo>
                <a:lnTo>
                  <a:pt x="199440" y="310845"/>
                </a:lnTo>
                <a:lnTo>
                  <a:pt x="243166" y="305244"/>
                </a:lnTo>
                <a:lnTo>
                  <a:pt x="279742" y="294132"/>
                </a:lnTo>
                <a:lnTo>
                  <a:pt x="318858" y="267919"/>
                </a:lnTo>
                <a:lnTo>
                  <a:pt x="337273" y="231559"/>
                </a:lnTo>
                <a:lnTo>
                  <a:pt x="338505" y="217436"/>
                </a:lnTo>
                <a:lnTo>
                  <a:pt x="338505" y="212864"/>
                </a:lnTo>
                <a:close/>
              </a:path>
              <a:path w="1745615" h="366394">
                <a:moveTo>
                  <a:pt x="697090" y="291896"/>
                </a:moveTo>
                <a:lnTo>
                  <a:pt x="681609" y="256273"/>
                </a:lnTo>
                <a:lnTo>
                  <a:pt x="648665" y="180441"/>
                </a:lnTo>
                <a:lnTo>
                  <a:pt x="610755" y="93179"/>
                </a:lnTo>
                <a:lnTo>
                  <a:pt x="572846" y="5930"/>
                </a:lnTo>
                <a:lnTo>
                  <a:pt x="557301" y="5930"/>
                </a:lnTo>
                <a:lnTo>
                  <a:pt x="557301" y="180441"/>
                </a:lnTo>
                <a:lnTo>
                  <a:pt x="486956" y="180441"/>
                </a:lnTo>
                <a:lnTo>
                  <a:pt x="522135" y="93179"/>
                </a:lnTo>
                <a:lnTo>
                  <a:pt x="557301" y="180441"/>
                </a:lnTo>
                <a:lnTo>
                  <a:pt x="557301" y="5930"/>
                </a:lnTo>
                <a:lnTo>
                  <a:pt x="471424" y="5930"/>
                </a:lnTo>
                <a:lnTo>
                  <a:pt x="347179" y="291896"/>
                </a:lnTo>
                <a:lnTo>
                  <a:pt x="347179" y="305600"/>
                </a:lnTo>
                <a:lnTo>
                  <a:pt x="436702" y="305600"/>
                </a:lnTo>
                <a:lnTo>
                  <a:pt x="456349" y="256273"/>
                </a:lnTo>
                <a:lnTo>
                  <a:pt x="587908" y="256273"/>
                </a:lnTo>
                <a:lnTo>
                  <a:pt x="607555" y="305600"/>
                </a:lnTo>
                <a:lnTo>
                  <a:pt x="697090" y="305600"/>
                </a:lnTo>
                <a:lnTo>
                  <a:pt x="697090" y="291896"/>
                </a:lnTo>
                <a:close/>
              </a:path>
              <a:path w="1745615" h="366394">
                <a:moveTo>
                  <a:pt x="1087208" y="223380"/>
                </a:moveTo>
                <a:lnTo>
                  <a:pt x="1041069" y="223380"/>
                </a:lnTo>
                <a:lnTo>
                  <a:pt x="1041069" y="88163"/>
                </a:lnTo>
                <a:lnTo>
                  <a:pt x="1041069" y="5930"/>
                </a:lnTo>
                <a:lnTo>
                  <a:pt x="949248" y="5930"/>
                </a:lnTo>
                <a:lnTo>
                  <a:pt x="949248" y="88392"/>
                </a:lnTo>
                <a:lnTo>
                  <a:pt x="949248" y="223380"/>
                </a:lnTo>
                <a:lnTo>
                  <a:pt x="826376" y="223380"/>
                </a:lnTo>
                <a:lnTo>
                  <a:pt x="834644" y="205676"/>
                </a:lnTo>
                <a:lnTo>
                  <a:pt x="840752" y="185458"/>
                </a:lnTo>
                <a:lnTo>
                  <a:pt x="844638" y="163080"/>
                </a:lnTo>
                <a:lnTo>
                  <a:pt x="844702" y="162737"/>
                </a:lnTo>
                <a:lnTo>
                  <a:pt x="846467" y="137502"/>
                </a:lnTo>
                <a:lnTo>
                  <a:pt x="847839" y="88620"/>
                </a:lnTo>
                <a:lnTo>
                  <a:pt x="949248" y="88392"/>
                </a:lnTo>
                <a:lnTo>
                  <a:pt x="949248" y="5930"/>
                </a:lnTo>
                <a:lnTo>
                  <a:pt x="765149" y="5930"/>
                </a:lnTo>
                <a:lnTo>
                  <a:pt x="761949" y="137502"/>
                </a:lnTo>
                <a:lnTo>
                  <a:pt x="760069" y="162737"/>
                </a:lnTo>
                <a:lnTo>
                  <a:pt x="760044" y="163080"/>
                </a:lnTo>
                <a:lnTo>
                  <a:pt x="755764" y="185458"/>
                </a:lnTo>
                <a:lnTo>
                  <a:pt x="755675" y="185915"/>
                </a:lnTo>
                <a:lnTo>
                  <a:pt x="748969" y="205676"/>
                </a:lnTo>
                <a:lnTo>
                  <a:pt x="748855" y="206019"/>
                </a:lnTo>
                <a:lnTo>
                  <a:pt x="739571" y="223380"/>
                </a:lnTo>
                <a:lnTo>
                  <a:pt x="701662" y="223380"/>
                </a:lnTo>
                <a:lnTo>
                  <a:pt x="701662" y="366356"/>
                </a:lnTo>
                <a:lnTo>
                  <a:pt x="793483" y="366356"/>
                </a:lnTo>
                <a:lnTo>
                  <a:pt x="793483" y="305600"/>
                </a:lnTo>
                <a:lnTo>
                  <a:pt x="995387" y="305600"/>
                </a:lnTo>
                <a:lnTo>
                  <a:pt x="995387" y="366356"/>
                </a:lnTo>
                <a:lnTo>
                  <a:pt x="1087208" y="366356"/>
                </a:lnTo>
                <a:lnTo>
                  <a:pt x="1087208" y="305600"/>
                </a:lnTo>
                <a:lnTo>
                  <a:pt x="1087208" y="223380"/>
                </a:lnTo>
                <a:close/>
              </a:path>
              <a:path w="1745615" h="366394">
                <a:moveTo>
                  <a:pt x="1444891" y="291896"/>
                </a:moveTo>
                <a:lnTo>
                  <a:pt x="1429410" y="256273"/>
                </a:lnTo>
                <a:lnTo>
                  <a:pt x="1396453" y="180441"/>
                </a:lnTo>
                <a:lnTo>
                  <a:pt x="1358544" y="93179"/>
                </a:lnTo>
                <a:lnTo>
                  <a:pt x="1320634" y="5930"/>
                </a:lnTo>
                <a:lnTo>
                  <a:pt x="1305102" y="5930"/>
                </a:lnTo>
                <a:lnTo>
                  <a:pt x="1305102" y="180441"/>
                </a:lnTo>
                <a:lnTo>
                  <a:pt x="1234757" y="180441"/>
                </a:lnTo>
                <a:lnTo>
                  <a:pt x="1269923" y="93179"/>
                </a:lnTo>
                <a:lnTo>
                  <a:pt x="1305102" y="180441"/>
                </a:lnTo>
                <a:lnTo>
                  <a:pt x="1305102" y="5930"/>
                </a:lnTo>
                <a:lnTo>
                  <a:pt x="1219212" y="5930"/>
                </a:lnTo>
                <a:lnTo>
                  <a:pt x="1094968" y="291896"/>
                </a:lnTo>
                <a:lnTo>
                  <a:pt x="1094968" y="305600"/>
                </a:lnTo>
                <a:lnTo>
                  <a:pt x="1184516" y="305600"/>
                </a:lnTo>
                <a:lnTo>
                  <a:pt x="1204150" y="256273"/>
                </a:lnTo>
                <a:lnTo>
                  <a:pt x="1335722" y="256273"/>
                </a:lnTo>
                <a:lnTo>
                  <a:pt x="1355356" y="305600"/>
                </a:lnTo>
                <a:lnTo>
                  <a:pt x="1444891" y="305600"/>
                </a:lnTo>
                <a:lnTo>
                  <a:pt x="1444891" y="291896"/>
                </a:lnTo>
                <a:close/>
              </a:path>
              <a:path w="1745615" h="366394">
                <a:moveTo>
                  <a:pt x="1745475" y="5930"/>
                </a:moveTo>
                <a:lnTo>
                  <a:pt x="1653641" y="5930"/>
                </a:lnTo>
                <a:lnTo>
                  <a:pt x="1653641" y="124701"/>
                </a:lnTo>
                <a:lnTo>
                  <a:pt x="1635518" y="125907"/>
                </a:lnTo>
                <a:lnTo>
                  <a:pt x="1618132" y="126758"/>
                </a:lnTo>
                <a:lnTo>
                  <a:pt x="1601482" y="127279"/>
                </a:lnTo>
                <a:lnTo>
                  <a:pt x="1585582" y="127444"/>
                </a:lnTo>
                <a:lnTo>
                  <a:pt x="1570431" y="126771"/>
                </a:lnTo>
                <a:lnTo>
                  <a:pt x="1530819" y="110591"/>
                </a:lnTo>
                <a:lnTo>
                  <a:pt x="1522095" y="83134"/>
                </a:lnTo>
                <a:lnTo>
                  <a:pt x="1522095" y="5930"/>
                </a:lnTo>
                <a:lnTo>
                  <a:pt x="1430274" y="5930"/>
                </a:lnTo>
                <a:lnTo>
                  <a:pt x="1430274" y="92265"/>
                </a:lnTo>
                <a:lnTo>
                  <a:pt x="1432471" y="119507"/>
                </a:lnTo>
                <a:lnTo>
                  <a:pt x="1450060" y="163360"/>
                </a:lnTo>
                <a:lnTo>
                  <a:pt x="1485176" y="192976"/>
                </a:lnTo>
                <a:lnTo>
                  <a:pt x="1537487" y="207822"/>
                </a:lnTo>
                <a:lnTo>
                  <a:pt x="1570062" y="209677"/>
                </a:lnTo>
                <a:lnTo>
                  <a:pt x="1588820" y="209308"/>
                </a:lnTo>
                <a:lnTo>
                  <a:pt x="1609001" y="208191"/>
                </a:lnTo>
                <a:lnTo>
                  <a:pt x="1630603" y="206336"/>
                </a:lnTo>
                <a:lnTo>
                  <a:pt x="1653641" y="203733"/>
                </a:lnTo>
                <a:lnTo>
                  <a:pt x="1653641" y="305600"/>
                </a:lnTo>
                <a:lnTo>
                  <a:pt x="1745475" y="305600"/>
                </a:lnTo>
                <a:lnTo>
                  <a:pt x="1745475" y="59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25786" y="1422184"/>
            <a:ext cx="316230" cy="299720"/>
          </a:xfrm>
          <a:custGeom>
            <a:avLst/>
            <a:gdLst/>
            <a:ahLst/>
            <a:cxnLst/>
            <a:rect l="l" t="t" r="r" b="b"/>
            <a:pathLst>
              <a:path w="316229" h="299719">
                <a:moveTo>
                  <a:pt x="315648" y="0"/>
                </a:moveTo>
                <a:lnTo>
                  <a:pt x="223837" y="0"/>
                </a:lnTo>
                <a:lnTo>
                  <a:pt x="90446" y="172674"/>
                </a:lnTo>
                <a:lnTo>
                  <a:pt x="90446" y="0"/>
                </a:lnTo>
                <a:lnTo>
                  <a:pt x="0" y="0"/>
                </a:lnTo>
                <a:lnTo>
                  <a:pt x="0" y="299667"/>
                </a:lnTo>
                <a:lnTo>
                  <a:pt x="91818" y="299667"/>
                </a:lnTo>
                <a:lnTo>
                  <a:pt x="225209" y="126993"/>
                </a:lnTo>
                <a:lnTo>
                  <a:pt x="225209" y="299667"/>
                </a:lnTo>
                <a:lnTo>
                  <a:pt x="315648" y="299667"/>
                </a:lnTo>
                <a:lnTo>
                  <a:pt x="315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68044" y="1416254"/>
            <a:ext cx="2391410" cy="311785"/>
          </a:xfrm>
          <a:custGeom>
            <a:avLst/>
            <a:gdLst/>
            <a:ahLst/>
            <a:cxnLst/>
            <a:rect l="l" t="t" r="r" b="b"/>
            <a:pathLst>
              <a:path w="2391409" h="311785">
                <a:moveTo>
                  <a:pt x="471373" y="158051"/>
                </a:moveTo>
                <a:lnTo>
                  <a:pt x="471284" y="153479"/>
                </a:lnTo>
                <a:lnTo>
                  <a:pt x="470281" y="136779"/>
                </a:lnTo>
                <a:lnTo>
                  <a:pt x="466940" y="119570"/>
                </a:lnTo>
                <a:lnTo>
                  <a:pt x="463143" y="108724"/>
                </a:lnTo>
                <a:lnTo>
                  <a:pt x="461378" y="103657"/>
                </a:lnTo>
                <a:lnTo>
                  <a:pt x="431888" y="64401"/>
                </a:lnTo>
                <a:lnTo>
                  <a:pt x="385013" y="39535"/>
                </a:lnTo>
                <a:lnTo>
                  <a:pt x="377761" y="37731"/>
                </a:lnTo>
                <a:lnTo>
                  <a:pt x="377761" y="153479"/>
                </a:lnTo>
                <a:lnTo>
                  <a:pt x="377761" y="158051"/>
                </a:lnTo>
                <a:lnTo>
                  <a:pt x="358190" y="197040"/>
                </a:lnTo>
                <a:lnTo>
                  <a:pt x="323850" y="202819"/>
                </a:lnTo>
                <a:lnTo>
                  <a:pt x="278168" y="202819"/>
                </a:lnTo>
                <a:lnTo>
                  <a:pt x="278168" y="108724"/>
                </a:lnTo>
                <a:lnTo>
                  <a:pt x="323850" y="108724"/>
                </a:lnTo>
                <a:lnTo>
                  <a:pt x="365201" y="119227"/>
                </a:lnTo>
                <a:lnTo>
                  <a:pt x="377761" y="153479"/>
                </a:lnTo>
                <a:lnTo>
                  <a:pt x="377761" y="37731"/>
                </a:lnTo>
                <a:lnTo>
                  <a:pt x="366102" y="34823"/>
                </a:lnTo>
                <a:lnTo>
                  <a:pt x="345719" y="32004"/>
                </a:lnTo>
                <a:lnTo>
                  <a:pt x="323850" y="31064"/>
                </a:lnTo>
                <a:lnTo>
                  <a:pt x="281825" y="31064"/>
                </a:lnTo>
                <a:lnTo>
                  <a:pt x="281825" y="0"/>
                </a:lnTo>
                <a:lnTo>
                  <a:pt x="193662" y="0"/>
                </a:lnTo>
                <a:lnTo>
                  <a:pt x="193662" y="108724"/>
                </a:lnTo>
                <a:lnTo>
                  <a:pt x="193662" y="202819"/>
                </a:lnTo>
                <a:lnTo>
                  <a:pt x="147523" y="202819"/>
                </a:lnTo>
                <a:lnTo>
                  <a:pt x="133959" y="202184"/>
                </a:lnTo>
                <a:lnTo>
                  <a:pt x="96697" y="178777"/>
                </a:lnTo>
                <a:lnTo>
                  <a:pt x="93624" y="158051"/>
                </a:lnTo>
                <a:lnTo>
                  <a:pt x="93624" y="153479"/>
                </a:lnTo>
                <a:lnTo>
                  <a:pt x="113474" y="114630"/>
                </a:lnTo>
                <a:lnTo>
                  <a:pt x="147523" y="108724"/>
                </a:lnTo>
                <a:lnTo>
                  <a:pt x="193662" y="108724"/>
                </a:lnTo>
                <a:lnTo>
                  <a:pt x="193662" y="0"/>
                </a:lnTo>
                <a:lnTo>
                  <a:pt x="190004" y="0"/>
                </a:lnTo>
                <a:lnTo>
                  <a:pt x="190004" y="31064"/>
                </a:lnTo>
                <a:lnTo>
                  <a:pt x="147523" y="31064"/>
                </a:lnTo>
                <a:lnTo>
                  <a:pt x="105270" y="34823"/>
                </a:lnTo>
                <a:lnTo>
                  <a:pt x="53251" y="54470"/>
                </a:lnTo>
                <a:lnTo>
                  <a:pt x="17792" y="89077"/>
                </a:lnTo>
                <a:lnTo>
                  <a:pt x="1092" y="136779"/>
                </a:lnTo>
                <a:lnTo>
                  <a:pt x="0" y="158051"/>
                </a:lnTo>
                <a:lnTo>
                  <a:pt x="1092" y="175920"/>
                </a:lnTo>
                <a:lnTo>
                  <a:pt x="17792" y="223151"/>
                </a:lnTo>
                <a:lnTo>
                  <a:pt x="53251" y="257416"/>
                </a:lnTo>
                <a:lnTo>
                  <a:pt x="105498" y="276821"/>
                </a:lnTo>
                <a:lnTo>
                  <a:pt x="105689" y="276821"/>
                </a:lnTo>
                <a:lnTo>
                  <a:pt x="125755" y="279565"/>
                </a:lnTo>
                <a:lnTo>
                  <a:pt x="147523" y="280479"/>
                </a:lnTo>
                <a:lnTo>
                  <a:pt x="190004" y="280479"/>
                </a:lnTo>
                <a:lnTo>
                  <a:pt x="190004" y="311543"/>
                </a:lnTo>
                <a:lnTo>
                  <a:pt x="281825" y="311543"/>
                </a:lnTo>
                <a:lnTo>
                  <a:pt x="281825" y="280479"/>
                </a:lnTo>
                <a:lnTo>
                  <a:pt x="323850" y="280479"/>
                </a:lnTo>
                <a:lnTo>
                  <a:pt x="366395" y="276821"/>
                </a:lnTo>
                <a:lnTo>
                  <a:pt x="418249" y="257721"/>
                </a:lnTo>
                <a:lnTo>
                  <a:pt x="453593" y="223380"/>
                </a:lnTo>
                <a:lnTo>
                  <a:pt x="463486" y="202819"/>
                </a:lnTo>
                <a:lnTo>
                  <a:pt x="466940" y="193001"/>
                </a:lnTo>
                <a:lnTo>
                  <a:pt x="470281" y="175920"/>
                </a:lnTo>
                <a:lnTo>
                  <a:pt x="471373" y="158051"/>
                </a:lnTo>
                <a:close/>
              </a:path>
              <a:path w="2391409" h="311785">
                <a:moveTo>
                  <a:pt x="871969" y="153936"/>
                </a:moveTo>
                <a:lnTo>
                  <a:pt x="866381" y="111455"/>
                </a:lnTo>
                <a:lnTo>
                  <a:pt x="859282" y="91821"/>
                </a:lnTo>
                <a:lnTo>
                  <a:pt x="859180" y="91516"/>
                </a:lnTo>
                <a:lnTo>
                  <a:pt x="855827" y="85420"/>
                </a:lnTo>
                <a:lnTo>
                  <a:pt x="849299" y="73545"/>
                </a:lnTo>
                <a:lnTo>
                  <a:pt x="849172" y="73317"/>
                </a:lnTo>
                <a:lnTo>
                  <a:pt x="821613" y="42367"/>
                </a:lnTo>
                <a:lnTo>
                  <a:pt x="784313" y="19177"/>
                </a:lnTo>
                <a:lnTo>
                  <a:pt x="778370" y="16903"/>
                </a:lnTo>
                <a:lnTo>
                  <a:pt x="778370" y="153936"/>
                </a:lnTo>
                <a:lnTo>
                  <a:pt x="778370" y="158508"/>
                </a:lnTo>
                <a:lnTo>
                  <a:pt x="765784" y="200012"/>
                </a:lnTo>
                <a:lnTo>
                  <a:pt x="727329" y="221945"/>
                </a:lnTo>
                <a:lnTo>
                  <a:pt x="686104" y="226123"/>
                </a:lnTo>
                <a:lnTo>
                  <a:pt x="664489" y="225082"/>
                </a:lnTo>
                <a:lnTo>
                  <a:pt x="617118" y="209448"/>
                </a:lnTo>
                <a:lnTo>
                  <a:pt x="595706" y="174536"/>
                </a:lnTo>
                <a:lnTo>
                  <a:pt x="594283" y="158508"/>
                </a:lnTo>
                <a:lnTo>
                  <a:pt x="594283" y="153936"/>
                </a:lnTo>
                <a:lnTo>
                  <a:pt x="607390" y="112483"/>
                </a:lnTo>
                <a:lnTo>
                  <a:pt x="646366" y="89763"/>
                </a:lnTo>
                <a:lnTo>
                  <a:pt x="686104" y="85420"/>
                </a:lnTo>
                <a:lnTo>
                  <a:pt x="726998" y="89763"/>
                </a:lnTo>
                <a:lnTo>
                  <a:pt x="726592" y="89763"/>
                </a:lnTo>
                <a:lnTo>
                  <a:pt x="755307" y="102552"/>
                </a:lnTo>
                <a:lnTo>
                  <a:pt x="772604" y="123964"/>
                </a:lnTo>
                <a:lnTo>
                  <a:pt x="778370" y="153936"/>
                </a:lnTo>
                <a:lnTo>
                  <a:pt x="778370" y="16903"/>
                </a:lnTo>
                <a:lnTo>
                  <a:pt x="762419" y="10795"/>
                </a:lnTo>
                <a:lnTo>
                  <a:pt x="738746" y="4787"/>
                </a:lnTo>
                <a:lnTo>
                  <a:pt x="713308" y="1193"/>
                </a:lnTo>
                <a:lnTo>
                  <a:pt x="686104" y="0"/>
                </a:lnTo>
                <a:lnTo>
                  <a:pt x="659295" y="1193"/>
                </a:lnTo>
                <a:lnTo>
                  <a:pt x="610641" y="10795"/>
                </a:lnTo>
                <a:lnTo>
                  <a:pt x="568972" y="29781"/>
                </a:lnTo>
                <a:lnTo>
                  <a:pt x="536422" y="56959"/>
                </a:lnTo>
                <a:lnTo>
                  <a:pt x="513613" y="91821"/>
                </a:lnTo>
                <a:lnTo>
                  <a:pt x="506514" y="111175"/>
                </a:lnTo>
                <a:lnTo>
                  <a:pt x="506399" y="111455"/>
                </a:lnTo>
                <a:lnTo>
                  <a:pt x="502119" y="132283"/>
                </a:lnTo>
                <a:lnTo>
                  <a:pt x="502081" y="132473"/>
                </a:lnTo>
                <a:lnTo>
                  <a:pt x="500697" y="153936"/>
                </a:lnTo>
                <a:lnTo>
                  <a:pt x="500722" y="158508"/>
                </a:lnTo>
                <a:lnTo>
                  <a:pt x="502081" y="179527"/>
                </a:lnTo>
                <a:lnTo>
                  <a:pt x="506298" y="200012"/>
                </a:lnTo>
                <a:lnTo>
                  <a:pt x="506399" y="200533"/>
                </a:lnTo>
                <a:lnTo>
                  <a:pt x="523709" y="238455"/>
                </a:lnTo>
                <a:lnTo>
                  <a:pt x="551599" y="269633"/>
                </a:lnTo>
                <a:lnTo>
                  <a:pt x="588810" y="292582"/>
                </a:lnTo>
                <a:lnTo>
                  <a:pt x="634136" y="306806"/>
                </a:lnTo>
                <a:lnTo>
                  <a:pt x="686104" y="311543"/>
                </a:lnTo>
                <a:lnTo>
                  <a:pt x="713308" y="310362"/>
                </a:lnTo>
                <a:lnTo>
                  <a:pt x="762419" y="300875"/>
                </a:lnTo>
                <a:lnTo>
                  <a:pt x="804138" y="282105"/>
                </a:lnTo>
                <a:lnTo>
                  <a:pt x="836561" y="255155"/>
                </a:lnTo>
                <a:lnTo>
                  <a:pt x="859180" y="220484"/>
                </a:lnTo>
                <a:lnTo>
                  <a:pt x="870597" y="179705"/>
                </a:lnTo>
                <a:lnTo>
                  <a:pt x="871943" y="158508"/>
                </a:lnTo>
                <a:lnTo>
                  <a:pt x="871969" y="153936"/>
                </a:lnTo>
                <a:close/>
              </a:path>
              <a:path w="2391409" h="311785">
                <a:moveTo>
                  <a:pt x="1231531" y="107353"/>
                </a:moveTo>
                <a:lnTo>
                  <a:pt x="1229702" y="86791"/>
                </a:lnTo>
                <a:lnTo>
                  <a:pt x="1229575" y="85420"/>
                </a:lnTo>
                <a:lnTo>
                  <a:pt x="1229537" y="84874"/>
                </a:lnTo>
                <a:lnTo>
                  <a:pt x="1213548" y="47650"/>
                </a:lnTo>
                <a:lnTo>
                  <a:pt x="1182027" y="21094"/>
                </a:lnTo>
                <a:lnTo>
                  <a:pt x="1137894" y="7658"/>
                </a:lnTo>
                <a:lnTo>
                  <a:pt x="1137894" y="107353"/>
                </a:lnTo>
                <a:lnTo>
                  <a:pt x="1137894" y="111912"/>
                </a:lnTo>
                <a:lnTo>
                  <a:pt x="1136065" y="121704"/>
                </a:lnTo>
                <a:lnTo>
                  <a:pt x="1130579" y="128701"/>
                </a:lnTo>
                <a:lnTo>
                  <a:pt x="1121448" y="132905"/>
                </a:lnTo>
                <a:lnTo>
                  <a:pt x="1107744" y="134404"/>
                </a:lnTo>
                <a:lnTo>
                  <a:pt x="1007694" y="134404"/>
                </a:lnTo>
                <a:lnTo>
                  <a:pt x="1007694" y="85420"/>
                </a:lnTo>
                <a:lnTo>
                  <a:pt x="1108646" y="85420"/>
                </a:lnTo>
                <a:lnTo>
                  <a:pt x="1121448" y="86791"/>
                </a:lnTo>
                <a:lnTo>
                  <a:pt x="1130579" y="90906"/>
                </a:lnTo>
                <a:lnTo>
                  <a:pt x="1136065" y="97751"/>
                </a:lnTo>
                <a:lnTo>
                  <a:pt x="1137894" y="107353"/>
                </a:lnTo>
                <a:lnTo>
                  <a:pt x="1137894" y="7658"/>
                </a:lnTo>
                <a:lnTo>
                  <a:pt x="1137716" y="7620"/>
                </a:lnTo>
                <a:lnTo>
                  <a:pt x="1110932" y="5930"/>
                </a:lnTo>
                <a:lnTo>
                  <a:pt x="915885" y="5930"/>
                </a:lnTo>
                <a:lnTo>
                  <a:pt x="915885" y="305600"/>
                </a:lnTo>
                <a:lnTo>
                  <a:pt x="1007694" y="305600"/>
                </a:lnTo>
                <a:lnTo>
                  <a:pt x="1007694" y="213779"/>
                </a:lnTo>
                <a:lnTo>
                  <a:pt x="1110932" y="213779"/>
                </a:lnTo>
                <a:lnTo>
                  <a:pt x="1161415" y="206984"/>
                </a:lnTo>
                <a:lnTo>
                  <a:pt x="1199565" y="186601"/>
                </a:lnTo>
                <a:lnTo>
                  <a:pt x="1223543" y="154343"/>
                </a:lnTo>
                <a:lnTo>
                  <a:pt x="1231531" y="111912"/>
                </a:lnTo>
                <a:lnTo>
                  <a:pt x="1231531" y="107353"/>
                </a:lnTo>
                <a:close/>
              </a:path>
              <a:path w="2391409" h="311785">
                <a:moveTo>
                  <a:pt x="1578711" y="5930"/>
                </a:moveTo>
                <a:lnTo>
                  <a:pt x="1484160" y="5930"/>
                </a:lnTo>
                <a:lnTo>
                  <a:pt x="1415173" y="153479"/>
                </a:lnTo>
                <a:lnTo>
                  <a:pt x="1335684" y="5930"/>
                </a:lnTo>
                <a:lnTo>
                  <a:pt x="1241132" y="5930"/>
                </a:lnTo>
                <a:lnTo>
                  <a:pt x="1241132" y="19634"/>
                </a:lnTo>
                <a:lnTo>
                  <a:pt x="1360347" y="223380"/>
                </a:lnTo>
                <a:lnTo>
                  <a:pt x="1282230" y="223380"/>
                </a:lnTo>
                <a:lnTo>
                  <a:pt x="1282230" y="305600"/>
                </a:lnTo>
                <a:lnTo>
                  <a:pt x="1361262" y="305600"/>
                </a:lnTo>
                <a:lnTo>
                  <a:pt x="1411122" y="295706"/>
                </a:lnTo>
                <a:lnTo>
                  <a:pt x="1448523" y="263753"/>
                </a:lnTo>
                <a:lnTo>
                  <a:pt x="1471815" y="226123"/>
                </a:lnTo>
                <a:lnTo>
                  <a:pt x="1578711" y="19634"/>
                </a:lnTo>
                <a:lnTo>
                  <a:pt x="1578711" y="5930"/>
                </a:lnTo>
                <a:close/>
              </a:path>
              <a:path w="2391409" h="311785">
                <a:moveTo>
                  <a:pt x="2010854" y="5930"/>
                </a:moveTo>
                <a:lnTo>
                  <a:pt x="1887512" y="5930"/>
                </a:lnTo>
                <a:lnTo>
                  <a:pt x="1805292" y="202819"/>
                </a:lnTo>
                <a:lnTo>
                  <a:pt x="1722145" y="5930"/>
                </a:lnTo>
                <a:lnTo>
                  <a:pt x="1599272" y="5930"/>
                </a:lnTo>
                <a:lnTo>
                  <a:pt x="1599272" y="305600"/>
                </a:lnTo>
                <a:lnTo>
                  <a:pt x="1690166" y="305600"/>
                </a:lnTo>
                <a:lnTo>
                  <a:pt x="1690166" y="139776"/>
                </a:lnTo>
                <a:lnTo>
                  <a:pt x="1760067" y="305600"/>
                </a:lnTo>
                <a:lnTo>
                  <a:pt x="1850047" y="305600"/>
                </a:lnTo>
                <a:lnTo>
                  <a:pt x="1920392" y="138861"/>
                </a:lnTo>
                <a:lnTo>
                  <a:pt x="1920392" y="305600"/>
                </a:lnTo>
                <a:lnTo>
                  <a:pt x="2010854" y="305600"/>
                </a:lnTo>
                <a:lnTo>
                  <a:pt x="2010854" y="5930"/>
                </a:lnTo>
                <a:close/>
              </a:path>
              <a:path w="2391409" h="311785">
                <a:moveTo>
                  <a:pt x="2390914" y="291896"/>
                </a:moveTo>
                <a:lnTo>
                  <a:pt x="2375433" y="256273"/>
                </a:lnTo>
                <a:lnTo>
                  <a:pt x="2342489" y="180441"/>
                </a:lnTo>
                <a:lnTo>
                  <a:pt x="2304580" y="93179"/>
                </a:lnTo>
                <a:lnTo>
                  <a:pt x="2266670" y="5930"/>
                </a:lnTo>
                <a:lnTo>
                  <a:pt x="2251125" y="5930"/>
                </a:lnTo>
                <a:lnTo>
                  <a:pt x="2251125" y="180441"/>
                </a:lnTo>
                <a:lnTo>
                  <a:pt x="2180780" y="180441"/>
                </a:lnTo>
                <a:lnTo>
                  <a:pt x="2215959" y="93179"/>
                </a:lnTo>
                <a:lnTo>
                  <a:pt x="2251125" y="180441"/>
                </a:lnTo>
                <a:lnTo>
                  <a:pt x="2251125" y="5930"/>
                </a:lnTo>
                <a:lnTo>
                  <a:pt x="2165261" y="5930"/>
                </a:lnTo>
                <a:lnTo>
                  <a:pt x="2041004" y="291896"/>
                </a:lnTo>
                <a:lnTo>
                  <a:pt x="2041004" y="305600"/>
                </a:lnTo>
                <a:lnTo>
                  <a:pt x="2130539" y="305600"/>
                </a:lnTo>
                <a:lnTo>
                  <a:pt x="2150173" y="256273"/>
                </a:lnTo>
                <a:lnTo>
                  <a:pt x="2281745" y="256273"/>
                </a:lnTo>
                <a:lnTo>
                  <a:pt x="2301379" y="305600"/>
                </a:lnTo>
                <a:lnTo>
                  <a:pt x="2390914" y="305600"/>
                </a:lnTo>
                <a:lnTo>
                  <a:pt x="2390914" y="2918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6748" y="2268342"/>
            <a:ext cx="4135607" cy="136623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3506" y="2553347"/>
            <a:ext cx="4013694" cy="336905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86748" y="3888526"/>
            <a:ext cx="4135607" cy="212419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0349795" y="4283497"/>
            <a:ext cx="2968625" cy="2945130"/>
            <a:chOff x="10349795" y="4283497"/>
            <a:chExt cx="2968625" cy="294513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9856" y="4371995"/>
              <a:ext cx="2224765" cy="268666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49795" y="4283497"/>
              <a:ext cx="2968073" cy="294452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47647" y="5631499"/>
              <a:ext cx="1136821" cy="745981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11620144" y="897954"/>
            <a:ext cx="327025" cy="233679"/>
          </a:xfrm>
          <a:custGeom>
            <a:avLst/>
            <a:gdLst/>
            <a:ahLst/>
            <a:cxnLst/>
            <a:rect l="l" t="t" r="r" b="b"/>
            <a:pathLst>
              <a:path w="327025" h="233680">
                <a:moveTo>
                  <a:pt x="326974" y="101536"/>
                </a:moveTo>
                <a:lnTo>
                  <a:pt x="324853" y="101536"/>
                </a:lnTo>
                <a:lnTo>
                  <a:pt x="321106" y="99212"/>
                </a:lnTo>
                <a:lnTo>
                  <a:pt x="321106" y="107886"/>
                </a:lnTo>
                <a:lnTo>
                  <a:pt x="321106" y="227266"/>
                </a:lnTo>
                <a:lnTo>
                  <a:pt x="5867" y="227266"/>
                </a:lnTo>
                <a:lnTo>
                  <a:pt x="5867" y="107886"/>
                </a:lnTo>
                <a:lnTo>
                  <a:pt x="124472" y="107886"/>
                </a:lnTo>
                <a:lnTo>
                  <a:pt x="124472" y="161544"/>
                </a:lnTo>
                <a:lnTo>
                  <a:pt x="196189" y="161544"/>
                </a:lnTo>
                <a:lnTo>
                  <a:pt x="196189" y="155676"/>
                </a:lnTo>
                <a:lnTo>
                  <a:pt x="196189" y="108331"/>
                </a:lnTo>
                <a:lnTo>
                  <a:pt x="196189" y="107886"/>
                </a:lnTo>
                <a:lnTo>
                  <a:pt x="321106" y="107886"/>
                </a:lnTo>
                <a:lnTo>
                  <a:pt x="321106" y="99212"/>
                </a:lnTo>
                <a:lnTo>
                  <a:pt x="313753" y="94640"/>
                </a:lnTo>
                <a:lnTo>
                  <a:pt x="313753" y="101536"/>
                </a:lnTo>
                <a:lnTo>
                  <a:pt x="190322" y="101536"/>
                </a:lnTo>
                <a:lnTo>
                  <a:pt x="190322" y="108331"/>
                </a:lnTo>
                <a:lnTo>
                  <a:pt x="190322" y="155676"/>
                </a:lnTo>
                <a:lnTo>
                  <a:pt x="130340" y="155676"/>
                </a:lnTo>
                <a:lnTo>
                  <a:pt x="130340" y="108331"/>
                </a:lnTo>
                <a:lnTo>
                  <a:pt x="190322" y="108331"/>
                </a:lnTo>
                <a:lnTo>
                  <a:pt x="190322" y="101536"/>
                </a:lnTo>
                <a:lnTo>
                  <a:pt x="13042" y="101536"/>
                </a:lnTo>
                <a:lnTo>
                  <a:pt x="161696" y="6934"/>
                </a:lnTo>
                <a:lnTo>
                  <a:pt x="313753" y="101536"/>
                </a:lnTo>
                <a:lnTo>
                  <a:pt x="313753" y="94640"/>
                </a:lnTo>
                <a:lnTo>
                  <a:pt x="161658" y="0"/>
                </a:lnTo>
                <a:lnTo>
                  <a:pt x="2095" y="101536"/>
                </a:lnTo>
                <a:lnTo>
                  <a:pt x="0" y="101536"/>
                </a:lnTo>
                <a:lnTo>
                  <a:pt x="0" y="107886"/>
                </a:lnTo>
                <a:lnTo>
                  <a:pt x="0" y="227266"/>
                </a:lnTo>
                <a:lnTo>
                  <a:pt x="0" y="233616"/>
                </a:lnTo>
                <a:lnTo>
                  <a:pt x="326974" y="233616"/>
                </a:lnTo>
                <a:lnTo>
                  <a:pt x="326974" y="227838"/>
                </a:lnTo>
                <a:lnTo>
                  <a:pt x="326974" y="227266"/>
                </a:lnTo>
                <a:lnTo>
                  <a:pt x="326974" y="107886"/>
                </a:lnTo>
                <a:lnTo>
                  <a:pt x="326974" y="107416"/>
                </a:lnTo>
                <a:lnTo>
                  <a:pt x="326974" y="101536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072317" y="471844"/>
            <a:ext cx="537845" cy="245745"/>
          </a:xfrm>
          <a:custGeom>
            <a:avLst/>
            <a:gdLst/>
            <a:ahLst/>
            <a:cxnLst/>
            <a:rect l="l" t="t" r="r" b="b"/>
            <a:pathLst>
              <a:path w="537845" h="245745">
                <a:moveTo>
                  <a:pt x="537603" y="190868"/>
                </a:moveTo>
                <a:lnTo>
                  <a:pt x="531749" y="186563"/>
                </a:lnTo>
                <a:lnTo>
                  <a:pt x="531749" y="193840"/>
                </a:lnTo>
                <a:lnTo>
                  <a:pt x="531749" y="236791"/>
                </a:lnTo>
                <a:lnTo>
                  <a:pt x="307594" y="237934"/>
                </a:lnTo>
                <a:lnTo>
                  <a:pt x="307594" y="236816"/>
                </a:lnTo>
                <a:lnTo>
                  <a:pt x="223723" y="236816"/>
                </a:lnTo>
                <a:lnTo>
                  <a:pt x="223723" y="182206"/>
                </a:lnTo>
                <a:lnTo>
                  <a:pt x="301739" y="182206"/>
                </a:lnTo>
                <a:lnTo>
                  <a:pt x="301739" y="236778"/>
                </a:lnTo>
                <a:lnTo>
                  <a:pt x="307594" y="236778"/>
                </a:lnTo>
                <a:lnTo>
                  <a:pt x="307594" y="182206"/>
                </a:lnTo>
                <a:lnTo>
                  <a:pt x="307594" y="181762"/>
                </a:lnTo>
                <a:lnTo>
                  <a:pt x="307594" y="175856"/>
                </a:lnTo>
                <a:lnTo>
                  <a:pt x="217855" y="175856"/>
                </a:lnTo>
                <a:lnTo>
                  <a:pt x="217855" y="182206"/>
                </a:lnTo>
                <a:lnTo>
                  <a:pt x="217855" y="236816"/>
                </a:lnTo>
                <a:lnTo>
                  <a:pt x="217855" y="238391"/>
                </a:lnTo>
                <a:lnTo>
                  <a:pt x="5880" y="239458"/>
                </a:lnTo>
                <a:lnTo>
                  <a:pt x="5880" y="181698"/>
                </a:lnTo>
                <a:lnTo>
                  <a:pt x="252831" y="5867"/>
                </a:lnTo>
                <a:lnTo>
                  <a:pt x="276644" y="5867"/>
                </a:lnTo>
                <a:lnTo>
                  <a:pt x="531749" y="193840"/>
                </a:lnTo>
                <a:lnTo>
                  <a:pt x="531749" y="186563"/>
                </a:lnTo>
                <a:lnTo>
                  <a:pt x="286537" y="5867"/>
                </a:lnTo>
                <a:lnTo>
                  <a:pt x="278561" y="0"/>
                </a:lnTo>
                <a:lnTo>
                  <a:pt x="250964" y="0"/>
                </a:lnTo>
                <a:lnTo>
                  <a:pt x="0" y="178663"/>
                </a:lnTo>
                <a:lnTo>
                  <a:pt x="0" y="245364"/>
                </a:lnTo>
                <a:lnTo>
                  <a:pt x="537603" y="242620"/>
                </a:lnTo>
                <a:lnTo>
                  <a:pt x="537603" y="239458"/>
                </a:lnTo>
                <a:lnTo>
                  <a:pt x="537603" y="190868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56670" y="1504109"/>
            <a:ext cx="148784" cy="219282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1434165" y="0"/>
            <a:ext cx="328295" cy="1705610"/>
            <a:chOff x="11434165" y="0"/>
            <a:chExt cx="328295" cy="170561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12544" y="1628046"/>
              <a:ext cx="149486" cy="7716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1434166" y="1"/>
              <a:ext cx="257175" cy="1678939"/>
            </a:xfrm>
            <a:custGeom>
              <a:avLst/>
              <a:gdLst/>
              <a:ahLst/>
              <a:cxnLst/>
              <a:rect l="l" t="t" r="r" b="b"/>
              <a:pathLst>
                <a:path w="257175" h="1678939">
                  <a:moveTo>
                    <a:pt x="148475" y="1678520"/>
                  </a:moveTo>
                  <a:lnTo>
                    <a:pt x="148145" y="1672653"/>
                  </a:lnTo>
                  <a:lnTo>
                    <a:pt x="142265" y="1568526"/>
                  </a:lnTo>
                  <a:lnTo>
                    <a:pt x="142265" y="1672653"/>
                  </a:lnTo>
                  <a:lnTo>
                    <a:pt x="94919" y="1672653"/>
                  </a:lnTo>
                  <a:lnTo>
                    <a:pt x="94919" y="1569999"/>
                  </a:lnTo>
                  <a:lnTo>
                    <a:pt x="89065" y="1569999"/>
                  </a:lnTo>
                  <a:lnTo>
                    <a:pt x="89065" y="1672590"/>
                  </a:lnTo>
                  <a:lnTo>
                    <a:pt x="59347" y="1672590"/>
                  </a:lnTo>
                  <a:lnTo>
                    <a:pt x="59347" y="1569720"/>
                  </a:lnTo>
                  <a:lnTo>
                    <a:pt x="94919" y="1569720"/>
                  </a:lnTo>
                  <a:lnTo>
                    <a:pt x="94919" y="1564640"/>
                  </a:lnTo>
                  <a:lnTo>
                    <a:pt x="53479" y="1564640"/>
                  </a:lnTo>
                  <a:lnTo>
                    <a:pt x="53479" y="1569720"/>
                  </a:lnTo>
                  <a:lnTo>
                    <a:pt x="53479" y="1672590"/>
                  </a:lnTo>
                  <a:lnTo>
                    <a:pt x="6096" y="1672653"/>
                  </a:lnTo>
                  <a:lnTo>
                    <a:pt x="14820" y="1459661"/>
                  </a:lnTo>
                  <a:lnTo>
                    <a:pt x="72809" y="1390078"/>
                  </a:lnTo>
                  <a:lnTo>
                    <a:pt x="75552" y="1390078"/>
                  </a:lnTo>
                  <a:lnTo>
                    <a:pt x="130035" y="1456105"/>
                  </a:lnTo>
                  <a:lnTo>
                    <a:pt x="142265" y="1672653"/>
                  </a:lnTo>
                  <a:lnTo>
                    <a:pt x="142265" y="1568526"/>
                  </a:lnTo>
                  <a:lnTo>
                    <a:pt x="136118" y="1459661"/>
                  </a:lnTo>
                  <a:lnTo>
                    <a:pt x="135991" y="1457426"/>
                  </a:lnTo>
                  <a:lnTo>
                    <a:pt x="135915" y="1456105"/>
                  </a:lnTo>
                  <a:lnTo>
                    <a:pt x="135788" y="1453870"/>
                  </a:lnTo>
                  <a:lnTo>
                    <a:pt x="81800" y="1388427"/>
                  </a:lnTo>
                  <a:lnTo>
                    <a:pt x="76974" y="1382585"/>
                  </a:lnTo>
                  <a:lnTo>
                    <a:pt x="76974" y="0"/>
                  </a:lnTo>
                  <a:lnTo>
                    <a:pt x="71107" y="0"/>
                  </a:lnTo>
                  <a:lnTo>
                    <a:pt x="71107" y="1382966"/>
                  </a:lnTo>
                  <a:lnTo>
                    <a:pt x="9055" y="1457426"/>
                  </a:lnTo>
                  <a:lnTo>
                    <a:pt x="0" y="1678520"/>
                  </a:lnTo>
                  <a:lnTo>
                    <a:pt x="53479" y="1678520"/>
                  </a:lnTo>
                  <a:lnTo>
                    <a:pt x="53479" y="1678940"/>
                  </a:lnTo>
                  <a:lnTo>
                    <a:pt x="94919" y="1678940"/>
                  </a:lnTo>
                  <a:lnTo>
                    <a:pt x="94919" y="1678520"/>
                  </a:lnTo>
                  <a:lnTo>
                    <a:pt x="148475" y="1678520"/>
                  </a:lnTo>
                  <a:close/>
                </a:path>
                <a:path w="257175" h="1678939">
                  <a:moveTo>
                    <a:pt x="256781" y="0"/>
                  </a:moveTo>
                  <a:lnTo>
                    <a:pt x="250913" y="0"/>
                  </a:lnTo>
                  <a:lnTo>
                    <a:pt x="250913" y="1637614"/>
                  </a:lnTo>
                  <a:lnTo>
                    <a:pt x="256781" y="1637614"/>
                  </a:lnTo>
                  <a:lnTo>
                    <a:pt x="256781" y="0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11327795" y="0"/>
            <a:ext cx="6350" cy="1518920"/>
          </a:xfrm>
          <a:custGeom>
            <a:avLst/>
            <a:gdLst/>
            <a:ahLst/>
            <a:cxnLst/>
            <a:rect l="l" t="t" r="r" b="b"/>
            <a:pathLst>
              <a:path w="6350" h="1518920">
                <a:moveTo>
                  <a:pt x="5868" y="0"/>
                </a:moveTo>
                <a:lnTo>
                  <a:pt x="0" y="0"/>
                </a:lnTo>
                <a:lnTo>
                  <a:pt x="0" y="1518510"/>
                </a:lnTo>
                <a:lnTo>
                  <a:pt x="5868" y="1518510"/>
                </a:lnTo>
                <a:lnTo>
                  <a:pt x="5868" y="0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989588" y="679451"/>
            <a:ext cx="524510" cy="162560"/>
          </a:xfrm>
          <a:custGeom>
            <a:avLst/>
            <a:gdLst/>
            <a:ahLst/>
            <a:cxnLst/>
            <a:rect l="l" t="t" r="r" b="b"/>
            <a:pathLst>
              <a:path w="524509" h="162559">
                <a:moveTo>
                  <a:pt x="509879" y="5524"/>
                </a:moveTo>
                <a:lnTo>
                  <a:pt x="503897" y="5524"/>
                </a:lnTo>
                <a:lnTo>
                  <a:pt x="503897" y="50342"/>
                </a:lnTo>
                <a:lnTo>
                  <a:pt x="509879" y="50342"/>
                </a:lnTo>
                <a:lnTo>
                  <a:pt x="509879" y="5524"/>
                </a:lnTo>
                <a:close/>
              </a:path>
              <a:path w="524509" h="162559">
                <a:moveTo>
                  <a:pt x="524230" y="162153"/>
                </a:moveTo>
                <a:lnTo>
                  <a:pt x="517410" y="110363"/>
                </a:lnTo>
                <a:lnTo>
                  <a:pt x="517410" y="156171"/>
                </a:lnTo>
                <a:lnTo>
                  <a:pt x="6680" y="156171"/>
                </a:lnTo>
                <a:lnTo>
                  <a:pt x="17703" y="55880"/>
                </a:lnTo>
                <a:lnTo>
                  <a:pt x="95592" y="55880"/>
                </a:lnTo>
                <a:lnTo>
                  <a:pt x="95592" y="110299"/>
                </a:lnTo>
                <a:lnTo>
                  <a:pt x="154482" y="110299"/>
                </a:lnTo>
                <a:lnTo>
                  <a:pt x="154482" y="104305"/>
                </a:lnTo>
                <a:lnTo>
                  <a:pt x="154482" y="58445"/>
                </a:lnTo>
                <a:lnTo>
                  <a:pt x="154482" y="55880"/>
                </a:lnTo>
                <a:lnTo>
                  <a:pt x="235280" y="55880"/>
                </a:lnTo>
                <a:lnTo>
                  <a:pt x="235280" y="110299"/>
                </a:lnTo>
                <a:lnTo>
                  <a:pt x="294182" y="110299"/>
                </a:lnTo>
                <a:lnTo>
                  <a:pt x="294182" y="104305"/>
                </a:lnTo>
                <a:lnTo>
                  <a:pt x="294182" y="58445"/>
                </a:lnTo>
                <a:lnTo>
                  <a:pt x="294182" y="55880"/>
                </a:lnTo>
                <a:lnTo>
                  <a:pt x="374967" y="55880"/>
                </a:lnTo>
                <a:lnTo>
                  <a:pt x="374967" y="110299"/>
                </a:lnTo>
                <a:lnTo>
                  <a:pt x="433857" y="110299"/>
                </a:lnTo>
                <a:lnTo>
                  <a:pt x="433857" y="104305"/>
                </a:lnTo>
                <a:lnTo>
                  <a:pt x="433857" y="58445"/>
                </a:lnTo>
                <a:lnTo>
                  <a:pt x="433857" y="55880"/>
                </a:lnTo>
                <a:lnTo>
                  <a:pt x="504202" y="55880"/>
                </a:lnTo>
                <a:lnTo>
                  <a:pt x="517410" y="156171"/>
                </a:lnTo>
                <a:lnTo>
                  <a:pt x="517410" y="110363"/>
                </a:lnTo>
                <a:lnTo>
                  <a:pt x="509879" y="53149"/>
                </a:lnTo>
                <a:lnTo>
                  <a:pt x="509879" y="50800"/>
                </a:lnTo>
                <a:lnTo>
                  <a:pt x="427875" y="50800"/>
                </a:lnTo>
                <a:lnTo>
                  <a:pt x="427875" y="58445"/>
                </a:lnTo>
                <a:lnTo>
                  <a:pt x="427875" y="104305"/>
                </a:lnTo>
                <a:lnTo>
                  <a:pt x="380949" y="104305"/>
                </a:lnTo>
                <a:lnTo>
                  <a:pt x="380949" y="58445"/>
                </a:lnTo>
                <a:lnTo>
                  <a:pt x="427875" y="58445"/>
                </a:lnTo>
                <a:lnTo>
                  <a:pt x="427875" y="50800"/>
                </a:lnTo>
                <a:lnTo>
                  <a:pt x="288188" y="50800"/>
                </a:lnTo>
                <a:lnTo>
                  <a:pt x="288188" y="58445"/>
                </a:lnTo>
                <a:lnTo>
                  <a:pt x="288188" y="104305"/>
                </a:lnTo>
                <a:lnTo>
                  <a:pt x="241261" y="104305"/>
                </a:lnTo>
                <a:lnTo>
                  <a:pt x="241261" y="58445"/>
                </a:lnTo>
                <a:lnTo>
                  <a:pt x="288188" y="58445"/>
                </a:lnTo>
                <a:lnTo>
                  <a:pt x="288188" y="50800"/>
                </a:lnTo>
                <a:lnTo>
                  <a:pt x="148513" y="50800"/>
                </a:lnTo>
                <a:lnTo>
                  <a:pt x="148513" y="58445"/>
                </a:lnTo>
                <a:lnTo>
                  <a:pt x="148513" y="104305"/>
                </a:lnTo>
                <a:lnTo>
                  <a:pt x="101574" y="104305"/>
                </a:lnTo>
                <a:lnTo>
                  <a:pt x="101574" y="58445"/>
                </a:lnTo>
                <a:lnTo>
                  <a:pt x="148513" y="58445"/>
                </a:lnTo>
                <a:lnTo>
                  <a:pt x="148513" y="50800"/>
                </a:lnTo>
                <a:lnTo>
                  <a:pt x="17970" y="50800"/>
                </a:lnTo>
                <a:lnTo>
                  <a:pt x="17970" y="5080"/>
                </a:lnTo>
                <a:lnTo>
                  <a:pt x="509879" y="5080"/>
                </a:lnTo>
                <a:lnTo>
                  <a:pt x="509879" y="0"/>
                </a:lnTo>
                <a:lnTo>
                  <a:pt x="12001" y="0"/>
                </a:lnTo>
                <a:lnTo>
                  <a:pt x="12001" y="5080"/>
                </a:lnTo>
                <a:lnTo>
                  <a:pt x="12001" y="50800"/>
                </a:lnTo>
                <a:lnTo>
                  <a:pt x="12001" y="53136"/>
                </a:lnTo>
                <a:lnTo>
                  <a:pt x="0" y="162153"/>
                </a:lnTo>
                <a:lnTo>
                  <a:pt x="524230" y="162153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12098202" y="-2036"/>
            <a:ext cx="387985" cy="1455420"/>
            <a:chOff x="12098202" y="-2036"/>
            <a:chExt cx="387985" cy="1455420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98202" y="1193508"/>
              <a:ext cx="176367" cy="25937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2182983" y="-2030"/>
              <a:ext cx="302895" cy="1402715"/>
            </a:xfrm>
            <a:custGeom>
              <a:avLst/>
              <a:gdLst/>
              <a:ahLst/>
              <a:cxnLst/>
              <a:rect l="l" t="t" r="r" b="b"/>
              <a:pathLst>
                <a:path w="302895" h="1402715">
                  <a:moveTo>
                    <a:pt x="5994" y="0"/>
                  </a:moveTo>
                  <a:lnTo>
                    <a:pt x="0" y="0"/>
                  </a:lnTo>
                  <a:lnTo>
                    <a:pt x="0" y="1211884"/>
                  </a:lnTo>
                  <a:lnTo>
                    <a:pt x="5994" y="1211884"/>
                  </a:lnTo>
                  <a:lnTo>
                    <a:pt x="5994" y="0"/>
                  </a:lnTo>
                  <a:close/>
                </a:path>
                <a:path w="302895" h="1402715">
                  <a:moveTo>
                    <a:pt x="302793" y="1402143"/>
                  </a:moveTo>
                  <a:lnTo>
                    <a:pt x="302463" y="1396149"/>
                  </a:lnTo>
                  <a:lnTo>
                    <a:pt x="296456" y="1289761"/>
                  </a:lnTo>
                  <a:lnTo>
                    <a:pt x="296456" y="1396149"/>
                  </a:lnTo>
                  <a:lnTo>
                    <a:pt x="238988" y="1396149"/>
                  </a:lnTo>
                  <a:lnTo>
                    <a:pt x="238988" y="1273302"/>
                  </a:lnTo>
                  <a:lnTo>
                    <a:pt x="238988" y="1272755"/>
                  </a:lnTo>
                  <a:lnTo>
                    <a:pt x="238988" y="1266952"/>
                  </a:lnTo>
                  <a:lnTo>
                    <a:pt x="233006" y="1266952"/>
                  </a:lnTo>
                  <a:lnTo>
                    <a:pt x="233006" y="1273302"/>
                  </a:lnTo>
                  <a:lnTo>
                    <a:pt x="233006" y="1396149"/>
                  </a:lnTo>
                  <a:lnTo>
                    <a:pt x="196570" y="1396149"/>
                  </a:lnTo>
                  <a:lnTo>
                    <a:pt x="196570" y="1273302"/>
                  </a:lnTo>
                  <a:lnTo>
                    <a:pt x="233006" y="1273302"/>
                  </a:lnTo>
                  <a:lnTo>
                    <a:pt x="233006" y="1266952"/>
                  </a:lnTo>
                  <a:lnTo>
                    <a:pt x="190588" y="1266952"/>
                  </a:lnTo>
                  <a:lnTo>
                    <a:pt x="190588" y="1273302"/>
                  </a:lnTo>
                  <a:lnTo>
                    <a:pt x="190588" y="1396149"/>
                  </a:lnTo>
                  <a:lnTo>
                    <a:pt x="133070" y="1396149"/>
                  </a:lnTo>
                  <a:lnTo>
                    <a:pt x="143497" y="1141526"/>
                  </a:lnTo>
                  <a:lnTo>
                    <a:pt x="214782" y="1055992"/>
                  </a:lnTo>
                  <a:lnTo>
                    <a:pt x="281851" y="1137285"/>
                  </a:lnTo>
                  <a:lnTo>
                    <a:pt x="296456" y="1396149"/>
                  </a:lnTo>
                  <a:lnTo>
                    <a:pt x="296456" y="1289761"/>
                  </a:lnTo>
                  <a:lnTo>
                    <a:pt x="287718" y="1134999"/>
                  </a:lnTo>
                  <a:lnTo>
                    <a:pt x="222529" y="1055992"/>
                  </a:lnTo>
                  <a:lnTo>
                    <a:pt x="217119" y="1049426"/>
                  </a:lnTo>
                  <a:lnTo>
                    <a:pt x="217119" y="0"/>
                  </a:lnTo>
                  <a:lnTo>
                    <a:pt x="211150" y="0"/>
                  </a:lnTo>
                  <a:lnTo>
                    <a:pt x="211150" y="1051013"/>
                  </a:lnTo>
                  <a:lnTo>
                    <a:pt x="137604" y="1139253"/>
                  </a:lnTo>
                  <a:lnTo>
                    <a:pt x="126834" y="1402143"/>
                  </a:lnTo>
                  <a:lnTo>
                    <a:pt x="302793" y="1402143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837323" y="0"/>
            <a:ext cx="1120140" cy="1393190"/>
            <a:chOff x="837323" y="0"/>
            <a:chExt cx="1120140" cy="1393190"/>
          </a:xfrm>
        </p:grpSpPr>
        <p:sp>
          <p:nvSpPr>
            <p:cNvPr id="27" name="object 27"/>
            <p:cNvSpPr/>
            <p:nvPr/>
          </p:nvSpPr>
          <p:spPr>
            <a:xfrm>
              <a:off x="837323" y="1"/>
              <a:ext cx="1120140" cy="1393190"/>
            </a:xfrm>
            <a:custGeom>
              <a:avLst/>
              <a:gdLst/>
              <a:ahLst/>
              <a:cxnLst/>
              <a:rect l="l" t="t" r="r" b="b"/>
              <a:pathLst>
                <a:path w="1120139" h="1393190">
                  <a:moveTo>
                    <a:pt x="547230" y="1334655"/>
                  </a:moveTo>
                  <a:lnTo>
                    <a:pt x="488797" y="1334655"/>
                  </a:lnTo>
                  <a:lnTo>
                    <a:pt x="488797" y="1393075"/>
                  </a:lnTo>
                  <a:lnTo>
                    <a:pt x="547230" y="1393075"/>
                  </a:lnTo>
                  <a:lnTo>
                    <a:pt x="547230" y="1334655"/>
                  </a:lnTo>
                  <a:close/>
                </a:path>
                <a:path w="1120139" h="1393190">
                  <a:moveTo>
                    <a:pt x="547230" y="1250759"/>
                  </a:moveTo>
                  <a:lnTo>
                    <a:pt x="488797" y="1250759"/>
                  </a:lnTo>
                  <a:lnTo>
                    <a:pt x="488797" y="1309179"/>
                  </a:lnTo>
                  <a:lnTo>
                    <a:pt x="547230" y="1309179"/>
                  </a:lnTo>
                  <a:lnTo>
                    <a:pt x="547230" y="1250759"/>
                  </a:lnTo>
                  <a:close/>
                </a:path>
                <a:path w="1120139" h="1393190">
                  <a:moveTo>
                    <a:pt x="631113" y="1334655"/>
                  </a:moveTo>
                  <a:lnTo>
                    <a:pt x="572706" y="1334655"/>
                  </a:lnTo>
                  <a:lnTo>
                    <a:pt x="572706" y="1393075"/>
                  </a:lnTo>
                  <a:lnTo>
                    <a:pt x="631113" y="1393075"/>
                  </a:lnTo>
                  <a:lnTo>
                    <a:pt x="631113" y="1334655"/>
                  </a:lnTo>
                  <a:close/>
                </a:path>
                <a:path w="1120139" h="1393190">
                  <a:moveTo>
                    <a:pt x="631113" y="1250759"/>
                  </a:moveTo>
                  <a:lnTo>
                    <a:pt x="572706" y="1250759"/>
                  </a:lnTo>
                  <a:lnTo>
                    <a:pt x="572706" y="1309179"/>
                  </a:lnTo>
                  <a:lnTo>
                    <a:pt x="631113" y="1309179"/>
                  </a:lnTo>
                  <a:lnTo>
                    <a:pt x="631113" y="1250759"/>
                  </a:lnTo>
                  <a:close/>
                </a:path>
                <a:path w="1120139" h="1393190">
                  <a:moveTo>
                    <a:pt x="1119924" y="0"/>
                  </a:moveTo>
                  <a:lnTo>
                    <a:pt x="0" y="0"/>
                  </a:lnTo>
                  <a:lnTo>
                    <a:pt x="0" y="1382979"/>
                  </a:lnTo>
                  <a:lnTo>
                    <a:pt x="559968" y="981049"/>
                  </a:lnTo>
                  <a:lnTo>
                    <a:pt x="1119924" y="1382979"/>
                  </a:lnTo>
                  <a:lnTo>
                    <a:pt x="1119924" y="0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46861" y="309677"/>
              <a:ext cx="695960" cy="525145"/>
            </a:xfrm>
            <a:custGeom>
              <a:avLst/>
              <a:gdLst/>
              <a:ahLst/>
              <a:cxnLst/>
              <a:rect l="l" t="t" r="r" b="b"/>
              <a:pathLst>
                <a:path w="695960" h="525144">
                  <a:moveTo>
                    <a:pt x="57048" y="399440"/>
                  </a:moveTo>
                  <a:lnTo>
                    <a:pt x="55384" y="391274"/>
                  </a:lnTo>
                  <a:lnTo>
                    <a:pt x="52057" y="386880"/>
                  </a:lnTo>
                  <a:lnTo>
                    <a:pt x="52057" y="389737"/>
                  </a:lnTo>
                  <a:lnTo>
                    <a:pt x="52057" y="409117"/>
                  </a:lnTo>
                  <a:lnTo>
                    <a:pt x="44538" y="413893"/>
                  </a:lnTo>
                  <a:lnTo>
                    <a:pt x="31026" y="413893"/>
                  </a:lnTo>
                  <a:lnTo>
                    <a:pt x="31026" y="384975"/>
                  </a:lnTo>
                  <a:lnTo>
                    <a:pt x="44538" y="384975"/>
                  </a:lnTo>
                  <a:lnTo>
                    <a:pt x="52057" y="389737"/>
                  </a:lnTo>
                  <a:lnTo>
                    <a:pt x="52057" y="386880"/>
                  </a:lnTo>
                  <a:lnTo>
                    <a:pt x="50876" y="385318"/>
                  </a:lnTo>
                  <a:lnTo>
                    <a:pt x="50253" y="384975"/>
                  </a:lnTo>
                  <a:lnTo>
                    <a:pt x="44272" y="381660"/>
                  </a:lnTo>
                  <a:lnTo>
                    <a:pt x="36296" y="380415"/>
                  </a:lnTo>
                  <a:lnTo>
                    <a:pt x="31026" y="380415"/>
                  </a:lnTo>
                  <a:lnTo>
                    <a:pt x="31026" y="374484"/>
                  </a:lnTo>
                  <a:lnTo>
                    <a:pt x="26035" y="374484"/>
                  </a:lnTo>
                  <a:lnTo>
                    <a:pt x="26035" y="380415"/>
                  </a:lnTo>
                  <a:lnTo>
                    <a:pt x="26035" y="384975"/>
                  </a:lnTo>
                  <a:lnTo>
                    <a:pt x="26035" y="413893"/>
                  </a:lnTo>
                  <a:lnTo>
                    <a:pt x="12509" y="413893"/>
                  </a:lnTo>
                  <a:lnTo>
                    <a:pt x="4991" y="409117"/>
                  </a:lnTo>
                  <a:lnTo>
                    <a:pt x="4991" y="389737"/>
                  </a:lnTo>
                  <a:lnTo>
                    <a:pt x="12509" y="384975"/>
                  </a:lnTo>
                  <a:lnTo>
                    <a:pt x="26035" y="384975"/>
                  </a:lnTo>
                  <a:lnTo>
                    <a:pt x="26035" y="380415"/>
                  </a:lnTo>
                  <a:lnTo>
                    <a:pt x="20751" y="380415"/>
                  </a:lnTo>
                  <a:lnTo>
                    <a:pt x="12776" y="381660"/>
                  </a:lnTo>
                  <a:lnTo>
                    <a:pt x="6172" y="385318"/>
                  </a:lnTo>
                  <a:lnTo>
                    <a:pt x="1663" y="391274"/>
                  </a:lnTo>
                  <a:lnTo>
                    <a:pt x="0" y="399440"/>
                  </a:lnTo>
                  <a:lnTo>
                    <a:pt x="1663" y="407593"/>
                  </a:lnTo>
                  <a:lnTo>
                    <a:pt x="6172" y="413550"/>
                  </a:lnTo>
                  <a:lnTo>
                    <a:pt x="12776" y="417207"/>
                  </a:lnTo>
                  <a:lnTo>
                    <a:pt x="20751" y="418452"/>
                  </a:lnTo>
                  <a:lnTo>
                    <a:pt x="26035" y="418452"/>
                  </a:lnTo>
                  <a:lnTo>
                    <a:pt x="26035" y="425386"/>
                  </a:lnTo>
                  <a:lnTo>
                    <a:pt x="31026" y="425386"/>
                  </a:lnTo>
                  <a:lnTo>
                    <a:pt x="31026" y="418452"/>
                  </a:lnTo>
                  <a:lnTo>
                    <a:pt x="36296" y="418452"/>
                  </a:lnTo>
                  <a:lnTo>
                    <a:pt x="44272" y="417207"/>
                  </a:lnTo>
                  <a:lnTo>
                    <a:pt x="50253" y="413893"/>
                  </a:lnTo>
                  <a:lnTo>
                    <a:pt x="50876" y="413550"/>
                  </a:lnTo>
                  <a:lnTo>
                    <a:pt x="55384" y="407593"/>
                  </a:lnTo>
                  <a:lnTo>
                    <a:pt x="57048" y="399440"/>
                  </a:lnTo>
                  <a:close/>
                </a:path>
                <a:path w="695960" h="525144">
                  <a:moveTo>
                    <a:pt x="76542" y="472325"/>
                  </a:moveTo>
                  <a:lnTo>
                    <a:pt x="75196" y="470585"/>
                  </a:lnTo>
                  <a:lnTo>
                    <a:pt x="71691" y="466026"/>
                  </a:lnTo>
                  <a:lnTo>
                    <a:pt x="71539" y="466026"/>
                  </a:lnTo>
                  <a:lnTo>
                    <a:pt x="71539" y="473621"/>
                  </a:lnTo>
                  <a:lnTo>
                    <a:pt x="71539" y="486054"/>
                  </a:lnTo>
                  <a:lnTo>
                    <a:pt x="67284" y="489026"/>
                  </a:lnTo>
                  <a:lnTo>
                    <a:pt x="43713" y="489026"/>
                  </a:lnTo>
                  <a:lnTo>
                    <a:pt x="43713" y="470585"/>
                  </a:lnTo>
                  <a:lnTo>
                    <a:pt x="67284" y="470585"/>
                  </a:lnTo>
                  <a:lnTo>
                    <a:pt x="71539" y="473621"/>
                  </a:lnTo>
                  <a:lnTo>
                    <a:pt x="71539" y="466026"/>
                  </a:lnTo>
                  <a:lnTo>
                    <a:pt x="38722" y="466026"/>
                  </a:lnTo>
                  <a:lnTo>
                    <a:pt x="38722" y="514045"/>
                  </a:lnTo>
                  <a:lnTo>
                    <a:pt x="43713" y="514045"/>
                  </a:lnTo>
                  <a:lnTo>
                    <a:pt x="43713" y="493572"/>
                  </a:lnTo>
                  <a:lnTo>
                    <a:pt x="71691" y="493572"/>
                  </a:lnTo>
                  <a:lnTo>
                    <a:pt x="75209" y="489026"/>
                  </a:lnTo>
                  <a:lnTo>
                    <a:pt x="76542" y="487286"/>
                  </a:lnTo>
                  <a:lnTo>
                    <a:pt x="76542" y="472325"/>
                  </a:lnTo>
                  <a:close/>
                </a:path>
                <a:path w="695960" h="525144">
                  <a:moveTo>
                    <a:pt x="112725" y="400088"/>
                  </a:moveTo>
                  <a:lnTo>
                    <a:pt x="110807" y="390144"/>
                  </a:lnTo>
                  <a:lnTo>
                    <a:pt x="107734" y="385521"/>
                  </a:lnTo>
                  <a:lnTo>
                    <a:pt x="107734" y="400088"/>
                  </a:lnTo>
                  <a:lnTo>
                    <a:pt x="106260" y="408279"/>
                  </a:lnTo>
                  <a:lnTo>
                    <a:pt x="102184" y="414731"/>
                  </a:lnTo>
                  <a:lnTo>
                    <a:pt x="95999" y="418960"/>
                  </a:lnTo>
                  <a:lnTo>
                    <a:pt x="88214" y="420471"/>
                  </a:lnTo>
                  <a:lnTo>
                    <a:pt x="80441" y="418960"/>
                  </a:lnTo>
                  <a:lnTo>
                    <a:pt x="74244" y="414731"/>
                  </a:lnTo>
                  <a:lnTo>
                    <a:pt x="70167" y="408279"/>
                  </a:lnTo>
                  <a:lnTo>
                    <a:pt x="68694" y="400088"/>
                  </a:lnTo>
                  <a:lnTo>
                    <a:pt x="70167" y="391896"/>
                  </a:lnTo>
                  <a:lnTo>
                    <a:pt x="74244" y="385445"/>
                  </a:lnTo>
                  <a:lnTo>
                    <a:pt x="80441" y="381215"/>
                  </a:lnTo>
                  <a:lnTo>
                    <a:pt x="88214" y="379691"/>
                  </a:lnTo>
                  <a:lnTo>
                    <a:pt x="95999" y="381215"/>
                  </a:lnTo>
                  <a:lnTo>
                    <a:pt x="102184" y="385445"/>
                  </a:lnTo>
                  <a:lnTo>
                    <a:pt x="106260" y="391896"/>
                  </a:lnTo>
                  <a:lnTo>
                    <a:pt x="107734" y="400088"/>
                  </a:lnTo>
                  <a:lnTo>
                    <a:pt x="107734" y="385521"/>
                  </a:lnTo>
                  <a:lnTo>
                    <a:pt x="105562" y="382244"/>
                  </a:lnTo>
                  <a:lnTo>
                    <a:pt x="101765" y="379691"/>
                  </a:lnTo>
                  <a:lnTo>
                    <a:pt x="97777" y="377024"/>
                  </a:lnTo>
                  <a:lnTo>
                    <a:pt x="88214" y="375132"/>
                  </a:lnTo>
                  <a:lnTo>
                    <a:pt x="78651" y="377024"/>
                  </a:lnTo>
                  <a:lnTo>
                    <a:pt x="70866" y="382244"/>
                  </a:lnTo>
                  <a:lnTo>
                    <a:pt x="65620" y="390144"/>
                  </a:lnTo>
                  <a:lnTo>
                    <a:pt x="63703" y="400088"/>
                  </a:lnTo>
                  <a:lnTo>
                    <a:pt x="65620" y="410019"/>
                  </a:lnTo>
                  <a:lnTo>
                    <a:pt x="70866" y="417931"/>
                  </a:lnTo>
                  <a:lnTo>
                    <a:pt x="78651" y="423151"/>
                  </a:lnTo>
                  <a:lnTo>
                    <a:pt x="88214" y="425030"/>
                  </a:lnTo>
                  <a:lnTo>
                    <a:pt x="97777" y="423151"/>
                  </a:lnTo>
                  <a:lnTo>
                    <a:pt x="101765" y="420471"/>
                  </a:lnTo>
                  <a:lnTo>
                    <a:pt x="105562" y="417931"/>
                  </a:lnTo>
                  <a:lnTo>
                    <a:pt x="110807" y="410019"/>
                  </a:lnTo>
                  <a:lnTo>
                    <a:pt x="112725" y="400088"/>
                  </a:lnTo>
                  <a:close/>
                </a:path>
                <a:path w="695960" h="525144">
                  <a:moveTo>
                    <a:pt x="122097" y="466026"/>
                  </a:moveTo>
                  <a:lnTo>
                    <a:pt x="116801" y="466026"/>
                  </a:lnTo>
                  <a:lnTo>
                    <a:pt x="102209" y="496112"/>
                  </a:lnTo>
                  <a:lnTo>
                    <a:pt x="86741" y="466026"/>
                  </a:lnTo>
                  <a:lnTo>
                    <a:pt x="81381" y="466026"/>
                  </a:lnTo>
                  <a:lnTo>
                    <a:pt x="99606" y="501751"/>
                  </a:lnTo>
                  <a:lnTo>
                    <a:pt x="96570" y="508114"/>
                  </a:lnTo>
                  <a:lnTo>
                    <a:pt x="94246" y="509485"/>
                  </a:lnTo>
                  <a:lnTo>
                    <a:pt x="87668" y="509485"/>
                  </a:lnTo>
                  <a:lnTo>
                    <a:pt x="87668" y="514045"/>
                  </a:lnTo>
                  <a:lnTo>
                    <a:pt x="98374" y="514045"/>
                  </a:lnTo>
                  <a:lnTo>
                    <a:pt x="100114" y="511365"/>
                  </a:lnTo>
                  <a:lnTo>
                    <a:pt x="107492" y="496112"/>
                  </a:lnTo>
                  <a:lnTo>
                    <a:pt x="122097" y="466026"/>
                  </a:lnTo>
                  <a:close/>
                </a:path>
                <a:path w="695960" h="525144">
                  <a:moveTo>
                    <a:pt x="160375" y="382371"/>
                  </a:moveTo>
                  <a:lnTo>
                    <a:pt x="159042" y="380631"/>
                  </a:lnTo>
                  <a:lnTo>
                    <a:pt x="155536" y="376072"/>
                  </a:lnTo>
                  <a:lnTo>
                    <a:pt x="155384" y="376072"/>
                  </a:lnTo>
                  <a:lnTo>
                    <a:pt x="155384" y="383679"/>
                  </a:lnTo>
                  <a:lnTo>
                    <a:pt x="155384" y="396113"/>
                  </a:lnTo>
                  <a:lnTo>
                    <a:pt x="151117" y="399072"/>
                  </a:lnTo>
                  <a:lnTo>
                    <a:pt x="127546" y="399072"/>
                  </a:lnTo>
                  <a:lnTo>
                    <a:pt x="127546" y="380631"/>
                  </a:lnTo>
                  <a:lnTo>
                    <a:pt x="151117" y="380631"/>
                  </a:lnTo>
                  <a:lnTo>
                    <a:pt x="155384" y="383679"/>
                  </a:lnTo>
                  <a:lnTo>
                    <a:pt x="155384" y="376072"/>
                  </a:lnTo>
                  <a:lnTo>
                    <a:pt x="122555" y="376072"/>
                  </a:lnTo>
                  <a:lnTo>
                    <a:pt x="122555" y="424091"/>
                  </a:lnTo>
                  <a:lnTo>
                    <a:pt x="127546" y="424091"/>
                  </a:lnTo>
                  <a:lnTo>
                    <a:pt x="127546" y="403631"/>
                  </a:lnTo>
                  <a:lnTo>
                    <a:pt x="155536" y="403631"/>
                  </a:lnTo>
                  <a:lnTo>
                    <a:pt x="159042" y="399072"/>
                  </a:lnTo>
                  <a:lnTo>
                    <a:pt x="160375" y="397332"/>
                  </a:lnTo>
                  <a:lnTo>
                    <a:pt x="160375" y="382371"/>
                  </a:lnTo>
                  <a:close/>
                </a:path>
                <a:path w="695960" h="525144">
                  <a:moveTo>
                    <a:pt x="164680" y="466026"/>
                  </a:moveTo>
                  <a:lnTo>
                    <a:pt x="157594" y="466026"/>
                  </a:lnTo>
                  <a:lnTo>
                    <a:pt x="133299" y="487426"/>
                  </a:lnTo>
                  <a:lnTo>
                    <a:pt x="133299" y="466026"/>
                  </a:lnTo>
                  <a:lnTo>
                    <a:pt x="128308" y="466026"/>
                  </a:lnTo>
                  <a:lnTo>
                    <a:pt x="128308" y="514045"/>
                  </a:lnTo>
                  <a:lnTo>
                    <a:pt x="133299" y="514045"/>
                  </a:lnTo>
                  <a:lnTo>
                    <a:pt x="133299" y="492417"/>
                  </a:lnTo>
                  <a:lnTo>
                    <a:pt x="157886" y="514045"/>
                  </a:lnTo>
                  <a:lnTo>
                    <a:pt x="164680" y="514045"/>
                  </a:lnTo>
                  <a:lnTo>
                    <a:pt x="140525" y="492417"/>
                  </a:lnTo>
                  <a:lnTo>
                    <a:pt x="137858" y="490029"/>
                  </a:lnTo>
                  <a:lnTo>
                    <a:pt x="140766" y="487426"/>
                  </a:lnTo>
                  <a:lnTo>
                    <a:pt x="164680" y="466026"/>
                  </a:lnTo>
                  <a:close/>
                </a:path>
                <a:path w="695960" h="525144">
                  <a:moveTo>
                    <a:pt x="205930" y="376072"/>
                  </a:moveTo>
                  <a:lnTo>
                    <a:pt x="200647" y="376072"/>
                  </a:lnTo>
                  <a:lnTo>
                    <a:pt x="186042" y="406158"/>
                  </a:lnTo>
                  <a:lnTo>
                    <a:pt x="170573" y="376072"/>
                  </a:lnTo>
                  <a:lnTo>
                    <a:pt x="165227" y="376072"/>
                  </a:lnTo>
                  <a:lnTo>
                    <a:pt x="183438" y="411797"/>
                  </a:lnTo>
                  <a:lnTo>
                    <a:pt x="180416" y="418160"/>
                  </a:lnTo>
                  <a:lnTo>
                    <a:pt x="178092" y="419531"/>
                  </a:lnTo>
                  <a:lnTo>
                    <a:pt x="171513" y="419531"/>
                  </a:lnTo>
                  <a:lnTo>
                    <a:pt x="171513" y="424091"/>
                  </a:lnTo>
                  <a:lnTo>
                    <a:pt x="182219" y="424091"/>
                  </a:lnTo>
                  <a:lnTo>
                    <a:pt x="183946" y="421411"/>
                  </a:lnTo>
                  <a:lnTo>
                    <a:pt x="191338" y="406158"/>
                  </a:lnTo>
                  <a:lnTo>
                    <a:pt x="205930" y="376072"/>
                  </a:lnTo>
                  <a:close/>
                </a:path>
                <a:path w="695960" h="525144">
                  <a:moveTo>
                    <a:pt x="215950" y="490029"/>
                  </a:moveTo>
                  <a:lnTo>
                    <a:pt x="214033" y="480098"/>
                  </a:lnTo>
                  <a:lnTo>
                    <a:pt x="210959" y="475462"/>
                  </a:lnTo>
                  <a:lnTo>
                    <a:pt x="210959" y="490029"/>
                  </a:lnTo>
                  <a:lnTo>
                    <a:pt x="209486" y="498221"/>
                  </a:lnTo>
                  <a:lnTo>
                    <a:pt x="205397" y="504672"/>
                  </a:lnTo>
                  <a:lnTo>
                    <a:pt x="199212" y="508901"/>
                  </a:lnTo>
                  <a:lnTo>
                    <a:pt x="191439" y="510425"/>
                  </a:lnTo>
                  <a:lnTo>
                    <a:pt x="183654" y="508901"/>
                  </a:lnTo>
                  <a:lnTo>
                    <a:pt x="177469" y="504672"/>
                  </a:lnTo>
                  <a:lnTo>
                    <a:pt x="173380" y="498221"/>
                  </a:lnTo>
                  <a:lnTo>
                    <a:pt x="171907" y="490029"/>
                  </a:lnTo>
                  <a:lnTo>
                    <a:pt x="173380" y="481850"/>
                  </a:lnTo>
                  <a:lnTo>
                    <a:pt x="177469" y="475386"/>
                  </a:lnTo>
                  <a:lnTo>
                    <a:pt x="183654" y="471170"/>
                  </a:lnTo>
                  <a:lnTo>
                    <a:pt x="191439" y="469646"/>
                  </a:lnTo>
                  <a:lnTo>
                    <a:pt x="199212" y="471170"/>
                  </a:lnTo>
                  <a:lnTo>
                    <a:pt x="205397" y="475386"/>
                  </a:lnTo>
                  <a:lnTo>
                    <a:pt x="209486" y="481850"/>
                  </a:lnTo>
                  <a:lnTo>
                    <a:pt x="210959" y="490029"/>
                  </a:lnTo>
                  <a:lnTo>
                    <a:pt x="210959" y="475462"/>
                  </a:lnTo>
                  <a:lnTo>
                    <a:pt x="208788" y="472186"/>
                  </a:lnTo>
                  <a:lnTo>
                    <a:pt x="204990" y="469646"/>
                  </a:lnTo>
                  <a:lnTo>
                    <a:pt x="201002" y="466966"/>
                  </a:lnTo>
                  <a:lnTo>
                    <a:pt x="191439" y="465086"/>
                  </a:lnTo>
                  <a:lnTo>
                    <a:pt x="181876" y="466966"/>
                  </a:lnTo>
                  <a:lnTo>
                    <a:pt x="174078" y="472186"/>
                  </a:lnTo>
                  <a:lnTo>
                    <a:pt x="168833" y="480098"/>
                  </a:lnTo>
                  <a:lnTo>
                    <a:pt x="166916" y="490029"/>
                  </a:lnTo>
                  <a:lnTo>
                    <a:pt x="168833" y="499973"/>
                  </a:lnTo>
                  <a:lnTo>
                    <a:pt x="174078" y="507873"/>
                  </a:lnTo>
                  <a:lnTo>
                    <a:pt x="181876" y="513092"/>
                  </a:lnTo>
                  <a:lnTo>
                    <a:pt x="191439" y="514985"/>
                  </a:lnTo>
                  <a:lnTo>
                    <a:pt x="201002" y="513092"/>
                  </a:lnTo>
                  <a:lnTo>
                    <a:pt x="204990" y="510425"/>
                  </a:lnTo>
                  <a:lnTo>
                    <a:pt x="208788" y="507873"/>
                  </a:lnTo>
                  <a:lnTo>
                    <a:pt x="214033" y="499973"/>
                  </a:lnTo>
                  <a:lnTo>
                    <a:pt x="215950" y="490029"/>
                  </a:lnTo>
                  <a:close/>
                </a:path>
                <a:path w="695960" h="525144">
                  <a:moveTo>
                    <a:pt x="262585" y="471665"/>
                  </a:moveTo>
                  <a:lnTo>
                    <a:pt x="261683" y="470585"/>
                  </a:lnTo>
                  <a:lnTo>
                    <a:pt x="257886" y="466026"/>
                  </a:lnTo>
                  <a:lnTo>
                    <a:pt x="257606" y="466026"/>
                  </a:lnTo>
                  <a:lnTo>
                    <a:pt x="257606" y="473481"/>
                  </a:lnTo>
                  <a:lnTo>
                    <a:pt x="257606" y="484974"/>
                  </a:lnTo>
                  <a:lnTo>
                    <a:pt x="253911" y="487794"/>
                  </a:lnTo>
                  <a:lnTo>
                    <a:pt x="230771" y="487794"/>
                  </a:lnTo>
                  <a:lnTo>
                    <a:pt x="230771" y="470585"/>
                  </a:lnTo>
                  <a:lnTo>
                    <a:pt x="253834" y="470585"/>
                  </a:lnTo>
                  <a:lnTo>
                    <a:pt x="257606" y="473481"/>
                  </a:lnTo>
                  <a:lnTo>
                    <a:pt x="257606" y="466026"/>
                  </a:lnTo>
                  <a:lnTo>
                    <a:pt x="225780" y="466026"/>
                  </a:lnTo>
                  <a:lnTo>
                    <a:pt x="225780" y="514045"/>
                  </a:lnTo>
                  <a:lnTo>
                    <a:pt x="257886" y="514045"/>
                  </a:lnTo>
                  <a:lnTo>
                    <a:pt x="261734" y="509485"/>
                  </a:lnTo>
                  <a:lnTo>
                    <a:pt x="262585" y="508469"/>
                  </a:lnTo>
                  <a:lnTo>
                    <a:pt x="262585" y="497700"/>
                  </a:lnTo>
                  <a:lnTo>
                    <a:pt x="261937" y="493433"/>
                  </a:lnTo>
                  <a:lnTo>
                    <a:pt x="260019" y="492353"/>
                  </a:lnTo>
                  <a:lnTo>
                    <a:pt x="257606" y="490994"/>
                  </a:lnTo>
                  <a:lnTo>
                    <a:pt x="257606" y="495236"/>
                  </a:lnTo>
                  <a:lnTo>
                    <a:pt x="257606" y="506742"/>
                  </a:lnTo>
                  <a:lnTo>
                    <a:pt x="253911" y="509485"/>
                  </a:lnTo>
                  <a:lnTo>
                    <a:pt x="230771" y="509485"/>
                  </a:lnTo>
                  <a:lnTo>
                    <a:pt x="230771" y="492353"/>
                  </a:lnTo>
                  <a:lnTo>
                    <a:pt x="253834" y="492353"/>
                  </a:lnTo>
                  <a:lnTo>
                    <a:pt x="257606" y="495236"/>
                  </a:lnTo>
                  <a:lnTo>
                    <a:pt x="257606" y="490994"/>
                  </a:lnTo>
                  <a:lnTo>
                    <a:pt x="255930" y="490029"/>
                  </a:lnTo>
                  <a:lnTo>
                    <a:pt x="259892" y="487794"/>
                  </a:lnTo>
                  <a:lnTo>
                    <a:pt x="261937" y="486638"/>
                  </a:lnTo>
                  <a:lnTo>
                    <a:pt x="262585" y="482371"/>
                  </a:lnTo>
                  <a:lnTo>
                    <a:pt x="262585" y="471665"/>
                  </a:lnTo>
                  <a:close/>
                </a:path>
                <a:path w="695960" h="525144">
                  <a:moveTo>
                    <a:pt x="269265" y="376072"/>
                  </a:moveTo>
                  <a:lnTo>
                    <a:pt x="262331" y="376072"/>
                  </a:lnTo>
                  <a:lnTo>
                    <a:pt x="241007" y="419100"/>
                  </a:lnTo>
                  <a:lnTo>
                    <a:pt x="222732" y="383235"/>
                  </a:lnTo>
                  <a:lnTo>
                    <a:pt x="219087" y="376072"/>
                  </a:lnTo>
                  <a:lnTo>
                    <a:pt x="212153" y="376072"/>
                  </a:lnTo>
                  <a:lnTo>
                    <a:pt x="212153" y="424091"/>
                  </a:lnTo>
                  <a:lnTo>
                    <a:pt x="217144" y="424091"/>
                  </a:lnTo>
                  <a:lnTo>
                    <a:pt x="217144" y="383235"/>
                  </a:lnTo>
                  <a:lnTo>
                    <a:pt x="237896" y="424091"/>
                  </a:lnTo>
                  <a:lnTo>
                    <a:pt x="244259" y="424091"/>
                  </a:lnTo>
                  <a:lnTo>
                    <a:pt x="246697" y="419100"/>
                  </a:lnTo>
                  <a:lnTo>
                    <a:pt x="264287" y="383235"/>
                  </a:lnTo>
                  <a:lnTo>
                    <a:pt x="264287" y="424091"/>
                  </a:lnTo>
                  <a:lnTo>
                    <a:pt x="269265" y="424091"/>
                  </a:lnTo>
                  <a:lnTo>
                    <a:pt x="269265" y="383235"/>
                  </a:lnTo>
                  <a:lnTo>
                    <a:pt x="269265" y="376072"/>
                  </a:lnTo>
                  <a:close/>
                </a:path>
                <a:path w="695960" h="525144">
                  <a:moveTo>
                    <a:pt x="319201" y="490029"/>
                  </a:moveTo>
                  <a:lnTo>
                    <a:pt x="317284" y="480098"/>
                  </a:lnTo>
                  <a:lnTo>
                    <a:pt x="314210" y="475462"/>
                  </a:lnTo>
                  <a:lnTo>
                    <a:pt x="314210" y="490029"/>
                  </a:lnTo>
                  <a:lnTo>
                    <a:pt x="312737" y="498221"/>
                  </a:lnTo>
                  <a:lnTo>
                    <a:pt x="308660" y="504672"/>
                  </a:lnTo>
                  <a:lnTo>
                    <a:pt x="302475" y="508901"/>
                  </a:lnTo>
                  <a:lnTo>
                    <a:pt x="294690" y="510425"/>
                  </a:lnTo>
                  <a:lnTo>
                    <a:pt x="286918" y="508901"/>
                  </a:lnTo>
                  <a:lnTo>
                    <a:pt x="280733" y="504672"/>
                  </a:lnTo>
                  <a:lnTo>
                    <a:pt x="276644" y="498221"/>
                  </a:lnTo>
                  <a:lnTo>
                    <a:pt x="275170" y="490029"/>
                  </a:lnTo>
                  <a:lnTo>
                    <a:pt x="276644" y="481850"/>
                  </a:lnTo>
                  <a:lnTo>
                    <a:pt x="280733" y="475386"/>
                  </a:lnTo>
                  <a:lnTo>
                    <a:pt x="286918" y="471170"/>
                  </a:lnTo>
                  <a:lnTo>
                    <a:pt x="294690" y="469646"/>
                  </a:lnTo>
                  <a:lnTo>
                    <a:pt x="302475" y="471170"/>
                  </a:lnTo>
                  <a:lnTo>
                    <a:pt x="308660" y="475386"/>
                  </a:lnTo>
                  <a:lnTo>
                    <a:pt x="312737" y="481850"/>
                  </a:lnTo>
                  <a:lnTo>
                    <a:pt x="314210" y="490029"/>
                  </a:lnTo>
                  <a:lnTo>
                    <a:pt x="314210" y="475462"/>
                  </a:lnTo>
                  <a:lnTo>
                    <a:pt x="312051" y="472186"/>
                  </a:lnTo>
                  <a:lnTo>
                    <a:pt x="308254" y="469646"/>
                  </a:lnTo>
                  <a:lnTo>
                    <a:pt x="304253" y="466966"/>
                  </a:lnTo>
                  <a:lnTo>
                    <a:pt x="294690" y="465086"/>
                  </a:lnTo>
                  <a:lnTo>
                    <a:pt x="285127" y="466966"/>
                  </a:lnTo>
                  <a:lnTo>
                    <a:pt x="277329" y="472186"/>
                  </a:lnTo>
                  <a:lnTo>
                    <a:pt x="272097" y="480098"/>
                  </a:lnTo>
                  <a:lnTo>
                    <a:pt x="270179" y="490029"/>
                  </a:lnTo>
                  <a:lnTo>
                    <a:pt x="272097" y="499973"/>
                  </a:lnTo>
                  <a:lnTo>
                    <a:pt x="277329" y="507873"/>
                  </a:lnTo>
                  <a:lnTo>
                    <a:pt x="285127" y="513092"/>
                  </a:lnTo>
                  <a:lnTo>
                    <a:pt x="294690" y="514985"/>
                  </a:lnTo>
                  <a:lnTo>
                    <a:pt x="304253" y="513092"/>
                  </a:lnTo>
                  <a:lnTo>
                    <a:pt x="308254" y="510425"/>
                  </a:lnTo>
                  <a:lnTo>
                    <a:pt x="312051" y="507873"/>
                  </a:lnTo>
                  <a:lnTo>
                    <a:pt x="317284" y="499973"/>
                  </a:lnTo>
                  <a:lnTo>
                    <a:pt x="319201" y="490029"/>
                  </a:lnTo>
                  <a:close/>
                </a:path>
                <a:path w="695960" h="525144">
                  <a:moveTo>
                    <a:pt x="335864" y="376072"/>
                  </a:moveTo>
                  <a:lnTo>
                    <a:pt x="328790" y="376072"/>
                  </a:lnTo>
                  <a:lnTo>
                    <a:pt x="304495" y="397484"/>
                  </a:lnTo>
                  <a:lnTo>
                    <a:pt x="304495" y="376072"/>
                  </a:lnTo>
                  <a:lnTo>
                    <a:pt x="299491" y="376072"/>
                  </a:lnTo>
                  <a:lnTo>
                    <a:pt x="299491" y="424091"/>
                  </a:lnTo>
                  <a:lnTo>
                    <a:pt x="304495" y="424091"/>
                  </a:lnTo>
                  <a:lnTo>
                    <a:pt x="304495" y="402463"/>
                  </a:lnTo>
                  <a:lnTo>
                    <a:pt x="329069" y="424091"/>
                  </a:lnTo>
                  <a:lnTo>
                    <a:pt x="335864" y="424091"/>
                  </a:lnTo>
                  <a:lnTo>
                    <a:pt x="311708" y="402463"/>
                  </a:lnTo>
                  <a:lnTo>
                    <a:pt x="309041" y="400088"/>
                  </a:lnTo>
                  <a:lnTo>
                    <a:pt x="311950" y="397484"/>
                  </a:lnTo>
                  <a:lnTo>
                    <a:pt x="335864" y="376072"/>
                  </a:lnTo>
                  <a:close/>
                </a:path>
                <a:path w="695960" h="525144">
                  <a:moveTo>
                    <a:pt x="340156" y="244551"/>
                  </a:moveTo>
                  <a:lnTo>
                    <a:pt x="339674" y="243344"/>
                  </a:lnTo>
                  <a:lnTo>
                    <a:pt x="338823" y="243027"/>
                  </a:lnTo>
                  <a:lnTo>
                    <a:pt x="335432" y="244551"/>
                  </a:lnTo>
                  <a:lnTo>
                    <a:pt x="334695" y="244868"/>
                  </a:lnTo>
                  <a:lnTo>
                    <a:pt x="330898" y="246011"/>
                  </a:lnTo>
                  <a:lnTo>
                    <a:pt x="322199" y="247624"/>
                  </a:lnTo>
                  <a:lnTo>
                    <a:pt x="317461" y="248056"/>
                  </a:lnTo>
                  <a:lnTo>
                    <a:pt x="307276" y="248056"/>
                  </a:lnTo>
                  <a:lnTo>
                    <a:pt x="302755" y="247624"/>
                  </a:lnTo>
                  <a:lnTo>
                    <a:pt x="302552" y="247624"/>
                  </a:lnTo>
                  <a:lnTo>
                    <a:pt x="293344" y="245846"/>
                  </a:lnTo>
                  <a:lnTo>
                    <a:pt x="289293" y="244551"/>
                  </a:lnTo>
                  <a:lnTo>
                    <a:pt x="286143" y="243027"/>
                  </a:lnTo>
                  <a:lnTo>
                    <a:pt x="284467" y="243027"/>
                  </a:lnTo>
                  <a:lnTo>
                    <a:pt x="284111" y="243344"/>
                  </a:lnTo>
                  <a:lnTo>
                    <a:pt x="284175" y="245516"/>
                  </a:lnTo>
                  <a:lnTo>
                    <a:pt x="309016" y="288823"/>
                  </a:lnTo>
                  <a:lnTo>
                    <a:pt x="309308" y="289153"/>
                  </a:lnTo>
                  <a:lnTo>
                    <a:pt x="310070" y="289750"/>
                  </a:lnTo>
                  <a:lnTo>
                    <a:pt x="310743" y="290093"/>
                  </a:lnTo>
                  <a:lnTo>
                    <a:pt x="313182" y="290093"/>
                  </a:lnTo>
                  <a:lnTo>
                    <a:pt x="335927" y="252984"/>
                  </a:lnTo>
                  <a:lnTo>
                    <a:pt x="340156" y="244868"/>
                  </a:lnTo>
                  <a:lnTo>
                    <a:pt x="340156" y="244551"/>
                  </a:lnTo>
                  <a:close/>
                </a:path>
                <a:path w="695960" h="525144">
                  <a:moveTo>
                    <a:pt x="372859" y="509485"/>
                  </a:moveTo>
                  <a:lnTo>
                    <a:pt x="366344" y="509485"/>
                  </a:lnTo>
                  <a:lnTo>
                    <a:pt x="366344" y="470585"/>
                  </a:lnTo>
                  <a:lnTo>
                    <a:pt x="366344" y="466026"/>
                  </a:lnTo>
                  <a:lnTo>
                    <a:pt x="361365" y="466026"/>
                  </a:lnTo>
                  <a:lnTo>
                    <a:pt x="361365" y="470585"/>
                  </a:lnTo>
                  <a:lnTo>
                    <a:pt x="361365" y="509485"/>
                  </a:lnTo>
                  <a:lnTo>
                    <a:pt x="333883" y="509485"/>
                  </a:lnTo>
                  <a:lnTo>
                    <a:pt x="337781" y="503847"/>
                  </a:lnTo>
                  <a:lnTo>
                    <a:pt x="338582" y="494665"/>
                  </a:lnTo>
                  <a:lnTo>
                    <a:pt x="338582" y="470585"/>
                  </a:lnTo>
                  <a:lnTo>
                    <a:pt x="361365" y="470585"/>
                  </a:lnTo>
                  <a:lnTo>
                    <a:pt x="361365" y="466026"/>
                  </a:lnTo>
                  <a:lnTo>
                    <a:pt x="333590" y="466026"/>
                  </a:lnTo>
                  <a:lnTo>
                    <a:pt x="333590" y="496252"/>
                  </a:lnTo>
                  <a:lnTo>
                    <a:pt x="332143" y="505218"/>
                  </a:lnTo>
                  <a:lnTo>
                    <a:pt x="327444" y="509485"/>
                  </a:lnTo>
                  <a:lnTo>
                    <a:pt x="322745" y="509485"/>
                  </a:lnTo>
                  <a:lnTo>
                    <a:pt x="322745" y="524662"/>
                  </a:lnTo>
                  <a:lnTo>
                    <a:pt x="327736" y="524662"/>
                  </a:lnTo>
                  <a:lnTo>
                    <a:pt x="327736" y="514045"/>
                  </a:lnTo>
                  <a:lnTo>
                    <a:pt x="367868" y="514045"/>
                  </a:lnTo>
                  <a:lnTo>
                    <a:pt x="367868" y="524662"/>
                  </a:lnTo>
                  <a:lnTo>
                    <a:pt x="372859" y="524662"/>
                  </a:lnTo>
                  <a:lnTo>
                    <a:pt x="372859" y="514045"/>
                  </a:lnTo>
                  <a:lnTo>
                    <a:pt x="372859" y="509485"/>
                  </a:lnTo>
                  <a:close/>
                </a:path>
                <a:path w="695960" h="525144">
                  <a:moveTo>
                    <a:pt x="381850" y="376072"/>
                  </a:moveTo>
                  <a:lnTo>
                    <a:pt x="349034" y="376072"/>
                  </a:lnTo>
                  <a:lnTo>
                    <a:pt x="349034" y="412089"/>
                  </a:lnTo>
                  <a:lnTo>
                    <a:pt x="348170" y="419531"/>
                  </a:lnTo>
                  <a:lnTo>
                    <a:pt x="339128" y="419531"/>
                  </a:lnTo>
                  <a:lnTo>
                    <a:pt x="339128" y="424091"/>
                  </a:lnTo>
                  <a:lnTo>
                    <a:pt x="341795" y="424091"/>
                  </a:lnTo>
                  <a:lnTo>
                    <a:pt x="348830" y="421703"/>
                  </a:lnTo>
                  <a:lnTo>
                    <a:pt x="352463" y="415531"/>
                  </a:lnTo>
                  <a:lnTo>
                    <a:pt x="353822" y="407098"/>
                  </a:lnTo>
                  <a:lnTo>
                    <a:pt x="354025" y="397916"/>
                  </a:lnTo>
                  <a:lnTo>
                    <a:pt x="354025" y="380707"/>
                  </a:lnTo>
                  <a:lnTo>
                    <a:pt x="376872" y="380707"/>
                  </a:lnTo>
                  <a:lnTo>
                    <a:pt x="376872" y="424091"/>
                  </a:lnTo>
                  <a:lnTo>
                    <a:pt x="381850" y="424091"/>
                  </a:lnTo>
                  <a:lnTo>
                    <a:pt x="381850" y="380707"/>
                  </a:lnTo>
                  <a:lnTo>
                    <a:pt x="381850" y="376072"/>
                  </a:lnTo>
                  <a:close/>
                </a:path>
                <a:path w="695960" h="525144">
                  <a:moveTo>
                    <a:pt x="422973" y="466026"/>
                  </a:moveTo>
                  <a:lnTo>
                    <a:pt x="416826" y="466026"/>
                  </a:lnTo>
                  <a:lnTo>
                    <a:pt x="386880" y="507746"/>
                  </a:lnTo>
                  <a:lnTo>
                    <a:pt x="386880" y="466026"/>
                  </a:lnTo>
                  <a:lnTo>
                    <a:pt x="381901" y="466026"/>
                  </a:lnTo>
                  <a:lnTo>
                    <a:pt x="381901" y="514045"/>
                  </a:lnTo>
                  <a:lnTo>
                    <a:pt x="388124" y="514045"/>
                  </a:lnTo>
                  <a:lnTo>
                    <a:pt x="392633" y="507746"/>
                  </a:lnTo>
                  <a:lnTo>
                    <a:pt x="417969" y="472389"/>
                  </a:lnTo>
                  <a:lnTo>
                    <a:pt x="417969" y="514045"/>
                  </a:lnTo>
                  <a:lnTo>
                    <a:pt x="422973" y="514045"/>
                  </a:lnTo>
                  <a:lnTo>
                    <a:pt x="422973" y="472389"/>
                  </a:lnTo>
                  <a:lnTo>
                    <a:pt x="422973" y="466026"/>
                  </a:lnTo>
                  <a:close/>
                </a:path>
                <a:path w="695960" h="525144">
                  <a:moveTo>
                    <a:pt x="436600" y="424091"/>
                  </a:moveTo>
                  <a:lnTo>
                    <a:pt x="431558" y="412597"/>
                  </a:lnTo>
                  <a:lnTo>
                    <a:pt x="429564" y="408038"/>
                  </a:lnTo>
                  <a:lnTo>
                    <a:pt x="424230" y="395884"/>
                  </a:lnTo>
                  <a:lnTo>
                    <a:pt x="424230" y="408038"/>
                  </a:lnTo>
                  <a:lnTo>
                    <a:pt x="400659" y="408038"/>
                  </a:lnTo>
                  <a:lnTo>
                    <a:pt x="412445" y="381279"/>
                  </a:lnTo>
                  <a:lnTo>
                    <a:pt x="424230" y="408038"/>
                  </a:lnTo>
                  <a:lnTo>
                    <a:pt x="424230" y="395884"/>
                  </a:lnTo>
                  <a:lnTo>
                    <a:pt x="417830" y="381279"/>
                  </a:lnTo>
                  <a:lnTo>
                    <a:pt x="415556" y="376072"/>
                  </a:lnTo>
                  <a:lnTo>
                    <a:pt x="409409" y="376072"/>
                  </a:lnTo>
                  <a:lnTo>
                    <a:pt x="388289" y="424091"/>
                  </a:lnTo>
                  <a:lnTo>
                    <a:pt x="393573" y="424091"/>
                  </a:lnTo>
                  <a:lnTo>
                    <a:pt x="398640" y="412597"/>
                  </a:lnTo>
                  <a:lnTo>
                    <a:pt x="426262" y="412597"/>
                  </a:lnTo>
                  <a:lnTo>
                    <a:pt x="431317" y="424091"/>
                  </a:lnTo>
                  <a:lnTo>
                    <a:pt x="436600" y="424091"/>
                  </a:lnTo>
                  <a:close/>
                </a:path>
                <a:path w="695960" h="525144">
                  <a:moveTo>
                    <a:pt x="470547" y="466026"/>
                  </a:moveTo>
                  <a:lnTo>
                    <a:pt x="431292" y="466026"/>
                  </a:lnTo>
                  <a:lnTo>
                    <a:pt x="431292" y="470585"/>
                  </a:lnTo>
                  <a:lnTo>
                    <a:pt x="448424" y="470585"/>
                  </a:lnTo>
                  <a:lnTo>
                    <a:pt x="448424" y="514045"/>
                  </a:lnTo>
                  <a:lnTo>
                    <a:pt x="453402" y="514045"/>
                  </a:lnTo>
                  <a:lnTo>
                    <a:pt x="453402" y="470585"/>
                  </a:lnTo>
                  <a:lnTo>
                    <a:pt x="470547" y="470585"/>
                  </a:lnTo>
                  <a:lnTo>
                    <a:pt x="470547" y="466026"/>
                  </a:lnTo>
                  <a:close/>
                </a:path>
                <a:path w="695960" h="525144">
                  <a:moveTo>
                    <a:pt x="484098" y="387362"/>
                  </a:moveTo>
                  <a:lnTo>
                    <a:pt x="480339" y="380123"/>
                  </a:lnTo>
                  <a:lnTo>
                    <a:pt x="479729" y="379691"/>
                  </a:lnTo>
                  <a:lnTo>
                    <a:pt x="473329" y="375132"/>
                  </a:lnTo>
                  <a:lnTo>
                    <a:pt x="463931" y="375132"/>
                  </a:lnTo>
                  <a:lnTo>
                    <a:pt x="454228" y="377050"/>
                  </a:lnTo>
                  <a:lnTo>
                    <a:pt x="446430" y="382320"/>
                  </a:lnTo>
                  <a:lnTo>
                    <a:pt x="441236" y="390232"/>
                  </a:lnTo>
                  <a:lnTo>
                    <a:pt x="439343" y="400088"/>
                  </a:lnTo>
                  <a:lnTo>
                    <a:pt x="441236" y="409930"/>
                  </a:lnTo>
                  <a:lnTo>
                    <a:pt x="446430" y="417842"/>
                  </a:lnTo>
                  <a:lnTo>
                    <a:pt x="454228" y="423113"/>
                  </a:lnTo>
                  <a:lnTo>
                    <a:pt x="463931" y="425030"/>
                  </a:lnTo>
                  <a:lnTo>
                    <a:pt x="473329" y="425030"/>
                  </a:lnTo>
                  <a:lnTo>
                    <a:pt x="479729" y="420471"/>
                  </a:lnTo>
                  <a:lnTo>
                    <a:pt x="480339" y="420039"/>
                  </a:lnTo>
                  <a:lnTo>
                    <a:pt x="484098" y="412813"/>
                  </a:lnTo>
                  <a:lnTo>
                    <a:pt x="478599" y="412813"/>
                  </a:lnTo>
                  <a:lnTo>
                    <a:pt x="475564" y="417296"/>
                  </a:lnTo>
                  <a:lnTo>
                    <a:pt x="470725" y="420471"/>
                  </a:lnTo>
                  <a:lnTo>
                    <a:pt x="463931" y="420471"/>
                  </a:lnTo>
                  <a:lnTo>
                    <a:pt x="456107" y="418947"/>
                  </a:lnTo>
                  <a:lnTo>
                    <a:pt x="449897" y="414705"/>
                  </a:lnTo>
                  <a:lnTo>
                    <a:pt x="445808" y="408241"/>
                  </a:lnTo>
                  <a:lnTo>
                    <a:pt x="444334" y="400088"/>
                  </a:lnTo>
                  <a:lnTo>
                    <a:pt x="445808" y="391922"/>
                  </a:lnTo>
                  <a:lnTo>
                    <a:pt x="449897" y="385470"/>
                  </a:lnTo>
                  <a:lnTo>
                    <a:pt x="456107" y="381215"/>
                  </a:lnTo>
                  <a:lnTo>
                    <a:pt x="463931" y="379691"/>
                  </a:lnTo>
                  <a:lnTo>
                    <a:pt x="470725" y="379691"/>
                  </a:lnTo>
                  <a:lnTo>
                    <a:pt x="475564" y="382879"/>
                  </a:lnTo>
                  <a:lnTo>
                    <a:pt x="478599" y="387362"/>
                  </a:lnTo>
                  <a:lnTo>
                    <a:pt x="484098" y="387362"/>
                  </a:lnTo>
                  <a:close/>
                </a:path>
                <a:path w="695960" h="525144">
                  <a:moveTo>
                    <a:pt x="510819" y="466026"/>
                  </a:moveTo>
                  <a:lnTo>
                    <a:pt x="478866" y="466026"/>
                  </a:lnTo>
                  <a:lnTo>
                    <a:pt x="478866" y="514045"/>
                  </a:lnTo>
                  <a:lnTo>
                    <a:pt x="510819" y="514045"/>
                  </a:lnTo>
                  <a:lnTo>
                    <a:pt x="510819" y="509485"/>
                  </a:lnTo>
                  <a:lnTo>
                    <a:pt x="483844" y="509485"/>
                  </a:lnTo>
                  <a:lnTo>
                    <a:pt x="483844" y="492353"/>
                  </a:lnTo>
                  <a:lnTo>
                    <a:pt x="510311" y="492353"/>
                  </a:lnTo>
                  <a:lnTo>
                    <a:pt x="510311" y="487794"/>
                  </a:lnTo>
                  <a:lnTo>
                    <a:pt x="483844" y="487794"/>
                  </a:lnTo>
                  <a:lnTo>
                    <a:pt x="483844" y="470585"/>
                  </a:lnTo>
                  <a:lnTo>
                    <a:pt x="510819" y="470585"/>
                  </a:lnTo>
                  <a:lnTo>
                    <a:pt x="510819" y="466026"/>
                  </a:lnTo>
                  <a:close/>
                </a:path>
                <a:path w="695960" h="525144">
                  <a:moveTo>
                    <a:pt x="535508" y="387362"/>
                  </a:moveTo>
                  <a:lnTo>
                    <a:pt x="531749" y="380123"/>
                  </a:lnTo>
                  <a:lnTo>
                    <a:pt x="531139" y="379691"/>
                  </a:lnTo>
                  <a:lnTo>
                    <a:pt x="524738" y="375132"/>
                  </a:lnTo>
                  <a:lnTo>
                    <a:pt x="515340" y="375132"/>
                  </a:lnTo>
                  <a:lnTo>
                    <a:pt x="505637" y="377050"/>
                  </a:lnTo>
                  <a:lnTo>
                    <a:pt x="497840" y="382320"/>
                  </a:lnTo>
                  <a:lnTo>
                    <a:pt x="492645" y="390232"/>
                  </a:lnTo>
                  <a:lnTo>
                    <a:pt x="490753" y="400088"/>
                  </a:lnTo>
                  <a:lnTo>
                    <a:pt x="492645" y="409930"/>
                  </a:lnTo>
                  <a:lnTo>
                    <a:pt x="497840" y="417842"/>
                  </a:lnTo>
                  <a:lnTo>
                    <a:pt x="505637" y="423113"/>
                  </a:lnTo>
                  <a:lnTo>
                    <a:pt x="515340" y="425030"/>
                  </a:lnTo>
                  <a:lnTo>
                    <a:pt x="524738" y="425030"/>
                  </a:lnTo>
                  <a:lnTo>
                    <a:pt x="531139" y="420471"/>
                  </a:lnTo>
                  <a:lnTo>
                    <a:pt x="531749" y="420039"/>
                  </a:lnTo>
                  <a:lnTo>
                    <a:pt x="535508" y="412813"/>
                  </a:lnTo>
                  <a:lnTo>
                    <a:pt x="530009" y="412813"/>
                  </a:lnTo>
                  <a:lnTo>
                    <a:pt x="526973" y="417296"/>
                  </a:lnTo>
                  <a:lnTo>
                    <a:pt x="522135" y="420471"/>
                  </a:lnTo>
                  <a:lnTo>
                    <a:pt x="515340" y="420471"/>
                  </a:lnTo>
                  <a:lnTo>
                    <a:pt x="507517" y="418947"/>
                  </a:lnTo>
                  <a:lnTo>
                    <a:pt x="501307" y="414705"/>
                  </a:lnTo>
                  <a:lnTo>
                    <a:pt x="497217" y="408241"/>
                  </a:lnTo>
                  <a:lnTo>
                    <a:pt x="495744" y="400088"/>
                  </a:lnTo>
                  <a:lnTo>
                    <a:pt x="497217" y="391922"/>
                  </a:lnTo>
                  <a:lnTo>
                    <a:pt x="501307" y="385470"/>
                  </a:lnTo>
                  <a:lnTo>
                    <a:pt x="507517" y="381215"/>
                  </a:lnTo>
                  <a:lnTo>
                    <a:pt x="515340" y="379691"/>
                  </a:lnTo>
                  <a:lnTo>
                    <a:pt x="522135" y="379691"/>
                  </a:lnTo>
                  <a:lnTo>
                    <a:pt x="526973" y="382879"/>
                  </a:lnTo>
                  <a:lnTo>
                    <a:pt x="530009" y="387362"/>
                  </a:lnTo>
                  <a:lnTo>
                    <a:pt x="535508" y="387362"/>
                  </a:lnTo>
                  <a:close/>
                </a:path>
                <a:path w="695960" h="525144">
                  <a:moveTo>
                    <a:pt x="559549" y="466026"/>
                  </a:moveTo>
                  <a:lnTo>
                    <a:pt x="526732" y="466026"/>
                  </a:lnTo>
                  <a:lnTo>
                    <a:pt x="526732" y="502031"/>
                  </a:lnTo>
                  <a:lnTo>
                    <a:pt x="525856" y="509485"/>
                  </a:lnTo>
                  <a:lnTo>
                    <a:pt x="516813" y="509485"/>
                  </a:lnTo>
                  <a:lnTo>
                    <a:pt x="516813" y="514045"/>
                  </a:lnTo>
                  <a:lnTo>
                    <a:pt x="519493" y="514045"/>
                  </a:lnTo>
                  <a:lnTo>
                    <a:pt x="526529" y="511644"/>
                  </a:lnTo>
                  <a:lnTo>
                    <a:pt x="530161" y="505485"/>
                  </a:lnTo>
                  <a:lnTo>
                    <a:pt x="531520" y="497052"/>
                  </a:lnTo>
                  <a:lnTo>
                    <a:pt x="531723" y="487857"/>
                  </a:lnTo>
                  <a:lnTo>
                    <a:pt x="531723" y="470662"/>
                  </a:lnTo>
                  <a:lnTo>
                    <a:pt x="554558" y="470662"/>
                  </a:lnTo>
                  <a:lnTo>
                    <a:pt x="554558" y="514045"/>
                  </a:lnTo>
                  <a:lnTo>
                    <a:pt x="559549" y="514045"/>
                  </a:lnTo>
                  <a:lnTo>
                    <a:pt x="559549" y="470662"/>
                  </a:lnTo>
                  <a:lnTo>
                    <a:pt x="559549" y="466026"/>
                  </a:lnTo>
                  <a:close/>
                </a:path>
                <a:path w="695960" h="525144">
                  <a:moveTo>
                    <a:pt x="585698" y="376072"/>
                  </a:moveTo>
                  <a:lnTo>
                    <a:pt x="580707" y="376072"/>
                  </a:lnTo>
                  <a:lnTo>
                    <a:pt x="580707" y="397840"/>
                  </a:lnTo>
                  <a:lnTo>
                    <a:pt x="550189" y="397840"/>
                  </a:lnTo>
                  <a:lnTo>
                    <a:pt x="550189" y="376072"/>
                  </a:lnTo>
                  <a:lnTo>
                    <a:pt x="545198" y="376072"/>
                  </a:lnTo>
                  <a:lnTo>
                    <a:pt x="545198" y="424091"/>
                  </a:lnTo>
                  <a:lnTo>
                    <a:pt x="550189" y="424091"/>
                  </a:lnTo>
                  <a:lnTo>
                    <a:pt x="550189" y="402399"/>
                  </a:lnTo>
                  <a:lnTo>
                    <a:pt x="580707" y="402399"/>
                  </a:lnTo>
                  <a:lnTo>
                    <a:pt x="580707" y="424091"/>
                  </a:lnTo>
                  <a:lnTo>
                    <a:pt x="585698" y="424091"/>
                  </a:lnTo>
                  <a:lnTo>
                    <a:pt x="585698" y="402399"/>
                  </a:lnTo>
                  <a:lnTo>
                    <a:pt x="585698" y="397840"/>
                  </a:lnTo>
                  <a:lnTo>
                    <a:pt x="585698" y="376072"/>
                  </a:lnTo>
                  <a:close/>
                </a:path>
                <a:path w="695960" h="525144">
                  <a:moveTo>
                    <a:pt x="604393" y="466026"/>
                  </a:moveTo>
                  <a:lnTo>
                    <a:pt x="572427" y="466026"/>
                  </a:lnTo>
                  <a:lnTo>
                    <a:pt x="572427" y="514045"/>
                  </a:lnTo>
                  <a:lnTo>
                    <a:pt x="604393" y="514045"/>
                  </a:lnTo>
                  <a:lnTo>
                    <a:pt x="604393" y="509485"/>
                  </a:lnTo>
                  <a:lnTo>
                    <a:pt x="577418" y="509485"/>
                  </a:lnTo>
                  <a:lnTo>
                    <a:pt x="577418" y="492353"/>
                  </a:lnTo>
                  <a:lnTo>
                    <a:pt x="603885" y="492353"/>
                  </a:lnTo>
                  <a:lnTo>
                    <a:pt x="603885" y="487794"/>
                  </a:lnTo>
                  <a:lnTo>
                    <a:pt x="577418" y="487794"/>
                  </a:lnTo>
                  <a:lnTo>
                    <a:pt x="577418" y="470585"/>
                  </a:lnTo>
                  <a:lnTo>
                    <a:pt x="604393" y="470585"/>
                  </a:lnTo>
                  <a:lnTo>
                    <a:pt x="604393" y="466026"/>
                  </a:lnTo>
                  <a:close/>
                </a:path>
                <a:path w="695960" h="525144">
                  <a:moveTo>
                    <a:pt x="634936" y="402831"/>
                  </a:moveTo>
                  <a:lnTo>
                    <a:pt x="633603" y="401091"/>
                  </a:lnTo>
                  <a:lnTo>
                    <a:pt x="630097" y="396544"/>
                  </a:lnTo>
                  <a:lnTo>
                    <a:pt x="629945" y="396544"/>
                  </a:lnTo>
                  <a:lnTo>
                    <a:pt x="629945" y="404126"/>
                  </a:lnTo>
                  <a:lnTo>
                    <a:pt x="629945" y="416496"/>
                  </a:lnTo>
                  <a:lnTo>
                    <a:pt x="625754" y="419531"/>
                  </a:lnTo>
                  <a:lnTo>
                    <a:pt x="603554" y="419531"/>
                  </a:lnTo>
                  <a:lnTo>
                    <a:pt x="603554" y="401091"/>
                  </a:lnTo>
                  <a:lnTo>
                    <a:pt x="625754" y="401091"/>
                  </a:lnTo>
                  <a:lnTo>
                    <a:pt x="629945" y="404126"/>
                  </a:lnTo>
                  <a:lnTo>
                    <a:pt x="629945" y="396544"/>
                  </a:lnTo>
                  <a:lnTo>
                    <a:pt x="603554" y="396544"/>
                  </a:lnTo>
                  <a:lnTo>
                    <a:pt x="603554" y="376072"/>
                  </a:lnTo>
                  <a:lnTo>
                    <a:pt x="598563" y="376072"/>
                  </a:lnTo>
                  <a:lnTo>
                    <a:pt x="598563" y="424091"/>
                  </a:lnTo>
                  <a:lnTo>
                    <a:pt x="630097" y="424091"/>
                  </a:lnTo>
                  <a:lnTo>
                    <a:pt x="633603" y="419531"/>
                  </a:lnTo>
                  <a:lnTo>
                    <a:pt x="634936" y="417804"/>
                  </a:lnTo>
                  <a:lnTo>
                    <a:pt x="634936" y="402831"/>
                  </a:lnTo>
                  <a:close/>
                </a:path>
                <a:path w="695960" h="525144">
                  <a:moveTo>
                    <a:pt x="647522" y="376072"/>
                  </a:moveTo>
                  <a:lnTo>
                    <a:pt x="642531" y="376072"/>
                  </a:lnTo>
                  <a:lnTo>
                    <a:pt x="642531" y="424091"/>
                  </a:lnTo>
                  <a:lnTo>
                    <a:pt x="647522" y="424091"/>
                  </a:lnTo>
                  <a:lnTo>
                    <a:pt x="647522" y="376072"/>
                  </a:lnTo>
                  <a:close/>
                </a:path>
                <a:path w="695960" h="525144">
                  <a:moveTo>
                    <a:pt x="649655" y="450989"/>
                  </a:moveTo>
                  <a:lnTo>
                    <a:pt x="645096" y="450989"/>
                  </a:lnTo>
                  <a:lnTo>
                    <a:pt x="644525" y="455041"/>
                  </a:lnTo>
                  <a:lnTo>
                    <a:pt x="640753" y="458508"/>
                  </a:lnTo>
                  <a:lnTo>
                    <a:pt x="631786" y="458508"/>
                  </a:lnTo>
                  <a:lnTo>
                    <a:pt x="628040" y="455041"/>
                  </a:lnTo>
                  <a:lnTo>
                    <a:pt x="627456" y="450989"/>
                  </a:lnTo>
                  <a:lnTo>
                    <a:pt x="622896" y="450989"/>
                  </a:lnTo>
                  <a:lnTo>
                    <a:pt x="623481" y="457415"/>
                  </a:lnTo>
                  <a:lnTo>
                    <a:pt x="629119" y="462915"/>
                  </a:lnTo>
                  <a:lnTo>
                    <a:pt x="643432" y="462915"/>
                  </a:lnTo>
                  <a:lnTo>
                    <a:pt x="647954" y="458508"/>
                  </a:lnTo>
                  <a:lnTo>
                    <a:pt x="649071" y="457415"/>
                  </a:lnTo>
                  <a:lnTo>
                    <a:pt x="649655" y="450989"/>
                  </a:lnTo>
                  <a:close/>
                </a:path>
                <a:path w="695960" h="525144">
                  <a:moveTo>
                    <a:pt x="656805" y="466026"/>
                  </a:moveTo>
                  <a:lnTo>
                    <a:pt x="650659" y="466026"/>
                  </a:lnTo>
                  <a:lnTo>
                    <a:pt x="620725" y="507746"/>
                  </a:lnTo>
                  <a:lnTo>
                    <a:pt x="620725" y="466026"/>
                  </a:lnTo>
                  <a:lnTo>
                    <a:pt x="615734" y="466026"/>
                  </a:lnTo>
                  <a:lnTo>
                    <a:pt x="615734" y="514045"/>
                  </a:lnTo>
                  <a:lnTo>
                    <a:pt x="621957" y="514045"/>
                  </a:lnTo>
                  <a:lnTo>
                    <a:pt x="626465" y="507746"/>
                  </a:lnTo>
                  <a:lnTo>
                    <a:pt x="651827" y="472389"/>
                  </a:lnTo>
                  <a:lnTo>
                    <a:pt x="651827" y="514045"/>
                  </a:lnTo>
                  <a:lnTo>
                    <a:pt x="656805" y="514045"/>
                  </a:lnTo>
                  <a:lnTo>
                    <a:pt x="656805" y="472389"/>
                  </a:lnTo>
                  <a:lnTo>
                    <a:pt x="656805" y="466026"/>
                  </a:lnTo>
                  <a:close/>
                </a:path>
                <a:path w="695960" h="525144">
                  <a:moveTo>
                    <a:pt x="682739" y="85077"/>
                  </a:moveTo>
                  <a:lnTo>
                    <a:pt x="678243" y="62953"/>
                  </a:lnTo>
                  <a:lnTo>
                    <a:pt x="677951" y="61518"/>
                  </a:lnTo>
                  <a:lnTo>
                    <a:pt x="676871" y="56197"/>
                  </a:lnTo>
                  <a:lnTo>
                    <a:pt x="676795" y="55816"/>
                  </a:lnTo>
                  <a:lnTo>
                    <a:pt x="676046" y="52171"/>
                  </a:lnTo>
                  <a:lnTo>
                    <a:pt x="674649" y="50101"/>
                  </a:lnTo>
                  <a:lnTo>
                    <a:pt x="670801" y="44399"/>
                  </a:lnTo>
                  <a:lnTo>
                    <a:pt x="666940" y="38684"/>
                  </a:lnTo>
                  <a:lnTo>
                    <a:pt x="663028" y="32905"/>
                  </a:lnTo>
                  <a:lnTo>
                    <a:pt x="659180" y="27190"/>
                  </a:lnTo>
                  <a:lnTo>
                    <a:pt x="657847" y="25222"/>
                  </a:lnTo>
                  <a:lnTo>
                    <a:pt x="643826" y="15748"/>
                  </a:lnTo>
                  <a:lnTo>
                    <a:pt x="630897" y="7010"/>
                  </a:lnTo>
                  <a:lnTo>
                    <a:pt x="609866" y="2743"/>
                  </a:lnTo>
                  <a:lnTo>
                    <a:pt x="609866" y="85966"/>
                  </a:lnTo>
                  <a:lnTo>
                    <a:pt x="608050" y="94907"/>
                  </a:lnTo>
                  <a:lnTo>
                    <a:pt x="603110" y="102222"/>
                  </a:lnTo>
                  <a:lnTo>
                    <a:pt x="595782" y="107162"/>
                  </a:lnTo>
                  <a:lnTo>
                    <a:pt x="586854" y="108978"/>
                  </a:lnTo>
                  <a:lnTo>
                    <a:pt x="555383" y="108978"/>
                  </a:lnTo>
                  <a:lnTo>
                    <a:pt x="555383" y="107162"/>
                  </a:lnTo>
                  <a:lnTo>
                    <a:pt x="555383" y="101460"/>
                  </a:lnTo>
                  <a:lnTo>
                    <a:pt x="555383" y="62953"/>
                  </a:lnTo>
                  <a:lnTo>
                    <a:pt x="586854" y="62953"/>
                  </a:lnTo>
                  <a:lnTo>
                    <a:pt x="609866" y="85966"/>
                  </a:lnTo>
                  <a:lnTo>
                    <a:pt x="609866" y="2743"/>
                  </a:lnTo>
                  <a:lnTo>
                    <a:pt x="597992" y="330"/>
                  </a:lnTo>
                  <a:lnTo>
                    <a:pt x="509079" y="330"/>
                  </a:lnTo>
                  <a:lnTo>
                    <a:pt x="509079" y="15748"/>
                  </a:lnTo>
                  <a:lnTo>
                    <a:pt x="509079" y="21463"/>
                  </a:lnTo>
                  <a:lnTo>
                    <a:pt x="509079" y="215646"/>
                  </a:lnTo>
                  <a:lnTo>
                    <a:pt x="488403" y="215646"/>
                  </a:lnTo>
                  <a:lnTo>
                    <a:pt x="488403" y="209931"/>
                  </a:lnTo>
                  <a:lnTo>
                    <a:pt x="509079" y="209931"/>
                  </a:lnTo>
                  <a:lnTo>
                    <a:pt x="509079" y="192798"/>
                  </a:lnTo>
                  <a:lnTo>
                    <a:pt x="500164" y="192798"/>
                  </a:lnTo>
                  <a:lnTo>
                    <a:pt x="500164" y="198526"/>
                  </a:lnTo>
                  <a:lnTo>
                    <a:pt x="500164" y="204241"/>
                  </a:lnTo>
                  <a:lnTo>
                    <a:pt x="488403" y="204241"/>
                  </a:lnTo>
                  <a:lnTo>
                    <a:pt x="488403" y="198526"/>
                  </a:lnTo>
                  <a:lnTo>
                    <a:pt x="500164" y="198526"/>
                  </a:lnTo>
                  <a:lnTo>
                    <a:pt x="500164" y="192798"/>
                  </a:lnTo>
                  <a:lnTo>
                    <a:pt x="488403" y="192798"/>
                  </a:lnTo>
                  <a:lnTo>
                    <a:pt x="488403" y="187096"/>
                  </a:lnTo>
                  <a:lnTo>
                    <a:pt x="509079" y="187096"/>
                  </a:lnTo>
                  <a:lnTo>
                    <a:pt x="509079" y="181394"/>
                  </a:lnTo>
                  <a:lnTo>
                    <a:pt x="488403" y="181394"/>
                  </a:lnTo>
                  <a:lnTo>
                    <a:pt x="488403" y="175679"/>
                  </a:lnTo>
                  <a:lnTo>
                    <a:pt x="509079" y="175679"/>
                  </a:lnTo>
                  <a:lnTo>
                    <a:pt x="509079" y="158559"/>
                  </a:lnTo>
                  <a:lnTo>
                    <a:pt x="500164" y="158559"/>
                  </a:lnTo>
                  <a:lnTo>
                    <a:pt x="500164" y="164274"/>
                  </a:lnTo>
                  <a:lnTo>
                    <a:pt x="500164" y="169989"/>
                  </a:lnTo>
                  <a:lnTo>
                    <a:pt x="488403" y="169989"/>
                  </a:lnTo>
                  <a:lnTo>
                    <a:pt x="488403" y="164274"/>
                  </a:lnTo>
                  <a:lnTo>
                    <a:pt x="500164" y="164274"/>
                  </a:lnTo>
                  <a:lnTo>
                    <a:pt x="500164" y="158559"/>
                  </a:lnTo>
                  <a:lnTo>
                    <a:pt x="488403" y="158559"/>
                  </a:lnTo>
                  <a:lnTo>
                    <a:pt x="488403" y="152844"/>
                  </a:lnTo>
                  <a:lnTo>
                    <a:pt x="509079" y="152844"/>
                  </a:lnTo>
                  <a:lnTo>
                    <a:pt x="509079" y="135712"/>
                  </a:lnTo>
                  <a:lnTo>
                    <a:pt x="500164" y="135712"/>
                  </a:lnTo>
                  <a:lnTo>
                    <a:pt x="500164" y="141427"/>
                  </a:lnTo>
                  <a:lnTo>
                    <a:pt x="500164" y="147142"/>
                  </a:lnTo>
                  <a:lnTo>
                    <a:pt x="488403" y="147142"/>
                  </a:lnTo>
                  <a:lnTo>
                    <a:pt x="488403" y="141427"/>
                  </a:lnTo>
                  <a:lnTo>
                    <a:pt x="500164" y="141427"/>
                  </a:lnTo>
                  <a:lnTo>
                    <a:pt x="500164" y="135712"/>
                  </a:lnTo>
                  <a:lnTo>
                    <a:pt x="488403" y="135712"/>
                  </a:lnTo>
                  <a:lnTo>
                    <a:pt x="488403" y="129997"/>
                  </a:lnTo>
                  <a:lnTo>
                    <a:pt x="509079" y="129997"/>
                  </a:lnTo>
                  <a:lnTo>
                    <a:pt x="509079" y="112877"/>
                  </a:lnTo>
                  <a:lnTo>
                    <a:pt x="500164" y="112877"/>
                  </a:lnTo>
                  <a:lnTo>
                    <a:pt x="500164" y="118605"/>
                  </a:lnTo>
                  <a:lnTo>
                    <a:pt x="500164" y="124320"/>
                  </a:lnTo>
                  <a:lnTo>
                    <a:pt x="488403" y="124320"/>
                  </a:lnTo>
                  <a:lnTo>
                    <a:pt x="488403" y="118605"/>
                  </a:lnTo>
                  <a:lnTo>
                    <a:pt x="500164" y="118605"/>
                  </a:lnTo>
                  <a:lnTo>
                    <a:pt x="500164" y="112877"/>
                  </a:lnTo>
                  <a:lnTo>
                    <a:pt x="488403" y="112877"/>
                  </a:lnTo>
                  <a:lnTo>
                    <a:pt x="488403" y="107162"/>
                  </a:lnTo>
                  <a:lnTo>
                    <a:pt x="509079" y="107162"/>
                  </a:lnTo>
                  <a:lnTo>
                    <a:pt x="509079" y="90068"/>
                  </a:lnTo>
                  <a:lnTo>
                    <a:pt x="500164" y="90068"/>
                  </a:lnTo>
                  <a:lnTo>
                    <a:pt x="500164" y="95758"/>
                  </a:lnTo>
                  <a:lnTo>
                    <a:pt x="500164" y="101460"/>
                  </a:lnTo>
                  <a:lnTo>
                    <a:pt x="488403" y="101460"/>
                  </a:lnTo>
                  <a:lnTo>
                    <a:pt x="488403" y="95758"/>
                  </a:lnTo>
                  <a:lnTo>
                    <a:pt x="500164" y="95758"/>
                  </a:lnTo>
                  <a:lnTo>
                    <a:pt x="500164" y="90068"/>
                  </a:lnTo>
                  <a:lnTo>
                    <a:pt x="488403" y="90068"/>
                  </a:lnTo>
                  <a:lnTo>
                    <a:pt x="488403" y="84353"/>
                  </a:lnTo>
                  <a:lnTo>
                    <a:pt x="509079" y="84353"/>
                  </a:lnTo>
                  <a:lnTo>
                    <a:pt x="509079" y="67221"/>
                  </a:lnTo>
                  <a:lnTo>
                    <a:pt x="500164" y="67221"/>
                  </a:lnTo>
                  <a:lnTo>
                    <a:pt x="500164" y="72948"/>
                  </a:lnTo>
                  <a:lnTo>
                    <a:pt x="500164" y="78663"/>
                  </a:lnTo>
                  <a:lnTo>
                    <a:pt x="488403" y="78663"/>
                  </a:lnTo>
                  <a:lnTo>
                    <a:pt x="488403" y="72948"/>
                  </a:lnTo>
                  <a:lnTo>
                    <a:pt x="500164" y="72948"/>
                  </a:lnTo>
                  <a:lnTo>
                    <a:pt x="500164" y="67221"/>
                  </a:lnTo>
                  <a:lnTo>
                    <a:pt x="488403" y="67221"/>
                  </a:lnTo>
                  <a:lnTo>
                    <a:pt x="488403" y="61518"/>
                  </a:lnTo>
                  <a:lnTo>
                    <a:pt x="509079" y="61518"/>
                  </a:lnTo>
                  <a:lnTo>
                    <a:pt x="509079" y="44399"/>
                  </a:lnTo>
                  <a:lnTo>
                    <a:pt x="500164" y="44399"/>
                  </a:lnTo>
                  <a:lnTo>
                    <a:pt x="500164" y="50101"/>
                  </a:lnTo>
                  <a:lnTo>
                    <a:pt x="500164" y="55816"/>
                  </a:lnTo>
                  <a:lnTo>
                    <a:pt x="488403" y="55816"/>
                  </a:lnTo>
                  <a:lnTo>
                    <a:pt x="488403" y="50101"/>
                  </a:lnTo>
                  <a:lnTo>
                    <a:pt x="500164" y="50101"/>
                  </a:lnTo>
                  <a:lnTo>
                    <a:pt x="500164" y="44399"/>
                  </a:lnTo>
                  <a:lnTo>
                    <a:pt x="488403" y="44399"/>
                  </a:lnTo>
                  <a:lnTo>
                    <a:pt x="488403" y="38684"/>
                  </a:lnTo>
                  <a:lnTo>
                    <a:pt x="509079" y="38684"/>
                  </a:lnTo>
                  <a:lnTo>
                    <a:pt x="509079" y="21463"/>
                  </a:lnTo>
                  <a:lnTo>
                    <a:pt x="500164" y="21463"/>
                  </a:lnTo>
                  <a:lnTo>
                    <a:pt x="500164" y="27190"/>
                  </a:lnTo>
                  <a:lnTo>
                    <a:pt x="500164" y="32905"/>
                  </a:lnTo>
                  <a:lnTo>
                    <a:pt x="488403" y="32905"/>
                  </a:lnTo>
                  <a:lnTo>
                    <a:pt x="488403" y="27190"/>
                  </a:lnTo>
                  <a:lnTo>
                    <a:pt x="500164" y="27190"/>
                  </a:lnTo>
                  <a:lnTo>
                    <a:pt x="500164" y="21463"/>
                  </a:lnTo>
                  <a:lnTo>
                    <a:pt x="488403" y="21463"/>
                  </a:lnTo>
                  <a:lnTo>
                    <a:pt x="488403" y="15748"/>
                  </a:lnTo>
                  <a:lnTo>
                    <a:pt x="509079" y="15748"/>
                  </a:lnTo>
                  <a:lnTo>
                    <a:pt x="509079" y="330"/>
                  </a:lnTo>
                  <a:lnTo>
                    <a:pt x="479780" y="330"/>
                  </a:lnTo>
                  <a:lnTo>
                    <a:pt x="479780" y="21463"/>
                  </a:lnTo>
                  <a:lnTo>
                    <a:pt x="479780" y="207645"/>
                  </a:lnTo>
                  <a:lnTo>
                    <a:pt x="445211" y="148653"/>
                  </a:lnTo>
                  <a:lnTo>
                    <a:pt x="424954" y="114071"/>
                  </a:lnTo>
                  <a:lnTo>
                    <a:pt x="443877" y="82067"/>
                  </a:lnTo>
                  <a:lnTo>
                    <a:pt x="479717" y="21463"/>
                  </a:lnTo>
                  <a:lnTo>
                    <a:pt x="479780" y="330"/>
                  </a:lnTo>
                  <a:lnTo>
                    <a:pt x="413219" y="330"/>
                  </a:lnTo>
                  <a:lnTo>
                    <a:pt x="365785" y="82067"/>
                  </a:lnTo>
                  <a:lnTo>
                    <a:pt x="350189" y="82067"/>
                  </a:lnTo>
                  <a:lnTo>
                    <a:pt x="350189" y="72580"/>
                  </a:lnTo>
                  <a:lnTo>
                    <a:pt x="350189" y="71894"/>
                  </a:lnTo>
                  <a:lnTo>
                    <a:pt x="350189" y="50647"/>
                  </a:lnTo>
                  <a:lnTo>
                    <a:pt x="350189" y="0"/>
                  </a:lnTo>
                  <a:lnTo>
                    <a:pt x="274066" y="152"/>
                  </a:lnTo>
                  <a:lnTo>
                    <a:pt x="274066" y="50647"/>
                  </a:lnTo>
                  <a:lnTo>
                    <a:pt x="271551" y="47548"/>
                  </a:lnTo>
                  <a:lnTo>
                    <a:pt x="268795" y="44602"/>
                  </a:lnTo>
                  <a:lnTo>
                    <a:pt x="265811" y="41808"/>
                  </a:lnTo>
                  <a:lnTo>
                    <a:pt x="250367" y="30035"/>
                  </a:lnTo>
                  <a:lnTo>
                    <a:pt x="232244" y="21094"/>
                  </a:lnTo>
                  <a:lnTo>
                    <a:pt x="221132" y="17830"/>
                  </a:lnTo>
                  <a:lnTo>
                    <a:pt x="221132" y="113842"/>
                  </a:lnTo>
                  <a:lnTo>
                    <a:pt x="218617" y="128181"/>
                  </a:lnTo>
                  <a:lnTo>
                    <a:pt x="211645" y="140436"/>
                  </a:lnTo>
                  <a:lnTo>
                    <a:pt x="201142" y="149707"/>
                  </a:lnTo>
                  <a:lnTo>
                    <a:pt x="187998" y="155105"/>
                  </a:lnTo>
                  <a:lnTo>
                    <a:pt x="187998" y="72580"/>
                  </a:lnTo>
                  <a:lnTo>
                    <a:pt x="201142" y="77965"/>
                  </a:lnTo>
                  <a:lnTo>
                    <a:pt x="211645" y="87249"/>
                  </a:lnTo>
                  <a:lnTo>
                    <a:pt x="218617" y="99504"/>
                  </a:lnTo>
                  <a:lnTo>
                    <a:pt x="221132" y="113842"/>
                  </a:lnTo>
                  <a:lnTo>
                    <a:pt x="221132" y="17830"/>
                  </a:lnTo>
                  <a:lnTo>
                    <a:pt x="211455" y="14986"/>
                  </a:lnTo>
                  <a:lnTo>
                    <a:pt x="187998" y="11684"/>
                  </a:lnTo>
                  <a:lnTo>
                    <a:pt x="187998" y="1663"/>
                  </a:lnTo>
                  <a:lnTo>
                    <a:pt x="120281" y="1663"/>
                  </a:lnTo>
                  <a:lnTo>
                    <a:pt x="120281" y="11684"/>
                  </a:lnTo>
                  <a:lnTo>
                    <a:pt x="120281" y="71894"/>
                  </a:lnTo>
                  <a:lnTo>
                    <a:pt x="120281" y="155790"/>
                  </a:lnTo>
                  <a:lnTo>
                    <a:pt x="105676" y="151193"/>
                  </a:lnTo>
                  <a:lnTo>
                    <a:pt x="93891" y="141922"/>
                  </a:lnTo>
                  <a:lnTo>
                    <a:pt x="86004" y="129108"/>
                  </a:lnTo>
                  <a:lnTo>
                    <a:pt x="83185" y="114071"/>
                  </a:lnTo>
                  <a:lnTo>
                    <a:pt x="83134" y="113842"/>
                  </a:lnTo>
                  <a:lnTo>
                    <a:pt x="86004" y="98564"/>
                  </a:lnTo>
                  <a:lnTo>
                    <a:pt x="93891" y="85750"/>
                  </a:lnTo>
                  <a:lnTo>
                    <a:pt x="105676" y="76492"/>
                  </a:lnTo>
                  <a:lnTo>
                    <a:pt x="120281" y="71894"/>
                  </a:lnTo>
                  <a:lnTo>
                    <a:pt x="120281" y="11684"/>
                  </a:lnTo>
                  <a:lnTo>
                    <a:pt x="119913" y="11684"/>
                  </a:lnTo>
                  <a:lnTo>
                    <a:pt x="95770" y="14986"/>
                  </a:lnTo>
                  <a:lnTo>
                    <a:pt x="96126" y="14986"/>
                  </a:lnTo>
                  <a:lnTo>
                    <a:pt x="75018" y="21094"/>
                  </a:lnTo>
                  <a:lnTo>
                    <a:pt x="75158" y="21094"/>
                  </a:lnTo>
                  <a:lnTo>
                    <a:pt x="56896" y="30035"/>
                  </a:lnTo>
                  <a:lnTo>
                    <a:pt x="41351" y="41808"/>
                  </a:lnTo>
                  <a:lnTo>
                    <a:pt x="14566" y="91706"/>
                  </a:lnTo>
                  <a:lnTo>
                    <a:pt x="12788" y="112877"/>
                  </a:lnTo>
                  <a:lnTo>
                    <a:pt x="14566" y="133972"/>
                  </a:lnTo>
                  <a:lnTo>
                    <a:pt x="28854" y="169481"/>
                  </a:lnTo>
                  <a:lnTo>
                    <a:pt x="56984" y="195707"/>
                  </a:lnTo>
                  <a:lnTo>
                    <a:pt x="96456" y="210794"/>
                  </a:lnTo>
                  <a:lnTo>
                    <a:pt x="120281" y="214033"/>
                  </a:lnTo>
                  <a:lnTo>
                    <a:pt x="120281" y="231127"/>
                  </a:lnTo>
                  <a:lnTo>
                    <a:pt x="187350" y="231127"/>
                  </a:lnTo>
                  <a:lnTo>
                    <a:pt x="187350" y="214033"/>
                  </a:lnTo>
                  <a:lnTo>
                    <a:pt x="211023" y="210794"/>
                  </a:lnTo>
                  <a:lnTo>
                    <a:pt x="250253" y="195707"/>
                  </a:lnTo>
                  <a:lnTo>
                    <a:pt x="274066" y="175044"/>
                  </a:lnTo>
                  <a:lnTo>
                    <a:pt x="274066" y="219443"/>
                  </a:lnTo>
                  <a:lnTo>
                    <a:pt x="275031" y="221183"/>
                  </a:lnTo>
                  <a:lnTo>
                    <a:pt x="276479" y="222592"/>
                  </a:lnTo>
                  <a:lnTo>
                    <a:pt x="278638" y="223977"/>
                  </a:lnTo>
                  <a:lnTo>
                    <a:pt x="280263" y="225120"/>
                  </a:lnTo>
                  <a:lnTo>
                    <a:pt x="312077" y="232016"/>
                  </a:lnTo>
                  <a:lnTo>
                    <a:pt x="319963" y="231686"/>
                  </a:lnTo>
                  <a:lnTo>
                    <a:pt x="344906" y="224396"/>
                  </a:lnTo>
                  <a:lnTo>
                    <a:pt x="347446" y="222885"/>
                  </a:lnTo>
                  <a:lnTo>
                    <a:pt x="349275" y="221183"/>
                  </a:lnTo>
                  <a:lnTo>
                    <a:pt x="350113" y="219443"/>
                  </a:lnTo>
                  <a:lnTo>
                    <a:pt x="350189" y="175044"/>
                  </a:lnTo>
                  <a:lnTo>
                    <a:pt x="350189" y="155790"/>
                  </a:lnTo>
                  <a:lnTo>
                    <a:pt x="350189" y="155105"/>
                  </a:lnTo>
                  <a:lnTo>
                    <a:pt x="350189" y="148653"/>
                  </a:lnTo>
                  <a:lnTo>
                    <a:pt x="364172" y="148653"/>
                  </a:lnTo>
                  <a:lnTo>
                    <a:pt x="412026" y="231127"/>
                  </a:lnTo>
                  <a:lnTo>
                    <a:pt x="555383" y="231127"/>
                  </a:lnTo>
                  <a:lnTo>
                    <a:pt x="555383" y="169837"/>
                  </a:lnTo>
                  <a:lnTo>
                    <a:pt x="597992" y="169837"/>
                  </a:lnTo>
                  <a:lnTo>
                    <a:pt x="625322" y="164274"/>
                  </a:lnTo>
                  <a:lnTo>
                    <a:pt x="630897" y="163144"/>
                  </a:lnTo>
                  <a:lnTo>
                    <a:pt x="637692" y="158559"/>
                  </a:lnTo>
                  <a:lnTo>
                    <a:pt x="646137" y="152844"/>
                  </a:lnTo>
                  <a:lnTo>
                    <a:pt x="654583" y="147142"/>
                  </a:lnTo>
                  <a:lnTo>
                    <a:pt x="657847" y="144932"/>
                  </a:lnTo>
                  <a:lnTo>
                    <a:pt x="660209" y="141427"/>
                  </a:lnTo>
                  <a:lnTo>
                    <a:pt x="664083" y="135712"/>
                  </a:lnTo>
                  <a:lnTo>
                    <a:pt x="667931" y="129997"/>
                  </a:lnTo>
                  <a:lnTo>
                    <a:pt x="671779" y="124320"/>
                  </a:lnTo>
                  <a:lnTo>
                    <a:pt x="675640" y="118605"/>
                  </a:lnTo>
                  <a:lnTo>
                    <a:pt x="676046" y="117983"/>
                  </a:lnTo>
                  <a:lnTo>
                    <a:pt x="677087" y="112877"/>
                  </a:lnTo>
                  <a:lnTo>
                    <a:pt x="677887" y="108978"/>
                  </a:lnTo>
                  <a:lnTo>
                    <a:pt x="682739" y="85077"/>
                  </a:lnTo>
                  <a:close/>
                </a:path>
                <a:path w="695960" h="525144">
                  <a:moveTo>
                    <a:pt x="695528" y="376072"/>
                  </a:moveTo>
                  <a:lnTo>
                    <a:pt x="689610" y="376072"/>
                  </a:lnTo>
                  <a:lnTo>
                    <a:pt x="675220" y="396036"/>
                  </a:lnTo>
                  <a:lnTo>
                    <a:pt x="660755" y="376072"/>
                  </a:lnTo>
                  <a:lnTo>
                    <a:pt x="655040" y="376072"/>
                  </a:lnTo>
                  <a:lnTo>
                    <a:pt x="672325" y="400011"/>
                  </a:lnTo>
                  <a:lnTo>
                    <a:pt x="655040" y="424091"/>
                  </a:lnTo>
                  <a:lnTo>
                    <a:pt x="660895" y="424091"/>
                  </a:lnTo>
                  <a:lnTo>
                    <a:pt x="675360" y="404063"/>
                  </a:lnTo>
                  <a:lnTo>
                    <a:pt x="689889" y="424091"/>
                  </a:lnTo>
                  <a:lnTo>
                    <a:pt x="695528" y="424091"/>
                  </a:lnTo>
                  <a:lnTo>
                    <a:pt x="681012" y="404063"/>
                  </a:lnTo>
                  <a:lnTo>
                    <a:pt x="678180" y="400164"/>
                  </a:lnTo>
                  <a:lnTo>
                    <a:pt x="681151" y="396036"/>
                  </a:lnTo>
                  <a:lnTo>
                    <a:pt x="695528" y="37607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7824851" y="2415871"/>
            <a:ext cx="1050290" cy="180975"/>
          </a:xfrm>
          <a:custGeom>
            <a:avLst/>
            <a:gdLst/>
            <a:ahLst/>
            <a:cxnLst/>
            <a:rect l="l" t="t" r="r" b="b"/>
            <a:pathLst>
              <a:path w="1050290" h="180975">
                <a:moveTo>
                  <a:pt x="167144" y="98640"/>
                </a:moveTo>
                <a:lnTo>
                  <a:pt x="165366" y="92925"/>
                </a:lnTo>
                <a:lnTo>
                  <a:pt x="158318" y="83007"/>
                </a:lnTo>
                <a:lnTo>
                  <a:pt x="153238" y="78867"/>
                </a:lnTo>
                <a:lnTo>
                  <a:pt x="146621" y="75565"/>
                </a:lnTo>
                <a:lnTo>
                  <a:pt x="154025" y="70091"/>
                </a:lnTo>
                <a:lnTo>
                  <a:pt x="159308" y="63601"/>
                </a:lnTo>
                <a:lnTo>
                  <a:pt x="162483" y="56108"/>
                </a:lnTo>
                <a:lnTo>
                  <a:pt x="163537" y="47586"/>
                </a:lnTo>
                <a:lnTo>
                  <a:pt x="163537" y="45339"/>
                </a:lnTo>
                <a:lnTo>
                  <a:pt x="142976" y="12039"/>
                </a:lnTo>
                <a:lnTo>
                  <a:pt x="97713" y="330"/>
                </a:lnTo>
                <a:lnTo>
                  <a:pt x="86169" y="0"/>
                </a:lnTo>
                <a:lnTo>
                  <a:pt x="66446" y="1028"/>
                </a:lnTo>
                <a:lnTo>
                  <a:pt x="22555" y="16573"/>
                </a:lnTo>
                <a:lnTo>
                  <a:pt x="2260" y="50139"/>
                </a:lnTo>
                <a:lnTo>
                  <a:pt x="901" y="65176"/>
                </a:lnTo>
                <a:lnTo>
                  <a:pt x="901" y="66763"/>
                </a:lnTo>
                <a:lnTo>
                  <a:pt x="46697" y="66763"/>
                </a:lnTo>
                <a:lnTo>
                  <a:pt x="46697" y="58864"/>
                </a:lnTo>
                <a:lnTo>
                  <a:pt x="47942" y="53898"/>
                </a:lnTo>
                <a:lnTo>
                  <a:pt x="52895" y="46685"/>
                </a:lnTo>
                <a:lnTo>
                  <a:pt x="56883" y="44056"/>
                </a:lnTo>
                <a:lnTo>
                  <a:pt x="67856" y="40741"/>
                </a:lnTo>
                <a:lnTo>
                  <a:pt x="75412" y="39916"/>
                </a:lnTo>
                <a:lnTo>
                  <a:pt x="95415" y="39916"/>
                </a:lnTo>
                <a:lnTo>
                  <a:pt x="103339" y="40741"/>
                </a:lnTo>
                <a:lnTo>
                  <a:pt x="114312" y="44056"/>
                </a:lnTo>
                <a:lnTo>
                  <a:pt x="117055" y="46456"/>
                </a:lnTo>
                <a:lnTo>
                  <a:pt x="117055" y="53975"/>
                </a:lnTo>
                <a:lnTo>
                  <a:pt x="96850" y="59766"/>
                </a:lnTo>
                <a:lnTo>
                  <a:pt x="62712" y="59766"/>
                </a:lnTo>
                <a:lnTo>
                  <a:pt x="62712" y="93599"/>
                </a:lnTo>
                <a:lnTo>
                  <a:pt x="105625" y="93789"/>
                </a:lnTo>
                <a:lnTo>
                  <a:pt x="120675" y="98793"/>
                </a:lnTo>
                <a:lnTo>
                  <a:pt x="120675" y="106616"/>
                </a:lnTo>
                <a:lnTo>
                  <a:pt x="117741" y="109207"/>
                </a:lnTo>
                <a:lnTo>
                  <a:pt x="106019" y="112966"/>
                </a:lnTo>
                <a:lnTo>
                  <a:pt x="98044" y="113906"/>
                </a:lnTo>
                <a:lnTo>
                  <a:pt x="87972" y="113906"/>
                </a:lnTo>
                <a:lnTo>
                  <a:pt x="49085" y="103759"/>
                </a:lnTo>
                <a:lnTo>
                  <a:pt x="45783" y="97218"/>
                </a:lnTo>
                <a:lnTo>
                  <a:pt x="45783" y="86614"/>
                </a:lnTo>
                <a:lnTo>
                  <a:pt x="0" y="86614"/>
                </a:lnTo>
                <a:lnTo>
                  <a:pt x="0" y="88188"/>
                </a:lnTo>
                <a:lnTo>
                  <a:pt x="1358" y="103441"/>
                </a:lnTo>
                <a:lnTo>
                  <a:pt x="21767" y="137248"/>
                </a:lnTo>
                <a:lnTo>
                  <a:pt x="66281" y="152793"/>
                </a:lnTo>
                <a:lnTo>
                  <a:pt x="86385" y="153835"/>
                </a:lnTo>
                <a:lnTo>
                  <a:pt x="98475" y="153492"/>
                </a:lnTo>
                <a:lnTo>
                  <a:pt x="138125" y="145237"/>
                </a:lnTo>
                <a:lnTo>
                  <a:pt x="166535" y="114338"/>
                </a:lnTo>
                <a:lnTo>
                  <a:pt x="167144" y="107365"/>
                </a:lnTo>
                <a:lnTo>
                  <a:pt x="167144" y="98640"/>
                </a:lnTo>
                <a:close/>
              </a:path>
              <a:path w="1050290" h="180975">
                <a:moveTo>
                  <a:pt x="344220" y="144132"/>
                </a:moveTo>
                <a:lnTo>
                  <a:pt x="336575" y="126542"/>
                </a:lnTo>
                <a:lnTo>
                  <a:pt x="320306" y="89090"/>
                </a:lnTo>
                <a:lnTo>
                  <a:pt x="301574" y="46012"/>
                </a:lnTo>
                <a:lnTo>
                  <a:pt x="282867" y="2933"/>
                </a:lnTo>
                <a:lnTo>
                  <a:pt x="275183" y="2933"/>
                </a:lnTo>
                <a:lnTo>
                  <a:pt x="275183" y="89090"/>
                </a:lnTo>
                <a:lnTo>
                  <a:pt x="240449" y="89090"/>
                </a:lnTo>
                <a:lnTo>
                  <a:pt x="257810" y="46012"/>
                </a:lnTo>
                <a:lnTo>
                  <a:pt x="275183" y="89090"/>
                </a:lnTo>
                <a:lnTo>
                  <a:pt x="275183" y="2933"/>
                </a:lnTo>
                <a:lnTo>
                  <a:pt x="232778" y="2933"/>
                </a:lnTo>
                <a:lnTo>
                  <a:pt x="171424" y="144132"/>
                </a:lnTo>
                <a:lnTo>
                  <a:pt x="171424" y="150901"/>
                </a:lnTo>
                <a:lnTo>
                  <a:pt x="215633" y="150901"/>
                </a:lnTo>
                <a:lnTo>
                  <a:pt x="225336" y="126542"/>
                </a:lnTo>
                <a:lnTo>
                  <a:pt x="290296" y="126542"/>
                </a:lnTo>
                <a:lnTo>
                  <a:pt x="299999" y="150901"/>
                </a:lnTo>
                <a:lnTo>
                  <a:pt x="344220" y="150901"/>
                </a:lnTo>
                <a:lnTo>
                  <a:pt x="344220" y="144132"/>
                </a:lnTo>
                <a:close/>
              </a:path>
              <a:path w="1050290" h="180975">
                <a:moveTo>
                  <a:pt x="536854" y="110299"/>
                </a:moveTo>
                <a:lnTo>
                  <a:pt x="514057" y="110299"/>
                </a:lnTo>
                <a:lnTo>
                  <a:pt x="514057" y="43522"/>
                </a:lnTo>
                <a:lnTo>
                  <a:pt x="514057" y="2933"/>
                </a:lnTo>
                <a:lnTo>
                  <a:pt x="468731" y="2933"/>
                </a:lnTo>
                <a:lnTo>
                  <a:pt x="468731" y="43637"/>
                </a:lnTo>
                <a:lnTo>
                  <a:pt x="468731" y="110299"/>
                </a:lnTo>
                <a:lnTo>
                  <a:pt x="408051" y="110299"/>
                </a:lnTo>
                <a:lnTo>
                  <a:pt x="412064" y="101727"/>
                </a:lnTo>
                <a:lnTo>
                  <a:pt x="412140" y="101561"/>
                </a:lnTo>
                <a:lnTo>
                  <a:pt x="415086" y="91795"/>
                </a:lnTo>
                <a:lnTo>
                  <a:pt x="415150" y="91579"/>
                </a:lnTo>
                <a:lnTo>
                  <a:pt x="417068" y="80518"/>
                </a:lnTo>
                <a:lnTo>
                  <a:pt x="417106" y="80352"/>
                </a:lnTo>
                <a:lnTo>
                  <a:pt x="417982" y="67894"/>
                </a:lnTo>
                <a:lnTo>
                  <a:pt x="418655" y="43751"/>
                </a:lnTo>
                <a:lnTo>
                  <a:pt x="468731" y="43637"/>
                </a:lnTo>
                <a:lnTo>
                  <a:pt x="468731" y="2933"/>
                </a:lnTo>
                <a:lnTo>
                  <a:pt x="377812" y="2933"/>
                </a:lnTo>
                <a:lnTo>
                  <a:pt x="376250" y="67894"/>
                </a:lnTo>
                <a:lnTo>
                  <a:pt x="375310" y="80352"/>
                </a:lnTo>
                <a:lnTo>
                  <a:pt x="375297" y="80518"/>
                </a:lnTo>
                <a:lnTo>
                  <a:pt x="373189" y="91579"/>
                </a:lnTo>
                <a:lnTo>
                  <a:pt x="373138" y="91795"/>
                </a:lnTo>
                <a:lnTo>
                  <a:pt x="369824" y="101561"/>
                </a:lnTo>
                <a:lnTo>
                  <a:pt x="369773" y="101727"/>
                </a:lnTo>
                <a:lnTo>
                  <a:pt x="365188" y="110299"/>
                </a:lnTo>
                <a:lnTo>
                  <a:pt x="346468" y="110299"/>
                </a:lnTo>
                <a:lnTo>
                  <a:pt x="346468" y="180898"/>
                </a:lnTo>
                <a:lnTo>
                  <a:pt x="391807" y="180898"/>
                </a:lnTo>
                <a:lnTo>
                  <a:pt x="391807" y="150901"/>
                </a:lnTo>
                <a:lnTo>
                  <a:pt x="491502" y="150901"/>
                </a:lnTo>
                <a:lnTo>
                  <a:pt x="491502" y="180898"/>
                </a:lnTo>
                <a:lnTo>
                  <a:pt x="536854" y="180898"/>
                </a:lnTo>
                <a:lnTo>
                  <a:pt x="536854" y="150901"/>
                </a:lnTo>
                <a:lnTo>
                  <a:pt x="536854" y="110299"/>
                </a:lnTo>
                <a:close/>
              </a:path>
              <a:path w="1050290" h="180975">
                <a:moveTo>
                  <a:pt x="713460" y="144132"/>
                </a:moveTo>
                <a:lnTo>
                  <a:pt x="705815" y="126542"/>
                </a:lnTo>
                <a:lnTo>
                  <a:pt x="689546" y="89090"/>
                </a:lnTo>
                <a:lnTo>
                  <a:pt x="670826" y="46012"/>
                </a:lnTo>
                <a:lnTo>
                  <a:pt x="652119" y="2933"/>
                </a:lnTo>
                <a:lnTo>
                  <a:pt x="644448" y="2933"/>
                </a:lnTo>
                <a:lnTo>
                  <a:pt x="644448" y="89090"/>
                </a:lnTo>
                <a:lnTo>
                  <a:pt x="609701" y="89090"/>
                </a:lnTo>
                <a:lnTo>
                  <a:pt x="627075" y="46012"/>
                </a:lnTo>
                <a:lnTo>
                  <a:pt x="644448" y="89090"/>
                </a:lnTo>
                <a:lnTo>
                  <a:pt x="644448" y="2933"/>
                </a:lnTo>
                <a:lnTo>
                  <a:pt x="602043" y="2933"/>
                </a:lnTo>
                <a:lnTo>
                  <a:pt x="540677" y="144132"/>
                </a:lnTo>
                <a:lnTo>
                  <a:pt x="540677" y="150901"/>
                </a:lnTo>
                <a:lnTo>
                  <a:pt x="584885" y="150901"/>
                </a:lnTo>
                <a:lnTo>
                  <a:pt x="594588" y="126542"/>
                </a:lnTo>
                <a:lnTo>
                  <a:pt x="659561" y="126542"/>
                </a:lnTo>
                <a:lnTo>
                  <a:pt x="669251" y="150901"/>
                </a:lnTo>
                <a:lnTo>
                  <a:pt x="713460" y="150901"/>
                </a:lnTo>
                <a:lnTo>
                  <a:pt x="713460" y="144132"/>
                </a:lnTo>
                <a:close/>
              </a:path>
              <a:path w="1050290" h="180975">
                <a:moveTo>
                  <a:pt x="861885" y="2933"/>
                </a:moveTo>
                <a:lnTo>
                  <a:pt x="816546" y="2933"/>
                </a:lnTo>
                <a:lnTo>
                  <a:pt x="816546" y="61569"/>
                </a:lnTo>
                <a:lnTo>
                  <a:pt x="807593" y="62166"/>
                </a:lnTo>
                <a:lnTo>
                  <a:pt x="790790" y="62839"/>
                </a:lnTo>
                <a:lnTo>
                  <a:pt x="772261" y="62928"/>
                </a:lnTo>
                <a:lnTo>
                  <a:pt x="764374" y="61163"/>
                </a:lnTo>
                <a:lnTo>
                  <a:pt x="754138" y="54089"/>
                </a:lnTo>
                <a:lnTo>
                  <a:pt x="751586" y="48564"/>
                </a:lnTo>
                <a:lnTo>
                  <a:pt x="751586" y="2933"/>
                </a:lnTo>
                <a:lnTo>
                  <a:pt x="706247" y="2933"/>
                </a:lnTo>
                <a:lnTo>
                  <a:pt x="706247" y="45554"/>
                </a:lnTo>
                <a:lnTo>
                  <a:pt x="707339" y="59004"/>
                </a:lnTo>
                <a:lnTo>
                  <a:pt x="733348" y="95288"/>
                </a:lnTo>
                <a:lnTo>
                  <a:pt x="775271" y="103530"/>
                </a:lnTo>
                <a:lnTo>
                  <a:pt x="784529" y="103352"/>
                </a:lnTo>
                <a:lnTo>
                  <a:pt x="794499" y="102793"/>
                </a:lnTo>
                <a:lnTo>
                  <a:pt x="805180" y="101879"/>
                </a:lnTo>
                <a:lnTo>
                  <a:pt x="816546" y="100596"/>
                </a:lnTo>
                <a:lnTo>
                  <a:pt x="816546" y="150901"/>
                </a:lnTo>
                <a:lnTo>
                  <a:pt x="861885" y="150901"/>
                </a:lnTo>
                <a:lnTo>
                  <a:pt x="861885" y="2933"/>
                </a:lnTo>
                <a:close/>
              </a:path>
              <a:path w="1050290" h="180975">
                <a:moveTo>
                  <a:pt x="1049985" y="144132"/>
                </a:moveTo>
                <a:lnTo>
                  <a:pt x="1042339" y="126542"/>
                </a:lnTo>
                <a:lnTo>
                  <a:pt x="1026071" y="89090"/>
                </a:lnTo>
                <a:lnTo>
                  <a:pt x="1007351" y="46012"/>
                </a:lnTo>
                <a:lnTo>
                  <a:pt x="988631" y="2933"/>
                </a:lnTo>
                <a:lnTo>
                  <a:pt x="980960" y="2933"/>
                </a:lnTo>
                <a:lnTo>
                  <a:pt x="980960" y="89090"/>
                </a:lnTo>
                <a:lnTo>
                  <a:pt x="946226" y="89090"/>
                </a:lnTo>
                <a:lnTo>
                  <a:pt x="963587" y="46012"/>
                </a:lnTo>
                <a:lnTo>
                  <a:pt x="980960" y="89090"/>
                </a:lnTo>
                <a:lnTo>
                  <a:pt x="980960" y="2933"/>
                </a:lnTo>
                <a:lnTo>
                  <a:pt x="938542" y="2933"/>
                </a:lnTo>
                <a:lnTo>
                  <a:pt x="877189" y="144132"/>
                </a:lnTo>
                <a:lnTo>
                  <a:pt x="877189" y="150901"/>
                </a:lnTo>
                <a:lnTo>
                  <a:pt x="921410" y="150901"/>
                </a:lnTo>
                <a:lnTo>
                  <a:pt x="931100" y="126542"/>
                </a:lnTo>
                <a:lnTo>
                  <a:pt x="996061" y="126542"/>
                </a:lnTo>
                <a:lnTo>
                  <a:pt x="1005776" y="150901"/>
                </a:lnTo>
                <a:lnTo>
                  <a:pt x="1049985" y="150901"/>
                </a:lnTo>
                <a:lnTo>
                  <a:pt x="1049985" y="1441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7825348" y="4036040"/>
            <a:ext cx="1058545" cy="180975"/>
            <a:chOff x="7825348" y="4036040"/>
            <a:chExt cx="1058545" cy="180975"/>
          </a:xfrm>
        </p:grpSpPr>
        <p:sp>
          <p:nvSpPr>
            <p:cNvPr id="31" name="object 31"/>
            <p:cNvSpPr/>
            <p:nvPr/>
          </p:nvSpPr>
          <p:spPr>
            <a:xfrm>
              <a:off x="7825346" y="4036048"/>
              <a:ext cx="862330" cy="180975"/>
            </a:xfrm>
            <a:custGeom>
              <a:avLst/>
              <a:gdLst/>
              <a:ahLst/>
              <a:cxnLst/>
              <a:rect l="l" t="t" r="r" b="b"/>
              <a:pathLst>
                <a:path w="862329" h="180975">
                  <a:moveTo>
                    <a:pt x="167132" y="98640"/>
                  </a:moveTo>
                  <a:lnTo>
                    <a:pt x="165379" y="92925"/>
                  </a:lnTo>
                  <a:lnTo>
                    <a:pt x="158318" y="83007"/>
                  </a:lnTo>
                  <a:lnTo>
                    <a:pt x="153238" y="78867"/>
                  </a:lnTo>
                  <a:lnTo>
                    <a:pt x="146621" y="75565"/>
                  </a:lnTo>
                  <a:lnTo>
                    <a:pt x="154025" y="70091"/>
                  </a:lnTo>
                  <a:lnTo>
                    <a:pt x="159308" y="63614"/>
                  </a:lnTo>
                  <a:lnTo>
                    <a:pt x="162483" y="56108"/>
                  </a:lnTo>
                  <a:lnTo>
                    <a:pt x="163537" y="47586"/>
                  </a:lnTo>
                  <a:lnTo>
                    <a:pt x="163537" y="45339"/>
                  </a:lnTo>
                  <a:lnTo>
                    <a:pt x="142976" y="12039"/>
                  </a:lnTo>
                  <a:lnTo>
                    <a:pt x="97726" y="330"/>
                  </a:lnTo>
                  <a:lnTo>
                    <a:pt x="86169" y="0"/>
                  </a:lnTo>
                  <a:lnTo>
                    <a:pt x="66459" y="1028"/>
                  </a:lnTo>
                  <a:lnTo>
                    <a:pt x="22555" y="16573"/>
                  </a:lnTo>
                  <a:lnTo>
                    <a:pt x="2260" y="50139"/>
                  </a:lnTo>
                  <a:lnTo>
                    <a:pt x="901" y="65189"/>
                  </a:lnTo>
                  <a:lnTo>
                    <a:pt x="901" y="66763"/>
                  </a:lnTo>
                  <a:lnTo>
                    <a:pt x="46697" y="66763"/>
                  </a:lnTo>
                  <a:lnTo>
                    <a:pt x="46697" y="58877"/>
                  </a:lnTo>
                  <a:lnTo>
                    <a:pt x="47942" y="53911"/>
                  </a:lnTo>
                  <a:lnTo>
                    <a:pt x="52895" y="46685"/>
                  </a:lnTo>
                  <a:lnTo>
                    <a:pt x="56883" y="44056"/>
                  </a:lnTo>
                  <a:lnTo>
                    <a:pt x="67856" y="40754"/>
                  </a:lnTo>
                  <a:lnTo>
                    <a:pt x="75412" y="39928"/>
                  </a:lnTo>
                  <a:lnTo>
                    <a:pt x="95415" y="39928"/>
                  </a:lnTo>
                  <a:lnTo>
                    <a:pt x="103339" y="40754"/>
                  </a:lnTo>
                  <a:lnTo>
                    <a:pt x="114312" y="44056"/>
                  </a:lnTo>
                  <a:lnTo>
                    <a:pt x="117055" y="46469"/>
                  </a:lnTo>
                  <a:lnTo>
                    <a:pt x="117055" y="53987"/>
                  </a:lnTo>
                  <a:lnTo>
                    <a:pt x="96837" y="59778"/>
                  </a:lnTo>
                  <a:lnTo>
                    <a:pt x="62712" y="59778"/>
                  </a:lnTo>
                  <a:lnTo>
                    <a:pt x="62712" y="93611"/>
                  </a:lnTo>
                  <a:lnTo>
                    <a:pt x="105625" y="93789"/>
                  </a:lnTo>
                  <a:lnTo>
                    <a:pt x="120675" y="98793"/>
                  </a:lnTo>
                  <a:lnTo>
                    <a:pt x="120675" y="106616"/>
                  </a:lnTo>
                  <a:lnTo>
                    <a:pt x="117741" y="109207"/>
                  </a:lnTo>
                  <a:lnTo>
                    <a:pt x="106019" y="112966"/>
                  </a:lnTo>
                  <a:lnTo>
                    <a:pt x="98044" y="113906"/>
                  </a:lnTo>
                  <a:lnTo>
                    <a:pt x="87972" y="113906"/>
                  </a:lnTo>
                  <a:lnTo>
                    <a:pt x="49098" y="103759"/>
                  </a:lnTo>
                  <a:lnTo>
                    <a:pt x="45783" y="97218"/>
                  </a:lnTo>
                  <a:lnTo>
                    <a:pt x="45783" y="86614"/>
                  </a:lnTo>
                  <a:lnTo>
                    <a:pt x="0" y="86614"/>
                  </a:lnTo>
                  <a:lnTo>
                    <a:pt x="0" y="88188"/>
                  </a:lnTo>
                  <a:lnTo>
                    <a:pt x="1358" y="103441"/>
                  </a:lnTo>
                  <a:lnTo>
                    <a:pt x="21767" y="137248"/>
                  </a:lnTo>
                  <a:lnTo>
                    <a:pt x="66281" y="152793"/>
                  </a:lnTo>
                  <a:lnTo>
                    <a:pt x="86385" y="153835"/>
                  </a:lnTo>
                  <a:lnTo>
                    <a:pt x="98475" y="153492"/>
                  </a:lnTo>
                  <a:lnTo>
                    <a:pt x="138137" y="145237"/>
                  </a:lnTo>
                  <a:lnTo>
                    <a:pt x="166535" y="114338"/>
                  </a:lnTo>
                  <a:lnTo>
                    <a:pt x="167132" y="107365"/>
                  </a:lnTo>
                  <a:lnTo>
                    <a:pt x="167132" y="98640"/>
                  </a:lnTo>
                  <a:close/>
                </a:path>
                <a:path w="862329" h="180975">
                  <a:moveTo>
                    <a:pt x="344220" y="144132"/>
                  </a:moveTo>
                  <a:lnTo>
                    <a:pt x="336575" y="126542"/>
                  </a:lnTo>
                  <a:lnTo>
                    <a:pt x="320294" y="89090"/>
                  </a:lnTo>
                  <a:lnTo>
                    <a:pt x="301574" y="46012"/>
                  </a:lnTo>
                  <a:lnTo>
                    <a:pt x="282854" y="2933"/>
                  </a:lnTo>
                  <a:lnTo>
                    <a:pt x="275183" y="2933"/>
                  </a:lnTo>
                  <a:lnTo>
                    <a:pt x="275183" y="89090"/>
                  </a:lnTo>
                  <a:lnTo>
                    <a:pt x="240449" y="89090"/>
                  </a:lnTo>
                  <a:lnTo>
                    <a:pt x="257810" y="46012"/>
                  </a:lnTo>
                  <a:lnTo>
                    <a:pt x="275183" y="89090"/>
                  </a:lnTo>
                  <a:lnTo>
                    <a:pt x="275183" y="2933"/>
                  </a:lnTo>
                  <a:lnTo>
                    <a:pt x="232778" y="2933"/>
                  </a:lnTo>
                  <a:lnTo>
                    <a:pt x="171424" y="144132"/>
                  </a:lnTo>
                  <a:lnTo>
                    <a:pt x="171424" y="150901"/>
                  </a:lnTo>
                  <a:lnTo>
                    <a:pt x="215646" y="150901"/>
                  </a:lnTo>
                  <a:lnTo>
                    <a:pt x="225336" y="126542"/>
                  </a:lnTo>
                  <a:lnTo>
                    <a:pt x="290296" y="126542"/>
                  </a:lnTo>
                  <a:lnTo>
                    <a:pt x="300012" y="150901"/>
                  </a:lnTo>
                  <a:lnTo>
                    <a:pt x="344220" y="150901"/>
                  </a:lnTo>
                  <a:lnTo>
                    <a:pt x="344220" y="144132"/>
                  </a:lnTo>
                  <a:close/>
                </a:path>
                <a:path w="862329" h="180975">
                  <a:moveTo>
                    <a:pt x="536854" y="110299"/>
                  </a:moveTo>
                  <a:lnTo>
                    <a:pt x="514070" y="110299"/>
                  </a:lnTo>
                  <a:lnTo>
                    <a:pt x="514070" y="43535"/>
                  </a:lnTo>
                  <a:lnTo>
                    <a:pt x="514070" y="2933"/>
                  </a:lnTo>
                  <a:lnTo>
                    <a:pt x="468731" y="2933"/>
                  </a:lnTo>
                  <a:lnTo>
                    <a:pt x="468731" y="43649"/>
                  </a:lnTo>
                  <a:lnTo>
                    <a:pt x="468731" y="110299"/>
                  </a:lnTo>
                  <a:lnTo>
                    <a:pt x="408051" y="110299"/>
                  </a:lnTo>
                  <a:lnTo>
                    <a:pt x="412064" y="101727"/>
                  </a:lnTo>
                  <a:lnTo>
                    <a:pt x="412140" y="101561"/>
                  </a:lnTo>
                  <a:lnTo>
                    <a:pt x="415086" y="91808"/>
                  </a:lnTo>
                  <a:lnTo>
                    <a:pt x="415150" y="91579"/>
                  </a:lnTo>
                  <a:lnTo>
                    <a:pt x="417068" y="80530"/>
                  </a:lnTo>
                  <a:lnTo>
                    <a:pt x="417106" y="80352"/>
                  </a:lnTo>
                  <a:lnTo>
                    <a:pt x="417982" y="67894"/>
                  </a:lnTo>
                  <a:lnTo>
                    <a:pt x="418642" y="43764"/>
                  </a:lnTo>
                  <a:lnTo>
                    <a:pt x="468731" y="43649"/>
                  </a:lnTo>
                  <a:lnTo>
                    <a:pt x="468731" y="2933"/>
                  </a:lnTo>
                  <a:lnTo>
                    <a:pt x="377825" y="2933"/>
                  </a:lnTo>
                  <a:lnTo>
                    <a:pt x="376250" y="67894"/>
                  </a:lnTo>
                  <a:lnTo>
                    <a:pt x="375310" y="80352"/>
                  </a:lnTo>
                  <a:lnTo>
                    <a:pt x="365188" y="110299"/>
                  </a:lnTo>
                  <a:lnTo>
                    <a:pt x="346468" y="110299"/>
                  </a:lnTo>
                  <a:lnTo>
                    <a:pt x="346468" y="180898"/>
                  </a:lnTo>
                  <a:lnTo>
                    <a:pt x="391807" y="180898"/>
                  </a:lnTo>
                  <a:lnTo>
                    <a:pt x="391807" y="150901"/>
                  </a:lnTo>
                  <a:lnTo>
                    <a:pt x="491502" y="150901"/>
                  </a:lnTo>
                  <a:lnTo>
                    <a:pt x="491502" y="180898"/>
                  </a:lnTo>
                  <a:lnTo>
                    <a:pt x="536854" y="180898"/>
                  </a:lnTo>
                  <a:lnTo>
                    <a:pt x="536854" y="150901"/>
                  </a:lnTo>
                  <a:lnTo>
                    <a:pt x="536854" y="110299"/>
                  </a:lnTo>
                  <a:close/>
                </a:path>
                <a:path w="862329" h="180975">
                  <a:moveTo>
                    <a:pt x="713473" y="144132"/>
                  </a:moveTo>
                  <a:lnTo>
                    <a:pt x="705827" y="126542"/>
                  </a:lnTo>
                  <a:lnTo>
                    <a:pt x="689559" y="89090"/>
                  </a:lnTo>
                  <a:lnTo>
                    <a:pt x="670839" y="46012"/>
                  </a:lnTo>
                  <a:lnTo>
                    <a:pt x="652119" y="2933"/>
                  </a:lnTo>
                  <a:lnTo>
                    <a:pt x="644448" y="2933"/>
                  </a:lnTo>
                  <a:lnTo>
                    <a:pt x="644448" y="89090"/>
                  </a:lnTo>
                  <a:lnTo>
                    <a:pt x="609701" y="89090"/>
                  </a:lnTo>
                  <a:lnTo>
                    <a:pt x="627075" y="46012"/>
                  </a:lnTo>
                  <a:lnTo>
                    <a:pt x="644448" y="89090"/>
                  </a:lnTo>
                  <a:lnTo>
                    <a:pt x="644448" y="2933"/>
                  </a:lnTo>
                  <a:lnTo>
                    <a:pt x="602043" y="2933"/>
                  </a:lnTo>
                  <a:lnTo>
                    <a:pt x="540689" y="144132"/>
                  </a:lnTo>
                  <a:lnTo>
                    <a:pt x="540689" y="150901"/>
                  </a:lnTo>
                  <a:lnTo>
                    <a:pt x="584885" y="150901"/>
                  </a:lnTo>
                  <a:lnTo>
                    <a:pt x="594588" y="126542"/>
                  </a:lnTo>
                  <a:lnTo>
                    <a:pt x="659561" y="126542"/>
                  </a:lnTo>
                  <a:lnTo>
                    <a:pt x="669251" y="150901"/>
                  </a:lnTo>
                  <a:lnTo>
                    <a:pt x="713473" y="150901"/>
                  </a:lnTo>
                  <a:lnTo>
                    <a:pt x="713473" y="144132"/>
                  </a:lnTo>
                  <a:close/>
                </a:path>
                <a:path w="862329" h="180975">
                  <a:moveTo>
                    <a:pt x="861885" y="2933"/>
                  </a:moveTo>
                  <a:lnTo>
                    <a:pt x="816546" y="2933"/>
                  </a:lnTo>
                  <a:lnTo>
                    <a:pt x="816546" y="61582"/>
                  </a:lnTo>
                  <a:lnTo>
                    <a:pt x="807593" y="62166"/>
                  </a:lnTo>
                  <a:lnTo>
                    <a:pt x="790790" y="62852"/>
                  </a:lnTo>
                  <a:lnTo>
                    <a:pt x="772261" y="62928"/>
                  </a:lnTo>
                  <a:lnTo>
                    <a:pt x="764374" y="61163"/>
                  </a:lnTo>
                  <a:lnTo>
                    <a:pt x="754138" y="54102"/>
                  </a:lnTo>
                  <a:lnTo>
                    <a:pt x="751586" y="48577"/>
                  </a:lnTo>
                  <a:lnTo>
                    <a:pt x="751586" y="2933"/>
                  </a:lnTo>
                  <a:lnTo>
                    <a:pt x="706247" y="2933"/>
                  </a:lnTo>
                  <a:lnTo>
                    <a:pt x="706247" y="45567"/>
                  </a:lnTo>
                  <a:lnTo>
                    <a:pt x="707326" y="59016"/>
                  </a:lnTo>
                  <a:lnTo>
                    <a:pt x="733361" y="95288"/>
                  </a:lnTo>
                  <a:lnTo>
                    <a:pt x="775271" y="103530"/>
                  </a:lnTo>
                  <a:lnTo>
                    <a:pt x="784529" y="103352"/>
                  </a:lnTo>
                  <a:lnTo>
                    <a:pt x="794499" y="102806"/>
                  </a:lnTo>
                  <a:lnTo>
                    <a:pt x="805167" y="101879"/>
                  </a:lnTo>
                  <a:lnTo>
                    <a:pt x="816546" y="100596"/>
                  </a:lnTo>
                  <a:lnTo>
                    <a:pt x="816546" y="150901"/>
                  </a:lnTo>
                  <a:lnTo>
                    <a:pt x="861885" y="150901"/>
                  </a:lnTo>
                  <a:lnTo>
                    <a:pt x="861885" y="29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10959" y="4038969"/>
              <a:ext cx="172793" cy="14797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860155" y="3625632"/>
            <a:ext cx="548005" cy="958850"/>
          </a:xfrm>
          <a:custGeom>
            <a:avLst/>
            <a:gdLst/>
            <a:ahLst/>
            <a:cxnLst/>
            <a:rect l="l" t="t" r="r" b="b"/>
            <a:pathLst>
              <a:path w="548005" h="958850">
                <a:moveTo>
                  <a:pt x="547790" y="0"/>
                </a:moveTo>
                <a:lnTo>
                  <a:pt x="254177" y="0"/>
                </a:lnTo>
                <a:lnTo>
                  <a:pt x="252443" y="20360"/>
                </a:lnTo>
                <a:lnTo>
                  <a:pt x="247238" y="37616"/>
                </a:lnTo>
                <a:lnTo>
                  <a:pt x="210352" y="71121"/>
                </a:lnTo>
                <a:lnTo>
                  <a:pt x="165068" y="80615"/>
                </a:lnTo>
                <a:lnTo>
                  <a:pt x="135853" y="81801"/>
                </a:lnTo>
                <a:lnTo>
                  <a:pt x="0" y="81801"/>
                </a:lnTo>
                <a:lnTo>
                  <a:pt x="0" y="354966"/>
                </a:lnTo>
                <a:lnTo>
                  <a:pt x="135853" y="354966"/>
                </a:lnTo>
                <a:lnTo>
                  <a:pt x="167350" y="353870"/>
                </a:lnTo>
                <a:lnTo>
                  <a:pt x="197571" y="350584"/>
                </a:lnTo>
                <a:lnTo>
                  <a:pt x="226513" y="345107"/>
                </a:lnTo>
                <a:lnTo>
                  <a:pt x="254177" y="337438"/>
                </a:lnTo>
                <a:lnTo>
                  <a:pt x="254177" y="958261"/>
                </a:lnTo>
                <a:lnTo>
                  <a:pt x="547790" y="958261"/>
                </a:lnTo>
                <a:lnTo>
                  <a:pt x="547790" y="0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89083" y="3606642"/>
            <a:ext cx="1102995" cy="996315"/>
          </a:xfrm>
          <a:custGeom>
            <a:avLst/>
            <a:gdLst/>
            <a:ahLst/>
            <a:cxnLst/>
            <a:rect l="l" t="t" r="r" b="b"/>
            <a:pathLst>
              <a:path w="1102995" h="996314">
                <a:moveTo>
                  <a:pt x="553626" y="0"/>
                </a:moveTo>
                <a:lnTo>
                  <a:pt x="500146" y="1622"/>
                </a:lnTo>
                <a:lnTo>
                  <a:pt x="448776" y="6492"/>
                </a:lnTo>
                <a:lnTo>
                  <a:pt x="399516" y="14607"/>
                </a:lnTo>
                <a:lnTo>
                  <a:pt x="352366" y="25968"/>
                </a:lnTo>
                <a:lnTo>
                  <a:pt x="307325" y="40576"/>
                </a:lnTo>
                <a:lnTo>
                  <a:pt x="264393" y="58431"/>
                </a:lnTo>
                <a:lnTo>
                  <a:pt x="216393" y="83702"/>
                </a:lnTo>
                <a:lnTo>
                  <a:pt x="172892" y="112771"/>
                </a:lnTo>
                <a:lnTo>
                  <a:pt x="133891" y="145639"/>
                </a:lnTo>
                <a:lnTo>
                  <a:pt x="99389" y="182304"/>
                </a:lnTo>
                <a:lnTo>
                  <a:pt x="69386" y="222768"/>
                </a:lnTo>
                <a:lnTo>
                  <a:pt x="44405" y="266386"/>
                </a:lnTo>
                <a:lnTo>
                  <a:pt x="24976" y="312516"/>
                </a:lnTo>
                <a:lnTo>
                  <a:pt x="11100" y="361159"/>
                </a:lnTo>
                <a:lnTo>
                  <a:pt x="2855" y="411819"/>
                </a:lnTo>
                <a:lnTo>
                  <a:pt x="0" y="465983"/>
                </a:lnTo>
                <a:lnTo>
                  <a:pt x="0" y="531719"/>
                </a:lnTo>
                <a:lnTo>
                  <a:pt x="2774" y="585358"/>
                </a:lnTo>
                <a:lnTo>
                  <a:pt x="11100" y="636426"/>
                </a:lnTo>
                <a:lnTo>
                  <a:pt x="24976" y="684923"/>
                </a:lnTo>
                <a:lnTo>
                  <a:pt x="44405" y="730849"/>
                </a:lnTo>
                <a:lnTo>
                  <a:pt x="69386" y="774204"/>
                </a:lnTo>
                <a:lnTo>
                  <a:pt x="99389" y="814405"/>
                </a:lnTo>
                <a:lnTo>
                  <a:pt x="133891" y="850866"/>
                </a:lnTo>
                <a:lnTo>
                  <a:pt x="172892" y="883588"/>
                </a:lnTo>
                <a:lnTo>
                  <a:pt x="216393" y="912569"/>
                </a:lnTo>
                <a:lnTo>
                  <a:pt x="264393" y="937811"/>
                </a:lnTo>
                <a:lnTo>
                  <a:pt x="307325" y="955665"/>
                </a:lnTo>
                <a:lnTo>
                  <a:pt x="352366" y="970273"/>
                </a:lnTo>
                <a:lnTo>
                  <a:pt x="399516" y="981634"/>
                </a:lnTo>
                <a:lnTo>
                  <a:pt x="449266" y="989830"/>
                </a:lnTo>
                <a:lnTo>
                  <a:pt x="449627" y="989830"/>
                </a:lnTo>
                <a:lnTo>
                  <a:pt x="500358" y="994639"/>
                </a:lnTo>
                <a:lnTo>
                  <a:pt x="500809" y="994639"/>
                </a:lnTo>
                <a:lnTo>
                  <a:pt x="553626" y="996242"/>
                </a:lnTo>
                <a:lnTo>
                  <a:pt x="607086" y="994639"/>
                </a:lnTo>
                <a:lnTo>
                  <a:pt x="658396" y="989830"/>
                </a:lnTo>
                <a:lnTo>
                  <a:pt x="707555" y="981816"/>
                </a:lnTo>
                <a:lnTo>
                  <a:pt x="754563" y="970596"/>
                </a:lnTo>
                <a:lnTo>
                  <a:pt x="799420" y="956171"/>
                </a:lnTo>
                <a:lnTo>
                  <a:pt x="842125" y="938541"/>
                </a:lnTo>
                <a:lnTo>
                  <a:pt x="889807" y="913562"/>
                </a:lnTo>
                <a:lnTo>
                  <a:pt x="932929" y="884786"/>
                </a:lnTo>
                <a:lnTo>
                  <a:pt x="971494" y="852211"/>
                </a:lnTo>
                <a:lnTo>
                  <a:pt x="1005500" y="815838"/>
                </a:lnTo>
                <a:lnTo>
                  <a:pt x="1034949" y="775666"/>
                </a:lnTo>
                <a:lnTo>
                  <a:pt x="1059403" y="732252"/>
                </a:lnTo>
                <a:lnTo>
                  <a:pt x="1063187" y="723078"/>
                </a:lnTo>
                <a:lnTo>
                  <a:pt x="553626" y="723078"/>
                </a:lnTo>
                <a:lnTo>
                  <a:pt x="493061" y="720248"/>
                </a:lnTo>
                <a:lnTo>
                  <a:pt x="492369" y="720248"/>
                </a:lnTo>
                <a:lnTo>
                  <a:pt x="438954" y="711575"/>
                </a:lnTo>
                <a:lnTo>
                  <a:pt x="394218" y="697196"/>
                </a:lnTo>
                <a:lnTo>
                  <a:pt x="357882" y="677066"/>
                </a:lnTo>
                <a:lnTo>
                  <a:pt x="329762" y="651000"/>
                </a:lnTo>
                <a:lnTo>
                  <a:pt x="297625" y="580517"/>
                </a:lnTo>
                <a:lnTo>
                  <a:pt x="293608" y="536101"/>
                </a:lnTo>
                <a:lnTo>
                  <a:pt x="293608" y="463064"/>
                </a:lnTo>
                <a:lnTo>
                  <a:pt x="297671" y="419149"/>
                </a:lnTo>
                <a:lnTo>
                  <a:pt x="309860" y="380895"/>
                </a:lnTo>
                <a:lnTo>
                  <a:pt x="330175" y="348301"/>
                </a:lnTo>
                <a:lnTo>
                  <a:pt x="358617" y="321368"/>
                </a:lnTo>
                <a:lnTo>
                  <a:pt x="395089" y="300278"/>
                </a:lnTo>
                <a:lnTo>
                  <a:pt x="439505" y="285214"/>
                </a:lnTo>
                <a:lnTo>
                  <a:pt x="491865" y="276176"/>
                </a:lnTo>
                <a:lnTo>
                  <a:pt x="552168" y="273164"/>
                </a:lnTo>
                <a:lnTo>
                  <a:pt x="1062153" y="273164"/>
                </a:lnTo>
                <a:lnTo>
                  <a:pt x="1058937" y="265451"/>
                </a:lnTo>
                <a:lnTo>
                  <a:pt x="1034221" y="222036"/>
                </a:lnTo>
                <a:lnTo>
                  <a:pt x="1004536" y="181836"/>
                </a:lnTo>
                <a:lnTo>
                  <a:pt x="970412" y="145375"/>
                </a:lnTo>
                <a:lnTo>
                  <a:pt x="931987" y="112771"/>
                </a:lnTo>
                <a:lnTo>
                  <a:pt x="888888" y="83702"/>
                </a:lnTo>
                <a:lnTo>
                  <a:pt x="841399" y="58431"/>
                </a:lnTo>
                <a:lnTo>
                  <a:pt x="798915" y="40576"/>
                </a:lnTo>
                <a:lnTo>
                  <a:pt x="754240" y="25968"/>
                </a:lnTo>
                <a:lnTo>
                  <a:pt x="707374" y="14607"/>
                </a:lnTo>
                <a:lnTo>
                  <a:pt x="658316" y="6492"/>
                </a:lnTo>
                <a:lnTo>
                  <a:pt x="607066" y="1622"/>
                </a:lnTo>
                <a:lnTo>
                  <a:pt x="553626" y="0"/>
                </a:lnTo>
                <a:close/>
              </a:path>
              <a:path w="1102995" h="996314">
                <a:moveTo>
                  <a:pt x="1062153" y="273164"/>
                </a:moveTo>
                <a:lnTo>
                  <a:pt x="552168" y="273164"/>
                </a:lnTo>
                <a:lnTo>
                  <a:pt x="613345" y="276176"/>
                </a:lnTo>
                <a:lnTo>
                  <a:pt x="612689" y="276176"/>
                </a:lnTo>
                <a:lnTo>
                  <a:pt x="664644" y="285032"/>
                </a:lnTo>
                <a:lnTo>
                  <a:pt x="708832" y="299868"/>
                </a:lnTo>
                <a:lnTo>
                  <a:pt x="744986" y="320639"/>
                </a:lnTo>
                <a:lnTo>
                  <a:pt x="773106" y="347343"/>
                </a:lnTo>
                <a:lnTo>
                  <a:pt x="793192" y="379983"/>
                </a:lnTo>
                <a:lnTo>
                  <a:pt x="805244" y="418556"/>
                </a:lnTo>
                <a:lnTo>
                  <a:pt x="809261" y="463064"/>
                </a:lnTo>
                <a:lnTo>
                  <a:pt x="809261" y="536101"/>
                </a:lnTo>
                <a:lnTo>
                  <a:pt x="805477" y="580517"/>
                </a:lnTo>
                <a:lnTo>
                  <a:pt x="793923" y="619731"/>
                </a:lnTo>
                <a:lnTo>
                  <a:pt x="747910" y="677797"/>
                </a:lnTo>
                <a:lnTo>
                  <a:pt x="712759" y="697607"/>
                </a:lnTo>
                <a:lnTo>
                  <a:pt x="668661" y="711757"/>
                </a:lnTo>
                <a:lnTo>
                  <a:pt x="615616" y="720248"/>
                </a:lnTo>
                <a:lnTo>
                  <a:pt x="553626" y="723078"/>
                </a:lnTo>
                <a:lnTo>
                  <a:pt x="1063187" y="723078"/>
                </a:lnTo>
                <a:lnTo>
                  <a:pt x="1078422" y="686150"/>
                </a:lnTo>
                <a:lnTo>
                  <a:pt x="1092006" y="637361"/>
                </a:lnTo>
                <a:lnTo>
                  <a:pt x="1100157" y="585884"/>
                </a:lnTo>
                <a:lnTo>
                  <a:pt x="1102874" y="531719"/>
                </a:lnTo>
                <a:lnTo>
                  <a:pt x="1102874" y="465983"/>
                </a:lnTo>
                <a:lnTo>
                  <a:pt x="1100153" y="412315"/>
                </a:lnTo>
                <a:lnTo>
                  <a:pt x="1100128" y="411819"/>
                </a:lnTo>
                <a:lnTo>
                  <a:pt x="1091890" y="360342"/>
                </a:lnTo>
                <a:lnTo>
                  <a:pt x="1078160" y="311553"/>
                </a:lnTo>
                <a:lnTo>
                  <a:pt x="1062153" y="273164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82526" y="3606642"/>
            <a:ext cx="1102995" cy="996315"/>
          </a:xfrm>
          <a:custGeom>
            <a:avLst/>
            <a:gdLst/>
            <a:ahLst/>
            <a:cxnLst/>
            <a:rect l="l" t="t" r="r" b="b"/>
            <a:pathLst>
              <a:path w="1102995" h="996314">
                <a:moveTo>
                  <a:pt x="553626" y="0"/>
                </a:moveTo>
                <a:lnTo>
                  <a:pt x="500146" y="1622"/>
                </a:lnTo>
                <a:lnTo>
                  <a:pt x="448776" y="6492"/>
                </a:lnTo>
                <a:lnTo>
                  <a:pt x="399516" y="14607"/>
                </a:lnTo>
                <a:lnTo>
                  <a:pt x="352366" y="25968"/>
                </a:lnTo>
                <a:lnTo>
                  <a:pt x="307326" y="40576"/>
                </a:lnTo>
                <a:lnTo>
                  <a:pt x="264394" y="58431"/>
                </a:lnTo>
                <a:lnTo>
                  <a:pt x="216394" y="83702"/>
                </a:lnTo>
                <a:lnTo>
                  <a:pt x="172893" y="112771"/>
                </a:lnTo>
                <a:lnTo>
                  <a:pt x="133891" y="145639"/>
                </a:lnTo>
                <a:lnTo>
                  <a:pt x="99389" y="182304"/>
                </a:lnTo>
                <a:lnTo>
                  <a:pt x="69386" y="222768"/>
                </a:lnTo>
                <a:lnTo>
                  <a:pt x="44405" y="266386"/>
                </a:lnTo>
                <a:lnTo>
                  <a:pt x="24976" y="312516"/>
                </a:lnTo>
                <a:lnTo>
                  <a:pt x="11100" y="361159"/>
                </a:lnTo>
                <a:lnTo>
                  <a:pt x="2855" y="411819"/>
                </a:lnTo>
                <a:lnTo>
                  <a:pt x="0" y="465983"/>
                </a:lnTo>
                <a:lnTo>
                  <a:pt x="0" y="531719"/>
                </a:lnTo>
                <a:lnTo>
                  <a:pt x="2774" y="585358"/>
                </a:lnTo>
                <a:lnTo>
                  <a:pt x="11100" y="636426"/>
                </a:lnTo>
                <a:lnTo>
                  <a:pt x="24976" y="684923"/>
                </a:lnTo>
                <a:lnTo>
                  <a:pt x="44405" y="730849"/>
                </a:lnTo>
                <a:lnTo>
                  <a:pt x="69386" y="774204"/>
                </a:lnTo>
                <a:lnTo>
                  <a:pt x="99389" y="814405"/>
                </a:lnTo>
                <a:lnTo>
                  <a:pt x="133891" y="850866"/>
                </a:lnTo>
                <a:lnTo>
                  <a:pt x="172893" y="883588"/>
                </a:lnTo>
                <a:lnTo>
                  <a:pt x="216394" y="912569"/>
                </a:lnTo>
                <a:lnTo>
                  <a:pt x="264394" y="937811"/>
                </a:lnTo>
                <a:lnTo>
                  <a:pt x="307326" y="955665"/>
                </a:lnTo>
                <a:lnTo>
                  <a:pt x="352366" y="970273"/>
                </a:lnTo>
                <a:lnTo>
                  <a:pt x="399516" y="981634"/>
                </a:lnTo>
                <a:lnTo>
                  <a:pt x="449266" y="989830"/>
                </a:lnTo>
                <a:lnTo>
                  <a:pt x="449627" y="989830"/>
                </a:lnTo>
                <a:lnTo>
                  <a:pt x="500358" y="994639"/>
                </a:lnTo>
                <a:lnTo>
                  <a:pt x="500809" y="994639"/>
                </a:lnTo>
                <a:lnTo>
                  <a:pt x="553626" y="996242"/>
                </a:lnTo>
                <a:lnTo>
                  <a:pt x="607086" y="994639"/>
                </a:lnTo>
                <a:lnTo>
                  <a:pt x="658396" y="989830"/>
                </a:lnTo>
                <a:lnTo>
                  <a:pt x="707555" y="981816"/>
                </a:lnTo>
                <a:lnTo>
                  <a:pt x="754563" y="970596"/>
                </a:lnTo>
                <a:lnTo>
                  <a:pt x="799420" y="956171"/>
                </a:lnTo>
                <a:lnTo>
                  <a:pt x="842125" y="938541"/>
                </a:lnTo>
                <a:lnTo>
                  <a:pt x="889807" y="913562"/>
                </a:lnTo>
                <a:lnTo>
                  <a:pt x="932929" y="884786"/>
                </a:lnTo>
                <a:lnTo>
                  <a:pt x="971494" y="852211"/>
                </a:lnTo>
                <a:lnTo>
                  <a:pt x="1005500" y="815838"/>
                </a:lnTo>
                <a:lnTo>
                  <a:pt x="1034949" y="775666"/>
                </a:lnTo>
                <a:lnTo>
                  <a:pt x="1059403" y="732252"/>
                </a:lnTo>
                <a:lnTo>
                  <a:pt x="1063188" y="723078"/>
                </a:lnTo>
                <a:lnTo>
                  <a:pt x="553626" y="723078"/>
                </a:lnTo>
                <a:lnTo>
                  <a:pt x="493061" y="720248"/>
                </a:lnTo>
                <a:lnTo>
                  <a:pt x="492369" y="720248"/>
                </a:lnTo>
                <a:lnTo>
                  <a:pt x="438954" y="711575"/>
                </a:lnTo>
                <a:lnTo>
                  <a:pt x="394218" y="697196"/>
                </a:lnTo>
                <a:lnTo>
                  <a:pt x="357882" y="677066"/>
                </a:lnTo>
                <a:lnTo>
                  <a:pt x="329764" y="651000"/>
                </a:lnTo>
                <a:lnTo>
                  <a:pt x="297629" y="580517"/>
                </a:lnTo>
                <a:lnTo>
                  <a:pt x="293612" y="536101"/>
                </a:lnTo>
                <a:lnTo>
                  <a:pt x="293612" y="463064"/>
                </a:lnTo>
                <a:lnTo>
                  <a:pt x="297674" y="419149"/>
                </a:lnTo>
                <a:lnTo>
                  <a:pt x="309862" y="380895"/>
                </a:lnTo>
                <a:lnTo>
                  <a:pt x="330175" y="348301"/>
                </a:lnTo>
                <a:lnTo>
                  <a:pt x="358617" y="321368"/>
                </a:lnTo>
                <a:lnTo>
                  <a:pt x="395089" y="300278"/>
                </a:lnTo>
                <a:lnTo>
                  <a:pt x="439505" y="285214"/>
                </a:lnTo>
                <a:lnTo>
                  <a:pt x="491865" y="276176"/>
                </a:lnTo>
                <a:lnTo>
                  <a:pt x="552168" y="273164"/>
                </a:lnTo>
                <a:lnTo>
                  <a:pt x="1062152" y="273164"/>
                </a:lnTo>
                <a:lnTo>
                  <a:pt x="1058936" y="265451"/>
                </a:lnTo>
                <a:lnTo>
                  <a:pt x="1034218" y="222036"/>
                </a:lnTo>
                <a:lnTo>
                  <a:pt x="1004534" y="181836"/>
                </a:lnTo>
                <a:lnTo>
                  <a:pt x="970412" y="145375"/>
                </a:lnTo>
                <a:lnTo>
                  <a:pt x="931987" y="112771"/>
                </a:lnTo>
                <a:lnTo>
                  <a:pt x="888888" y="83702"/>
                </a:lnTo>
                <a:lnTo>
                  <a:pt x="841399" y="58431"/>
                </a:lnTo>
                <a:lnTo>
                  <a:pt x="798915" y="40576"/>
                </a:lnTo>
                <a:lnTo>
                  <a:pt x="754240" y="25968"/>
                </a:lnTo>
                <a:lnTo>
                  <a:pt x="707374" y="14607"/>
                </a:lnTo>
                <a:lnTo>
                  <a:pt x="658316" y="6492"/>
                </a:lnTo>
                <a:lnTo>
                  <a:pt x="607066" y="1622"/>
                </a:lnTo>
                <a:lnTo>
                  <a:pt x="553626" y="0"/>
                </a:lnTo>
                <a:close/>
              </a:path>
              <a:path w="1102995" h="996314">
                <a:moveTo>
                  <a:pt x="1062152" y="273164"/>
                </a:moveTo>
                <a:lnTo>
                  <a:pt x="552168" y="273164"/>
                </a:lnTo>
                <a:lnTo>
                  <a:pt x="613345" y="276176"/>
                </a:lnTo>
                <a:lnTo>
                  <a:pt x="612689" y="276176"/>
                </a:lnTo>
                <a:lnTo>
                  <a:pt x="664644" y="285032"/>
                </a:lnTo>
                <a:lnTo>
                  <a:pt x="708832" y="299868"/>
                </a:lnTo>
                <a:lnTo>
                  <a:pt x="744986" y="320639"/>
                </a:lnTo>
                <a:lnTo>
                  <a:pt x="773106" y="347343"/>
                </a:lnTo>
                <a:lnTo>
                  <a:pt x="793192" y="379983"/>
                </a:lnTo>
                <a:lnTo>
                  <a:pt x="805244" y="418556"/>
                </a:lnTo>
                <a:lnTo>
                  <a:pt x="809261" y="463064"/>
                </a:lnTo>
                <a:lnTo>
                  <a:pt x="809261" y="536101"/>
                </a:lnTo>
                <a:lnTo>
                  <a:pt x="805477" y="580517"/>
                </a:lnTo>
                <a:lnTo>
                  <a:pt x="793923" y="619731"/>
                </a:lnTo>
                <a:lnTo>
                  <a:pt x="747910" y="677797"/>
                </a:lnTo>
                <a:lnTo>
                  <a:pt x="712759" y="697607"/>
                </a:lnTo>
                <a:lnTo>
                  <a:pt x="668661" y="711757"/>
                </a:lnTo>
                <a:lnTo>
                  <a:pt x="615616" y="720248"/>
                </a:lnTo>
                <a:lnTo>
                  <a:pt x="553626" y="723078"/>
                </a:lnTo>
                <a:lnTo>
                  <a:pt x="1063188" y="723078"/>
                </a:lnTo>
                <a:lnTo>
                  <a:pt x="1078423" y="686150"/>
                </a:lnTo>
                <a:lnTo>
                  <a:pt x="1092009" y="637361"/>
                </a:lnTo>
                <a:lnTo>
                  <a:pt x="1100160" y="585884"/>
                </a:lnTo>
                <a:lnTo>
                  <a:pt x="1102878" y="531719"/>
                </a:lnTo>
                <a:lnTo>
                  <a:pt x="1102878" y="465983"/>
                </a:lnTo>
                <a:lnTo>
                  <a:pt x="1100157" y="412315"/>
                </a:lnTo>
                <a:lnTo>
                  <a:pt x="1100131" y="411819"/>
                </a:lnTo>
                <a:lnTo>
                  <a:pt x="1091892" y="360342"/>
                </a:lnTo>
                <a:lnTo>
                  <a:pt x="1078161" y="311553"/>
                </a:lnTo>
                <a:lnTo>
                  <a:pt x="1062152" y="273164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75970" y="3606642"/>
            <a:ext cx="1102995" cy="996315"/>
          </a:xfrm>
          <a:custGeom>
            <a:avLst/>
            <a:gdLst/>
            <a:ahLst/>
            <a:cxnLst/>
            <a:rect l="l" t="t" r="r" b="b"/>
            <a:pathLst>
              <a:path w="1102995" h="996314">
                <a:moveTo>
                  <a:pt x="553629" y="0"/>
                </a:moveTo>
                <a:lnTo>
                  <a:pt x="500148" y="1622"/>
                </a:lnTo>
                <a:lnTo>
                  <a:pt x="448777" y="6492"/>
                </a:lnTo>
                <a:lnTo>
                  <a:pt x="399517" y="14607"/>
                </a:lnTo>
                <a:lnTo>
                  <a:pt x="352367" y="25968"/>
                </a:lnTo>
                <a:lnTo>
                  <a:pt x="307326" y="40576"/>
                </a:lnTo>
                <a:lnTo>
                  <a:pt x="264394" y="58431"/>
                </a:lnTo>
                <a:lnTo>
                  <a:pt x="216393" y="83702"/>
                </a:lnTo>
                <a:lnTo>
                  <a:pt x="172891" y="112771"/>
                </a:lnTo>
                <a:lnTo>
                  <a:pt x="133889" y="145639"/>
                </a:lnTo>
                <a:lnTo>
                  <a:pt x="99388" y="182304"/>
                </a:lnTo>
                <a:lnTo>
                  <a:pt x="69386" y="222768"/>
                </a:lnTo>
                <a:lnTo>
                  <a:pt x="44405" y="266386"/>
                </a:lnTo>
                <a:lnTo>
                  <a:pt x="24976" y="312516"/>
                </a:lnTo>
                <a:lnTo>
                  <a:pt x="11100" y="361159"/>
                </a:lnTo>
                <a:lnTo>
                  <a:pt x="2855" y="411819"/>
                </a:lnTo>
                <a:lnTo>
                  <a:pt x="2774" y="412315"/>
                </a:lnTo>
                <a:lnTo>
                  <a:pt x="0" y="465983"/>
                </a:lnTo>
                <a:lnTo>
                  <a:pt x="0" y="531719"/>
                </a:lnTo>
                <a:lnTo>
                  <a:pt x="2774" y="585358"/>
                </a:lnTo>
                <a:lnTo>
                  <a:pt x="11100" y="636426"/>
                </a:lnTo>
                <a:lnTo>
                  <a:pt x="24976" y="684923"/>
                </a:lnTo>
                <a:lnTo>
                  <a:pt x="44405" y="730849"/>
                </a:lnTo>
                <a:lnTo>
                  <a:pt x="69386" y="774204"/>
                </a:lnTo>
                <a:lnTo>
                  <a:pt x="99388" y="814405"/>
                </a:lnTo>
                <a:lnTo>
                  <a:pt x="133889" y="850866"/>
                </a:lnTo>
                <a:lnTo>
                  <a:pt x="172891" y="883588"/>
                </a:lnTo>
                <a:lnTo>
                  <a:pt x="216393" y="912569"/>
                </a:lnTo>
                <a:lnTo>
                  <a:pt x="264394" y="937811"/>
                </a:lnTo>
                <a:lnTo>
                  <a:pt x="307326" y="955665"/>
                </a:lnTo>
                <a:lnTo>
                  <a:pt x="352367" y="970273"/>
                </a:lnTo>
                <a:lnTo>
                  <a:pt x="399517" y="981634"/>
                </a:lnTo>
                <a:lnTo>
                  <a:pt x="449267" y="989830"/>
                </a:lnTo>
                <a:lnTo>
                  <a:pt x="449628" y="989830"/>
                </a:lnTo>
                <a:lnTo>
                  <a:pt x="500360" y="994639"/>
                </a:lnTo>
                <a:lnTo>
                  <a:pt x="500811" y="994639"/>
                </a:lnTo>
                <a:lnTo>
                  <a:pt x="553629" y="996242"/>
                </a:lnTo>
                <a:lnTo>
                  <a:pt x="607089" y="994639"/>
                </a:lnTo>
                <a:lnTo>
                  <a:pt x="658397" y="989830"/>
                </a:lnTo>
                <a:lnTo>
                  <a:pt x="707556" y="981816"/>
                </a:lnTo>
                <a:lnTo>
                  <a:pt x="754563" y="970596"/>
                </a:lnTo>
                <a:lnTo>
                  <a:pt x="799420" y="956171"/>
                </a:lnTo>
                <a:lnTo>
                  <a:pt x="842125" y="938541"/>
                </a:lnTo>
                <a:lnTo>
                  <a:pt x="889807" y="913562"/>
                </a:lnTo>
                <a:lnTo>
                  <a:pt x="932929" y="884786"/>
                </a:lnTo>
                <a:lnTo>
                  <a:pt x="971494" y="852211"/>
                </a:lnTo>
                <a:lnTo>
                  <a:pt x="1005500" y="815838"/>
                </a:lnTo>
                <a:lnTo>
                  <a:pt x="1034949" y="775666"/>
                </a:lnTo>
                <a:lnTo>
                  <a:pt x="1059403" y="732252"/>
                </a:lnTo>
                <a:lnTo>
                  <a:pt x="1063188" y="723078"/>
                </a:lnTo>
                <a:lnTo>
                  <a:pt x="553629" y="723078"/>
                </a:lnTo>
                <a:lnTo>
                  <a:pt x="493062" y="720248"/>
                </a:lnTo>
                <a:lnTo>
                  <a:pt x="492371" y="720248"/>
                </a:lnTo>
                <a:lnTo>
                  <a:pt x="438955" y="711575"/>
                </a:lnTo>
                <a:lnTo>
                  <a:pt x="394218" y="697196"/>
                </a:lnTo>
                <a:lnTo>
                  <a:pt x="357883" y="677066"/>
                </a:lnTo>
                <a:lnTo>
                  <a:pt x="329764" y="651000"/>
                </a:lnTo>
                <a:lnTo>
                  <a:pt x="297629" y="580517"/>
                </a:lnTo>
                <a:lnTo>
                  <a:pt x="293612" y="536101"/>
                </a:lnTo>
                <a:lnTo>
                  <a:pt x="293612" y="463064"/>
                </a:lnTo>
                <a:lnTo>
                  <a:pt x="297674" y="419149"/>
                </a:lnTo>
                <a:lnTo>
                  <a:pt x="309862" y="380895"/>
                </a:lnTo>
                <a:lnTo>
                  <a:pt x="330175" y="348301"/>
                </a:lnTo>
                <a:lnTo>
                  <a:pt x="358617" y="321368"/>
                </a:lnTo>
                <a:lnTo>
                  <a:pt x="395089" y="300278"/>
                </a:lnTo>
                <a:lnTo>
                  <a:pt x="439505" y="285214"/>
                </a:lnTo>
                <a:lnTo>
                  <a:pt x="491865" y="276176"/>
                </a:lnTo>
                <a:lnTo>
                  <a:pt x="552168" y="273164"/>
                </a:lnTo>
                <a:lnTo>
                  <a:pt x="1062152" y="273164"/>
                </a:lnTo>
                <a:lnTo>
                  <a:pt x="1058936" y="265451"/>
                </a:lnTo>
                <a:lnTo>
                  <a:pt x="1034218" y="222036"/>
                </a:lnTo>
                <a:lnTo>
                  <a:pt x="1004536" y="181836"/>
                </a:lnTo>
                <a:lnTo>
                  <a:pt x="970413" y="145375"/>
                </a:lnTo>
                <a:lnTo>
                  <a:pt x="931988" y="112771"/>
                </a:lnTo>
                <a:lnTo>
                  <a:pt x="888889" y="83702"/>
                </a:lnTo>
                <a:lnTo>
                  <a:pt x="841399" y="58431"/>
                </a:lnTo>
                <a:lnTo>
                  <a:pt x="798915" y="40576"/>
                </a:lnTo>
                <a:lnTo>
                  <a:pt x="754241" y="25968"/>
                </a:lnTo>
                <a:lnTo>
                  <a:pt x="707374" y="14607"/>
                </a:lnTo>
                <a:lnTo>
                  <a:pt x="658317" y="6492"/>
                </a:lnTo>
                <a:lnTo>
                  <a:pt x="607068" y="1622"/>
                </a:lnTo>
                <a:lnTo>
                  <a:pt x="553629" y="0"/>
                </a:lnTo>
                <a:close/>
              </a:path>
              <a:path w="1102995" h="996314">
                <a:moveTo>
                  <a:pt x="1062152" y="273164"/>
                </a:moveTo>
                <a:lnTo>
                  <a:pt x="552168" y="273164"/>
                </a:lnTo>
                <a:lnTo>
                  <a:pt x="613345" y="276176"/>
                </a:lnTo>
                <a:lnTo>
                  <a:pt x="612689" y="276176"/>
                </a:lnTo>
                <a:lnTo>
                  <a:pt x="664644" y="285032"/>
                </a:lnTo>
                <a:lnTo>
                  <a:pt x="708832" y="299868"/>
                </a:lnTo>
                <a:lnTo>
                  <a:pt x="744986" y="320639"/>
                </a:lnTo>
                <a:lnTo>
                  <a:pt x="773106" y="347343"/>
                </a:lnTo>
                <a:lnTo>
                  <a:pt x="793192" y="379983"/>
                </a:lnTo>
                <a:lnTo>
                  <a:pt x="805244" y="418556"/>
                </a:lnTo>
                <a:lnTo>
                  <a:pt x="809261" y="463064"/>
                </a:lnTo>
                <a:lnTo>
                  <a:pt x="809261" y="536101"/>
                </a:lnTo>
                <a:lnTo>
                  <a:pt x="805477" y="580517"/>
                </a:lnTo>
                <a:lnTo>
                  <a:pt x="793923" y="619731"/>
                </a:lnTo>
                <a:lnTo>
                  <a:pt x="747910" y="677797"/>
                </a:lnTo>
                <a:lnTo>
                  <a:pt x="712759" y="697607"/>
                </a:lnTo>
                <a:lnTo>
                  <a:pt x="668661" y="711757"/>
                </a:lnTo>
                <a:lnTo>
                  <a:pt x="615617" y="720248"/>
                </a:lnTo>
                <a:lnTo>
                  <a:pt x="553629" y="723078"/>
                </a:lnTo>
                <a:lnTo>
                  <a:pt x="1063188" y="723078"/>
                </a:lnTo>
                <a:lnTo>
                  <a:pt x="1078423" y="686150"/>
                </a:lnTo>
                <a:lnTo>
                  <a:pt x="1092009" y="637361"/>
                </a:lnTo>
                <a:lnTo>
                  <a:pt x="1100160" y="585884"/>
                </a:lnTo>
                <a:lnTo>
                  <a:pt x="1102878" y="531719"/>
                </a:lnTo>
                <a:lnTo>
                  <a:pt x="1102878" y="465983"/>
                </a:lnTo>
                <a:lnTo>
                  <a:pt x="1100157" y="412315"/>
                </a:lnTo>
                <a:lnTo>
                  <a:pt x="1100131" y="411819"/>
                </a:lnTo>
                <a:lnTo>
                  <a:pt x="1091892" y="360342"/>
                </a:lnTo>
                <a:lnTo>
                  <a:pt x="1078161" y="311553"/>
                </a:lnTo>
                <a:lnTo>
                  <a:pt x="1062152" y="273164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9199" y="5073833"/>
            <a:ext cx="231698" cy="23817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5712" y="5080313"/>
            <a:ext cx="204792" cy="225223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454216" y="5207001"/>
            <a:ext cx="33020" cy="99060"/>
          </a:xfrm>
          <a:custGeom>
            <a:avLst/>
            <a:gdLst/>
            <a:ahLst/>
            <a:cxnLst/>
            <a:rect l="l" t="t" r="r" b="b"/>
            <a:pathLst>
              <a:path w="33019" h="99060">
                <a:moveTo>
                  <a:pt x="0" y="99059"/>
                </a:moveTo>
                <a:lnTo>
                  <a:pt x="32890" y="99059"/>
                </a:lnTo>
                <a:lnTo>
                  <a:pt x="32890" y="0"/>
                </a:lnTo>
                <a:lnTo>
                  <a:pt x="0" y="0"/>
                </a:lnTo>
                <a:lnTo>
                  <a:pt x="0" y="99059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54213" y="5080001"/>
            <a:ext cx="210185" cy="226060"/>
          </a:xfrm>
          <a:custGeom>
            <a:avLst/>
            <a:gdLst/>
            <a:ahLst/>
            <a:cxnLst/>
            <a:rect l="l" t="t" r="r" b="b"/>
            <a:pathLst>
              <a:path w="210185" h="226060">
                <a:moveTo>
                  <a:pt x="209778" y="0"/>
                </a:moveTo>
                <a:lnTo>
                  <a:pt x="176885" y="0"/>
                </a:lnTo>
                <a:lnTo>
                  <a:pt x="176885" y="97790"/>
                </a:lnTo>
                <a:lnTo>
                  <a:pt x="32893" y="97790"/>
                </a:lnTo>
                <a:lnTo>
                  <a:pt x="32893" y="0"/>
                </a:lnTo>
                <a:lnTo>
                  <a:pt x="0" y="0"/>
                </a:lnTo>
                <a:lnTo>
                  <a:pt x="0" y="97790"/>
                </a:lnTo>
                <a:lnTo>
                  <a:pt x="0" y="127000"/>
                </a:lnTo>
                <a:lnTo>
                  <a:pt x="176885" y="127000"/>
                </a:lnTo>
                <a:lnTo>
                  <a:pt x="176885" y="226060"/>
                </a:lnTo>
                <a:lnTo>
                  <a:pt x="209778" y="226060"/>
                </a:lnTo>
                <a:lnTo>
                  <a:pt x="209778" y="127000"/>
                </a:lnTo>
                <a:lnTo>
                  <a:pt x="209778" y="97790"/>
                </a:lnTo>
                <a:lnTo>
                  <a:pt x="20977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47710" y="5080313"/>
            <a:ext cx="260350" cy="225425"/>
          </a:xfrm>
          <a:custGeom>
            <a:avLst/>
            <a:gdLst/>
            <a:ahLst/>
            <a:cxnLst/>
            <a:rect l="l" t="t" r="r" b="b"/>
            <a:pathLst>
              <a:path w="260350" h="225425">
                <a:moveTo>
                  <a:pt x="260103" y="0"/>
                </a:moveTo>
                <a:lnTo>
                  <a:pt x="227209" y="0"/>
                </a:lnTo>
                <a:lnTo>
                  <a:pt x="227209" y="225223"/>
                </a:lnTo>
                <a:lnTo>
                  <a:pt x="260103" y="225223"/>
                </a:lnTo>
                <a:lnTo>
                  <a:pt x="260103" y="0"/>
                </a:lnTo>
                <a:close/>
              </a:path>
              <a:path w="260350" h="225425">
                <a:moveTo>
                  <a:pt x="32881" y="0"/>
                </a:moveTo>
                <a:lnTo>
                  <a:pt x="0" y="0"/>
                </a:lnTo>
                <a:lnTo>
                  <a:pt x="0" y="225223"/>
                </a:lnTo>
                <a:lnTo>
                  <a:pt x="106131" y="225223"/>
                </a:lnTo>
                <a:lnTo>
                  <a:pt x="125082" y="223946"/>
                </a:lnTo>
                <a:lnTo>
                  <a:pt x="141571" y="220115"/>
                </a:lnTo>
                <a:lnTo>
                  <a:pt x="155599" y="213730"/>
                </a:lnTo>
                <a:lnTo>
                  <a:pt x="167168" y="204792"/>
                </a:lnTo>
                <a:lnTo>
                  <a:pt x="175006" y="195324"/>
                </a:lnTo>
                <a:lnTo>
                  <a:pt x="32881" y="195324"/>
                </a:lnTo>
                <a:lnTo>
                  <a:pt x="32881" y="109122"/>
                </a:lnTo>
                <a:lnTo>
                  <a:pt x="174052" y="109122"/>
                </a:lnTo>
                <a:lnTo>
                  <a:pt x="166921" y="100403"/>
                </a:lnTo>
                <a:lnTo>
                  <a:pt x="155272" y="91137"/>
                </a:lnTo>
                <a:lnTo>
                  <a:pt x="141257" y="84519"/>
                </a:lnTo>
                <a:lnTo>
                  <a:pt x="124877" y="80548"/>
                </a:lnTo>
                <a:lnTo>
                  <a:pt x="106131" y="79225"/>
                </a:lnTo>
                <a:lnTo>
                  <a:pt x="32881" y="79225"/>
                </a:lnTo>
                <a:lnTo>
                  <a:pt x="32881" y="0"/>
                </a:lnTo>
                <a:close/>
              </a:path>
              <a:path w="260350" h="225425">
                <a:moveTo>
                  <a:pt x="174052" y="109122"/>
                </a:moveTo>
                <a:lnTo>
                  <a:pt x="104634" y="109122"/>
                </a:lnTo>
                <a:lnTo>
                  <a:pt x="115923" y="109822"/>
                </a:lnTo>
                <a:lnTo>
                  <a:pt x="125874" y="111925"/>
                </a:lnTo>
                <a:lnTo>
                  <a:pt x="154139" y="142616"/>
                </a:lnTo>
                <a:lnTo>
                  <a:pt x="154965" y="152473"/>
                </a:lnTo>
                <a:lnTo>
                  <a:pt x="154139" y="162314"/>
                </a:lnTo>
                <a:lnTo>
                  <a:pt x="125874" y="192584"/>
                </a:lnTo>
                <a:lnTo>
                  <a:pt x="104634" y="195324"/>
                </a:lnTo>
                <a:lnTo>
                  <a:pt x="175006" y="195324"/>
                </a:lnTo>
                <a:lnTo>
                  <a:pt x="176216" y="193862"/>
                </a:lnTo>
                <a:lnTo>
                  <a:pt x="182678" y="181498"/>
                </a:lnTo>
                <a:lnTo>
                  <a:pt x="186555" y="167701"/>
                </a:lnTo>
                <a:lnTo>
                  <a:pt x="187846" y="152473"/>
                </a:lnTo>
                <a:lnTo>
                  <a:pt x="186539" y="137634"/>
                </a:lnTo>
                <a:lnTo>
                  <a:pt x="182616" y="124008"/>
                </a:lnTo>
                <a:lnTo>
                  <a:pt x="176077" y="111598"/>
                </a:lnTo>
                <a:lnTo>
                  <a:pt x="174052" y="109122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9628" y="5080313"/>
            <a:ext cx="226223" cy="225223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2418894" y="5080313"/>
            <a:ext cx="477520" cy="327025"/>
            <a:chOff x="2418894" y="5080313"/>
            <a:chExt cx="477520" cy="327025"/>
          </a:xfrm>
        </p:grpSpPr>
        <p:sp>
          <p:nvSpPr>
            <p:cNvPr id="20" name="object 20"/>
            <p:cNvSpPr/>
            <p:nvPr/>
          </p:nvSpPr>
          <p:spPr>
            <a:xfrm>
              <a:off x="2418894" y="5080313"/>
              <a:ext cx="239395" cy="327025"/>
            </a:xfrm>
            <a:custGeom>
              <a:avLst/>
              <a:gdLst/>
              <a:ahLst/>
              <a:cxnLst/>
              <a:rect l="l" t="t" r="r" b="b"/>
              <a:pathLst>
                <a:path w="239394" h="327025">
                  <a:moveTo>
                    <a:pt x="239172" y="0"/>
                  </a:moveTo>
                  <a:lnTo>
                    <a:pt x="204790" y="0"/>
                  </a:lnTo>
                  <a:lnTo>
                    <a:pt x="120581" y="186357"/>
                  </a:lnTo>
                  <a:lnTo>
                    <a:pt x="36370" y="0"/>
                  </a:lnTo>
                  <a:lnTo>
                    <a:pt x="0" y="0"/>
                  </a:lnTo>
                  <a:lnTo>
                    <a:pt x="102642" y="224726"/>
                  </a:lnTo>
                  <a:lnTo>
                    <a:pt x="94171" y="245151"/>
                  </a:lnTo>
                  <a:lnTo>
                    <a:pt x="76469" y="279675"/>
                  </a:lnTo>
                  <a:lnTo>
                    <a:pt x="39366" y="296974"/>
                  </a:lnTo>
                  <a:lnTo>
                    <a:pt x="31388" y="296974"/>
                  </a:lnTo>
                  <a:lnTo>
                    <a:pt x="31388" y="326872"/>
                  </a:lnTo>
                  <a:lnTo>
                    <a:pt x="57964" y="326872"/>
                  </a:lnTo>
                  <a:lnTo>
                    <a:pt x="65519" y="325709"/>
                  </a:lnTo>
                  <a:lnTo>
                    <a:pt x="108870" y="287009"/>
                  </a:lnTo>
                  <a:lnTo>
                    <a:pt x="126875" y="247365"/>
                  </a:lnTo>
                  <a:lnTo>
                    <a:pt x="239172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1453" y="5080313"/>
              <a:ext cx="204792" cy="225223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0483" y="5073833"/>
            <a:ext cx="211314" cy="23817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34081" y="5073833"/>
            <a:ext cx="220244" cy="238179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3488194" y="5080001"/>
            <a:ext cx="210820" cy="226060"/>
          </a:xfrm>
          <a:custGeom>
            <a:avLst/>
            <a:gdLst/>
            <a:ahLst/>
            <a:cxnLst/>
            <a:rect l="l" t="t" r="r" b="b"/>
            <a:pathLst>
              <a:path w="210820" h="226060">
                <a:moveTo>
                  <a:pt x="210286" y="0"/>
                </a:moveTo>
                <a:lnTo>
                  <a:pt x="0" y="0"/>
                </a:lnTo>
                <a:lnTo>
                  <a:pt x="0" y="30480"/>
                </a:lnTo>
                <a:lnTo>
                  <a:pt x="88696" y="30480"/>
                </a:lnTo>
                <a:lnTo>
                  <a:pt x="88696" y="226060"/>
                </a:lnTo>
                <a:lnTo>
                  <a:pt x="121589" y="226060"/>
                </a:lnTo>
                <a:lnTo>
                  <a:pt x="121589" y="30480"/>
                </a:lnTo>
                <a:lnTo>
                  <a:pt x="210286" y="30480"/>
                </a:lnTo>
                <a:lnTo>
                  <a:pt x="21028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50804" y="5207001"/>
            <a:ext cx="33020" cy="99060"/>
          </a:xfrm>
          <a:custGeom>
            <a:avLst/>
            <a:gdLst/>
            <a:ahLst/>
            <a:cxnLst/>
            <a:rect l="l" t="t" r="r" b="b"/>
            <a:pathLst>
              <a:path w="33020" h="99060">
                <a:moveTo>
                  <a:pt x="0" y="99059"/>
                </a:moveTo>
                <a:lnTo>
                  <a:pt x="32882" y="99059"/>
                </a:lnTo>
                <a:lnTo>
                  <a:pt x="32882" y="0"/>
                </a:lnTo>
                <a:lnTo>
                  <a:pt x="0" y="0"/>
                </a:lnTo>
                <a:lnTo>
                  <a:pt x="0" y="99059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50792" y="5080001"/>
            <a:ext cx="210185" cy="226060"/>
          </a:xfrm>
          <a:custGeom>
            <a:avLst/>
            <a:gdLst/>
            <a:ahLst/>
            <a:cxnLst/>
            <a:rect l="l" t="t" r="r" b="b"/>
            <a:pathLst>
              <a:path w="210185" h="226060">
                <a:moveTo>
                  <a:pt x="209778" y="0"/>
                </a:moveTo>
                <a:lnTo>
                  <a:pt x="176885" y="0"/>
                </a:lnTo>
                <a:lnTo>
                  <a:pt x="176885" y="97790"/>
                </a:lnTo>
                <a:lnTo>
                  <a:pt x="32893" y="97790"/>
                </a:lnTo>
                <a:lnTo>
                  <a:pt x="32893" y="0"/>
                </a:lnTo>
                <a:lnTo>
                  <a:pt x="0" y="0"/>
                </a:lnTo>
                <a:lnTo>
                  <a:pt x="0" y="97790"/>
                </a:lnTo>
                <a:lnTo>
                  <a:pt x="0" y="127000"/>
                </a:lnTo>
                <a:lnTo>
                  <a:pt x="176885" y="127000"/>
                </a:lnTo>
                <a:lnTo>
                  <a:pt x="176885" y="226060"/>
                </a:lnTo>
                <a:lnTo>
                  <a:pt x="209778" y="226060"/>
                </a:lnTo>
                <a:lnTo>
                  <a:pt x="209778" y="127000"/>
                </a:lnTo>
                <a:lnTo>
                  <a:pt x="209778" y="97790"/>
                </a:lnTo>
                <a:lnTo>
                  <a:pt x="20977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44290" y="5080313"/>
            <a:ext cx="209774" cy="225223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4337784" y="5073833"/>
            <a:ext cx="449580" cy="238760"/>
            <a:chOff x="4337784" y="5073833"/>
            <a:chExt cx="449580" cy="238760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7784" y="5080314"/>
              <a:ext cx="192337" cy="2252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55028" y="5073833"/>
              <a:ext cx="231707" cy="238179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54999" y="5080313"/>
            <a:ext cx="204797" cy="22522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38853" y="518559"/>
            <a:ext cx="3081967" cy="205504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453269" y="518562"/>
            <a:ext cx="3081955" cy="205504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138857" y="2748254"/>
            <a:ext cx="3081959" cy="2055044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453265" y="2748254"/>
            <a:ext cx="3081959" cy="2055044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138859" y="4985446"/>
            <a:ext cx="3081957" cy="2055041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453266" y="4985648"/>
            <a:ext cx="3082383" cy="2054637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837323" y="0"/>
            <a:ext cx="1120140" cy="1393190"/>
            <a:chOff x="837323" y="0"/>
            <a:chExt cx="1120140" cy="1393190"/>
          </a:xfrm>
        </p:grpSpPr>
        <p:sp>
          <p:nvSpPr>
            <p:cNvPr id="39" name="object 39"/>
            <p:cNvSpPr/>
            <p:nvPr/>
          </p:nvSpPr>
          <p:spPr>
            <a:xfrm>
              <a:off x="837323" y="1"/>
              <a:ext cx="1120140" cy="1393190"/>
            </a:xfrm>
            <a:custGeom>
              <a:avLst/>
              <a:gdLst/>
              <a:ahLst/>
              <a:cxnLst/>
              <a:rect l="l" t="t" r="r" b="b"/>
              <a:pathLst>
                <a:path w="1120139" h="1393190">
                  <a:moveTo>
                    <a:pt x="547230" y="1334655"/>
                  </a:moveTo>
                  <a:lnTo>
                    <a:pt x="488797" y="1334655"/>
                  </a:lnTo>
                  <a:lnTo>
                    <a:pt x="488797" y="1393075"/>
                  </a:lnTo>
                  <a:lnTo>
                    <a:pt x="547230" y="1393075"/>
                  </a:lnTo>
                  <a:lnTo>
                    <a:pt x="547230" y="1334655"/>
                  </a:lnTo>
                  <a:close/>
                </a:path>
                <a:path w="1120139" h="1393190">
                  <a:moveTo>
                    <a:pt x="547230" y="1250759"/>
                  </a:moveTo>
                  <a:lnTo>
                    <a:pt x="488797" y="1250759"/>
                  </a:lnTo>
                  <a:lnTo>
                    <a:pt x="488797" y="1309179"/>
                  </a:lnTo>
                  <a:lnTo>
                    <a:pt x="547230" y="1309179"/>
                  </a:lnTo>
                  <a:lnTo>
                    <a:pt x="547230" y="1250759"/>
                  </a:lnTo>
                  <a:close/>
                </a:path>
                <a:path w="1120139" h="1393190">
                  <a:moveTo>
                    <a:pt x="631113" y="1334655"/>
                  </a:moveTo>
                  <a:lnTo>
                    <a:pt x="572706" y="1334655"/>
                  </a:lnTo>
                  <a:lnTo>
                    <a:pt x="572706" y="1393075"/>
                  </a:lnTo>
                  <a:lnTo>
                    <a:pt x="631113" y="1393075"/>
                  </a:lnTo>
                  <a:lnTo>
                    <a:pt x="631113" y="1334655"/>
                  </a:lnTo>
                  <a:close/>
                </a:path>
                <a:path w="1120139" h="1393190">
                  <a:moveTo>
                    <a:pt x="631113" y="1250759"/>
                  </a:moveTo>
                  <a:lnTo>
                    <a:pt x="572706" y="1250759"/>
                  </a:lnTo>
                  <a:lnTo>
                    <a:pt x="572706" y="1309179"/>
                  </a:lnTo>
                  <a:lnTo>
                    <a:pt x="631113" y="1309179"/>
                  </a:lnTo>
                  <a:lnTo>
                    <a:pt x="631113" y="1250759"/>
                  </a:lnTo>
                  <a:close/>
                </a:path>
                <a:path w="1120139" h="1393190">
                  <a:moveTo>
                    <a:pt x="1119924" y="0"/>
                  </a:moveTo>
                  <a:lnTo>
                    <a:pt x="0" y="0"/>
                  </a:lnTo>
                  <a:lnTo>
                    <a:pt x="0" y="1382979"/>
                  </a:lnTo>
                  <a:lnTo>
                    <a:pt x="559968" y="981049"/>
                  </a:lnTo>
                  <a:lnTo>
                    <a:pt x="1119924" y="1382979"/>
                  </a:lnTo>
                  <a:lnTo>
                    <a:pt x="1119924" y="0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46861" y="309677"/>
              <a:ext cx="695960" cy="525145"/>
            </a:xfrm>
            <a:custGeom>
              <a:avLst/>
              <a:gdLst/>
              <a:ahLst/>
              <a:cxnLst/>
              <a:rect l="l" t="t" r="r" b="b"/>
              <a:pathLst>
                <a:path w="695960" h="525144">
                  <a:moveTo>
                    <a:pt x="57048" y="399440"/>
                  </a:moveTo>
                  <a:lnTo>
                    <a:pt x="55384" y="391274"/>
                  </a:lnTo>
                  <a:lnTo>
                    <a:pt x="52057" y="386880"/>
                  </a:lnTo>
                  <a:lnTo>
                    <a:pt x="52057" y="389737"/>
                  </a:lnTo>
                  <a:lnTo>
                    <a:pt x="52057" y="409117"/>
                  </a:lnTo>
                  <a:lnTo>
                    <a:pt x="44538" y="413893"/>
                  </a:lnTo>
                  <a:lnTo>
                    <a:pt x="31026" y="413893"/>
                  </a:lnTo>
                  <a:lnTo>
                    <a:pt x="31026" y="384975"/>
                  </a:lnTo>
                  <a:lnTo>
                    <a:pt x="44538" y="384975"/>
                  </a:lnTo>
                  <a:lnTo>
                    <a:pt x="52057" y="389737"/>
                  </a:lnTo>
                  <a:lnTo>
                    <a:pt x="52057" y="386880"/>
                  </a:lnTo>
                  <a:lnTo>
                    <a:pt x="50876" y="385318"/>
                  </a:lnTo>
                  <a:lnTo>
                    <a:pt x="50253" y="384975"/>
                  </a:lnTo>
                  <a:lnTo>
                    <a:pt x="44272" y="381660"/>
                  </a:lnTo>
                  <a:lnTo>
                    <a:pt x="36296" y="380415"/>
                  </a:lnTo>
                  <a:lnTo>
                    <a:pt x="31026" y="380415"/>
                  </a:lnTo>
                  <a:lnTo>
                    <a:pt x="31026" y="374484"/>
                  </a:lnTo>
                  <a:lnTo>
                    <a:pt x="26035" y="374484"/>
                  </a:lnTo>
                  <a:lnTo>
                    <a:pt x="26035" y="380415"/>
                  </a:lnTo>
                  <a:lnTo>
                    <a:pt x="26035" y="384975"/>
                  </a:lnTo>
                  <a:lnTo>
                    <a:pt x="26035" y="413893"/>
                  </a:lnTo>
                  <a:lnTo>
                    <a:pt x="12509" y="413893"/>
                  </a:lnTo>
                  <a:lnTo>
                    <a:pt x="4991" y="409117"/>
                  </a:lnTo>
                  <a:lnTo>
                    <a:pt x="4991" y="389737"/>
                  </a:lnTo>
                  <a:lnTo>
                    <a:pt x="12509" y="384975"/>
                  </a:lnTo>
                  <a:lnTo>
                    <a:pt x="26035" y="384975"/>
                  </a:lnTo>
                  <a:lnTo>
                    <a:pt x="26035" y="380415"/>
                  </a:lnTo>
                  <a:lnTo>
                    <a:pt x="20751" y="380415"/>
                  </a:lnTo>
                  <a:lnTo>
                    <a:pt x="12776" y="381660"/>
                  </a:lnTo>
                  <a:lnTo>
                    <a:pt x="6172" y="385318"/>
                  </a:lnTo>
                  <a:lnTo>
                    <a:pt x="1663" y="391274"/>
                  </a:lnTo>
                  <a:lnTo>
                    <a:pt x="0" y="399440"/>
                  </a:lnTo>
                  <a:lnTo>
                    <a:pt x="1663" y="407593"/>
                  </a:lnTo>
                  <a:lnTo>
                    <a:pt x="6172" y="413550"/>
                  </a:lnTo>
                  <a:lnTo>
                    <a:pt x="12776" y="417207"/>
                  </a:lnTo>
                  <a:lnTo>
                    <a:pt x="20751" y="418452"/>
                  </a:lnTo>
                  <a:lnTo>
                    <a:pt x="26035" y="418452"/>
                  </a:lnTo>
                  <a:lnTo>
                    <a:pt x="26035" y="425386"/>
                  </a:lnTo>
                  <a:lnTo>
                    <a:pt x="31026" y="425386"/>
                  </a:lnTo>
                  <a:lnTo>
                    <a:pt x="31026" y="418452"/>
                  </a:lnTo>
                  <a:lnTo>
                    <a:pt x="36296" y="418452"/>
                  </a:lnTo>
                  <a:lnTo>
                    <a:pt x="44272" y="417207"/>
                  </a:lnTo>
                  <a:lnTo>
                    <a:pt x="50253" y="413893"/>
                  </a:lnTo>
                  <a:lnTo>
                    <a:pt x="50876" y="413550"/>
                  </a:lnTo>
                  <a:lnTo>
                    <a:pt x="55384" y="407593"/>
                  </a:lnTo>
                  <a:lnTo>
                    <a:pt x="57048" y="399440"/>
                  </a:lnTo>
                  <a:close/>
                </a:path>
                <a:path w="695960" h="525144">
                  <a:moveTo>
                    <a:pt x="76542" y="472325"/>
                  </a:moveTo>
                  <a:lnTo>
                    <a:pt x="75196" y="470585"/>
                  </a:lnTo>
                  <a:lnTo>
                    <a:pt x="71691" y="466026"/>
                  </a:lnTo>
                  <a:lnTo>
                    <a:pt x="71539" y="466026"/>
                  </a:lnTo>
                  <a:lnTo>
                    <a:pt x="71539" y="473621"/>
                  </a:lnTo>
                  <a:lnTo>
                    <a:pt x="71539" y="486054"/>
                  </a:lnTo>
                  <a:lnTo>
                    <a:pt x="67284" y="489026"/>
                  </a:lnTo>
                  <a:lnTo>
                    <a:pt x="43713" y="489026"/>
                  </a:lnTo>
                  <a:lnTo>
                    <a:pt x="43713" y="470585"/>
                  </a:lnTo>
                  <a:lnTo>
                    <a:pt x="67284" y="470585"/>
                  </a:lnTo>
                  <a:lnTo>
                    <a:pt x="71539" y="473621"/>
                  </a:lnTo>
                  <a:lnTo>
                    <a:pt x="71539" y="466026"/>
                  </a:lnTo>
                  <a:lnTo>
                    <a:pt x="38722" y="466026"/>
                  </a:lnTo>
                  <a:lnTo>
                    <a:pt x="38722" y="514045"/>
                  </a:lnTo>
                  <a:lnTo>
                    <a:pt x="43713" y="514045"/>
                  </a:lnTo>
                  <a:lnTo>
                    <a:pt x="43713" y="493572"/>
                  </a:lnTo>
                  <a:lnTo>
                    <a:pt x="71691" y="493572"/>
                  </a:lnTo>
                  <a:lnTo>
                    <a:pt x="75209" y="489026"/>
                  </a:lnTo>
                  <a:lnTo>
                    <a:pt x="76542" y="487286"/>
                  </a:lnTo>
                  <a:lnTo>
                    <a:pt x="76542" y="472325"/>
                  </a:lnTo>
                  <a:close/>
                </a:path>
                <a:path w="695960" h="525144">
                  <a:moveTo>
                    <a:pt x="112725" y="400088"/>
                  </a:moveTo>
                  <a:lnTo>
                    <a:pt x="110807" y="390144"/>
                  </a:lnTo>
                  <a:lnTo>
                    <a:pt x="107734" y="385521"/>
                  </a:lnTo>
                  <a:lnTo>
                    <a:pt x="107734" y="400088"/>
                  </a:lnTo>
                  <a:lnTo>
                    <a:pt x="106260" y="408279"/>
                  </a:lnTo>
                  <a:lnTo>
                    <a:pt x="102184" y="414731"/>
                  </a:lnTo>
                  <a:lnTo>
                    <a:pt x="95999" y="418960"/>
                  </a:lnTo>
                  <a:lnTo>
                    <a:pt x="88214" y="420471"/>
                  </a:lnTo>
                  <a:lnTo>
                    <a:pt x="80441" y="418960"/>
                  </a:lnTo>
                  <a:lnTo>
                    <a:pt x="74244" y="414731"/>
                  </a:lnTo>
                  <a:lnTo>
                    <a:pt x="70167" y="408279"/>
                  </a:lnTo>
                  <a:lnTo>
                    <a:pt x="68694" y="400088"/>
                  </a:lnTo>
                  <a:lnTo>
                    <a:pt x="70167" y="391896"/>
                  </a:lnTo>
                  <a:lnTo>
                    <a:pt x="74244" y="385445"/>
                  </a:lnTo>
                  <a:lnTo>
                    <a:pt x="80441" y="381215"/>
                  </a:lnTo>
                  <a:lnTo>
                    <a:pt x="88214" y="379691"/>
                  </a:lnTo>
                  <a:lnTo>
                    <a:pt x="95999" y="381215"/>
                  </a:lnTo>
                  <a:lnTo>
                    <a:pt x="102184" y="385445"/>
                  </a:lnTo>
                  <a:lnTo>
                    <a:pt x="106260" y="391896"/>
                  </a:lnTo>
                  <a:lnTo>
                    <a:pt x="107734" y="400088"/>
                  </a:lnTo>
                  <a:lnTo>
                    <a:pt x="107734" y="385521"/>
                  </a:lnTo>
                  <a:lnTo>
                    <a:pt x="105562" y="382244"/>
                  </a:lnTo>
                  <a:lnTo>
                    <a:pt x="101765" y="379691"/>
                  </a:lnTo>
                  <a:lnTo>
                    <a:pt x="97777" y="377024"/>
                  </a:lnTo>
                  <a:lnTo>
                    <a:pt x="88214" y="375132"/>
                  </a:lnTo>
                  <a:lnTo>
                    <a:pt x="78651" y="377024"/>
                  </a:lnTo>
                  <a:lnTo>
                    <a:pt x="70866" y="382244"/>
                  </a:lnTo>
                  <a:lnTo>
                    <a:pt x="65620" y="390144"/>
                  </a:lnTo>
                  <a:lnTo>
                    <a:pt x="63703" y="400088"/>
                  </a:lnTo>
                  <a:lnTo>
                    <a:pt x="65620" y="410019"/>
                  </a:lnTo>
                  <a:lnTo>
                    <a:pt x="70866" y="417931"/>
                  </a:lnTo>
                  <a:lnTo>
                    <a:pt x="78651" y="423151"/>
                  </a:lnTo>
                  <a:lnTo>
                    <a:pt x="88214" y="425030"/>
                  </a:lnTo>
                  <a:lnTo>
                    <a:pt x="97777" y="423151"/>
                  </a:lnTo>
                  <a:lnTo>
                    <a:pt x="101765" y="420471"/>
                  </a:lnTo>
                  <a:lnTo>
                    <a:pt x="105562" y="417931"/>
                  </a:lnTo>
                  <a:lnTo>
                    <a:pt x="110807" y="410019"/>
                  </a:lnTo>
                  <a:lnTo>
                    <a:pt x="112725" y="400088"/>
                  </a:lnTo>
                  <a:close/>
                </a:path>
                <a:path w="695960" h="525144">
                  <a:moveTo>
                    <a:pt x="122097" y="466026"/>
                  </a:moveTo>
                  <a:lnTo>
                    <a:pt x="116801" y="466026"/>
                  </a:lnTo>
                  <a:lnTo>
                    <a:pt x="102209" y="496112"/>
                  </a:lnTo>
                  <a:lnTo>
                    <a:pt x="86741" y="466026"/>
                  </a:lnTo>
                  <a:lnTo>
                    <a:pt x="81381" y="466026"/>
                  </a:lnTo>
                  <a:lnTo>
                    <a:pt x="99606" y="501751"/>
                  </a:lnTo>
                  <a:lnTo>
                    <a:pt x="96570" y="508114"/>
                  </a:lnTo>
                  <a:lnTo>
                    <a:pt x="94246" y="509485"/>
                  </a:lnTo>
                  <a:lnTo>
                    <a:pt x="87668" y="509485"/>
                  </a:lnTo>
                  <a:lnTo>
                    <a:pt x="87668" y="514045"/>
                  </a:lnTo>
                  <a:lnTo>
                    <a:pt x="98374" y="514045"/>
                  </a:lnTo>
                  <a:lnTo>
                    <a:pt x="100114" y="511365"/>
                  </a:lnTo>
                  <a:lnTo>
                    <a:pt x="107492" y="496112"/>
                  </a:lnTo>
                  <a:lnTo>
                    <a:pt x="122097" y="466026"/>
                  </a:lnTo>
                  <a:close/>
                </a:path>
                <a:path w="695960" h="525144">
                  <a:moveTo>
                    <a:pt x="160375" y="382371"/>
                  </a:moveTo>
                  <a:lnTo>
                    <a:pt x="159042" y="380631"/>
                  </a:lnTo>
                  <a:lnTo>
                    <a:pt x="155536" y="376072"/>
                  </a:lnTo>
                  <a:lnTo>
                    <a:pt x="155384" y="376072"/>
                  </a:lnTo>
                  <a:lnTo>
                    <a:pt x="155384" y="383679"/>
                  </a:lnTo>
                  <a:lnTo>
                    <a:pt x="155384" y="396113"/>
                  </a:lnTo>
                  <a:lnTo>
                    <a:pt x="151117" y="399072"/>
                  </a:lnTo>
                  <a:lnTo>
                    <a:pt x="127546" y="399072"/>
                  </a:lnTo>
                  <a:lnTo>
                    <a:pt x="127546" y="380631"/>
                  </a:lnTo>
                  <a:lnTo>
                    <a:pt x="151117" y="380631"/>
                  </a:lnTo>
                  <a:lnTo>
                    <a:pt x="155384" y="383679"/>
                  </a:lnTo>
                  <a:lnTo>
                    <a:pt x="155384" y="376072"/>
                  </a:lnTo>
                  <a:lnTo>
                    <a:pt x="122555" y="376072"/>
                  </a:lnTo>
                  <a:lnTo>
                    <a:pt x="122555" y="424091"/>
                  </a:lnTo>
                  <a:lnTo>
                    <a:pt x="127546" y="424091"/>
                  </a:lnTo>
                  <a:lnTo>
                    <a:pt x="127546" y="403631"/>
                  </a:lnTo>
                  <a:lnTo>
                    <a:pt x="155536" y="403631"/>
                  </a:lnTo>
                  <a:lnTo>
                    <a:pt x="159042" y="399072"/>
                  </a:lnTo>
                  <a:lnTo>
                    <a:pt x="160375" y="397332"/>
                  </a:lnTo>
                  <a:lnTo>
                    <a:pt x="160375" y="382371"/>
                  </a:lnTo>
                  <a:close/>
                </a:path>
                <a:path w="695960" h="525144">
                  <a:moveTo>
                    <a:pt x="164680" y="466026"/>
                  </a:moveTo>
                  <a:lnTo>
                    <a:pt x="157594" y="466026"/>
                  </a:lnTo>
                  <a:lnTo>
                    <a:pt x="133299" y="487426"/>
                  </a:lnTo>
                  <a:lnTo>
                    <a:pt x="133299" y="466026"/>
                  </a:lnTo>
                  <a:lnTo>
                    <a:pt x="128308" y="466026"/>
                  </a:lnTo>
                  <a:lnTo>
                    <a:pt x="128308" y="514045"/>
                  </a:lnTo>
                  <a:lnTo>
                    <a:pt x="133299" y="514045"/>
                  </a:lnTo>
                  <a:lnTo>
                    <a:pt x="133299" y="492417"/>
                  </a:lnTo>
                  <a:lnTo>
                    <a:pt x="157886" y="514045"/>
                  </a:lnTo>
                  <a:lnTo>
                    <a:pt x="164680" y="514045"/>
                  </a:lnTo>
                  <a:lnTo>
                    <a:pt x="140525" y="492417"/>
                  </a:lnTo>
                  <a:lnTo>
                    <a:pt x="137858" y="490029"/>
                  </a:lnTo>
                  <a:lnTo>
                    <a:pt x="140766" y="487426"/>
                  </a:lnTo>
                  <a:lnTo>
                    <a:pt x="164680" y="466026"/>
                  </a:lnTo>
                  <a:close/>
                </a:path>
                <a:path w="695960" h="525144">
                  <a:moveTo>
                    <a:pt x="205930" y="376072"/>
                  </a:moveTo>
                  <a:lnTo>
                    <a:pt x="200647" y="376072"/>
                  </a:lnTo>
                  <a:lnTo>
                    <a:pt x="186042" y="406158"/>
                  </a:lnTo>
                  <a:lnTo>
                    <a:pt x="170573" y="376072"/>
                  </a:lnTo>
                  <a:lnTo>
                    <a:pt x="165227" y="376072"/>
                  </a:lnTo>
                  <a:lnTo>
                    <a:pt x="183438" y="411797"/>
                  </a:lnTo>
                  <a:lnTo>
                    <a:pt x="180416" y="418160"/>
                  </a:lnTo>
                  <a:lnTo>
                    <a:pt x="178092" y="419531"/>
                  </a:lnTo>
                  <a:lnTo>
                    <a:pt x="171513" y="419531"/>
                  </a:lnTo>
                  <a:lnTo>
                    <a:pt x="171513" y="424091"/>
                  </a:lnTo>
                  <a:lnTo>
                    <a:pt x="182219" y="424091"/>
                  </a:lnTo>
                  <a:lnTo>
                    <a:pt x="183946" y="421411"/>
                  </a:lnTo>
                  <a:lnTo>
                    <a:pt x="191338" y="406158"/>
                  </a:lnTo>
                  <a:lnTo>
                    <a:pt x="205930" y="376072"/>
                  </a:lnTo>
                  <a:close/>
                </a:path>
                <a:path w="695960" h="525144">
                  <a:moveTo>
                    <a:pt x="215950" y="490029"/>
                  </a:moveTo>
                  <a:lnTo>
                    <a:pt x="214033" y="480098"/>
                  </a:lnTo>
                  <a:lnTo>
                    <a:pt x="210959" y="475462"/>
                  </a:lnTo>
                  <a:lnTo>
                    <a:pt x="210959" y="490029"/>
                  </a:lnTo>
                  <a:lnTo>
                    <a:pt x="209486" y="498221"/>
                  </a:lnTo>
                  <a:lnTo>
                    <a:pt x="205397" y="504672"/>
                  </a:lnTo>
                  <a:lnTo>
                    <a:pt x="199212" y="508901"/>
                  </a:lnTo>
                  <a:lnTo>
                    <a:pt x="191439" y="510425"/>
                  </a:lnTo>
                  <a:lnTo>
                    <a:pt x="183654" y="508901"/>
                  </a:lnTo>
                  <a:lnTo>
                    <a:pt x="177469" y="504672"/>
                  </a:lnTo>
                  <a:lnTo>
                    <a:pt x="173380" y="498221"/>
                  </a:lnTo>
                  <a:lnTo>
                    <a:pt x="171907" y="490029"/>
                  </a:lnTo>
                  <a:lnTo>
                    <a:pt x="173380" y="481850"/>
                  </a:lnTo>
                  <a:lnTo>
                    <a:pt x="177469" y="475386"/>
                  </a:lnTo>
                  <a:lnTo>
                    <a:pt x="183654" y="471170"/>
                  </a:lnTo>
                  <a:lnTo>
                    <a:pt x="191439" y="469646"/>
                  </a:lnTo>
                  <a:lnTo>
                    <a:pt x="199212" y="471170"/>
                  </a:lnTo>
                  <a:lnTo>
                    <a:pt x="205397" y="475386"/>
                  </a:lnTo>
                  <a:lnTo>
                    <a:pt x="209486" y="481850"/>
                  </a:lnTo>
                  <a:lnTo>
                    <a:pt x="210959" y="490029"/>
                  </a:lnTo>
                  <a:lnTo>
                    <a:pt x="210959" y="475462"/>
                  </a:lnTo>
                  <a:lnTo>
                    <a:pt x="208788" y="472186"/>
                  </a:lnTo>
                  <a:lnTo>
                    <a:pt x="204990" y="469646"/>
                  </a:lnTo>
                  <a:lnTo>
                    <a:pt x="201002" y="466966"/>
                  </a:lnTo>
                  <a:lnTo>
                    <a:pt x="191439" y="465086"/>
                  </a:lnTo>
                  <a:lnTo>
                    <a:pt x="181876" y="466966"/>
                  </a:lnTo>
                  <a:lnTo>
                    <a:pt x="174078" y="472186"/>
                  </a:lnTo>
                  <a:lnTo>
                    <a:pt x="168833" y="480098"/>
                  </a:lnTo>
                  <a:lnTo>
                    <a:pt x="166916" y="490029"/>
                  </a:lnTo>
                  <a:lnTo>
                    <a:pt x="168833" y="499973"/>
                  </a:lnTo>
                  <a:lnTo>
                    <a:pt x="174078" y="507873"/>
                  </a:lnTo>
                  <a:lnTo>
                    <a:pt x="181876" y="513092"/>
                  </a:lnTo>
                  <a:lnTo>
                    <a:pt x="191439" y="514985"/>
                  </a:lnTo>
                  <a:lnTo>
                    <a:pt x="201002" y="513092"/>
                  </a:lnTo>
                  <a:lnTo>
                    <a:pt x="204990" y="510425"/>
                  </a:lnTo>
                  <a:lnTo>
                    <a:pt x="208788" y="507873"/>
                  </a:lnTo>
                  <a:lnTo>
                    <a:pt x="214033" y="499973"/>
                  </a:lnTo>
                  <a:lnTo>
                    <a:pt x="215950" y="490029"/>
                  </a:lnTo>
                  <a:close/>
                </a:path>
                <a:path w="695960" h="525144">
                  <a:moveTo>
                    <a:pt x="262585" y="471665"/>
                  </a:moveTo>
                  <a:lnTo>
                    <a:pt x="261683" y="470585"/>
                  </a:lnTo>
                  <a:lnTo>
                    <a:pt x="257886" y="466026"/>
                  </a:lnTo>
                  <a:lnTo>
                    <a:pt x="257606" y="466026"/>
                  </a:lnTo>
                  <a:lnTo>
                    <a:pt x="257606" y="473481"/>
                  </a:lnTo>
                  <a:lnTo>
                    <a:pt x="257606" y="484974"/>
                  </a:lnTo>
                  <a:lnTo>
                    <a:pt x="253911" y="487794"/>
                  </a:lnTo>
                  <a:lnTo>
                    <a:pt x="230771" y="487794"/>
                  </a:lnTo>
                  <a:lnTo>
                    <a:pt x="230771" y="470585"/>
                  </a:lnTo>
                  <a:lnTo>
                    <a:pt x="253834" y="470585"/>
                  </a:lnTo>
                  <a:lnTo>
                    <a:pt x="257606" y="473481"/>
                  </a:lnTo>
                  <a:lnTo>
                    <a:pt x="257606" y="466026"/>
                  </a:lnTo>
                  <a:lnTo>
                    <a:pt x="225780" y="466026"/>
                  </a:lnTo>
                  <a:lnTo>
                    <a:pt x="225780" y="514045"/>
                  </a:lnTo>
                  <a:lnTo>
                    <a:pt x="257886" y="514045"/>
                  </a:lnTo>
                  <a:lnTo>
                    <a:pt x="261734" y="509485"/>
                  </a:lnTo>
                  <a:lnTo>
                    <a:pt x="262585" y="508469"/>
                  </a:lnTo>
                  <a:lnTo>
                    <a:pt x="262585" y="497700"/>
                  </a:lnTo>
                  <a:lnTo>
                    <a:pt x="261937" y="493433"/>
                  </a:lnTo>
                  <a:lnTo>
                    <a:pt x="260019" y="492353"/>
                  </a:lnTo>
                  <a:lnTo>
                    <a:pt x="257606" y="490994"/>
                  </a:lnTo>
                  <a:lnTo>
                    <a:pt x="257606" y="495236"/>
                  </a:lnTo>
                  <a:lnTo>
                    <a:pt x="257606" y="506742"/>
                  </a:lnTo>
                  <a:lnTo>
                    <a:pt x="253911" y="509485"/>
                  </a:lnTo>
                  <a:lnTo>
                    <a:pt x="230771" y="509485"/>
                  </a:lnTo>
                  <a:lnTo>
                    <a:pt x="230771" y="492353"/>
                  </a:lnTo>
                  <a:lnTo>
                    <a:pt x="253834" y="492353"/>
                  </a:lnTo>
                  <a:lnTo>
                    <a:pt x="257606" y="495236"/>
                  </a:lnTo>
                  <a:lnTo>
                    <a:pt x="257606" y="490994"/>
                  </a:lnTo>
                  <a:lnTo>
                    <a:pt x="255930" y="490029"/>
                  </a:lnTo>
                  <a:lnTo>
                    <a:pt x="259892" y="487794"/>
                  </a:lnTo>
                  <a:lnTo>
                    <a:pt x="261937" y="486638"/>
                  </a:lnTo>
                  <a:lnTo>
                    <a:pt x="262585" y="482371"/>
                  </a:lnTo>
                  <a:lnTo>
                    <a:pt x="262585" y="471665"/>
                  </a:lnTo>
                  <a:close/>
                </a:path>
                <a:path w="695960" h="525144">
                  <a:moveTo>
                    <a:pt x="269265" y="376072"/>
                  </a:moveTo>
                  <a:lnTo>
                    <a:pt x="262331" y="376072"/>
                  </a:lnTo>
                  <a:lnTo>
                    <a:pt x="241007" y="419100"/>
                  </a:lnTo>
                  <a:lnTo>
                    <a:pt x="222732" y="383235"/>
                  </a:lnTo>
                  <a:lnTo>
                    <a:pt x="219087" y="376072"/>
                  </a:lnTo>
                  <a:lnTo>
                    <a:pt x="212153" y="376072"/>
                  </a:lnTo>
                  <a:lnTo>
                    <a:pt x="212153" y="424091"/>
                  </a:lnTo>
                  <a:lnTo>
                    <a:pt x="217144" y="424091"/>
                  </a:lnTo>
                  <a:lnTo>
                    <a:pt x="217144" y="383235"/>
                  </a:lnTo>
                  <a:lnTo>
                    <a:pt x="237896" y="424091"/>
                  </a:lnTo>
                  <a:lnTo>
                    <a:pt x="244259" y="424091"/>
                  </a:lnTo>
                  <a:lnTo>
                    <a:pt x="246697" y="419100"/>
                  </a:lnTo>
                  <a:lnTo>
                    <a:pt x="264287" y="383235"/>
                  </a:lnTo>
                  <a:lnTo>
                    <a:pt x="264287" y="424091"/>
                  </a:lnTo>
                  <a:lnTo>
                    <a:pt x="269265" y="424091"/>
                  </a:lnTo>
                  <a:lnTo>
                    <a:pt x="269265" y="383235"/>
                  </a:lnTo>
                  <a:lnTo>
                    <a:pt x="269265" y="376072"/>
                  </a:lnTo>
                  <a:close/>
                </a:path>
                <a:path w="695960" h="525144">
                  <a:moveTo>
                    <a:pt x="319201" y="490029"/>
                  </a:moveTo>
                  <a:lnTo>
                    <a:pt x="317284" y="480098"/>
                  </a:lnTo>
                  <a:lnTo>
                    <a:pt x="314210" y="475462"/>
                  </a:lnTo>
                  <a:lnTo>
                    <a:pt x="314210" y="490029"/>
                  </a:lnTo>
                  <a:lnTo>
                    <a:pt x="312737" y="498221"/>
                  </a:lnTo>
                  <a:lnTo>
                    <a:pt x="308660" y="504672"/>
                  </a:lnTo>
                  <a:lnTo>
                    <a:pt x="302475" y="508901"/>
                  </a:lnTo>
                  <a:lnTo>
                    <a:pt x="294690" y="510425"/>
                  </a:lnTo>
                  <a:lnTo>
                    <a:pt x="286918" y="508901"/>
                  </a:lnTo>
                  <a:lnTo>
                    <a:pt x="280733" y="504672"/>
                  </a:lnTo>
                  <a:lnTo>
                    <a:pt x="276644" y="498221"/>
                  </a:lnTo>
                  <a:lnTo>
                    <a:pt x="275170" y="490029"/>
                  </a:lnTo>
                  <a:lnTo>
                    <a:pt x="276644" y="481850"/>
                  </a:lnTo>
                  <a:lnTo>
                    <a:pt x="280733" y="475386"/>
                  </a:lnTo>
                  <a:lnTo>
                    <a:pt x="286918" y="471170"/>
                  </a:lnTo>
                  <a:lnTo>
                    <a:pt x="294690" y="469646"/>
                  </a:lnTo>
                  <a:lnTo>
                    <a:pt x="302475" y="471170"/>
                  </a:lnTo>
                  <a:lnTo>
                    <a:pt x="308660" y="475386"/>
                  </a:lnTo>
                  <a:lnTo>
                    <a:pt x="312737" y="481850"/>
                  </a:lnTo>
                  <a:lnTo>
                    <a:pt x="314210" y="490029"/>
                  </a:lnTo>
                  <a:lnTo>
                    <a:pt x="314210" y="475462"/>
                  </a:lnTo>
                  <a:lnTo>
                    <a:pt x="312051" y="472186"/>
                  </a:lnTo>
                  <a:lnTo>
                    <a:pt x="308254" y="469646"/>
                  </a:lnTo>
                  <a:lnTo>
                    <a:pt x="304253" y="466966"/>
                  </a:lnTo>
                  <a:lnTo>
                    <a:pt x="294690" y="465086"/>
                  </a:lnTo>
                  <a:lnTo>
                    <a:pt x="285127" y="466966"/>
                  </a:lnTo>
                  <a:lnTo>
                    <a:pt x="277329" y="472186"/>
                  </a:lnTo>
                  <a:lnTo>
                    <a:pt x="272097" y="480098"/>
                  </a:lnTo>
                  <a:lnTo>
                    <a:pt x="270179" y="490029"/>
                  </a:lnTo>
                  <a:lnTo>
                    <a:pt x="272097" y="499973"/>
                  </a:lnTo>
                  <a:lnTo>
                    <a:pt x="277329" y="507873"/>
                  </a:lnTo>
                  <a:lnTo>
                    <a:pt x="285127" y="513092"/>
                  </a:lnTo>
                  <a:lnTo>
                    <a:pt x="294690" y="514985"/>
                  </a:lnTo>
                  <a:lnTo>
                    <a:pt x="304253" y="513092"/>
                  </a:lnTo>
                  <a:lnTo>
                    <a:pt x="308254" y="510425"/>
                  </a:lnTo>
                  <a:lnTo>
                    <a:pt x="312051" y="507873"/>
                  </a:lnTo>
                  <a:lnTo>
                    <a:pt x="317284" y="499973"/>
                  </a:lnTo>
                  <a:lnTo>
                    <a:pt x="319201" y="490029"/>
                  </a:lnTo>
                  <a:close/>
                </a:path>
                <a:path w="695960" h="525144">
                  <a:moveTo>
                    <a:pt x="335864" y="376072"/>
                  </a:moveTo>
                  <a:lnTo>
                    <a:pt x="328790" y="376072"/>
                  </a:lnTo>
                  <a:lnTo>
                    <a:pt x="304495" y="397484"/>
                  </a:lnTo>
                  <a:lnTo>
                    <a:pt x="304495" y="376072"/>
                  </a:lnTo>
                  <a:lnTo>
                    <a:pt x="299491" y="376072"/>
                  </a:lnTo>
                  <a:lnTo>
                    <a:pt x="299491" y="424091"/>
                  </a:lnTo>
                  <a:lnTo>
                    <a:pt x="304495" y="424091"/>
                  </a:lnTo>
                  <a:lnTo>
                    <a:pt x="304495" y="402463"/>
                  </a:lnTo>
                  <a:lnTo>
                    <a:pt x="329069" y="424091"/>
                  </a:lnTo>
                  <a:lnTo>
                    <a:pt x="335864" y="424091"/>
                  </a:lnTo>
                  <a:lnTo>
                    <a:pt x="311708" y="402463"/>
                  </a:lnTo>
                  <a:lnTo>
                    <a:pt x="309041" y="400088"/>
                  </a:lnTo>
                  <a:lnTo>
                    <a:pt x="311950" y="397484"/>
                  </a:lnTo>
                  <a:lnTo>
                    <a:pt x="335864" y="376072"/>
                  </a:lnTo>
                  <a:close/>
                </a:path>
                <a:path w="695960" h="525144">
                  <a:moveTo>
                    <a:pt x="340156" y="244551"/>
                  </a:moveTo>
                  <a:lnTo>
                    <a:pt x="339674" y="243344"/>
                  </a:lnTo>
                  <a:lnTo>
                    <a:pt x="338823" y="243027"/>
                  </a:lnTo>
                  <a:lnTo>
                    <a:pt x="335432" y="244551"/>
                  </a:lnTo>
                  <a:lnTo>
                    <a:pt x="334695" y="244868"/>
                  </a:lnTo>
                  <a:lnTo>
                    <a:pt x="330898" y="246011"/>
                  </a:lnTo>
                  <a:lnTo>
                    <a:pt x="322199" y="247624"/>
                  </a:lnTo>
                  <a:lnTo>
                    <a:pt x="317461" y="248056"/>
                  </a:lnTo>
                  <a:lnTo>
                    <a:pt x="307276" y="248056"/>
                  </a:lnTo>
                  <a:lnTo>
                    <a:pt x="302755" y="247624"/>
                  </a:lnTo>
                  <a:lnTo>
                    <a:pt x="302552" y="247624"/>
                  </a:lnTo>
                  <a:lnTo>
                    <a:pt x="293344" y="245846"/>
                  </a:lnTo>
                  <a:lnTo>
                    <a:pt x="289293" y="244551"/>
                  </a:lnTo>
                  <a:lnTo>
                    <a:pt x="286143" y="243027"/>
                  </a:lnTo>
                  <a:lnTo>
                    <a:pt x="284467" y="243027"/>
                  </a:lnTo>
                  <a:lnTo>
                    <a:pt x="284111" y="243344"/>
                  </a:lnTo>
                  <a:lnTo>
                    <a:pt x="284175" y="245516"/>
                  </a:lnTo>
                  <a:lnTo>
                    <a:pt x="309016" y="288823"/>
                  </a:lnTo>
                  <a:lnTo>
                    <a:pt x="309308" y="289153"/>
                  </a:lnTo>
                  <a:lnTo>
                    <a:pt x="310070" y="289750"/>
                  </a:lnTo>
                  <a:lnTo>
                    <a:pt x="310743" y="290093"/>
                  </a:lnTo>
                  <a:lnTo>
                    <a:pt x="313182" y="290093"/>
                  </a:lnTo>
                  <a:lnTo>
                    <a:pt x="335927" y="252984"/>
                  </a:lnTo>
                  <a:lnTo>
                    <a:pt x="340156" y="244868"/>
                  </a:lnTo>
                  <a:lnTo>
                    <a:pt x="340156" y="244551"/>
                  </a:lnTo>
                  <a:close/>
                </a:path>
                <a:path w="695960" h="525144">
                  <a:moveTo>
                    <a:pt x="372859" y="509485"/>
                  </a:moveTo>
                  <a:lnTo>
                    <a:pt x="366344" y="509485"/>
                  </a:lnTo>
                  <a:lnTo>
                    <a:pt x="366344" y="470585"/>
                  </a:lnTo>
                  <a:lnTo>
                    <a:pt x="366344" y="466026"/>
                  </a:lnTo>
                  <a:lnTo>
                    <a:pt x="361365" y="466026"/>
                  </a:lnTo>
                  <a:lnTo>
                    <a:pt x="361365" y="470585"/>
                  </a:lnTo>
                  <a:lnTo>
                    <a:pt x="361365" y="509485"/>
                  </a:lnTo>
                  <a:lnTo>
                    <a:pt x="333883" y="509485"/>
                  </a:lnTo>
                  <a:lnTo>
                    <a:pt x="337781" y="503847"/>
                  </a:lnTo>
                  <a:lnTo>
                    <a:pt x="338582" y="494665"/>
                  </a:lnTo>
                  <a:lnTo>
                    <a:pt x="338582" y="470585"/>
                  </a:lnTo>
                  <a:lnTo>
                    <a:pt x="361365" y="470585"/>
                  </a:lnTo>
                  <a:lnTo>
                    <a:pt x="361365" y="466026"/>
                  </a:lnTo>
                  <a:lnTo>
                    <a:pt x="333590" y="466026"/>
                  </a:lnTo>
                  <a:lnTo>
                    <a:pt x="333590" y="496252"/>
                  </a:lnTo>
                  <a:lnTo>
                    <a:pt x="332143" y="505218"/>
                  </a:lnTo>
                  <a:lnTo>
                    <a:pt x="327444" y="509485"/>
                  </a:lnTo>
                  <a:lnTo>
                    <a:pt x="322745" y="509485"/>
                  </a:lnTo>
                  <a:lnTo>
                    <a:pt x="322745" y="524662"/>
                  </a:lnTo>
                  <a:lnTo>
                    <a:pt x="327736" y="524662"/>
                  </a:lnTo>
                  <a:lnTo>
                    <a:pt x="327736" y="514045"/>
                  </a:lnTo>
                  <a:lnTo>
                    <a:pt x="367868" y="514045"/>
                  </a:lnTo>
                  <a:lnTo>
                    <a:pt x="367868" y="524662"/>
                  </a:lnTo>
                  <a:lnTo>
                    <a:pt x="372859" y="524662"/>
                  </a:lnTo>
                  <a:lnTo>
                    <a:pt x="372859" y="514045"/>
                  </a:lnTo>
                  <a:lnTo>
                    <a:pt x="372859" y="509485"/>
                  </a:lnTo>
                  <a:close/>
                </a:path>
                <a:path w="695960" h="525144">
                  <a:moveTo>
                    <a:pt x="381850" y="376072"/>
                  </a:moveTo>
                  <a:lnTo>
                    <a:pt x="349034" y="376072"/>
                  </a:lnTo>
                  <a:lnTo>
                    <a:pt x="349034" y="412089"/>
                  </a:lnTo>
                  <a:lnTo>
                    <a:pt x="348170" y="419531"/>
                  </a:lnTo>
                  <a:lnTo>
                    <a:pt x="339128" y="419531"/>
                  </a:lnTo>
                  <a:lnTo>
                    <a:pt x="339128" y="424091"/>
                  </a:lnTo>
                  <a:lnTo>
                    <a:pt x="341795" y="424091"/>
                  </a:lnTo>
                  <a:lnTo>
                    <a:pt x="348830" y="421703"/>
                  </a:lnTo>
                  <a:lnTo>
                    <a:pt x="352463" y="415531"/>
                  </a:lnTo>
                  <a:lnTo>
                    <a:pt x="353822" y="407098"/>
                  </a:lnTo>
                  <a:lnTo>
                    <a:pt x="354025" y="397916"/>
                  </a:lnTo>
                  <a:lnTo>
                    <a:pt x="354025" y="380707"/>
                  </a:lnTo>
                  <a:lnTo>
                    <a:pt x="376872" y="380707"/>
                  </a:lnTo>
                  <a:lnTo>
                    <a:pt x="376872" y="424091"/>
                  </a:lnTo>
                  <a:lnTo>
                    <a:pt x="381850" y="424091"/>
                  </a:lnTo>
                  <a:lnTo>
                    <a:pt x="381850" y="380707"/>
                  </a:lnTo>
                  <a:lnTo>
                    <a:pt x="381850" y="376072"/>
                  </a:lnTo>
                  <a:close/>
                </a:path>
                <a:path w="695960" h="525144">
                  <a:moveTo>
                    <a:pt x="422973" y="466026"/>
                  </a:moveTo>
                  <a:lnTo>
                    <a:pt x="416826" y="466026"/>
                  </a:lnTo>
                  <a:lnTo>
                    <a:pt x="386880" y="507746"/>
                  </a:lnTo>
                  <a:lnTo>
                    <a:pt x="386880" y="466026"/>
                  </a:lnTo>
                  <a:lnTo>
                    <a:pt x="381901" y="466026"/>
                  </a:lnTo>
                  <a:lnTo>
                    <a:pt x="381901" y="514045"/>
                  </a:lnTo>
                  <a:lnTo>
                    <a:pt x="388124" y="514045"/>
                  </a:lnTo>
                  <a:lnTo>
                    <a:pt x="392633" y="507746"/>
                  </a:lnTo>
                  <a:lnTo>
                    <a:pt x="417969" y="472389"/>
                  </a:lnTo>
                  <a:lnTo>
                    <a:pt x="417969" y="514045"/>
                  </a:lnTo>
                  <a:lnTo>
                    <a:pt x="422973" y="514045"/>
                  </a:lnTo>
                  <a:lnTo>
                    <a:pt x="422973" y="472389"/>
                  </a:lnTo>
                  <a:lnTo>
                    <a:pt x="422973" y="466026"/>
                  </a:lnTo>
                  <a:close/>
                </a:path>
                <a:path w="695960" h="525144">
                  <a:moveTo>
                    <a:pt x="436600" y="424091"/>
                  </a:moveTo>
                  <a:lnTo>
                    <a:pt x="431558" y="412597"/>
                  </a:lnTo>
                  <a:lnTo>
                    <a:pt x="429564" y="408038"/>
                  </a:lnTo>
                  <a:lnTo>
                    <a:pt x="424230" y="395884"/>
                  </a:lnTo>
                  <a:lnTo>
                    <a:pt x="424230" y="408038"/>
                  </a:lnTo>
                  <a:lnTo>
                    <a:pt x="400659" y="408038"/>
                  </a:lnTo>
                  <a:lnTo>
                    <a:pt x="412445" y="381279"/>
                  </a:lnTo>
                  <a:lnTo>
                    <a:pt x="424230" y="408038"/>
                  </a:lnTo>
                  <a:lnTo>
                    <a:pt x="424230" y="395884"/>
                  </a:lnTo>
                  <a:lnTo>
                    <a:pt x="417830" y="381279"/>
                  </a:lnTo>
                  <a:lnTo>
                    <a:pt x="415556" y="376072"/>
                  </a:lnTo>
                  <a:lnTo>
                    <a:pt x="409409" y="376072"/>
                  </a:lnTo>
                  <a:lnTo>
                    <a:pt x="388289" y="424091"/>
                  </a:lnTo>
                  <a:lnTo>
                    <a:pt x="393573" y="424091"/>
                  </a:lnTo>
                  <a:lnTo>
                    <a:pt x="398640" y="412597"/>
                  </a:lnTo>
                  <a:lnTo>
                    <a:pt x="426262" y="412597"/>
                  </a:lnTo>
                  <a:lnTo>
                    <a:pt x="431317" y="424091"/>
                  </a:lnTo>
                  <a:lnTo>
                    <a:pt x="436600" y="424091"/>
                  </a:lnTo>
                  <a:close/>
                </a:path>
                <a:path w="695960" h="525144">
                  <a:moveTo>
                    <a:pt x="470547" y="466026"/>
                  </a:moveTo>
                  <a:lnTo>
                    <a:pt x="431292" y="466026"/>
                  </a:lnTo>
                  <a:lnTo>
                    <a:pt x="431292" y="470585"/>
                  </a:lnTo>
                  <a:lnTo>
                    <a:pt x="448424" y="470585"/>
                  </a:lnTo>
                  <a:lnTo>
                    <a:pt x="448424" y="514045"/>
                  </a:lnTo>
                  <a:lnTo>
                    <a:pt x="453402" y="514045"/>
                  </a:lnTo>
                  <a:lnTo>
                    <a:pt x="453402" y="470585"/>
                  </a:lnTo>
                  <a:lnTo>
                    <a:pt x="470547" y="470585"/>
                  </a:lnTo>
                  <a:lnTo>
                    <a:pt x="470547" y="466026"/>
                  </a:lnTo>
                  <a:close/>
                </a:path>
                <a:path w="695960" h="525144">
                  <a:moveTo>
                    <a:pt x="484098" y="387362"/>
                  </a:moveTo>
                  <a:lnTo>
                    <a:pt x="480339" y="380123"/>
                  </a:lnTo>
                  <a:lnTo>
                    <a:pt x="479729" y="379691"/>
                  </a:lnTo>
                  <a:lnTo>
                    <a:pt x="473329" y="375132"/>
                  </a:lnTo>
                  <a:lnTo>
                    <a:pt x="463931" y="375132"/>
                  </a:lnTo>
                  <a:lnTo>
                    <a:pt x="454228" y="377050"/>
                  </a:lnTo>
                  <a:lnTo>
                    <a:pt x="446430" y="382320"/>
                  </a:lnTo>
                  <a:lnTo>
                    <a:pt x="441236" y="390232"/>
                  </a:lnTo>
                  <a:lnTo>
                    <a:pt x="439343" y="400088"/>
                  </a:lnTo>
                  <a:lnTo>
                    <a:pt x="441236" y="409930"/>
                  </a:lnTo>
                  <a:lnTo>
                    <a:pt x="446430" y="417842"/>
                  </a:lnTo>
                  <a:lnTo>
                    <a:pt x="454228" y="423113"/>
                  </a:lnTo>
                  <a:lnTo>
                    <a:pt x="463931" y="425030"/>
                  </a:lnTo>
                  <a:lnTo>
                    <a:pt x="473329" y="425030"/>
                  </a:lnTo>
                  <a:lnTo>
                    <a:pt x="479729" y="420471"/>
                  </a:lnTo>
                  <a:lnTo>
                    <a:pt x="480339" y="420039"/>
                  </a:lnTo>
                  <a:lnTo>
                    <a:pt x="484098" y="412813"/>
                  </a:lnTo>
                  <a:lnTo>
                    <a:pt x="478599" y="412813"/>
                  </a:lnTo>
                  <a:lnTo>
                    <a:pt x="475564" y="417296"/>
                  </a:lnTo>
                  <a:lnTo>
                    <a:pt x="470725" y="420471"/>
                  </a:lnTo>
                  <a:lnTo>
                    <a:pt x="463931" y="420471"/>
                  </a:lnTo>
                  <a:lnTo>
                    <a:pt x="456107" y="418947"/>
                  </a:lnTo>
                  <a:lnTo>
                    <a:pt x="449897" y="414705"/>
                  </a:lnTo>
                  <a:lnTo>
                    <a:pt x="445808" y="408241"/>
                  </a:lnTo>
                  <a:lnTo>
                    <a:pt x="444334" y="400088"/>
                  </a:lnTo>
                  <a:lnTo>
                    <a:pt x="445808" y="391922"/>
                  </a:lnTo>
                  <a:lnTo>
                    <a:pt x="449897" y="385470"/>
                  </a:lnTo>
                  <a:lnTo>
                    <a:pt x="456107" y="381215"/>
                  </a:lnTo>
                  <a:lnTo>
                    <a:pt x="463931" y="379691"/>
                  </a:lnTo>
                  <a:lnTo>
                    <a:pt x="470725" y="379691"/>
                  </a:lnTo>
                  <a:lnTo>
                    <a:pt x="475564" y="382879"/>
                  </a:lnTo>
                  <a:lnTo>
                    <a:pt x="478599" y="387362"/>
                  </a:lnTo>
                  <a:lnTo>
                    <a:pt x="484098" y="387362"/>
                  </a:lnTo>
                  <a:close/>
                </a:path>
                <a:path w="695960" h="525144">
                  <a:moveTo>
                    <a:pt x="510819" y="466026"/>
                  </a:moveTo>
                  <a:lnTo>
                    <a:pt x="478866" y="466026"/>
                  </a:lnTo>
                  <a:lnTo>
                    <a:pt x="478866" y="514045"/>
                  </a:lnTo>
                  <a:lnTo>
                    <a:pt x="510819" y="514045"/>
                  </a:lnTo>
                  <a:lnTo>
                    <a:pt x="510819" y="509485"/>
                  </a:lnTo>
                  <a:lnTo>
                    <a:pt x="483844" y="509485"/>
                  </a:lnTo>
                  <a:lnTo>
                    <a:pt x="483844" y="492353"/>
                  </a:lnTo>
                  <a:lnTo>
                    <a:pt x="510311" y="492353"/>
                  </a:lnTo>
                  <a:lnTo>
                    <a:pt x="510311" y="487794"/>
                  </a:lnTo>
                  <a:lnTo>
                    <a:pt x="483844" y="487794"/>
                  </a:lnTo>
                  <a:lnTo>
                    <a:pt x="483844" y="470585"/>
                  </a:lnTo>
                  <a:lnTo>
                    <a:pt x="510819" y="470585"/>
                  </a:lnTo>
                  <a:lnTo>
                    <a:pt x="510819" y="466026"/>
                  </a:lnTo>
                  <a:close/>
                </a:path>
                <a:path w="695960" h="525144">
                  <a:moveTo>
                    <a:pt x="535508" y="387362"/>
                  </a:moveTo>
                  <a:lnTo>
                    <a:pt x="531749" y="380123"/>
                  </a:lnTo>
                  <a:lnTo>
                    <a:pt x="531139" y="379691"/>
                  </a:lnTo>
                  <a:lnTo>
                    <a:pt x="524738" y="375132"/>
                  </a:lnTo>
                  <a:lnTo>
                    <a:pt x="515340" y="375132"/>
                  </a:lnTo>
                  <a:lnTo>
                    <a:pt x="505637" y="377050"/>
                  </a:lnTo>
                  <a:lnTo>
                    <a:pt x="497840" y="382320"/>
                  </a:lnTo>
                  <a:lnTo>
                    <a:pt x="492645" y="390232"/>
                  </a:lnTo>
                  <a:lnTo>
                    <a:pt x="490753" y="400088"/>
                  </a:lnTo>
                  <a:lnTo>
                    <a:pt x="492645" y="409930"/>
                  </a:lnTo>
                  <a:lnTo>
                    <a:pt x="497840" y="417842"/>
                  </a:lnTo>
                  <a:lnTo>
                    <a:pt x="505637" y="423113"/>
                  </a:lnTo>
                  <a:lnTo>
                    <a:pt x="515340" y="425030"/>
                  </a:lnTo>
                  <a:lnTo>
                    <a:pt x="524738" y="425030"/>
                  </a:lnTo>
                  <a:lnTo>
                    <a:pt x="531139" y="420471"/>
                  </a:lnTo>
                  <a:lnTo>
                    <a:pt x="531749" y="420039"/>
                  </a:lnTo>
                  <a:lnTo>
                    <a:pt x="535508" y="412813"/>
                  </a:lnTo>
                  <a:lnTo>
                    <a:pt x="530009" y="412813"/>
                  </a:lnTo>
                  <a:lnTo>
                    <a:pt x="526973" y="417296"/>
                  </a:lnTo>
                  <a:lnTo>
                    <a:pt x="522135" y="420471"/>
                  </a:lnTo>
                  <a:lnTo>
                    <a:pt x="515340" y="420471"/>
                  </a:lnTo>
                  <a:lnTo>
                    <a:pt x="507517" y="418947"/>
                  </a:lnTo>
                  <a:lnTo>
                    <a:pt x="501307" y="414705"/>
                  </a:lnTo>
                  <a:lnTo>
                    <a:pt x="497217" y="408241"/>
                  </a:lnTo>
                  <a:lnTo>
                    <a:pt x="495744" y="400088"/>
                  </a:lnTo>
                  <a:lnTo>
                    <a:pt x="497217" y="391922"/>
                  </a:lnTo>
                  <a:lnTo>
                    <a:pt x="501307" y="385470"/>
                  </a:lnTo>
                  <a:lnTo>
                    <a:pt x="507517" y="381215"/>
                  </a:lnTo>
                  <a:lnTo>
                    <a:pt x="515340" y="379691"/>
                  </a:lnTo>
                  <a:lnTo>
                    <a:pt x="522135" y="379691"/>
                  </a:lnTo>
                  <a:lnTo>
                    <a:pt x="526973" y="382879"/>
                  </a:lnTo>
                  <a:lnTo>
                    <a:pt x="530009" y="387362"/>
                  </a:lnTo>
                  <a:lnTo>
                    <a:pt x="535508" y="387362"/>
                  </a:lnTo>
                  <a:close/>
                </a:path>
                <a:path w="695960" h="525144">
                  <a:moveTo>
                    <a:pt x="559549" y="466026"/>
                  </a:moveTo>
                  <a:lnTo>
                    <a:pt x="526732" y="466026"/>
                  </a:lnTo>
                  <a:lnTo>
                    <a:pt x="526732" y="502031"/>
                  </a:lnTo>
                  <a:lnTo>
                    <a:pt x="525856" y="509485"/>
                  </a:lnTo>
                  <a:lnTo>
                    <a:pt x="516813" y="509485"/>
                  </a:lnTo>
                  <a:lnTo>
                    <a:pt x="516813" y="514045"/>
                  </a:lnTo>
                  <a:lnTo>
                    <a:pt x="519493" y="514045"/>
                  </a:lnTo>
                  <a:lnTo>
                    <a:pt x="526529" y="511644"/>
                  </a:lnTo>
                  <a:lnTo>
                    <a:pt x="530161" y="505485"/>
                  </a:lnTo>
                  <a:lnTo>
                    <a:pt x="531520" y="497052"/>
                  </a:lnTo>
                  <a:lnTo>
                    <a:pt x="531723" y="487857"/>
                  </a:lnTo>
                  <a:lnTo>
                    <a:pt x="531723" y="470662"/>
                  </a:lnTo>
                  <a:lnTo>
                    <a:pt x="554558" y="470662"/>
                  </a:lnTo>
                  <a:lnTo>
                    <a:pt x="554558" y="514045"/>
                  </a:lnTo>
                  <a:lnTo>
                    <a:pt x="559549" y="514045"/>
                  </a:lnTo>
                  <a:lnTo>
                    <a:pt x="559549" y="470662"/>
                  </a:lnTo>
                  <a:lnTo>
                    <a:pt x="559549" y="466026"/>
                  </a:lnTo>
                  <a:close/>
                </a:path>
                <a:path w="695960" h="525144">
                  <a:moveTo>
                    <a:pt x="585698" y="376072"/>
                  </a:moveTo>
                  <a:lnTo>
                    <a:pt x="580707" y="376072"/>
                  </a:lnTo>
                  <a:lnTo>
                    <a:pt x="580707" y="397840"/>
                  </a:lnTo>
                  <a:lnTo>
                    <a:pt x="550189" y="397840"/>
                  </a:lnTo>
                  <a:lnTo>
                    <a:pt x="550189" y="376072"/>
                  </a:lnTo>
                  <a:lnTo>
                    <a:pt x="545198" y="376072"/>
                  </a:lnTo>
                  <a:lnTo>
                    <a:pt x="545198" y="424091"/>
                  </a:lnTo>
                  <a:lnTo>
                    <a:pt x="550189" y="424091"/>
                  </a:lnTo>
                  <a:lnTo>
                    <a:pt x="550189" y="402399"/>
                  </a:lnTo>
                  <a:lnTo>
                    <a:pt x="580707" y="402399"/>
                  </a:lnTo>
                  <a:lnTo>
                    <a:pt x="580707" y="424091"/>
                  </a:lnTo>
                  <a:lnTo>
                    <a:pt x="585698" y="424091"/>
                  </a:lnTo>
                  <a:lnTo>
                    <a:pt x="585698" y="402399"/>
                  </a:lnTo>
                  <a:lnTo>
                    <a:pt x="585698" y="397840"/>
                  </a:lnTo>
                  <a:lnTo>
                    <a:pt x="585698" y="376072"/>
                  </a:lnTo>
                  <a:close/>
                </a:path>
                <a:path w="695960" h="525144">
                  <a:moveTo>
                    <a:pt x="604393" y="466026"/>
                  </a:moveTo>
                  <a:lnTo>
                    <a:pt x="572427" y="466026"/>
                  </a:lnTo>
                  <a:lnTo>
                    <a:pt x="572427" y="514045"/>
                  </a:lnTo>
                  <a:lnTo>
                    <a:pt x="604393" y="514045"/>
                  </a:lnTo>
                  <a:lnTo>
                    <a:pt x="604393" y="509485"/>
                  </a:lnTo>
                  <a:lnTo>
                    <a:pt x="577418" y="509485"/>
                  </a:lnTo>
                  <a:lnTo>
                    <a:pt x="577418" y="492353"/>
                  </a:lnTo>
                  <a:lnTo>
                    <a:pt x="603885" y="492353"/>
                  </a:lnTo>
                  <a:lnTo>
                    <a:pt x="603885" y="487794"/>
                  </a:lnTo>
                  <a:lnTo>
                    <a:pt x="577418" y="487794"/>
                  </a:lnTo>
                  <a:lnTo>
                    <a:pt x="577418" y="470585"/>
                  </a:lnTo>
                  <a:lnTo>
                    <a:pt x="604393" y="470585"/>
                  </a:lnTo>
                  <a:lnTo>
                    <a:pt x="604393" y="466026"/>
                  </a:lnTo>
                  <a:close/>
                </a:path>
                <a:path w="695960" h="525144">
                  <a:moveTo>
                    <a:pt x="634936" y="402831"/>
                  </a:moveTo>
                  <a:lnTo>
                    <a:pt x="633603" y="401091"/>
                  </a:lnTo>
                  <a:lnTo>
                    <a:pt x="630097" y="396544"/>
                  </a:lnTo>
                  <a:lnTo>
                    <a:pt x="629945" y="396544"/>
                  </a:lnTo>
                  <a:lnTo>
                    <a:pt x="629945" y="404126"/>
                  </a:lnTo>
                  <a:lnTo>
                    <a:pt x="629945" y="416496"/>
                  </a:lnTo>
                  <a:lnTo>
                    <a:pt x="625754" y="419531"/>
                  </a:lnTo>
                  <a:lnTo>
                    <a:pt x="603554" y="419531"/>
                  </a:lnTo>
                  <a:lnTo>
                    <a:pt x="603554" y="401091"/>
                  </a:lnTo>
                  <a:lnTo>
                    <a:pt x="625754" y="401091"/>
                  </a:lnTo>
                  <a:lnTo>
                    <a:pt x="629945" y="404126"/>
                  </a:lnTo>
                  <a:lnTo>
                    <a:pt x="629945" y="396544"/>
                  </a:lnTo>
                  <a:lnTo>
                    <a:pt x="603554" y="396544"/>
                  </a:lnTo>
                  <a:lnTo>
                    <a:pt x="603554" y="376072"/>
                  </a:lnTo>
                  <a:lnTo>
                    <a:pt x="598563" y="376072"/>
                  </a:lnTo>
                  <a:lnTo>
                    <a:pt x="598563" y="424091"/>
                  </a:lnTo>
                  <a:lnTo>
                    <a:pt x="630097" y="424091"/>
                  </a:lnTo>
                  <a:lnTo>
                    <a:pt x="633603" y="419531"/>
                  </a:lnTo>
                  <a:lnTo>
                    <a:pt x="634936" y="417804"/>
                  </a:lnTo>
                  <a:lnTo>
                    <a:pt x="634936" y="402831"/>
                  </a:lnTo>
                  <a:close/>
                </a:path>
                <a:path w="695960" h="525144">
                  <a:moveTo>
                    <a:pt x="647522" y="376072"/>
                  </a:moveTo>
                  <a:lnTo>
                    <a:pt x="642531" y="376072"/>
                  </a:lnTo>
                  <a:lnTo>
                    <a:pt x="642531" y="424091"/>
                  </a:lnTo>
                  <a:lnTo>
                    <a:pt x="647522" y="424091"/>
                  </a:lnTo>
                  <a:lnTo>
                    <a:pt x="647522" y="376072"/>
                  </a:lnTo>
                  <a:close/>
                </a:path>
                <a:path w="695960" h="525144">
                  <a:moveTo>
                    <a:pt x="649655" y="450989"/>
                  </a:moveTo>
                  <a:lnTo>
                    <a:pt x="645096" y="450989"/>
                  </a:lnTo>
                  <a:lnTo>
                    <a:pt x="644525" y="455041"/>
                  </a:lnTo>
                  <a:lnTo>
                    <a:pt x="640753" y="458508"/>
                  </a:lnTo>
                  <a:lnTo>
                    <a:pt x="631786" y="458508"/>
                  </a:lnTo>
                  <a:lnTo>
                    <a:pt x="628040" y="455041"/>
                  </a:lnTo>
                  <a:lnTo>
                    <a:pt x="627456" y="450989"/>
                  </a:lnTo>
                  <a:lnTo>
                    <a:pt x="622896" y="450989"/>
                  </a:lnTo>
                  <a:lnTo>
                    <a:pt x="623481" y="457415"/>
                  </a:lnTo>
                  <a:lnTo>
                    <a:pt x="629119" y="462915"/>
                  </a:lnTo>
                  <a:lnTo>
                    <a:pt x="643432" y="462915"/>
                  </a:lnTo>
                  <a:lnTo>
                    <a:pt x="647954" y="458508"/>
                  </a:lnTo>
                  <a:lnTo>
                    <a:pt x="649071" y="457415"/>
                  </a:lnTo>
                  <a:lnTo>
                    <a:pt x="649655" y="450989"/>
                  </a:lnTo>
                  <a:close/>
                </a:path>
                <a:path w="695960" h="525144">
                  <a:moveTo>
                    <a:pt x="656805" y="466026"/>
                  </a:moveTo>
                  <a:lnTo>
                    <a:pt x="650659" y="466026"/>
                  </a:lnTo>
                  <a:lnTo>
                    <a:pt x="620725" y="507746"/>
                  </a:lnTo>
                  <a:lnTo>
                    <a:pt x="620725" y="466026"/>
                  </a:lnTo>
                  <a:lnTo>
                    <a:pt x="615734" y="466026"/>
                  </a:lnTo>
                  <a:lnTo>
                    <a:pt x="615734" y="514045"/>
                  </a:lnTo>
                  <a:lnTo>
                    <a:pt x="621957" y="514045"/>
                  </a:lnTo>
                  <a:lnTo>
                    <a:pt x="626465" y="507746"/>
                  </a:lnTo>
                  <a:lnTo>
                    <a:pt x="651827" y="472389"/>
                  </a:lnTo>
                  <a:lnTo>
                    <a:pt x="651827" y="514045"/>
                  </a:lnTo>
                  <a:lnTo>
                    <a:pt x="656805" y="514045"/>
                  </a:lnTo>
                  <a:lnTo>
                    <a:pt x="656805" y="472389"/>
                  </a:lnTo>
                  <a:lnTo>
                    <a:pt x="656805" y="466026"/>
                  </a:lnTo>
                  <a:close/>
                </a:path>
                <a:path w="695960" h="525144">
                  <a:moveTo>
                    <a:pt x="682739" y="85077"/>
                  </a:moveTo>
                  <a:lnTo>
                    <a:pt x="678243" y="62953"/>
                  </a:lnTo>
                  <a:lnTo>
                    <a:pt x="677951" y="61518"/>
                  </a:lnTo>
                  <a:lnTo>
                    <a:pt x="676871" y="56197"/>
                  </a:lnTo>
                  <a:lnTo>
                    <a:pt x="676795" y="55816"/>
                  </a:lnTo>
                  <a:lnTo>
                    <a:pt x="676046" y="52171"/>
                  </a:lnTo>
                  <a:lnTo>
                    <a:pt x="674649" y="50101"/>
                  </a:lnTo>
                  <a:lnTo>
                    <a:pt x="670801" y="44399"/>
                  </a:lnTo>
                  <a:lnTo>
                    <a:pt x="666940" y="38684"/>
                  </a:lnTo>
                  <a:lnTo>
                    <a:pt x="663028" y="32905"/>
                  </a:lnTo>
                  <a:lnTo>
                    <a:pt x="659180" y="27190"/>
                  </a:lnTo>
                  <a:lnTo>
                    <a:pt x="657847" y="25222"/>
                  </a:lnTo>
                  <a:lnTo>
                    <a:pt x="643826" y="15748"/>
                  </a:lnTo>
                  <a:lnTo>
                    <a:pt x="630897" y="7010"/>
                  </a:lnTo>
                  <a:lnTo>
                    <a:pt x="609866" y="2743"/>
                  </a:lnTo>
                  <a:lnTo>
                    <a:pt x="609866" y="85966"/>
                  </a:lnTo>
                  <a:lnTo>
                    <a:pt x="608050" y="94907"/>
                  </a:lnTo>
                  <a:lnTo>
                    <a:pt x="603110" y="102222"/>
                  </a:lnTo>
                  <a:lnTo>
                    <a:pt x="595782" y="107162"/>
                  </a:lnTo>
                  <a:lnTo>
                    <a:pt x="586854" y="108978"/>
                  </a:lnTo>
                  <a:lnTo>
                    <a:pt x="555383" y="108978"/>
                  </a:lnTo>
                  <a:lnTo>
                    <a:pt x="555383" y="107162"/>
                  </a:lnTo>
                  <a:lnTo>
                    <a:pt x="555383" y="101460"/>
                  </a:lnTo>
                  <a:lnTo>
                    <a:pt x="555383" y="62953"/>
                  </a:lnTo>
                  <a:lnTo>
                    <a:pt x="586854" y="62953"/>
                  </a:lnTo>
                  <a:lnTo>
                    <a:pt x="609866" y="85966"/>
                  </a:lnTo>
                  <a:lnTo>
                    <a:pt x="609866" y="2743"/>
                  </a:lnTo>
                  <a:lnTo>
                    <a:pt x="597992" y="330"/>
                  </a:lnTo>
                  <a:lnTo>
                    <a:pt x="509079" y="330"/>
                  </a:lnTo>
                  <a:lnTo>
                    <a:pt x="509079" y="15748"/>
                  </a:lnTo>
                  <a:lnTo>
                    <a:pt x="509079" y="21463"/>
                  </a:lnTo>
                  <a:lnTo>
                    <a:pt x="509079" y="215646"/>
                  </a:lnTo>
                  <a:lnTo>
                    <a:pt x="488403" y="215646"/>
                  </a:lnTo>
                  <a:lnTo>
                    <a:pt x="488403" y="209931"/>
                  </a:lnTo>
                  <a:lnTo>
                    <a:pt x="509079" y="209931"/>
                  </a:lnTo>
                  <a:lnTo>
                    <a:pt x="509079" y="192798"/>
                  </a:lnTo>
                  <a:lnTo>
                    <a:pt x="500164" y="192798"/>
                  </a:lnTo>
                  <a:lnTo>
                    <a:pt x="500164" y="198526"/>
                  </a:lnTo>
                  <a:lnTo>
                    <a:pt x="500164" y="204241"/>
                  </a:lnTo>
                  <a:lnTo>
                    <a:pt x="488403" y="204241"/>
                  </a:lnTo>
                  <a:lnTo>
                    <a:pt x="488403" y="198526"/>
                  </a:lnTo>
                  <a:lnTo>
                    <a:pt x="500164" y="198526"/>
                  </a:lnTo>
                  <a:lnTo>
                    <a:pt x="500164" y="192798"/>
                  </a:lnTo>
                  <a:lnTo>
                    <a:pt x="488403" y="192798"/>
                  </a:lnTo>
                  <a:lnTo>
                    <a:pt x="488403" y="187096"/>
                  </a:lnTo>
                  <a:lnTo>
                    <a:pt x="509079" y="187096"/>
                  </a:lnTo>
                  <a:lnTo>
                    <a:pt x="509079" y="181394"/>
                  </a:lnTo>
                  <a:lnTo>
                    <a:pt x="488403" y="181394"/>
                  </a:lnTo>
                  <a:lnTo>
                    <a:pt x="488403" y="175679"/>
                  </a:lnTo>
                  <a:lnTo>
                    <a:pt x="509079" y="175679"/>
                  </a:lnTo>
                  <a:lnTo>
                    <a:pt x="509079" y="158559"/>
                  </a:lnTo>
                  <a:lnTo>
                    <a:pt x="500164" y="158559"/>
                  </a:lnTo>
                  <a:lnTo>
                    <a:pt x="500164" y="164274"/>
                  </a:lnTo>
                  <a:lnTo>
                    <a:pt x="500164" y="169989"/>
                  </a:lnTo>
                  <a:lnTo>
                    <a:pt x="488403" y="169989"/>
                  </a:lnTo>
                  <a:lnTo>
                    <a:pt x="488403" y="164274"/>
                  </a:lnTo>
                  <a:lnTo>
                    <a:pt x="500164" y="164274"/>
                  </a:lnTo>
                  <a:lnTo>
                    <a:pt x="500164" y="158559"/>
                  </a:lnTo>
                  <a:lnTo>
                    <a:pt x="488403" y="158559"/>
                  </a:lnTo>
                  <a:lnTo>
                    <a:pt x="488403" y="152844"/>
                  </a:lnTo>
                  <a:lnTo>
                    <a:pt x="509079" y="152844"/>
                  </a:lnTo>
                  <a:lnTo>
                    <a:pt x="509079" y="135712"/>
                  </a:lnTo>
                  <a:lnTo>
                    <a:pt x="500164" y="135712"/>
                  </a:lnTo>
                  <a:lnTo>
                    <a:pt x="500164" y="141427"/>
                  </a:lnTo>
                  <a:lnTo>
                    <a:pt x="500164" y="147142"/>
                  </a:lnTo>
                  <a:lnTo>
                    <a:pt x="488403" y="147142"/>
                  </a:lnTo>
                  <a:lnTo>
                    <a:pt x="488403" y="141427"/>
                  </a:lnTo>
                  <a:lnTo>
                    <a:pt x="500164" y="141427"/>
                  </a:lnTo>
                  <a:lnTo>
                    <a:pt x="500164" y="135712"/>
                  </a:lnTo>
                  <a:lnTo>
                    <a:pt x="488403" y="135712"/>
                  </a:lnTo>
                  <a:lnTo>
                    <a:pt x="488403" y="129997"/>
                  </a:lnTo>
                  <a:lnTo>
                    <a:pt x="509079" y="129997"/>
                  </a:lnTo>
                  <a:lnTo>
                    <a:pt x="509079" y="112877"/>
                  </a:lnTo>
                  <a:lnTo>
                    <a:pt x="500164" y="112877"/>
                  </a:lnTo>
                  <a:lnTo>
                    <a:pt x="500164" y="118605"/>
                  </a:lnTo>
                  <a:lnTo>
                    <a:pt x="500164" y="124320"/>
                  </a:lnTo>
                  <a:lnTo>
                    <a:pt x="488403" y="124320"/>
                  </a:lnTo>
                  <a:lnTo>
                    <a:pt x="488403" y="118605"/>
                  </a:lnTo>
                  <a:lnTo>
                    <a:pt x="500164" y="118605"/>
                  </a:lnTo>
                  <a:lnTo>
                    <a:pt x="500164" y="112877"/>
                  </a:lnTo>
                  <a:lnTo>
                    <a:pt x="488403" y="112877"/>
                  </a:lnTo>
                  <a:lnTo>
                    <a:pt x="488403" y="107162"/>
                  </a:lnTo>
                  <a:lnTo>
                    <a:pt x="509079" y="107162"/>
                  </a:lnTo>
                  <a:lnTo>
                    <a:pt x="509079" y="90068"/>
                  </a:lnTo>
                  <a:lnTo>
                    <a:pt x="500164" y="90068"/>
                  </a:lnTo>
                  <a:lnTo>
                    <a:pt x="500164" y="95758"/>
                  </a:lnTo>
                  <a:lnTo>
                    <a:pt x="500164" y="101460"/>
                  </a:lnTo>
                  <a:lnTo>
                    <a:pt x="488403" y="101460"/>
                  </a:lnTo>
                  <a:lnTo>
                    <a:pt x="488403" y="95758"/>
                  </a:lnTo>
                  <a:lnTo>
                    <a:pt x="500164" y="95758"/>
                  </a:lnTo>
                  <a:lnTo>
                    <a:pt x="500164" y="90068"/>
                  </a:lnTo>
                  <a:lnTo>
                    <a:pt x="488403" y="90068"/>
                  </a:lnTo>
                  <a:lnTo>
                    <a:pt x="488403" y="84353"/>
                  </a:lnTo>
                  <a:lnTo>
                    <a:pt x="509079" y="84353"/>
                  </a:lnTo>
                  <a:lnTo>
                    <a:pt x="509079" y="67221"/>
                  </a:lnTo>
                  <a:lnTo>
                    <a:pt x="500164" y="67221"/>
                  </a:lnTo>
                  <a:lnTo>
                    <a:pt x="500164" y="72948"/>
                  </a:lnTo>
                  <a:lnTo>
                    <a:pt x="500164" y="78663"/>
                  </a:lnTo>
                  <a:lnTo>
                    <a:pt x="488403" y="78663"/>
                  </a:lnTo>
                  <a:lnTo>
                    <a:pt x="488403" y="72948"/>
                  </a:lnTo>
                  <a:lnTo>
                    <a:pt x="500164" y="72948"/>
                  </a:lnTo>
                  <a:lnTo>
                    <a:pt x="500164" y="67221"/>
                  </a:lnTo>
                  <a:lnTo>
                    <a:pt x="488403" y="67221"/>
                  </a:lnTo>
                  <a:lnTo>
                    <a:pt x="488403" y="61518"/>
                  </a:lnTo>
                  <a:lnTo>
                    <a:pt x="509079" y="61518"/>
                  </a:lnTo>
                  <a:lnTo>
                    <a:pt x="509079" y="44399"/>
                  </a:lnTo>
                  <a:lnTo>
                    <a:pt x="500164" y="44399"/>
                  </a:lnTo>
                  <a:lnTo>
                    <a:pt x="500164" y="50101"/>
                  </a:lnTo>
                  <a:lnTo>
                    <a:pt x="500164" y="55816"/>
                  </a:lnTo>
                  <a:lnTo>
                    <a:pt x="488403" y="55816"/>
                  </a:lnTo>
                  <a:lnTo>
                    <a:pt x="488403" y="50101"/>
                  </a:lnTo>
                  <a:lnTo>
                    <a:pt x="500164" y="50101"/>
                  </a:lnTo>
                  <a:lnTo>
                    <a:pt x="500164" y="44399"/>
                  </a:lnTo>
                  <a:lnTo>
                    <a:pt x="488403" y="44399"/>
                  </a:lnTo>
                  <a:lnTo>
                    <a:pt x="488403" y="38684"/>
                  </a:lnTo>
                  <a:lnTo>
                    <a:pt x="509079" y="38684"/>
                  </a:lnTo>
                  <a:lnTo>
                    <a:pt x="509079" y="21463"/>
                  </a:lnTo>
                  <a:lnTo>
                    <a:pt x="500164" y="21463"/>
                  </a:lnTo>
                  <a:lnTo>
                    <a:pt x="500164" y="27190"/>
                  </a:lnTo>
                  <a:lnTo>
                    <a:pt x="500164" y="32905"/>
                  </a:lnTo>
                  <a:lnTo>
                    <a:pt x="488403" y="32905"/>
                  </a:lnTo>
                  <a:lnTo>
                    <a:pt x="488403" y="27190"/>
                  </a:lnTo>
                  <a:lnTo>
                    <a:pt x="500164" y="27190"/>
                  </a:lnTo>
                  <a:lnTo>
                    <a:pt x="500164" y="21463"/>
                  </a:lnTo>
                  <a:lnTo>
                    <a:pt x="488403" y="21463"/>
                  </a:lnTo>
                  <a:lnTo>
                    <a:pt x="488403" y="15748"/>
                  </a:lnTo>
                  <a:lnTo>
                    <a:pt x="509079" y="15748"/>
                  </a:lnTo>
                  <a:lnTo>
                    <a:pt x="509079" y="330"/>
                  </a:lnTo>
                  <a:lnTo>
                    <a:pt x="479780" y="330"/>
                  </a:lnTo>
                  <a:lnTo>
                    <a:pt x="479780" y="21463"/>
                  </a:lnTo>
                  <a:lnTo>
                    <a:pt x="479780" y="207645"/>
                  </a:lnTo>
                  <a:lnTo>
                    <a:pt x="445211" y="148653"/>
                  </a:lnTo>
                  <a:lnTo>
                    <a:pt x="424954" y="114071"/>
                  </a:lnTo>
                  <a:lnTo>
                    <a:pt x="443877" y="82067"/>
                  </a:lnTo>
                  <a:lnTo>
                    <a:pt x="479717" y="21463"/>
                  </a:lnTo>
                  <a:lnTo>
                    <a:pt x="479780" y="330"/>
                  </a:lnTo>
                  <a:lnTo>
                    <a:pt x="413219" y="330"/>
                  </a:lnTo>
                  <a:lnTo>
                    <a:pt x="365785" y="82067"/>
                  </a:lnTo>
                  <a:lnTo>
                    <a:pt x="350189" y="82067"/>
                  </a:lnTo>
                  <a:lnTo>
                    <a:pt x="350189" y="72580"/>
                  </a:lnTo>
                  <a:lnTo>
                    <a:pt x="350189" y="71894"/>
                  </a:lnTo>
                  <a:lnTo>
                    <a:pt x="350189" y="50647"/>
                  </a:lnTo>
                  <a:lnTo>
                    <a:pt x="350189" y="0"/>
                  </a:lnTo>
                  <a:lnTo>
                    <a:pt x="274066" y="152"/>
                  </a:lnTo>
                  <a:lnTo>
                    <a:pt x="274066" y="50647"/>
                  </a:lnTo>
                  <a:lnTo>
                    <a:pt x="271551" y="47548"/>
                  </a:lnTo>
                  <a:lnTo>
                    <a:pt x="268795" y="44602"/>
                  </a:lnTo>
                  <a:lnTo>
                    <a:pt x="265811" y="41808"/>
                  </a:lnTo>
                  <a:lnTo>
                    <a:pt x="250367" y="30035"/>
                  </a:lnTo>
                  <a:lnTo>
                    <a:pt x="232244" y="21094"/>
                  </a:lnTo>
                  <a:lnTo>
                    <a:pt x="221132" y="17830"/>
                  </a:lnTo>
                  <a:lnTo>
                    <a:pt x="221132" y="113842"/>
                  </a:lnTo>
                  <a:lnTo>
                    <a:pt x="218617" y="128181"/>
                  </a:lnTo>
                  <a:lnTo>
                    <a:pt x="211645" y="140436"/>
                  </a:lnTo>
                  <a:lnTo>
                    <a:pt x="201142" y="149707"/>
                  </a:lnTo>
                  <a:lnTo>
                    <a:pt x="187998" y="155105"/>
                  </a:lnTo>
                  <a:lnTo>
                    <a:pt x="187998" y="72580"/>
                  </a:lnTo>
                  <a:lnTo>
                    <a:pt x="201142" y="77965"/>
                  </a:lnTo>
                  <a:lnTo>
                    <a:pt x="211645" y="87249"/>
                  </a:lnTo>
                  <a:lnTo>
                    <a:pt x="218617" y="99504"/>
                  </a:lnTo>
                  <a:lnTo>
                    <a:pt x="221132" y="113842"/>
                  </a:lnTo>
                  <a:lnTo>
                    <a:pt x="221132" y="17830"/>
                  </a:lnTo>
                  <a:lnTo>
                    <a:pt x="211455" y="14986"/>
                  </a:lnTo>
                  <a:lnTo>
                    <a:pt x="187998" y="11684"/>
                  </a:lnTo>
                  <a:lnTo>
                    <a:pt x="187998" y="1663"/>
                  </a:lnTo>
                  <a:lnTo>
                    <a:pt x="120281" y="1663"/>
                  </a:lnTo>
                  <a:lnTo>
                    <a:pt x="120281" y="11684"/>
                  </a:lnTo>
                  <a:lnTo>
                    <a:pt x="120281" y="71894"/>
                  </a:lnTo>
                  <a:lnTo>
                    <a:pt x="120281" y="155790"/>
                  </a:lnTo>
                  <a:lnTo>
                    <a:pt x="105676" y="151193"/>
                  </a:lnTo>
                  <a:lnTo>
                    <a:pt x="93891" y="141922"/>
                  </a:lnTo>
                  <a:lnTo>
                    <a:pt x="86004" y="129108"/>
                  </a:lnTo>
                  <a:lnTo>
                    <a:pt x="83185" y="114071"/>
                  </a:lnTo>
                  <a:lnTo>
                    <a:pt x="83134" y="113842"/>
                  </a:lnTo>
                  <a:lnTo>
                    <a:pt x="86004" y="98564"/>
                  </a:lnTo>
                  <a:lnTo>
                    <a:pt x="93891" y="85750"/>
                  </a:lnTo>
                  <a:lnTo>
                    <a:pt x="105676" y="76492"/>
                  </a:lnTo>
                  <a:lnTo>
                    <a:pt x="120281" y="71894"/>
                  </a:lnTo>
                  <a:lnTo>
                    <a:pt x="120281" y="11684"/>
                  </a:lnTo>
                  <a:lnTo>
                    <a:pt x="119913" y="11684"/>
                  </a:lnTo>
                  <a:lnTo>
                    <a:pt x="95770" y="14986"/>
                  </a:lnTo>
                  <a:lnTo>
                    <a:pt x="96126" y="14986"/>
                  </a:lnTo>
                  <a:lnTo>
                    <a:pt x="75018" y="21094"/>
                  </a:lnTo>
                  <a:lnTo>
                    <a:pt x="75158" y="21094"/>
                  </a:lnTo>
                  <a:lnTo>
                    <a:pt x="56896" y="30035"/>
                  </a:lnTo>
                  <a:lnTo>
                    <a:pt x="41351" y="41808"/>
                  </a:lnTo>
                  <a:lnTo>
                    <a:pt x="14566" y="91706"/>
                  </a:lnTo>
                  <a:lnTo>
                    <a:pt x="12788" y="112877"/>
                  </a:lnTo>
                  <a:lnTo>
                    <a:pt x="14566" y="133972"/>
                  </a:lnTo>
                  <a:lnTo>
                    <a:pt x="28854" y="169481"/>
                  </a:lnTo>
                  <a:lnTo>
                    <a:pt x="56984" y="195707"/>
                  </a:lnTo>
                  <a:lnTo>
                    <a:pt x="96456" y="210794"/>
                  </a:lnTo>
                  <a:lnTo>
                    <a:pt x="120281" y="214033"/>
                  </a:lnTo>
                  <a:lnTo>
                    <a:pt x="120281" y="231127"/>
                  </a:lnTo>
                  <a:lnTo>
                    <a:pt x="187350" y="231127"/>
                  </a:lnTo>
                  <a:lnTo>
                    <a:pt x="187350" y="214033"/>
                  </a:lnTo>
                  <a:lnTo>
                    <a:pt x="211023" y="210794"/>
                  </a:lnTo>
                  <a:lnTo>
                    <a:pt x="250253" y="195707"/>
                  </a:lnTo>
                  <a:lnTo>
                    <a:pt x="274066" y="175044"/>
                  </a:lnTo>
                  <a:lnTo>
                    <a:pt x="274066" y="219443"/>
                  </a:lnTo>
                  <a:lnTo>
                    <a:pt x="275031" y="221183"/>
                  </a:lnTo>
                  <a:lnTo>
                    <a:pt x="276479" y="222592"/>
                  </a:lnTo>
                  <a:lnTo>
                    <a:pt x="278638" y="223977"/>
                  </a:lnTo>
                  <a:lnTo>
                    <a:pt x="280263" y="225120"/>
                  </a:lnTo>
                  <a:lnTo>
                    <a:pt x="312077" y="232016"/>
                  </a:lnTo>
                  <a:lnTo>
                    <a:pt x="319963" y="231686"/>
                  </a:lnTo>
                  <a:lnTo>
                    <a:pt x="344906" y="224396"/>
                  </a:lnTo>
                  <a:lnTo>
                    <a:pt x="347446" y="222885"/>
                  </a:lnTo>
                  <a:lnTo>
                    <a:pt x="349275" y="221183"/>
                  </a:lnTo>
                  <a:lnTo>
                    <a:pt x="350113" y="219443"/>
                  </a:lnTo>
                  <a:lnTo>
                    <a:pt x="350189" y="175044"/>
                  </a:lnTo>
                  <a:lnTo>
                    <a:pt x="350189" y="155790"/>
                  </a:lnTo>
                  <a:lnTo>
                    <a:pt x="350189" y="155105"/>
                  </a:lnTo>
                  <a:lnTo>
                    <a:pt x="350189" y="148653"/>
                  </a:lnTo>
                  <a:lnTo>
                    <a:pt x="364172" y="148653"/>
                  </a:lnTo>
                  <a:lnTo>
                    <a:pt x="412026" y="231127"/>
                  </a:lnTo>
                  <a:lnTo>
                    <a:pt x="555383" y="231127"/>
                  </a:lnTo>
                  <a:lnTo>
                    <a:pt x="555383" y="169837"/>
                  </a:lnTo>
                  <a:lnTo>
                    <a:pt x="597992" y="169837"/>
                  </a:lnTo>
                  <a:lnTo>
                    <a:pt x="625322" y="164274"/>
                  </a:lnTo>
                  <a:lnTo>
                    <a:pt x="630897" y="163144"/>
                  </a:lnTo>
                  <a:lnTo>
                    <a:pt x="637692" y="158559"/>
                  </a:lnTo>
                  <a:lnTo>
                    <a:pt x="646137" y="152844"/>
                  </a:lnTo>
                  <a:lnTo>
                    <a:pt x="654583" y="147142"/>
                  </a:lnTo>
                  <a:lnTo>
                    <a:pt x="657847" y="144932"/>
                  </a:lnTo>
                  <a:lnTo>
                    <a:pt x="660209" y="141427"/>
                  </a:lnTo>
                  <a:lnTo>
                    <a:pt x="664083" y="135712"/>
                  </a:lnTo>
                  <a:lnTo>
                    <a:pt x="667931" y="129997"/>
                  </a:lnTo>
                  <a:lnTo>
                    <a:pt x="671779" y="124320"/>
                  </a:lnTo>
                  <a:lnTo>
                    <a:pt x="675640" y="118605"/>
                  </a:lnTo>
                  <a:lnTo>
                    <a:pt x="676046" y="117983"/>
                  </a:lnTo>
                  <a:lnTo>
                    <a:pt x="677087" y="112877"/>
                  </a:lnTo>
                  <a:lnTo>
                    <a:pt x="677887" y="108978"/>
                  </a:lnTo>
                  <a:lnTo>
                    <a:pt x="682739" y="85077"/>
                  </a:lnTo>
                  <a:close/>
                </a:path>
                <a:path w="695960" h="525144">
                  <a:moveTo>
                    <a:pt x="695528" y="376072"/>
                  </a:moveTo>
                  <a:lnTo>
                    <a:pt x="689610" y="376072"/>
                  </a:lnTo>
                  <a:lnTo>
                    <a:pt x="675220" y="396036"/>
                  </a:lnTo>
                  <a:lnTo>
                    <a:pt x="660755" y="376072"/>
                  </a:lnTo>
                  <a:lnTo>
                    <a:pt x="655040" y="376072"/>
                  </a:lnTo>
                  <a:lnTo>
                    <a:pt x="672325" y="400011"/>
                  </a:lnTo>
                  <a:lnTo>
                    <a:pt x="655040" y="424091"/>
                  </a:lnTo>
                  <a:lnTo>
                    <a:pt x="660895" y="424091"/>
                  </a:lnTo>
                  <a:lnTo>
                    <a:pt x="675360" y="404063"/>
                  </a:lnTo>
                  <a:lnTo>
                    <a:pt x="689889" y="424091"/>
                  </a:lnTo>
                  <a:lnTo>
                    <a:pt x="695528" y="424091"/>
                  </a:lnTo>
                  <a:lnTo>
                    <a:pt x="681012" y="404063"/>
                  </a:lnTo>
                  <a:lnTo>
                    <a:pt x="678180" y="400164"/>
                  </a:lnTo>
                  <a:lnTo>
                    <a:pt x="681151" y="396036"/>
                  </a:lnTo>
                  <a:lnTo>
                    <a:pt x="695528" y="37607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100" y="21403"/>
            <a:ext cx="1121761" cy="13961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34477"/>
            <a:ext cx="3248276" cy="3248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506" y="3904243"/>
            <a:ext cx="3472394" cy="3356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932" y="218449"/>
            <a:ext cx="3296153" cy="32961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7" y="3708156"/>
            <a:ext cx="3518647" cy="35186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7900" y="3782132"/>
            <a:ext cx="3600953" cy="36009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706" y="83605"/>
            <a:ext cx="3600953" cy="36009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2847" y="1866526"/>
            <a:ext cx="3143753" cy="3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41341" y="897954"/>
            <a:ext cx="327025" cy="233679"/>
          </a:xfrm>
          <a:custGeom>
            <a:avLst/>
            <a:gdLst/>
            <a:ahLst/>
            <a:cxnLst/>
            <a:rect l="l" t="t" r="r" b="b"/>
            <a:pathLst>
              <a:path w="327025" h="233680">
                <a:moveTo>
                  <a:pt x="326986" y="101536"/>
                </a:moveTo>
                <a:lnTo>
                  <a:pt x="324866" y="101536"/>
                </a:lnTo>
                <a:lnTo>
                  <a:pt x="321119" y="99212"/>
                </a:lnTo>
                <a:lnTo>
                  <a:pt x="321119" y="107886"/>
                </a:lnTo>
                <a:lnTo>
                  <a:pt x="321119" y="227266"/>
                </a:lnTo>
                <a:lnTo>
                  <a:pt x="5867" y="227266"/>
                </a:lnTo>
                <a:lnTo>
                  <a:pt x="5867" y="107886"/>
                </a:lnTo>
                <a:lnTo>
                  <a:pt x="124485" y="107886"/>
                </a:lnTo>
                <a:lnTo>
                  <a:pt x="124485" y="161544"/>
                </a:lnTo>
                <a:lnTo>
                  <a:pt x="196189" y="161544"/>
                </a:lnTo>
                <a:lnTo>
                  <a:pt x="196189" y="155676"/>
                </a:lnTo>
                <a:lnTo>
                  <a:pt x="196189" y="108331"/>
                </a:lnTo>
                <a:lnTo>
                  <a:pt x="196189" y="107886"/>
                </a:lnTo>
                <a:lnTo>
                  <a:pt x="321119" y="107886"/>
                </a:lnTo>
                <a:lnTo>
                  <a:pt x="321119" y="99212"/>
                </a:lnTo>
                <a:lnTo>
                  <a:pt x="313766" y="94640"/>
                </a:lnTo>
                <a:lnTo>
                  <a:pt x="313766" y="101536"/>
                </a:lnTo>
                <a:lnTo>
                  <a:pt x="190322" y="101536"/>
                </a:lnTo>
                <a:lnTo>
                  <a:pt x="190322" y="108331"/>
                </a:lnTo>
                <a:lnTo>
                  <a:pt x="190322" y="155676"/>
                </a:lnTo>
                <a:lnTo>
                  <a:pt x="130340" y="155676"/>
                </a:lnTo>
                <a:lnTo>
                  <a:pt x="130340" y="108331"/>
                </a:lnTo>
                <a:lnTo>
                  <a:pt x="190322" y="108331"/>
                </a:lnTo>
                <a:lnTo>
                  <a:pt x="190322" y="101536"/>
                </a:lnTo>
                <a:lnTo>
                  <a:pt x="13055" y="101536"/>
                </a:lnTo>
                <a:lnTo>
                  <a:pt x="161709" y="6934"/>
                </a:lnTo>
                <a:lnTo>
                  <a:pt x="313766" y="101536"/>
                </a:lnTo>
                <a:lnTo>
                  <a:pt x="313766" y="94640"/>
                </a:lnTo>
                <a:lnTo>
                  <a:pt x="161671" y="0"/>
                </a:lnTo>
                <a:lnTo>
                  <a:pt x="2095" y="101536"/>
                </a:lnTo>
                <a:lnTo>
                  <a:pt x="0" y="101536"/>
                </a:lnTo>
                <a:lnTo>
                  <a:pt x="0" y="107886"/>
                </a:lnTo>
                <a:lnTo>
                  <a:pt x="0" y="227266"/>
                </a:lnTo>
                <a:lnTo>
                  <a:pt x="0" y="233616"/>
                </a:lnTo>
                <a:lnTo>
                  <a:pt x="326986" y="233616"/>
                </a:lnTo>
                <a:lnTo>
                  <a:pt x="326986" y="227838"/>
                </a:lnTo>
                <a:lnTo>
                  <a:pt x="326986" y="227266"/>
                </a:lnTo>
                <a:lnTo>
                  <a:pt x="326986" y="107886"/>
                </a:lnTo>
                <a:lnTo>
                  <a:pt x="326986" y="107416"/>
                </a:lnTo>
                <a:lnTo>
                  <a:pt x="326986" y="101536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93527" y="471844"/>
            <a:ext cx="537845" cy="245745"/>
          </a:xfrm>
          <a:custGeom>
            <a:avLst/>
            <a:gdLst/>
            <a:ahLst/>
            <a:cxnLst/>
            <a:rect l="l" t="t" r="r" b="b"/>
            <a:pathLst>
              <a:path w="537845" h="245745">
                <a:moveTo>
                  <a:pt x="537603" y="190868"/>
                </a:moveTo>
                <a:lnTo>
                  <a:pt x="531736" y="186550"/>
                </a:lnTo>
                <a:lnTo>
                  <a:pt x="531736" y="193840"/>
                </a:lnTo>
                <a:lnTo>
                  <a:pt x="531736" y="236791"/>
                </a:lnTo>
                <a:lnTo>
                  <a:pt x="307594" y="237934"/>
                </a:lnTo>
                <a:lnTo>
                  <a:pt x="307594" y="236816"/>
                </a:lnTo>
                <a:lnTo>
                  <a:pt x="223710" y="236816"/>
                </a:lnTo>
                <a:lnTo>
                  <a:pt x="223710" y="182206"/>
                </a:lnTo>
                <a:lnTo>
                  <a:pt x="301726" y="182206"/>
                </a:lnTo>
                <a:lnTo>
                  <a:pt x="301726" y="236778"/>
                </a:lnTo>
                <a:lnTo>
                  <a:pt x="307594" y="236778"/>
                </a:lnTo>
                <a:lnTo>
                  <a:pt x="307594" y="182206"/>
                </a:lnTo>
                <a:lnTo>
                  <a:pt x="307594" y="181762"/>
                </a:lnTo>
                <a:lnTo>
                  <a:pt x="307594" y="175856"/>
                </a:lnTo>
                <a:lnTo>
                  <a:pt x="217843" y="175856"/>
                </a:lnTo>
                <a:lnTo>
                  <a:pt x="217843" y="182206"/>
                </a:lnTo>
                <a:lnTo>
                  <a:pt x="217843" y="236816"/>
                </a:lnTo>
                <a:lnTo>
                  <a:pt x="217843" y="238391"/>
                </a:lnTo>
                <a:lnTo>
                  <a:pt x="5867" y="239458"/>
                </a:lnTo>
                <a:lnTo>
                  <a:pt x="5867" y="181698"/>
                </a:lnTo>
                <a:lnTo>
                  <a:pt x="252831" y="5867"/>
                </a:lnTo>
                <a:lnTo>
                  <a:pt x="276631" y="5867"/>
                </a:lnTo>
                <a:lnTo>
                  <a:pt x="531736" y="193840"/>
                </a:lnTo>
                <a:lnTo>
                  <a:pt x="531736" y="186550"/>
                </a:lnTo>
                <a:lnTo>
                  <a:pt x="286524" y="5867"/>
                </a:lnTo>
                <a:lnTo>
                  <a:pt x="278561" y="0"/>
                </a:lnTo>
                <a:lnTo>
                  <a:pt x="250952" y="0"/>
                </a:lnTo>
                <a:lnTo>
                  <a:pt x="0" y="178663"/>
                </a:lnTo>
                <a:lnTo>
                  <a:pt x="0" y="245364"/>
                </a:lnTo>
                <a:lnTo>
                  <a:pt x="537603" y="242620"/>
                </a:lnTo>
                <a:lnTo>
                  <a:pt x="537603" y="239458"/>
                </a:lnTo>
                <a:lnTo>
                  <a:pt x="537603" y="190868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77871" y="1504109"/>
            <a:ext cx="148784" cy="21928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1055366" y="0"/>
            <a:ext cx="328295" cy="1705610"/>
            <a:chOff x="11055366" y="0"/>
            <a:chExt cx="328295" cy="17056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33745" y="1628046"/>
              <a:ext cx="149490" cy="7716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055362" y="1"/>
              <a:ext cx="257175" cy="1678939"/>
            </a:xfrm>
            <a:custGeom>
              <a:avLst/>
              <a:gdLst/>
              <a:ahLst/>
              <a:cxnLst/>
              <a:rect l="l" t="t" r="r" b="b"/>
              <a:pathLst>
                <a:path w="257175" h="1678939">
                  <a:moveTo>
                    <a:pt x="148475" y="1678520"/>
                  </a:moveTo>
                  <a:lnTo>
                    <a:pt x="148145" y="1672653"/>
                  </a:lnTo>
                  <a:lnTo>
                    <a:pt x="142265" y="1568526"/>
                  </a:lnTo>
                  <a:lnTo>
                    <a:pt x="142265" y="1672653"/>
                  </a:lnTo>
                  <a:lnTo>
                    <a:pt x="94932" y="1672653"/>
                  </a:lnTo>
                  <a:lnTo>
                    <a:pt x="94932" y="1569999"/>
                  </a:lnTo>
                  <a:lnTo>
                    <a:pt x="89065" y="1569999"/>
                  </a:lnTo>
                  <a:lnTo>
                    <a:pt x="89065" y="1672590"/>
                  </a:lnTo>
                  <a:lnTo>
                    <a:pt x="59347" y="1672590"/>
                  </a:lnTo>
                  <a:lnTo>
                    <a:pt x="59347" y="1569720"/>
                  </a:lnTo>
                  <a:lnTo>
                    <a:pt x="94932" y="1569720"/>
                  </a:lnTo>
                  <a:lnTo>
                    <a:pt x="94932" y="1564640"/>
                  </a:lnTo>
                  <a:lnTo>
                    <a:pt x="53479" y="1564640"/>
                  </a:lnTo>
                  <a:lnTo>
                    <a:pt x="53479" y="1569720"/>
                  </a:lnTo>
                  <a:lnTo>
                    <a:pt x="53479" y="1672590"/>
                  </a:lnTo>
                  <a:lnTo>
                    <a:pt x="6108" y="1672653"/>
                  </a:lnTo>
                  <a:lnTo>
                    <a:pt x="14820" y="1459661"/>
                  </a:lnTo>
                  <a:lnTo>
                    <a:pt x="72809" y="1390078"/>
                  </a:lnTo>
                  <a:lnTo>
                    <a:pt x="75552" y="1390078"/>
                  </a:lnTo>
                  <a:lnTo>
                    <a:pt x="130035" y="1456105"/>
                  </a:lnTo>
                  <a:lnTo>
                    <a:pt x="142265" y="1672653"/>
                  </a:lnTo>
                  <a:lnTo>
                    <a:pt x="142265" y="1568526"/>
                  </a:lnTo>
                  <a:lnTo>
                    <a:pt x="136118" y="1459661"/>
                  </a:lnTo>
                  <a:lnTo>
                    <a:pt x="135991" y="1457426"/>
                  </a:lnTo>
                  <a:lnTo>
                    <a:pt x="135915" y="1456105"/>
                  </a:lnTo>
                  <a:lnTo>
                    <a:pt x="135788" y="1453870"/>
                  </a:lnTo>
                  <a:lnTo>
                    <a:pt x="81813" y="1388427"/>
                  </a:lnTo>
                  <a:lnTo>
                    <a:pt x="76974" y="1382560"/>
                  </a:lnTo>
                  <a:lnTo>
                    <a:pt x="76974" y="0"/>
                  </a:lnTo>
                  <a:lnTo>
                    <a:pt x="71107" y="0"/>
                  </a:lnTo>
                  <a:lnTo>
                    <a:pt x="71107" y="1382991"/>
                  </a:lnTo>
                  <a:lnTo>
                    <a:pt x="9055" y="1457426"/>
                  </a:lnTo>
                  <a:lnTo>
                    <a:pt x="0" y="1678520"/>
                  </a:lnTo>
                  <a:lnTo>
                    <a:pt x="53479" y="1678520"/>
                  </a:lnTo>
                  <a:lnTo>
                    <a:pt x="53479" y="1678940"/>
                  </a:lnTo>
                  <a:lnTo>
                    <a:pt x="94932" y="1678940"/>
                  </a:lnTo>
                  <a:lnTo>
                    <a:pt x="94932" y="1678520"/>
                  </a:lnTo>
                  <a:lnTo>
                    <a:pt x="148475" y="1678520"/>
                  </a:lnTo>
                  <a:close/>
                </a:path>
                <a:path w="257175" h="1678939">
                  <a:moveTo>
                    <a:pt x="256794" y="0"/>
                  </a:moveTo>
                  <a:lnTo>
                    <a:pt x="250913" y="0"/>
                  </a:lnTo>
                  <a:lnTo>
                    <a:pt x="250913" y="1637614"/>
                  </a:lnTo>
                  <a:lnTo>
                    <a:pt x="256794" y="1637614"/>
                  </a:lnTo>
                  <a:lnTo>
                    <a:pt x="256794" y="0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0948996" y="0"/>
            <a:ext cx="6350" cy="1518920"/>
          </a:xfrm>
          <a:custGeom>
            <a:avLst/>
            <a:gdLst/>
            <a:ahLst/>
            <a:cxnLst/>
            <a:rect l="l" t="t" r="r" b="b"/>
            <a:pathLst>
              <a:path w="6350" h="1518920">
                <a:moveTo>
                  <a:pt x="5868" y="0"/>
                </a:moveTo>
                <a:lnTo>
                  <a:pt x="0" y="0"/>
                </a:lnTo>
                <a:lnTo>
                  <a:pt x="0" y="1518510"/>
                </a:lnTo>
                <a:lnTo>
                  <a:pt x="5868" y="1518510"/>
                </a:lnTo>
                <a:lnTo>
                  <a:pt x="5868" y="0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610797" y="679451"/>
            <a:ext cx="524510" cy="162560"/>
          </a:xfrm>
          <a:custGeom>
            <a:avLst/>
            <a:gdLst/>
            <a:ahLst/>
            <a:cxnLst/>
            <a:rect l="l" t="t" r="r" b="b"/>
            <a:pathLst>
              <a:path w="524509" h="162559">
                <a:moveTo>
                  <a:pt x="509879" y="5524"/>
                </a:moveTo>
                <a:lnTo>
                  <a:pt x="503885" y="5524"/>
                </a:lnTo>
                <a:lnTo>
                  <a:pt x="503885" y="50342"/>
                </a:lnTo>
                <a:lnTo>
                  <a:pt x="509879" y="50342"/>
                </a:lnTo>
                <a:lnTo>
                  <a:pt x="509879" y="5524"/>
                </a:lnTo>
                <a:close/>
              </a:path>
              <a:path w="524509" h="162559">
                <a:moveTo>
                  <a:pt x="524217" y="162153"/>
                </a:moveTo>
                <a:lnTo>
                  <a:pt x="517398" y="110350"/>
                </a:lnTo>
                <a:lnTo>
                  <a:pt x="517398" y="156171"/>
                </a:lnTo>
                <a:lnTo>
                  <a:pt x="6680" y="156171"/>
                </a:lnTo>
                <a:lnTo>
                  <a:pt x="17691" y="55880"/>
                </a:lnTo>
                <a:lnTo>
                  <a:pt x="95592" y="55880"/>
                </a:lnTo>
                <a:lnTo>
                  <a:pt x="95592" y="110299"/>
                </a:lnTo>
                <a:lnTo>
                  <a:pt x="154482" y="110299"/>
                </a:lnTo>
                <a:lnTo>
                  <a:pt x="154482" y="104305"/>
                </a:lnTo>
                <a:lnTo>
                  <a:pt x="154482" y="58445"/>
                </a:lnTo>
                <a:lnTo>
                  <a:pt x="154482" y="55880"/>
                </a:lnTo>
                <a:lnTo>
                  <a:pt x="235280" y="55880"/>
                </a:lnTo>
                <a:lnTo>
                  <a:pt x="235280" y="110299"/>
                </a:lnTo>
                <a:lnTo>
                  <a:pt x="294170" y="110299"/>
                </a:lnTo>
                <a:lnTo>
                  <a:pt x="294170" y="104305"/>
                </a:lnTo>
                <a:lnTo>
                  <a:pt x="294170" y="58445"/>
                </a:lnTo>
                <a:lnTo>
                  <a:pt x="294170" y="55880"/>
                </a:lnTo>
                <a:lnTo>
                  <a:pt x="374967" y="55880"/>
                </a:lnTo>
                <a:lnTo>
                  <a:pt x="374967" y="110299"/>
                </a:lnTo>
                <a:lnTo>
                  <a:pt x="433844" y="110299"/>
                </a:lnTo>
                <a:lnTo>
                  <a:pt x="433844" y="104305"/>
                </a:lnTo>
                <a:lnTo>
                  <a:pt x="433844" y="58445"/>
                </a:lnTo>
                <a:lnTo>
                  <a:pt x="433844" y="55880"/>
                </a:lnTo>
                <a:lnTo>
                  <a:pt x="504190" y="55880"/>
                </a:lnTo>
                <a:lnTo>
                  <a:pt x="517398" y="156171"/>
                </a:lnTo>
                <a:lnTo>
                  <a:pt x="517398" y="110350"/>
                </a:lnTo>
                <a:lnTo>
                  <a:pt x="509879" y="53238"/>
                </a:lnTo>
                <a:lnTo>
                  <a:pt x="509879" y="50800"/>
                </a:lnTo>
                <a:lnTo>
                  <a:pt x="427875" y="50800"/>
                </a:lnTo>
                <a:lnTo>
                  <a:pt x="427875" y="58445"/>
                </a:lnTo>
                <a:lnTo>
                  <a:pt x="427875" y="104305"/>
                </a:lnTo>
                <a:lnTo>
                  <a:pt x="380949" y="104305"/>
                </a:lnTo>
                <a:lnTo>
                  <a:pt x="380949" y="58445"/>
                </a:lnTo>
                <a:lnTo>
                  <a:pt x="427875" y="58445"/>
                </a:lnTo>
                <a:lnTo>
                  <a:pt x="427875" y="50800"/>
                </a:lnTo>
                <a:lnTo>
                  <a:pt x="288188" y="50800"/>
                </a:lnTo>
                <a:lnTo>
                  <a:pt x="288188" y="58445"/>
                </a:lnTo>
                <a:lnTo>
                  <a:pt x="288188" y="104305"/>
                </a:lnTo>
                <a:lnTo>
                  <a:pt x="241249" y="104305"/>
                </a:lnTo>
                <a:lnTo>
                  <a:pt x="241249" y="58445"/>
                </a:lnTo>
                <a:lnTo>
                  <a:pt x="288188" y="58445"/>
                </a:lnTo>
                <a:lnTo>
                  <a:pt x="288188" y="50800"/>
                </a:lnTo>
                <a:lnTo>
                  <a:pt x="148501" y="50800"/>
                </a:lnTo>
                <a:lnTo>
                  <a:pt x="148501" y="58445"/>
                </a:lnTo>
                <a:lnTo>
                  <a:pt x="148501" y="104305"/>
                </a:lnTo>
                <a:lnTo>
                  <a:pt x="101561" y="104305"/>
                </a:lnTo>
                <a:lnTo>
                  <a:pt x="101561" y="58445"/>
                </a:lnTo>
                <a:lnTo>
                  <a:pt x="148501" y="58445"/>
                </a:lnTo>
                <a:lnTo>
                  <a:pt x="148501" y="50800"/>
                </a:lnTo>
                <a:lnTo>
                  <a:pt x="17970" y="50800"/>
                </a:lnTo>
                <a:lnTo>
                  <a:pt x="17970" y="5080"/>
                </a:lnTo>
                <a:lnTo>
                  <a:pt x="509879" y="5080"/>
                </a:lnTo>
                <a:lnTo>
                  <a:pt x="509879" y="0"/>
                </a:lnTo>
                <a:lnTo>
                  <a:pt x="11988" y="0"/>
                </a:lnTo>
                <a:lnTo>
                  <a:pt x="11988" y="5080"/>
                </a:lnTo>
                <a:lnTo>
                  <a:pt x="11988" y="50800"/>
                </a:lnTo>
                <a:lnTo>
                  <a:pt x="11988" y="53136"/>
                </a:lnTo>
                <a:lnTo>
                  <a:pt x="0" y="162153"/>
                </a:lnTo>
                <a:lnTo>
                  <a:pt x="524217" y="162153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1719407" y="-2036"/>
            <a:ext cx="387985" cy="1455420"/>
            <a:chOff x="11719407" y="-2036"/>
            <a:chExt cx="387985" cy="145542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19407" y="1193508"/>
              <a:ext cx="176363" cy="25937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804193" y="-2030"/>
              <a:ext cx="302895" cy="1402715"/>
            </a:xfrm>
            <a:custGeom>
              <a:avLst/>
              <a:gdLst/>
              <a:ahLst/>
              <a:cxnLst/>
              <a:rect l="l" t="t" r="r" b="b"/>
              <a:pathLst>
                <a:path w="302895" h="1402715">
                  <a:moveTo>
                    <a:pt x="5981" y="0"/>
                  </a:moveTo>
                  <a:lnTo>
                    <a:pt x="0" y="0"/>
                  </a:lnTo>
                  <a:lnTo>
                    <a:pt x="0" y="1211884"/>
                  </a:lnTo>
                  <a:lnTo>
                    <a:pt x="5981" y="1211884"/>
                  </a:lnTo>
                  <a:lnTo>
                    <a:pt x="5981" y="0"/>
                  </a:lnTo>
                  <a:close/>
                </a:path>
                <a:path w="302895" h="1402715">
                  <a:moveTo>
                    <a:pt x="302793" y="1402143"/>
                  </a:moveTo>
                  <a:lnTo>
                    <a:pt x="302450" y="1396149"/>
                  </a:lnTo>
                  <a:lnTo>
                    <a:pt x="296456" y="1289989"/>
                  </a:lnTo>
                  <a:lnTo>
                    <a:pt x="296456" y="1396149"/>
                  </a:lnTo>
                  <a:lnTo>
                    <a:pt x="238988" y="1396149"/>
                  </a:lnTo>
                  <a:lnTo>
                    <a:pt x="238988" y="1273302"/>
                  </a:lnTo>
                  <a:lnTo>
                    <a:pt x="238988" y="1272755"/>
                  </a:lnTo>
                  <a:lnTo>
                    <a:pt x="238988" y="1266952"/>
                  </a:lnTo>
                  <a:lnTo>
                    <a:pt x="232994" y="1266952"/>
                  </a:lnTo>
                  <a:lnTo>
                    <a:pt x="232994" y="1273302"/>
                  </a:lnTo>
                  <a:lnTo>
                    <a:pt x="232994" y="1396149"/>
                  </a:lnTo>
                  <a:lnTo>
                    <a:pt x="196570" y="1396149"/>
                  </a:lnTo>
                  <a:lnTo>
                    <a:pt x="196570" y="1273302"/>
                  </a:lnTo>
                  <a:lnTo>
                    <a:pt x="232994" y="1273302"/>
                  </a:lnTo>
                  <a:lnTo>
                    <a:pt x="232994" y="1266952"/>
                  </a:lnTo>
                  <a:lnTo>
                    <a:pt x="190588" y="1266952"/>
                  </a:lnTo>
                  <a:lnTo>
                    <a:pt x="190588" y="1273302"/>
                  </a:lnTo>
                  <a:lnTo>
                    <a:pt x="190588" y="1396149"/>
                  </a:lnTo>
                  <a:lnTo>
                    <a:pt x="133057" y="1396149"/>
                  </a:lnTo>
                  <a:lnTo>
                    <a:pt x="143497" y="1141526"/>
                  </a:lnTo>
                  <a:lnTo>
                    <a:pt x="214769" y="1055992"/>
                  </a:lnTo>
                  <a:lnTo>
                    <a:pt x="281838" y="1137285"/>
                  </a:lnTo>
                  <a:lnTo>
                    <a:pt x="296456" y="1396149"/>
                  </a:lnTo>
                  <a:lnTo>
                    <a:pt x="296456" y="1289989"/>
                  </a:lnTo>
                  <a:lnTo>
                    <a:pt x="287705" y="1134999"/>
                  </a:lnTo>
                  <a:lnTo>
                    <a:pt x="222529" y="1055992"/>
                  </a:lnTo>
                  <a:lnTo>
                    <a:pt x="217119" y="1049439"/>
                  </a:lnTo>
                  <a:lnTo>
                    <a:pt x="217119" y="0"/>
                  </a:lnTo>
                  <a:lnTo>
                    <a:pt x="211137" y="0"/>
                  </a:lnTo>
                  <a:lnTo>
                    <a:pt x="211137" y="1051013"/>
                  </a:lnTo>
                  <a:lnTo>
                    <a:pt x="137604" y="1139253"/>
                  </a:lnTo>
                  <a:lnTo>
                    <a:pt x="126834" y="1402143"/>
                  </a:lnTo>
                  <a:lnTo>
                    <a:pt x="302793" y="1402143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4894465" y="1067829"/>
            <a:ext cx="1205230" cy="320675"/>
          </a:xfrm>
          <a:custGeom>
            <a:avLst/>
            <a:gdLst/>
            <a:ahLst/>
            <a:cxnLst/>
            <a:rect l="l" t="t" r="r" b="b"/>
            <a:pathLst>
              <a:path w="1205229" h="320675">
                <a:moveTo>
                  <a:pt x="382041" y="136740"/>
                </a:moveTo>
                <a:lnTo>
                  <a:pt x="368414" y="82169"/>
                </a:lnTo>
                <a:lnTo>
                  <a:pt x="344551" y="51269"/>
                </a:lnTo>
                <a:lnTo>
                  <a:pt x="310959" y="26949"/>
                </a:lnTo>
                <a:lnTo>
                  <a:pt x="268414" y="9779"/>
                </a:lnTo>
                <a:lnTo>
                  <a:pt x="219659" y="1092"/>
                </a:lnTo>
                <a:lnTo>
                  <a:pt x="193128" y="0"/>
                </a:lnTo>
                <a:lnTo>
                  <a:pt x="165112" y="1244"/>
                </a:lnTo>
                <a:lnTo>
                  <a:pt x="114363" y="11099"/>
                </a:lnTo>
                <a:lnTo>
                  <a:pt x="71018" y="30619"/>
                </a:lnTo>
                <a:lnTo>
                  <a:pt x="37185" y="58470"/>
                </a:lnTo>
                <a:lnTo>
                  <a:pt x="13474" y="94145"/>
                </a:lnTo>
                <a:lnTo>
                  <a:pt x="1498" y="136080"/>
                </a:lnTo>
                <a:lnTo>
                  <a:pt x="0" y="159296"/>
                </a:lnTo>
                <a:lnTo>
                  <a:pt x="0" y="161645"/>
                </a:lnTo>
                <a:lnTo>
                  <a:pt x="5981" y="206590"/>
                </a:lnTo>
                <a:lnTo>
                  <a:pt x="23964" y="245529"/>
                </a:lnTo>
                <a:lnTo>
                  <a:pt x="52870" y="277368"/>
                </a:lnTo>
                <a:lnTo>
                  <a:pt x="91630" y="300977"/>
                </a:lnTo>
                <a:lnTo>
                  <a:pt x="138849" y="315607"/>
                </a:lnTo>
                <a:lnTo>
                  <a:pt x="193128" y="320471"/>
                </a:lnTo>
                <a:lnTo>
                  <a:pt x="219659" y="319392"/>
                </a:lnTo>
                <a:lnTo>
                  <a:pt x="268414" y="310692"/>
                </a:lnTo>
                <a:lnTo>
                  <a:pt x="310959" y="293547"/>
                </a:lnTo>
                <a:lnTo>
                  <a:pt x="344551" y="269341"/>
                </a:lnTo>
                <a:lnTo>
                  <a:pt x="368414" y="238683"/>
                </a:lnTo>
                <a:lnTo>
                  <a:pt x="382041" y="184670"/>
                </a:lnTo>
                <a:lnTo>
                  <a:pt x="382041" y="181381"/>
                </a:lnTo>
                <a:lnTo>
                  <a:pt x="285699" y="181381"/>
                </a:lnTo>
                <a:lnTo>
                  <a:pt x="285699" y="184670"/>
                </a:lnTo>
                <a:lnTo>
                  <a:pt x="284187" y="195529"/>
                </a:lnTo>
                <a:lnTo>
                  <a:pt x="248158" y="225602"/>
                </a:lnTo>
                <a:lnTo>
                  <a:pt x="193128" y="232600"/>
                </a:lnTo>
                <a:lnTo>
                  <a:pt x="169875" y="231546"/>
                </a:lnTo>
                <a:lnTo>
                  <a:pt x="119824" y="215684"/>
                </a:lnTo>
                <a:lnTo>
                  <a:pt x="97802" y="179743"/>
                </a:lnTo>
                <a:lnTo>
                  <a:pt x="96329" y="163055"/>
                </a:lnTo>
                <a:lnTo>
                  <a:pt x="96329" y="158356"/>
                </a:lnTo>
                <a:lnTo>
                  <a:pt x="109677" y="115100"/>
                </a:lnTo>
                <a:lnTo>
                  <a:pt x="150075" y="92227"/>
                </a:lnTo>
                <a:lnTo>
                  <a:pt x="192671" y="87871"/>
                </a:lnTo>
                <a:lnTo>
                  <a:pt x="212940" y="88696"/>
                </a:lnTo>
                <a:lnTo>
                  <a:pt x="260553" y="101028"/>
                </a:lnTo>
                <a:lnTo>
                  <a:pt x="285699" y="136740"/>
                </a:lnTo>
                <a:lnTo>
                  <a:pt x="285699" y="140030"/>
                </a:lnTo>
                <a:lnTo>
                  <a:pt x="382041" y="140030"/>
                </a:lnTo>
                <a:lnTo>
                  <a:pt x="382041" y="136740"/>
                </a:lnTo>
                <a:close/>
              </a:path>
              <a:path w="1205229" h="320675">
                <a:moveTo>
                  <a:pt x="792657" y="158356"/>
                </a:moveTo>
                <a:lnTo>
                  <a:pt x="786904" y="114655"/>
                </a:lnTo>
                <a:lnTo>
                  <a:pt x="769226" y="75425"/>
                </a:lnTo>
                <a:lnTo>
                  <a:pt x="740854" y="43586"/>
                </a:lnTo>
                <a:lnTo>
                  <a:pt x="702513" y="19735"/>
                </a:lnTo>
                <a:lnTo>
                  <a:pt x="696391" y="17399"/>
                </a:lnTo>
                <a:lnTo>
                  <a:pt x="696391" y="158356"/>
                </a:lnTo>
                <a:lnTo>
                  <a:pt x="696391" y="163055"/>
                </a:lnTo>
                <a:lnTo>
                  <a:pt x="683437" y="205752"/>
                </a:lnTo>
                <a:lnTo>
                  <a:pt x="643877" y="228320"/>
                </a:lnTo>
                <a:lnTo>
                  <a:pt x="601472" y="232600"/>
                </a:lnTo>
                <a:lnTo>
                  <a:pt x="579247" y="231533"/>
                </a:lnTo>
                <a:lnTo>
                  <a:pt x="530517" y="215455"/>
                </a:lnTo>
                <a:lnTo>
                  <a:pt x="508495" y="179552"/>
                </a:lnTo>
                <a:lnTo>
                  <a:pt x="507034" y="163055"/>
                </a:lnTo>
                <a:lnTo>
                  <a:pt x="507034" y="158356"/>
                </a:lnTo>
                <a:lnTo>
                  <a:pt x="520509" y="115722"/>
                </a:lnTo>
                <a:lnTo>
                  <a:pt x="560590" y="92341"/>
                </a:lnTo>
                <a:lnTo>
                  <a:pt x="601472" y="87871"/>
                </a:lnTo>
                <a:lnTo>
                  <a:pt x="643559" y="92341"/>
                </a:lnTo>
                <a:lnTo>
                  <a:pt x="643140" y="92341"/>
                </a:lnTo>
                <a:lnTo>
                  <a:pt x="672668" y="105498"/>
                </a:lnTo>
                <a:lnTo>
                  <a:pt x="690460" y="127520"/>
                </a:lnTo>
                <a:lnTo>
                  <a:pt x="696391" y="158356"/>
                </a:lnTo>
                <a:lnTo>
                  <a:pt x="696391" y="17399"/>
                </a:lnTo>
                <a:lnTo>
                  <a:pt x="679983" y="11099"/>
                </a:lnTo>
                <a:lnTo>
                  <a:pt x="655637" y="4940"/>
                </a:lnTo>
                <a:lnTo>
                  <a:pt x="629462" y="1244"/>
                </a:lnTo>
                <a:lnTo>
                  <a:pt x="601472" y="0"/>
                </a:lnTo>
                <a:lnTo>
                  <a:pt x="573900" y="1244"/>
                </a:lnTo>
                <a:lnTo>
                  <a:pt x="523862" y="11099"/>
                </a:lnTo>
                <a:lnTo>
                  <a:pt x="480987" y="30632"/>
                </a:lnTo>
                <a:lnTo>
                  <a:pt x="447509" y="58597"/>
                </a:lnTo>
                <a:lnTo>
                  <a:pt x="424040" y="94449"/>
                </a:lnTo>
                <a:lnTo>
                  <a:pt x="416737" y="114363"/>
                </a:lnTo>
                <a:lnTo>
                  <a:pt x="416623" y="114655"/>
                </a:lnTo>
                <a:lnTo>
                  <a:pt x="412216" y="136080"/>
                </a:lnTo>
                <a:lnTo>
                  <a:pt x="412178" y="136271"/>
                </a:lnTo>
                <a:lnTo>
                  <a:pt x="410756" y="158356"/>
                </a:lnTo>
                <a:lnTo>
                  <a:pt x="410781" y="163055"/>
                </a:lnTo>
                <a:lnTo>
                  <a:pt x="416509" y="205752"/>
                </a:lnTo>
                <a:lnTo>
                  <a:pt x="434416" y="245287"/>
                </a:lnTo>
                <a:lnTo>
                  <a:pt x="463118" y="277368"/>
                </a:lnTo>
                <a:lnTo>
                  <a:pt x="501383" y="300977"/>
                </a:lnTo>
                <a:lnTo>
                  <a:pt x="548030" y="315607"/>
                </a:lnTo>
                <a:lnTo>
                  <a:pt x="601472" y="320471"/>
                </a:lnTo>
                <a:lnTo>
                  <a:pt x="629462" y="319252"/>
                </a:lnTo>
                <a:lnTo>
                  <a:pt x="679983" y="309511"/>
                </a:lnTo>
                <a:lnTo>
                  <a:pt x="722884" y="290195"/>
                </a:lnTo>
                <a:lnTo>
                  <a:pt x="756246" y="262470"/>
                </a:lnTo>
                <a:lnTo>
                  <a:pt x="779500" y="226809"/>
                </a:lnTo>
                <a:lnTo>
                  <a:pt x="791248" y="184861"/>
                </a:lnTo>
                <a:lnTo>
                  <a:pt x="792619" y="163055"/>
                </a:lnTo>
                <a:lnTo>
                  <a:pt x="792657" y="158356"/>
                </a:lnTo>
                <a:close/>
              </a:path>
              <a:path w="1205229" h="320675">
                <a:moveTo>
                  <a:pt x="1204760" y="158356"/>
                </a:moveTo>
                <a:lnTo>
                  <a:pt x="1199007" y="114655"/>
                </a:lnTo>
                <a:lnTo>
                  <a:pt x="1181341" y="75425"/>
                </a:lnTo>
                <a:lnTo>
                  <a:pt x="1152969" y="43586"/>
                </a:lnTo>
                <a:lnTo>
                  <a:pt x="1114602" y="19735"/>
                </a:lnTo>
                <a:lnTo>
                  <a:pt x="1108506" y="17411"/>
                </a:lnTo>
                <a:lnTo>
                  <a:pt x="1108506" y="158356"/>
                </a:lnTo>
                <a:lnTo>
                  <a:pt x="1108506" y="163055"/>
                </a:lnTo>
                <a:lnTo>
                  <a:pt x="1095552" y="205752"/>
                </a:lnTo>
                <a:lnTo>
                  <a:pt x="1055992" y="228320"/>
                </a:lnTo>
                <a:lnTo>
                  <a:pt x="1013587" y="232600"/>
                </a:lnTo>
                <a:lnTo>
                  <a:pt x="991349" y="231533"/>
                </a:lnTo>
                <a:lnTo>
                  <a:pt x="942632" y="215455"/>
                </a:lnTo>
                <a:lnTo>
                  <a:pt x="920584" y="179552"/>
                </a:lnTo>
                <a:lnTo>
                  <a:pt x="919124" y="163055"/>
                </a:lnTo>
                <a:lnTo>
                  <a:pt x="919124" y="158356"/>
                </a:lnTo>
                <a:lnTo>
                  <a:pt x="932599" y="115722"/>
                </a:lnTo>
                <a:lnTo>
                  <a:pt x="972693" y="92341"/>
                </a:lnTo>
                <a:lnTo>
                  <a:pt x="1013587" y="87871"/>
                </a:lnTo>
                <a:lnTo>
                  <a:pt x="1055662" y="92341"/>
                </a:lnTo>
                <a:lnTo>
                  <a:pt x="1055243" y="92341"/>
                </a:lnTo>
                <a:lnTo>
                  <a:pt x="1084770" y="105498"/>
                </a:lnTo>
                <a:lnTo>
                  <a:pt x="1102563" y="127520"/>
                </a:lnTo>
                <a:lnTo>
                  <a:pt x="1108506" y="158356"/>
                </a:lnTo>
                <a:lnTo>
                  <a:pt x="1108506" y="17411"/>
                </a:lnTo>
                <a:lnTo>
                  <a:pt x="1092073" y="11099"/>
                </a:lnTo>
                <a:lnTo>
                  <a:pt x="1067739" y="4940"/>
                </a:lnTo>
                <a:lnTo>
                  <a:pt x="1041565" y="1244"/>
                </a:lnTo>
                <a:lnTo>
                  <a:pt x="1013587" y="0"/>
                </a:lnTo>
                <a:lnTo>
                  <a:pt x="986002" y="1244"/>
                </a:lnTo>
                <a:lnTo>
                  <a:pt x="935951" y="11099"/>
                </a:lnTo>
                <a:lnTo>
                  <a:pt x="893089" y="30632"/>
                </a:lnTo>
                <a:lnTo>
                  <a:pt x="859612" y="58597"/>
                </a:lnTo>
                <a:lnTo>
                  <a:pt x="836142" y="94449"/>
                </a:lnTo>
                <a:lnTo>
                  <a:pt x="828840" y="114363"/>
                </a:lnTo>
                <a:lnTo>
                  <a:pt x="828725" y="114655"/>
                </a:lnTo>
                <a:lnTo>
                  <a:pt x="824318" y="136080"/>
                </a:lnTo>
                <a:lnTo>
                  <a:pt x="824280" y="136271"/>
                </a:lnTo>
                <a:lnTo>
                  <a:pt x="822858" y="158356"/>
                </a:lnTo>
                <a:lnTo>
                  <a:pt x="822896" y="163055"/>
                </a:lnTo>
                <a:lnTo>
                  <a:pt x="824280" y="184670"/>
                </a:lnTo>
                <a:lnTo>
                  <a:pt x="828624" y="205752"/>
                </a:lnTo>
                <a:lnTo>
                  <a:pt x="828725" y="206286"/>
                </a:lnTo>
                <a:lnTo>
                  <a:pt x="846531" y="245287"/>
                </a:lnTo>
                <a:lnTo>
                  <a:pt x="875207" y="277368"/>
                </a:lnTo>
                <a:lnTo>
                  <a:pt x="913485" y="300977"/>
                </a:lnTo>
                <a:lnTo>
                  <a:pt x="960132" y="315607"/>
                </a:lnTo>
                <a:lnTo>
                  <a:pt x="1013587" y="320471"/>
                </a:lnTo>
                <a:lnTo>
                  <a:pt x="1041565" y="319252"/>
                </a:lnTo>
                <a:lnTo>
                  <a:pt x="1092073" y="309511"/>
                </a:lnTo>
                <a:lnTo>
                  <a:pt x="1134986" y="290195"/>
                </a:lnTo>
                <a:lnTo>
                  <a:pt x="1168349" y="262470"/>
                </a:lnTo>
                <a:lnTo>
                  <a:pt x="1188427" y="232600"/>
                </a:lnTo>
                <a:lnTo>
                  <a:pt x="1191602" y="226809"/>
                </a:lnTo>
                <a:lnTo>
                  <a:pt x="1198943" y="206590"/>
                </a:lnTo>
                <a:lnTo>
                  <a:pt x="1203350" y="184861"/>
                </a:lnTo>
                <a:lnTo>
                  <a:pt x="1204734" y="163055"/>
                </a:lnTo>
                <a:lnTo>
                  <a:pt x="1204760" y="1583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44408" y="1073938"/>
            <a:ext cx="320040" cy="308610"/>
          </a:xfrm>
          <a:custGeom>
            <a:avLst/>
            <a:gdLst/>
            <a:ahLst/>
            <a:cxnLst/>
            <a:rect l="l" t="t" r="r" b="b"/>
            <a:pathLst>
              <a:path w="320039" h="308609">
                <a:moveTo>
                  <a:pt x="295567" y="0"/>
                </a:moveTo>
                <a:lnTo>
                  <a:pt x="0" y="0"/>
                </a:lnTo>
                <a:lnTo>
                  <a:pt x="0" y="308253"/>
                </a:lnTo>
                <a:lnTo>
                  <a:pt x="195483" y="308253"/>
                </a:lnTo>
                <a:lnTo>
                  <a:pt x="224171" y="306785"/>
                </a:lnTo>
                <a:lnTo>
                  <a:pt x="270460" y="295038"/>
                </a:lnTo>
                <a:lnTo>
                  <a:pt x="301829" y="271601"/>
                </a:lnTo>
                <a:lnTo>
                  <a:pt x="317571" y="236826"/>
                </a:lnTo>
                <a:lnTo>
                  <a:pt x="318341" y="228368"/>
                </a:lnTo>
                <a:lnTo>
                  <a:pt x="94442" y="228368"/>
                </a:lnTo>
                <a:lnTo>
                  <a:pt x="94442" y="187958"/>
                </a:lnTo>
                <a:lnTo>
                  <a:pt x="317292" y="187958"/>
                </a:lnTo>
                <a:lnTo>
                  <a:pt x="311722" y="170101"/>
                </a:lnTo>
                <a:lnTo>
                  <a:pt x="270772" y="130689"/>
                </a:lnTo>
                <a:lnTo>
                  <a:pt x="224368" y="118943"/>
                </a:lnTo>
                <a:lnTo>
                  <a:pt x="195483" y="117475"/>
                </a:lnTo>
                <a:lnTo>
                  <a:pt x="94442" y="117475"/>
                </a:lnTo>
                <a:lnTo>
                  <a:pt x="94442" y="79879"/>
                </a:lnTo>
                <a:lnTo>
                  <a:pt x="295567" y="79879"/>
                </a:lnTo>
                <a:lnTo>
                  <a:pt x="295567" y="0"/>
                </a:lnTo>
                <a:close/>
              </a:path>
              <a:path w="320039" h="308609">
                <a:moveTo>
                  <a:pt x="317292" y="187958"/>
                </a:moveTo>
                <a:lnTo>
                  <a:pt x="193589" y="187958"/>
                </a:lnTo>
                <a:lnTo>
                  <a:pt x="206750" y="189074"/>
                </a:lnTo>
                <a:lnTo>
                  <a:pt x="216153" y="192422"/>
                </a:lnTo>
                <a:lnTo>
                  <a:pt x="221797" y="198002"/>
                </a:lnTo>
                <a:lnTo>
                  <a:pt x="223678" y="205814"/>
                </a:lnTo>
                <a:lnTo>
                  <a:pt x="223678" y="210512"/>
                </a:lnTo>
                <a:lnTo>
                  <a:pt x="221797" y="218325"/>
                </a:lnTo>
                <a:lnTo>
                  <a:pt x="216153" y="223905"/>
                </a:lnTo>
                <a:lnTo>
                  <a:pt x="206750" y="227252"/>
                </a:lnTo>
                <a:lnTo>
                  <a:pt x="193589" y="228368"/>
                </a:lnTo>
                <a:lnTo>
                  <a:pt x="318341" y="228368"/>
                </a:lnTo>
                <a:lnTo>
                  <a:pt x="319539" y="215210"/>
                </a:lnTo>
                <a:lnTo>
                  <a:pt x="319539" y="210512"/>
                </a:lnTo>
                <a:lnTo>
                  <a:pt x="317600" y="189074"/>
                </a:lnTo>
                <a:lnTo>
                  <a:pt x="317584" y="188897"/>
                </a:lnTo>
                <a:lnTo>
                  <a:pt x="317292" y="1879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13271" y="1067829"/>
            <a:ext cx="1274445" cy="377825"/>
          </a:xfrm>
          <a:custGeom>
            <a:avLst/>
            <a:gdLst/>
            <a:ahLst/>
            <a:cxnLst/>
            <a:rect l="l" t="t" r="r" b="b"/>
            <a:pathLst>
              <a:path w="1274445" h="377825">
                <a:moveTo>
                  <a:pt x="530529" y="230111"/>
                </a:moveTo>
                <a:lnTo>
                  <a:pt x="483527" y="230111"/>
                </a:lnTo>
                <a:lnTo>
                  <a:pt x="483527" y="6591"/>
                </a:lnTo>
                <a:lnTo>
                  <a:pt x="389077" y="6591"/>
                </a:lnTo>
                <a:lnTo>
                  <a:pt x="389077" y="230111"/>
                </a:lnTo>
                <a:lnTo>
                  <a:pt x="289001" y="230111"/>
                </a:lnTo>
                <a:lnTo>
                  <a:pt x="289001" y="6591"/>
                </a:lnTo>
                <a:lnTo>
                  <a:pt x="194525" y="6591"/>
                </a:lnTo>
                <a:lnTo>
                  <a:pt x="194525" y="230111"/>
                </a:lnTo>
                <a:lnTo>
                  <a:pt x="94449" y="230111"/>
                </a:lnTo>
                <a:lnTo>
                  <a:pt x="94449" y="6591"/>
                </a:lnTo>
                <a:lnTo>
                  <a:pt x="0" y="6591"/>
                </a:lnTo>
                <a:lnTo>
                  <a:pt x="0" y="230111"/>
                </a:lnTo>
                <a:lnTo>
                  <a:pt x="0" y="313931"/>
                </a:lnTo>
                <a:lnTo>
                  <a:pt x="436067" y="313931"/>
                </a:lnTo>
                <a:lnTo>
                  <a:pt x="436067" y="377431"/>
                </a:lnTo>
                <a:lnTo>
                  <a:pt x="530529" y="377431"/>
                </a:lnTo>
                <a:lnTo>
                  <a:pt x="530529" y="313931"/>
                </a:lnTo>
                <a:lnTo>
                  <a:pt x="530529" y="230111"/>
                </a:lnTo>
                <a:close/>
              </a:path>
              <a:path w="1274445" h="377825">
                <a:moveTo>
                  <a:pt x="853338" y="6591"/>
                </a:moveTo>
                <a:lnTo>
                  <a:pt x="567651" y="6591"/>
                </a:lnTo>
                <a:lnTo>
                  <a:pt x="567651" y="86601"/>
                </a:lnTo>
                <a:lnTo>
                  <a:pt x="567651" y="120891"/>
                </a:lnTo>
                <a:lnTo>
                  <a:pt x="567651" y="199631"/>
                </a:lnTo>
                <a:lnTo>
                  <a:pt x="567651" y="233921"/>
                </a:lnTo>
                <a:lnTo>
                  <a:pt x="567651" y="313931"/>
                </a:lnTo>
                <a:lnTo>
                  <a:pt x="853338" y="313931"/>
                </a:lnTo>
                <a:lnTo>
                  <a:pt x="853338" y="233921"/>
                </a:lnTo>
                <a:lnTo>
                  <a:pt x="662101" y="233921"/>
                </a:lnTo>
                <a:lnTo>
                  <a:pt x="662101" y="199631"/>
                </a:lnTo>
                <a:lnTo>
                  <a:pt x="843953" y="199631"/>
                </a:lnTo>
                <a:lnTo>
                  <a:pt x="843953" y="120891"/>
                </a:lnTo>
                <a:lnTo>
                  <a:pt x="662101" y="120891"/>
                </a:lnTo>
                <a:lnTo>
                  <a:pt x="662101" y="86601"/>
                </a:lnTo>
                <a:lnTo>
                  <a:pt x="853338" y="86601"/>
                </a:lnTo>
                <a:lnTo>
                  <a:pt x="853338" y="6591"/>
                </a:lnTo>
                <a:close/>
              </a:path>
              <a:path w="1274445" h="377825">
                <a:moveTo>
                  <a:pt x="1274368" y="136740"/>
                </a:moveTo>
                <a:lnTo>
                  <a:pt x="1260767" y="82169"/>
                </a:lnTo>
                <a:lnTo>
                  <a:pt x="1236903" y="51269"/>
                </a:lnTo>
                <a:lnTo>
                  <a:pt x="1203299" y="26949"/>
                </a:lnTo>
                <a:lnTo>
                  <a:pt x="1160767" y="9779"/>
                </a:lnTo>
                <a:lnTo>
                  <a:pt x="1112012" y="1092"/>
                </a:lnTo>
                <a:lnTo>
                  <a:pt x="1085481" y="0"/>
                </a:lnTo>
                <a:lnTo>
                  <a:pt x="1057465" y="1244"/>
                </a:lnTo>
                <a:lnTo>
                  <a:pt x="1006716" y="11099"/>
                </a:lnTo>
                <a:lnTo>
                  <a:pt x="963358" y="30619"/>
                </a:lnTo>
                <a:lnTo>
                  <a:pt x="929525" y="58470"/>
                </a:lnTo>
                <a:lnTo>
                  <a:pt x="905827" y="94145"/>
                </a:lnTo>
                <a:lnTo>
                  <a:pt x="893851" y="136080"/>
                </a:lnTo>
                <a:lnTo>
                  <a:pt x="892352" y="159296"/>
                </a:lnTo>
                <a:lnTo>
                  <a:pt x="892352" y="161645"/>
                </a:lnTo>
                <a:lnTo>
                  <a:pt x="898347" y="206590"/>
                </a:lnTo>
                <a:lnTo>
                  <a:pt x="916317" y="245529"/>
                </a:lnTo>
                <a:lnTo>
                  <a:pt x="945210" y="277368"/>
                </a:lnTo>
                <a:lnTo>
                  <a:pt x="983983" y="300977"/>
                </a:lnTo>
                <a:lnTo>
                  <a:pt x="1031201" y="315607"/>
                </a:lnTo>
                <a:lnTo>
                  <a:pt x="1085481" y="320471"/>
                </a:lnTo>
                <a:lnTo>
                  <a:pt x="1112012" y="319392"/>
                </a:lnTo>
                <a:lnTo>
                  <a:pt x="1160767" y="310692"/>
                </a:lnTo>
                <a:lnTo>
                  <a:pt x="1203299" y="293547"/>
                </a:lnTo>
                <a:lnTo>
                  <a:pt x="1236903" y="269341"/>
                </a:lnTo>
                <a:lnTo>
                  <a:pt x="1260767" y="238683"/>
                </a:lnTo>
                <a:lnTo>
                  <a:pt x="1274368" y="184670"/>
                </a:lnTo>
                <a:lnTo>
                  <a:pt x="1274368" y="181381"/>
                </a:lnTo>
                <a:lnTo>
                  <a:pt x="1178052" y="181381"/>
                </a:lnTo>
                <a:lnTo>
                  <a:pt x="1178052" y="184670"/>
                </a:lnTo>
                <a:lnTo>
                  <a:pt x="1176540" y="195529"/>
                </a:lnTo>
                <a:lnTo>
                  <a:pt x="1140498" y="225602"/>
                </a:lnTo>
                <a:lnTo>
                  <a:pt x="1085481" y="232600"/>
                </a:lnTo>
                <a:lnTo>
                  <a:pt x="1062215" y="231546"/>
                </a:lnTo>
                <a:lnTo>
                  <a:pt x="1012177" y="215684"/>
                </a:lnTo>
                <a:lnTo>
                  <a:pt x="990130" y="179743"/>
                </a:lnTo>
                <a:lnTo>
                  <a:pt x="988669" y="163055"/>
                </a:lnTo>
                <a:lnTo>
                  <a:pt x="988669" y="158356"/>
                </a:lnTo>
                <a:lnTo>
                  <a:pt x="1002017" y="115100"/>
                </a:lnTo>
                <a:lnTo>
                  <a:pt x="1042416" y="92227"/>
                </a:lnTo>
                <a:lnTo>
                  <a:pt x="1085011" y="87871"/>
                </a:lnTo>
                <a:lnTo>
                  <a:pt x="1105281" y="88696"/>
                </a:lnTo>
                <a:lnTo>
                  <a:pt x="1152906" y="101028"/>
                </a:lnTo>
                <a:lnTo>
                  <a:pt x="1178052" y="136740"/>
                </a:lnTo>
                <a:lnTo>
                  <a:pt x="1178052" y="140030"/>
                </a:lnTo>
                <a:lnTo>
                  <a:pt x="1274368" y="140030"/>
                </a:lnTo>
                <a:lnTo>
                  <a:pt x="1274368" y="1367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94701" y="1067829"/>
            <a:ext cx="1083945" cy="320675"/>
          </a:xfrm>
          <a:custGeom>
            <a:avLst/>
            <a:gdLst/>
            <a:ahLst/>
            <a:cxnLst/>
            <a:rect l="l" t="t" r="r" b="b"/>
            <a:pathLst>
              <a:path w="1083945" h="320675">
                <a:moveTo>
                  <a:pt x="310591" y="6591"/>
                </a:moveTo>
                <a:lnTo>
                  <a:pt x="0" y="6591"/>
                </a:lnTo>
                <a:lnTo>
                  <a:pt x="0" y="90411"/>
                </a:lnTo>
                <a:lnTo>
                  <a:pt x="108077" y="90411"/>
                </a:lnTo>
                <a:lnTo>
                  <a:pt x="108077" y="313931"/>
                </a:lnTo>
                <a:lnTo>
                  <a:pt x="202514" y="313931"/>
                </a:lnTo>
                <a:lnTo>
                  <a:pt x="202514" y="90411"/>
                </a:lnTo>
                <a:lnTo>
                  <a:pt x="310591" y="90411"/>
                </a:lnTo>
                <a:lnTo>
                  <a:pt x="310591" y="6591"/>
                </a:lnTo>
                <a:close/>
              </a:path>
              <a:path w="1083945" h="320675">
                <a:moveTo>
                  <a:pt x="667219" y="224701"/>
                </a:moveTo>
                <a:lnTo>
                  <a:pt x="666597" y="214350"/>
                </a:lnTo>
                <a:lnTo>
                  <a:pt x="664768" y="204787"/>
                </a:lnTo>
                <a:lnTo>
                  <a:pt x="664667" y="204241"/>
                </a:lnTo>
                <a:lnTo>
                  <a:pt x="644105" y="170281"/>
                </a:lnTo>
                <a:lnTo>
                  <a:pt x="626376" y="157886"/>
                </a:lnTo>
                <a:lnTo>
                  <a:pt x="640156" y="145707"/>
                </a:lnTo>
                <a:lnTo>
                  <a:pt x="649986" y="131229"/>
                </a:lnTo>
                <a:lnTo>
                  <a:pt x="652678" y="123583"/>
                </a:lnTo>
                <a:lnTo>
                  <a:pt x="655891" y="114452"/>
                </a:lnTo>
                <a:lnTo>
                  <a:pt x="657860" y="95389"/>
                </a:lnTo>
                <a:lnTo>
                  <a:pt x="657796" y="90106"/>
                </a:lnTo>
                <a:lnTo>
                  <a:pt x="657479" y="87020"/>
                </a:lnTo>
                <a:lnTo>
                  <a:pt x="657377" y="85991"/>
                </a:lnTo>
                <a:lnTo>
                  <a:pt x="640410" y="40386"/>
                </a:lnTo>
                <a:lnTo>
                  <a:pt x="589241" y="11633"/>
                </a:lnTo>
                <a:lnTo>
                  <a:pt x="570928" y="8445"/>
                </a:lnTo>
                <a:lnTo>
                  <a:pt x="570928" y="212394"/>
                </a:lnTo>
                <a:lnTo>
                  <a:pt x="570928" y="217093"/>
                </a:lnTo>
                <a:lnTo>
                  <a:pt x="569341" y="224701"/>
                </a:lnTo>
                <a:lnTo>
                  <a:pt x="564578" y="230136"/>
                </a:lnTo>
                <a:lnTo>
                  <a:pt x="556653" y="233400"/>
                </a:lnTo>
                <a:lnTo>
                  <a:pt x="545541" y="234480"/>
                </a:lnTo>
                <a:lnTo>
                  <a:pt x="442175" y="234480"/>
                </a:lnTo>
                <a:lnTo>
                  <a:pt x="442175" y="195008"/>
                </a:lnTo>
                <a:lnTo>
                  <a:pt x="545541" y="195008"/>
                </a:lnTo>
                <a:lnTo>
                  <a:pt x="556653" y="196100"/>
                </a:lnTo>
                <a:lnTo>
                  <a:pt x="564578" y="199364"/>
                </a:lnTo>
                <a:lnTo>
                  <a:pt x="569341" y="204787"/>
                </a:lnTo>
                <a:lnTo>
                  <a:pt x="570928" y="212394"/>
                </a:lnTo>
                <a:lnTo>
                  <a:pt x="570928" y="8445"/>
                </a:lnTo>
                <a:lnTo>
                  <a:pt x="565518" y="7493"/>
                </a:lnTo>
                <a:lnTo>
                  <a:pt x="563880" y="7416"/>
                </a:lnTo>
                <a:lnTo>
                  <a:pt x="563880" y="102438"/>
                </a:lnTo>
                <a:lnTo>
                  <a:pt x="563880" y="107137"/>
                </a:lnTo>
                <a:lnTo>
                  <a:pt x="562178" y="114452"/>
                </a:lnTo>
                <a:lnTo>
                  <a:pt x="557530" y="119481"/>
                </a:lnTo>
                <a:lnTo>
                  <a:pt x="549592" y="122567"/>
                </a:lnTo>
                <a:lnTo>
                  <a:pt x="538492" y="123583"/>
                </a:lnTo>
                <a:lnTo>
                  <a:pt x="442175" y="123583"/>
                </a:lnTo>
                <a:lnTo>
                  <a:pt x="442175" y="85991"/>
                </a:lnTo>
                <a:lnTo>
                  <a:pt x="538492" y="85991"/>
                </a:lnTo>
                <a:lnTo>
                  <a:pt x="549592" y="87020"/>
                </a:lnTo>
                <a:lnTo>
                  <a:pt x="557530" y="90106"/>
                </a:lnTo>
                <a:lnTo>
                  <a:pt x="562292" y="95250"/>
                </a:lnTo>
                <a:lnTo>
                  <a:pt x="563880" y="102438"/>
                </a:lnTo>
                <a:lnTo>
                  <a:pt x="563880" y="7416"/>
                </a:lnTo>
                <a:lnTo>
                  <a:pt x="538492" y="6108"/>
                </a:lnTo>
                <a:lnTo>
                  <a:pt x="347726" y="6108"/>
                </a:lnTo>
                <a:lnTo>
                  <a:pt x="347726" y="314363"/>
                </a:lnTo>
                <a:lnTo>
                  <a:pt x="547420" y="314363"/>
                </a:lnTo>
                <a:lnTo>
                  <a:pt x="597941" y="308787"/>
                </a:lnTo>
                <a:lnTo>
                  <a:pt x="635762" y="292049"/>
                </a:lnTo>
                <a:lnTo>
                  <a:pt x="665276" y="248653"/>
                </a:lnTo>
                <a:lnTo>
                  <a:pt x="667207" y="230136"/>
                </a:lnTo>
                <a:lnTo>
                  <a:pt x="667219" y="224701"/>
                </a:lnTo>
                <a:close/>
              </a:path>
              <a:path w="1083945" h="320675">
                <a:moveTo>
                  <a:pt x="1083525" y="158356"/>
                </a:moveTo>
                <a:lnTo>
                  <a:pt x="1082128" y="136271"/>
                </a:lnTo>
                <a:lnTo>
                  <a:pt x="1082116" y="136080"/>
                </a:lnTo>
                <a:lnTo>
                  <a:pt x="1077760" y="114655"/>
                </a:lnTo>
                <a:lnTo>
                  <a:pt x="1077709" y="114363"/>
                </a:lnTo>
                <a:lnTo>
                  <a:pt x="1070470" y="94449"/>
                </a:lnTo>
                <a:lnTo>
                  <a:pt x="1070368" y="94145"/>
                </a:lnTo>
                <a:lnTo>
                  <a:pt x="1066927" y="87871"/>
                </a:lnTo>
                <a:lnTo>
                  <a:pt x="1031722" y="43586"/>
                </a:lnTo>
                <a:lnTo>
                  <a:pt x="993355" y="19735"/>
                </a:lnTo>
                <a:lnTo>
                  <a:pt x="987247" y="17399"/>
                </a:lnTo>
                <a:lnTo>
                  <a:pt x="987247" y="158356"/>
                </a:lnTo>
                <a:lnTo>
                  <a:pt x="987247" y="163055"/>
                </a:lnTo>
                <a:lnTo>
                  <a:pt x="974305" y="205752"/>
                </a:lnTo>
                <a:lnTo>
                  <a:pt x="934745" y="228320"/>
                </a:lnTo>
                <a:lnTo>
                  <a:pt x="892340" y="232600"/>
                </a:lnTo>
                <a:lnTo>
                  <a:pt x="870102" y="231533"/>
                </a:lnTo>
                <a:lnTo>
                  <a:pt x="821385" y="215455"/>
                </a:lnTo>
                <a:lnTo>
                  <a:pt x="799338" y="179552"/>
                </a:lnTo>
                <a:lnTo>
                  <a:pt x="797877" y="163055"/>
                </a:lnTo>
                <a:lnTo>
                  <a:pt x="797877" y="158356"/>
                </a:lnTo>
                <a:lnTo>
                  <a:pt x="811364" y="115722"/>
                </a:lnTo>
                <a:lnTo>
                  <a:pt x="851446" y="92341"/>
                </a:lnTo>
                <a:lnTo>
                  <a:pt x="892340" y="87871"/>
                </a:lnTo>
                <a:lnTo>
                  <a:pt x="934415" y="92341"/>
                </a:lnTo>
                <a:lnTo>
                  <a:pt x="933996" y="92341"/>
                </a:lnTo>
                <a:lnTo>
                  <a:pt x="963523" y="105498"/>
                </a:lnTo>
                <a:lnTo>
                  <a:pt x="981316" y="127520"/>
                </a:lnTo>
                <a:lnTo>
                  <a:pt x="987247" y="158356"/>
                </a:lnTo>
                <a:lnTo>
                  <a:pt x="987247" y="17399"/>
                </a:lnTo>
                <a:lnTo>
                  <a:pt x="970838" y="11099"/>
                </a:lnTo>
                <a:lnTo>
                  <a:pt x="946492" y="4940"/>
                </a:lnTo>
                <a:lnTo>
                  <a:pt x="920330" y="1244"/>
                </a:lnTo>
                <a:lnTo>
                  <a:pt x="892340" y="0"/>
                </a:lnTo>
                <a:lnTo>
                  <a:pt x="864755" y="1244"/>
                </a:lnTo>
                <a:lnTo>
                  <a:pt x="814705" y="11099"/>
                </a:lnTo>
                <a:lnTo>
                  <a:pt x="771842" y="30632"/>
                </a:lnTo>
                <a:lnTo>
                  <a:pt x="738365" y="58597"/>
                </a:lnTo>
                <a:lnTo>
                  <a:pt x="714908" y="94449"/>
                </a:lnTo>
                <a:lnTo>
                  <a:pt x="703084" y="136080"/>
                </a:lnTo>
                <a:lnTo>
                  <a:pt x="701624" y="158356"/>
                </a:lnTo>
                <a:lnTo>
                  <a:pt x="701649" y="163055"/>
                </a:lnTo>
                <a:lnTo>
                  <a:pt x="707377" y="205752"/>
                </a:lnTo>
                <a:lnTo>
                  <a:pt x="725297" y="245287"/>
                </a:lnTo>
                <a:lnTo>
                  <a:pt x="753973" y="277368"/>
                </a:lnTo>
                <a:lnTo>
                  <a:pt x="792238" y="300977"/>
                </a:lnTo>
                <a:lnTo>
                  <a:pt x="838885" y="315607"/>
                </a:lnTo>
                <a:lnTo>
                  <a:pt x="892340" y="320471"/>
                </a:lnTo>
                <a:lnTo>
                  <a:pt x="920330" y="319252"/>
                </a:lnTo>
                <a:lnTo>
                  <a:pt x="970838" y="309511"/>
                </a:lnTo>
                <a:lnTo>
                  <a:pt x="1013739" y="290195"/>
                </a:lnTo>
                <a:lnTo>
                  <a:pt x="1047102" y="262470"/>
                </a:lnTo>
                <a:lnTo>
                  <a:pt x="1067181" y="232600"/>
                </a:lnTo>
                <a:lnTo>
                  <a:pt x="1070368" y="226809"/>
                </a:lnTo>
                <a:lnTo>
                  <a:pt x="1077709" y="206590"/>
                </a:lnTo>
                <a:lnTo>
                  <a:pt x="1082116" y="184861"/>
                </a:lnTo>
                <a:lnTo>
                  <a:pt x="1083487" y="163055"/>
                </a:lnTo>
                <a:lnTo>
                  <a:pt x="1083525" y="1583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691125" y="1643702"/>
            <a:ext cx="424815" cy="162560"/>
            <a:chOff x="5691125" y="1643702"/>
            <a:chExt cx="424815" cy="16256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1125" y="1643702"/>
              <a:ext cx="324957" cy="16237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41059" y="1689369"/>
              <a:ext cx="74545" cy="87040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176891" y="1687025"/>
            <a:ext cx="874394" cy="132715"/>
            <a:chOff x="6176891" y="1687025"/>
            <a:chExt cx="874394" cy="132715"/>
          </a:xfrm>
        </p:grpSpPr>
        <p:sp>
          <p:nvSpPr>
            <p:cNvPr id="21" name="object 21"/>
            <p:cNvSpPr/>
            <p:nvPr/>
          </p:nvSpPr>
          <p:spPr>
            <a:xfrm>
              <a:off x="6176886" y="1687031"/>
              <a:ext cx="624205" cy="132715"/>
            </a:xfrm>
            <a:custGeom>
              <a:avLst/>
              <a:gdLst/>
              <a:ahLst/>
              <a:cxnLst/>
              <a:rect l="l" t="t" r="r" b="b"/>
              <a:pathLst>
                <a:path w="624204" h="132714">
                  <a:moveTo>
                    <a:pt x="91719" y="36880"/>
                  </a:moveTo>
                  <a:lnTo>
                    <a:pt x="89928" y="29146"/>
                  </a:lnTo>
                  <a:lnTo>
                    <a:pt x="84632" y="18935"/>
                  </a:lnTo>
                  <a:lnTo>
                    <a:pt x="82905" y="15608"/>
                  </a:lnTo>
                  <a:lnTo>
                    <a:pt x="82778" y="15354"/>
                  </a:lnTo>
                  <a:lnTo>
                    <a:pt x="77825" y="9956"/>
                  </a:lnTo>
                  <a:lnTo>
                    <a:pt x="70053" y="5156"/>
                  </a:lnTo>
                  <a:lnTo>
                    <a:pt x="70053" y="54000"/>
                  </a:lnTo>
                  <a:lnTo>
                    <a:pt x="67818" y="60464"/>
                  </a:lnTo>
                  <a:lnTo>
                    <a:pt x="58826" y="70485"/>
                  </a:lnTo>
                  <a:lnTo>
                    <a:pt x="52946" y="72986"/>
                  </a:lnTo>
                  <a:lnTo>
                    <a:pt x="38252" y="72986"/>
                  </a:lnTo>
                  <a:lnTo>
                    <a:pt x="32194" y="70485"/>
                  </a:lnTo>
                  <a:lnTo>
                    <a:pt x="22834" y="60464"/>
                  </a:lnTo>
                  <a:lnTo>
                    <a:pt x="20535" y="54000"/>
                  </a:lnTo>
                  <a:lnTo>
                    <a:pt x="20485" y="37731"/>
                  </a:lnTo>
                  <a:lnTo>
                    <a:pt x="22733" y="31457"/>
                  </a:lnTo>
                  <a:lnTo>
                    <a:pt x="22796" y="31292"/>
                  </a:lnTo>
                  <a:lnTo>
                    <a:pt x="31991" y="21437"/>
                  </a:lnTo>
                  <a:lnTo>
                    <a:pt x="38125" y="18935"/>
                  </a:lnTo>
                  <a:lnTo>
                    <a:pt x="52946" y="18935"/>
                  </a:lnTo>
                  <a:lnTo>
                    <a:pt x="58826" y="21437"/>
                  </a:lnTo>
                  <a:lnTo>
                    <a:pt x="67818" y="31457"/>
                  </a:lnTo>
                  <a:lnTo>
                    <a:pt x="69964" y="37731"/>
                  </a:lnTo>
                  <a:lnTo>
                    <a:pt x="70053" y="54000"/>
                  </a:lnTo>
                  <a:lnTo>
                    <a:pt x="70053" y="5156"/>
                  </a:lnTo>
                  <a:lnTo>
                    <a:pt x="65201" y="2146"/>
                  </a:lnTo>
                  <a:lnTo>
                    <a:pt x="58089" y="203"/>
                  </a:lnTo>
                  <a:lnTo>
                    <a:pt x="43522" y="203"/>
                  </a:lnTo>
                  <a:lnTo>
                    <a:pt x="37490" y="1524"/>
                  </a:lnTo>
                  <a:lnTo>
                    <a:pt x="26695" y="6870"/>
                  </a:lnTo>
                  <a:lnTo>
                    <a:pt x="22174" y="10668"/>
                  </a:lnTo>
                  <a:lnTo>
                    <a:pt x="18529" y="15608"/>
                  </a:lnTo>
                  <a:lnTo>
                    <a:pt x="14427" y="2349"/>
                  </a:lnTo>
                  <a:lnTo>
                    <a:pt x="0" y="2349"/>
                  </a:lnTo>
                  <a:lnTo>
                    <a:pt x="0" y="132321"/>
                  </a:lnTo>
                  <a:lnTo>
                    <a:pt x="21272" y="132321"/>
                  </a:lnTo>
                  <a:lnTo>
                    <a:pt x="21183" y="86169"/>
                  </a:lnTo>
                  <a:lnTo>
                    <a:pt x="21120" y="83197"/>
                  </a:lnTo>
                  <a:lnTo>
                    <a:pt x="20878" y="79425"/>
                  </a:lnTo>
                  <a:lnTo>
                    <a:pt x="24511" y="83197"/>
                  </a:lnTo>
                  <a:lnTo>
                    <a:pt x="28841" y="86169"/>
                  </a:lnTo>
                  <a:lnTo>
                    <a:pt x="38862" y="90462"/>
                  </a:lnTo>
                  <a:lnTo>
                    <a:pt x="44297" y="91528"/>
                  </a:lnTo>
                  <a:lnTo>
                    <a:pt x="58089" y="91528"/>
                  </a:lnTo>
                  <a:lnTo>
                    <a:pt x="65201" y="89573"/>
                  </a:lnTo>
                  <a:lnTo>
                    <a:pt x="77825" y="81775"/>
                  </a:lnTo>
                  <a:lnTo>
                    <a:pt x="79959" y="79425"/>
                  </a:lnTo>
                  <a:lnTo>
                    <a:pt x="82778" y="76339"/>
                  </a:lnTo>
                  <a:lnTo>
                    <a:pt x="84493" y="72986"/>
                  </a:lnTo>
                  <a:lnTo>
                    <a:pt x="89928" y="62420"/>
                  </a:lnTo>
                  <a:lnTo>
                    <a:pt x="91719" y="54444"/>
                  </a:lnTo>
                  <a:lnTo>
                    <a:pt x="91719" y="36880"/>
                  </a:lnTo>
                  <a:close/>
                </a:path>
                <a:path w="624204" h="132714">
                  <a:moveTo>
                    <a:pt x="199644" y="37020"/>
                  </a:moveTo>
                  <a:lnTo>
                    <a:pt x="177977" y="6388"/>
                  </a:lnTo>
                  <a:lnTo>
                    <a:pt x="177977" y="37795"/>
                  </a:lnTo>
                  <a:lnTo>
                    <a:pt x="177977" y="53936"/>
                  </a:lnTo>
                  <a:lnTo>
                    <a:pt x="175729" y="60312"/>
                  </a:lnTo>
                  <a:lnTo>
                    <a:pt x="175666" y="60464"/>
                  </a:lnTo>
                  <a:lnTo>
                    <a:pt x="166433" y="70485"/>
                  </a:lnTo>
                  <a:lnTo>
                    <a:pt x="160337" y="72986"/>
                  </a:lnTo>
                  <a:lnTo>
                    <a:pt x="145389" y="72986"/>
                  </a:lnTo>
                  <a:lnTo>
                    <a:pt x="139420" y="70485"/>
                  </a:lnTo>
                  <a:lnTo>
                    <a:pt x="129971" y="60312"/>
                  </a:lnTo>
                  <a:lnTo>
                    <a:pt x="127673" y="53936"/>
                  </a:lnTo>
                  <a:lnTo>
                    <a:pt x="127673" y="37795"/>
                  </a:lnTo>
                  <a:lnTo>
                    <a:pt x="129971" y="31419"/>
                  </a:lnTo>
                  <a:lnTo>
                    <a:pt x="139331" y="21272"/>
                  </a:lnTo>
                  <a:lnTo>
                    <a:pt x="145389" y="18732"/>
                  </a:lnTo>
                  <a:lnTo>
                    <a:pt x="160337" y="18732"/>
                  </a:lnTo>
                  <a:lnTo>
                    <a:pt x="166471" y="21272"/>
                  </a:lnTo>
                  <a:lnTo>
                    <a:pt x="175666" y="31254"/>
                  </a:lnTo>
                  <a:lnTo>
                    <a:pt x="177977" y="37795"/>
                  </a:lnTo>
                  <a:lnTo>
                    <a:pt x="177977" y="6388"/>
                  </a:lnTo>
                  <a:lnTo>
                    <a:pt x="169837" y="1955"/>
                  </a:lnTo>
                  <a:lnTo>
                    <a:pt x="161785" y="0"/>
                  </a:lnTo>
                  <a:lnTo>
                    <a:pt x="143814" y="0"/>
                  </a:lnTo>
                  <a:lnTo>
                    <a:pt x="108140" y="29108"/>
                  </a:lnTo>
                  <a:lnTo>
                    <a:pt x="106159" y="37020"/>
                  </a:lnTo>
                  <a:lnTo>
                    <a:pt x="106159" y="54711"/>
                  </a:lnTo>
                  <a:lnTo>
                    <a:pt x="135788" y="89966"/>
                  </a:lnTo>
                  <a:lnTo>
                    <a:pt x="143814" y="91922"/>
                  </a:lnTo>
                  <a:lnTo>
                    <a:pt x="161785" y="91922"/>
                  </a:lnTo>
                  <a:lnTo>
                    <a:pt x="169837" y="89966"/>
                  </a:lnTo>
                  <a:lnTo>
                    <a:pt x="184162" y="82156"/>
                  </a:lnTo>
                  <a:lnTo>
                    <a:pt x="189712" y="76695"/>
                  </a:lnTo>
                  <a:lnTo>
                    <a:pt x="191808" y="72986"/>
                  </a:lnTo>
                  <a:lnTo>
                    <a:pt x="197662" y="62649"/>
                  </a:lnTo>
                  <a:lnTo>
                    <a:pt x="199644" y="54711"/>
                  </a:lnTo>
                  <a:lnTo>
                    <a:pt x="199644" y="37020"/>
                  </a:lnTo>
                  <a:close/>
                </a:path>
                <a:path w="624204" h="132714">
                  <a:moveTo>
                    <a:pt x="328244" y="88214"/>
                  </a:moveTo>
                  <a:lnTo>
                    <a:pt x="294474" y="44297"/>
                  </a:lnTo>
                  <a:lnTo>
                    <a:pt x="325132" y="3314"/>
                  </a:lnTo>
                  <a:lnTo>
                    <a:pt x="325132" y="2349"/>
                  </a:lnTo>
                  <a:lnTo>
                    <a:pt x="301320" y="2349"/>
                  </a:lnTo>
                  <a:lnTo>
                    <a:pt x="275945" y="38646"/>
                  </a:lnTo>
                  <a:lnTo>
                    <a:pt x="275945" y="2349"/>
                  </a:lnTo>
                  <a:lnTo>
                    <a:pt x="254685" y="2349"/>
                  </a:lnTo>
                  <a:lnTo>
                    <a:pt x="254685" y="38836"/>
                  </a:lnTo>
                  <a:lnTo>
                    <a:pt x="229095" y="2349"/>
                  </a:lnTo>
                  <a:lnTo>
                    <a:pt x="205498" y="2349"/>
                  </a:lnTo>
                  <a:lnTo>
                    <a:pt x="205498" y="3314"/>
                  </a:lnTo>
                  <a:lnTo>
                    <a:pt x="235940" y="44500"/>
                  </a:lnTo>
                  <a:lnTo>
                    <a:pt x="202361" y="88214"/>
                  </a:lnTo>
                  <a:lnTo>
                    <a:pt x="202361" y="89382"/>
                  </a:lnTo>
                  <a:lnTo>
                    <a:pt x="225793" y="89382"/>
                  </a:lnTo>
                  <a:lnTo>
                    <a:pt x="254685" y="50736"/>
                  </a:lnTo>
                  <a:lnTo>
                    <a:pt x="254685" y="89382"/>
                  </a:lnTo>
                  <a:lnTo>
                    <a:pt x="275945" y="89382"/>
                  </a:lnTo>
                  <a:lnTo>
                    <a:pt x="275945" y="50736"/>
                  </a:lnTo>
                  <a:lnTo>
                    <a:pt x="304647" y="89382"/>
                  </a:lnTo>
                  <a:lnTo>
                    <a:pt x="328244" y="89382"/>
                  </a:lnTo>
                  <a:lnTo>
                    <a:pt x="328244" y="88214"/>
                  </a:lnTo>
                  <a:close/>
                </a:path>
                <a:path w="624204" h="132714">
                  <a:moveTo>
                    <a:pt x="432079" y="71424"/>
                  </a:moveTo>
                  <a:lnTo>
                    <a:pt x="419963" y="71424"/>
                  </a:lnTo>
                  <a:lnTo>
                    <a:pt x="419963" y="20104"/>
                  </a:lnTo>
                  <a:lnTo>
                    <a:pt x="419963" y="2349"/>
                  </a:lnTo>
                  <a:lnTo>
                    <a:pt x="399478" y="2349"/>
                  </a:lnTo>
                  <a:lnTo>
                    <a:pt x="399478" y="20104"/>
                  </a:lnTo>
                  <a:lnTo>
                    <a:pt x="399478" y="71818"/>
                  </a:lnTo>
                  <a:lnTo>
                    <a:pt x="366496" y="71818"/>
                  </a:lnTo>
                  <a:lnTo>
                    <a:pt x="368071" y="68567"/>
                  </a:lnTo>
                  <a:lnTo>
                    <a:pt x="369265" y="65189"/>
                  </a:lnTo>
                  <a:lnTo>
                    <a:pt x="370954" y="58153"/>
                  </a:lnTo>
                  <a:lnTo>
                    <a:pt x="371640" y="53670"/>
                  </a:lnTo>
                  <a:lnTo>
                    <a:pt x="374904" y="20104"/>
                  </a:lnTo>
                  <a:lnTo>
                    <a:pt x="399478" y="20104"/>
                  </a:lnTo>
                  <a:lnTo>
                    <a:pt x="399478" y="2349"/>
                  </a:lnTo>
                  <a:lnTo>
                    <a:pt x="356158" y="2349"/>
                  </a:lnTo>
                  <a:lnTo>
                    <a:pt x="352259" y="44691"/>
                  </a:lnTo>
                  <a:lnTo>
                    <a:pt x="351739" y="50673"/>
                  </a:lnTo>
                  <a:lnTo>
                    <a:pt x="350926" y="55714"/>
                  </a:lnTo>
                  <a:lnTo>
                    <a:pt x="348703" y="63919"/>
                  </a:lnTo>
                  <a:lnTo>
                    <a:pt x="346989" y="67792"/>
                  </a:lnTo>
                  <a:lnTo>
                    <a:pt x="344639" y="71424"/>
                  </a:lnTo>
                  <a:lnTo>
                    <a:pt x="333705" y="71424"/>
                  </a:lnTo>
                  <a:lnTo>
                    <a:pt x="333705" y="111633"/>
                  </a:lnTo>
                  <a:lnTo>
                    <a:pt x="353237" y="111633"/>
                  </a:lnTo>
                  <a:lnTo>
                    <a:pt x="353237" y="89382"/>
                  </a:lnTo>
                  <a:lnTo>
                    <a:pt x="412559" y="89382"/>
                  </a:lnTo>
                  <a:lnTo>
                    <a:pt x="412559" y="111633"/>
                  </a:lnTo>
                  <a:lnTo>
                    <a:pt x="432079" y="111633"/>
                  </a:lnTo>
                  <a:lnTo>
                    <a:pt x="432079" y="89382"/>
                  </a:lnTo>
                  <a:lnTo>
                    <a:pt x="432079" y="71818"/>
                  </a:lnTo>
                  <a:lnTo>
                    <a:pt x="432079" y="71424"/>
                  </a:lnTo>
                  <a:close/>
                </a:path>
                <a:path w="624204" h="132714">
                  <a:moveTo>
                    <a:pt x="526923" y="42748"/>
                  </a:moveTo>
                  <a:lnTo>
                    <a:pt x="526618" y="38442"/>
                  </a:lnTo>
                  <a:lnTo>
                    <a:pt x="526262" y="33401"/>
                  </a:lnTo>
                  <a:lnTo>
                    <a:pt x="524268" y="25082"/>
                  </a:lnTo>
                  <a:lnTo>
                    <a:pt x="520941" y="17780"/>
                  </a:lnTo>
                  <a:lnTo>
                    <a:pt x="520636" y="17373"/>
                  </a:lnTo>
                  <a:lnTo>
                    <a:pt x="516280" y="11518"/>
                  </a:lnTo>
                  <a:lnTo>
                    <a:pt x="510476" y="6477"/>
                  </a:lnTo>
                  <a:lnTo>
                    <a:pt x="506818" y="4533"/>
                  </a:lnTo>
                  <a:lnTo>
                    <a:pt x="506818" y="38442"/>
                  </a:lnTo>
                  <a:lnTo>
                    <a:pt x="463689" y="38442"/>
                  </a:lnTo>
                  <a:lnTo>
                    <a:pt x="464997" y="31813"/>
                  </a:lnTo>
                  <a:lnTo>
                    <a:pt x="467728" y="26644"/>
                  </a:lnTo>
                  <a:lnTo>
                    <a:pt x="476046" y="19227"/>
                  </a:lnTo>
                  <a:lnTo>
                    <a:pt x="481063" y="17373"/>
                  </a:lnTo>
                  <a:lnTo>
                    <a:pt x="492645" y="17373"/>
                  </a:lnTo>
                  <a:lnTo>
                    <a:pt x="497357" y="19227"/>
                  </a:lnTo>
                  <a:lnTo>
                    <a:pt x="504609" y="26479"/>
                  </a:lnTo>
                  <a:lnTo>
                    <a:pt x="506552" y="31686"/>
                  </a:lnTo>
                  <a:lnTo>
                    <a:pt x="506768" y="37211"/>
                  </a:lnTo>
                  <a:lnTo>
                    <a:pt x="506818" y="38442"/>
                  </a:lnTo>
                  <a:lnTo>
                    <a:pt x="506818" y="4533"/>
                  </a:lnTo>
                  <a:lnTo>
                    <a:pt x="503720" y="2882"/>
                  </a:lnTo>
                  <a:lnTo>
                    <a:pt x="495998" y="723"/>
                  </a:lnTo>
                  <a:lnTo>
                    <a:pt x="487311" y="0"/>
                  </a:lnTo>
                  <a:lnTo>
                    <a:pt x="478713" y="0"/>
                  </a:lnTo>
                  <a:lnTo>
                    <a:pt x="444334" y="29502"/>
                  </a:lnTo>
                  <a:lnTo>
                    <a:pt x="442417" y="37211"/>
                  </a:lnTo>
                  <a:lnTo>
                    <a:pt x="442417" y="54648"/>
                  </a:lnTo>
                  <a:lnTo>
                    <a:pt x="472046" y="89966"/>
                  </a:lnTo>
                  <a:lnTo>
                    <a:pt x="480212" y="91922"/>
                  </a:lnTo>
                  <a:lnTo>
                    <a:pt x="496087" y="91922"/>
                  </a:lnTo>
                  <a:lnTo>
                    <a:pt x="502132" y="90919"/>
                  </a:lnTo>
                  <a:lnTo>
                    <a:pt x="513067" y="86880"/>
                  </a:lnTo>
                  <a:lnTo>
                    <a:pt x="518325" y="83858"/>
                  </a:lnTo>
                  <a:lnTo>
                    <a:pt x="523405" y="79819"/>
                  </a:lnTo>
                  <a:lnTo>
                    <a:pt x="519823" y="74358"/>
                  </a:lnTo>
                  <a:lnTo>
                    <a:pt x="514438" y="66154"/>
                  </a:lnTo>
                  <a:lnTo>
                    <a:pt x="511302" y="68897"/>
                  </a:lnTo>
                  <a:lnTo>
                    <a:pt x="507898" y="70942"/>
                  </a:lnTo>
                  <a:lnTo>
                    <a:pt x="500481" y="73672"/>
                  </a:lnTo>
                  <a:lnTo>
                    <a:pt x="496214" y="74358"/>
                  </a:lnTo>
                  <a:lnTo>
                    <a:pt x="484238" y="74358"/>
                  </a:lnTo>
                  <a:lnTo>
                    <a:pt x="478167" y="72504"/>
                  </a:lnTo>
                  <a:lnTo>
                    <a:pt x="468147" y="65087"/>
                  </a:lnTo>
                  <a:lnTo>
                    <a:pt x="464997" y="59778"/>
                  </a:lnTo>
                  <a:lnTo>
                    <a:pt x="463689" y="52895"/>
                  </a:lnTo>
                  <a:lnTo>
                    <a:pt x="526148" y="52895"/>
                  </a:lnTo>
                  <a:lnTo>
                    <a:pt x="526669" y="48209"/>
                  </a:lnTo>
                  <a:lnTo>
                    <a:pt x="526923" y="44818"/>
                  </a:lnTo>
                  <a:lnTo>
                    <a:pt x="526923" y="42748"/>
                  </a:lnTo>
                  <a:close/>
                </a:path>
                <a:path w="624204" h="132714">
                  <a:moveTo>
                    <a:pt x="623722" y="2349"/>
                  </a:moveTo>
                  <a:lnTo>
                    <a:pt x="602259" y="2349"/>
                  </a:lnTo>
                  <a:lnTo>
                    <a:pt x="602259" y="36296"/>
                  </a:lnTo>
                  <a:lnTo>
                    <a:pt x="567118" y="36296"/>
                  </a:lnTo>
                  <a:lnTo>
                    <a:pt x="567118" y="2349"/>
                  </a:lnTo>
                  <a:lnTo>
                    <a:pt x="545858" y="2349"/>
                  </a:lnTo>
                  <a:lnTo>
                    <a:pt x="545858" y="89382"/>
                  </a:lnTo>
                  <a:lnTo>
                    <a:pt x="567118" y="89382"/>
                  </a:lnTo>
                  <a:lnTo>
                    <a:pt x="567118" y="54648"/>
                  </a:lnTo>
                  <a:lnTo>
                    <a:pt x="602259" y="54648"/>
                  </a:lnTo>
                  <a:lnTo>
                    <a:pt x="602259" y="89382"/>
                  </a:lnTo>
                  <a:lnTo>
                    <a:pt x="623722" y="89382"/>
                  </a:lnTo>
                  <a:lnTo>
                    <a:pt x="623722" y="2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25593" y="1689369"/>
              <a:ext cx="173692" cy="8723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024075" y="1689369"/>
              <a:ext cx="27305" cy="89535"/>
            </a:xfrm>
            <a:custGeom>
              <a:avLst/>
              <a:gdLst/>
              <a:ahLst/>
              <a:cxnLst/>
              <a:rect l="l" t="t" r="r" b="b"/>
              <a:pathLst>
                <a:path w="27304" h="89535">
                  <a:moveTo>
                    <a:pt x="17226" y="0"/>
                  </a:moveTo>
                  <a:lnTo>
                    <a:pt x="9824" y="0"/>
                  </a:lnTo>
                  <a:lnTo>
                    <a:pt x="6667" y="1136"/>
                  </a:lnTo>
                  <a:lnTo>
                    <a:pt x="1336" y="5690"/>
                  </a:lnTo>
                  <a:lnTo>
                    <a:pt x="0" y="8912"/>
                  </a:lnTo>
                  <a:lnTo>
                    <a:pt x="0" y="17369"/>
                  </a:lnTo>
                  <a:lnTo>
                    <a:pt x="1336" y="20652"/>
                  </a:lnTo>
                  <a:lnTo>
                    <a:pt x="6667" y="25206"/>
                  </a:lnTo>
                  <a:lnTo>
                    <a:pt x="9824" y="26344"/>
                  </a:lnTo>
                  <a:lnTo>
                    <a:pt x="17226" y="26344"/>
                  </a:lnTo>
                  <a:lnTo>
                    <a:pt x="20448" y="25206"/>
                  </a:lnTo>
                  <a:lnTo>
                    <a:pt x="25783" y="20652"/>
                  </a:lnTo>
                  <a:lnTo>
                    <a:pt x="27129" y="17369"/>
                  </a:lnTo>
                  <a:lnTo>
                    <a:pt x="27129" y="8912"/>
                  </a:lnTo>
                  <a:lnTo>
                    <a:pt x="25783" y="5690"/>
                  </a:lnTo>
                  <a:lnTo>
                    <a:pt x="20448" y="1136"/>
                  </a:lnTo>
                  <a:lnTo>
                    <a:pt x="17226" y="0"/>
                  </a:lnTo>
                  <a:close/>
                </a:path>
                <a:path w="27304" h="89535">
                  <a:moveTo>
                    <a:pt x="17226" y="62840"/>
                  </a:moveTo>
                  <a:lnTo>
                    <a:pt x="9824" y="62840"/>
                  </a:lnTo>
                  <a:lnTo>
                    <a:pt x="6667" y="64011"/>
                  </a:lnTo>
                  <a:lnTo>
                    <a:pt x="1336" y="68694"/>
                  </a:lnTo>
                  <a:lnTo>
                    <a:pt x="0" y="71949"/>
                  </a:lnTo>
                  <a:lnTo>
                    <a:pt x="0" y="80406"/>
                  </a:lnTo>
                  <a:lnTo>
                    <a:pt x="1336" y="83689"/>
                  </a:lnTo>
                  <a:lnTo>
                    <a:pt x="6667" y="88243"/>
                  </a:lnTo>
                  <a:lnTo>
                    <a:pt x="9824" y="89383"/>
                  </a:lnTo>
                  <a:lnTo>
                    <a:pt x="17226" y="89383"/>
                  </a:lnTo>
                  <a:lnTo>
                    <a:pt x="20448" y="88243"/>
                  </a:lnTo>
                  <a:lnTo>
                    <a:pt x="25783" y="83689"/>
                  </a:lnTo>
                  <a:lnTo>
                    <a:pt x="27129" y="80406"/>
                  </a:lnTo>
                  <a:lnTo>
                    <a:pt x="27129" y="71949"/>
                  </a:lnTo>
                  <a:lnTo>
                    <a:pt x="25783" y="68694"/>
                  </a:lnTo>
                  <a:lnTo>
                    <a:pt x="20448" y="64011"/>
                  </a:lnTo>
                  <a:lnTo>
                    <a:pt x="17226" y="62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14432" y="1645456"/>
            <a:ext cx="84888" cy="132904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7269577" y="1688198"/>
            <a:ext cx="412115" cy="90170"/>
            <a:chOff x="7269577" y="1688198"/>
            <a:chExt cx="412115" cy="90170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69577" y="1690150"/>
              <a:ext cx="72410" cy="862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72426" y="1688198"/>
              <a:ext cx="119829" cy="9016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16462" y="1690150"/>
              <a:ext cx="71819" cy="862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09558" y="1690150"/>
              <a:ext cx="72000" cy="86259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747722" y="1645456"/>
            <a:ext cx="333907" cy="132904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14352" y="4838008"/>
            <a:ext cx="1564142" cy="545677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2754090" y="5761850"/>
            <a:ext cx="1096645" cy="113030"/>
            <a:chOff x="2754090" y="5761850"/>
            <a:chExt cx="1096645" cy="113030"/>
          </a:xfrm>
        </p:grpSpPr>
        <p:pic>
          <p:nvPicPr>
            <p:cNvPr id="80" name="object 8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51458" y="5764028"/>
              <a:ext cx="72649" cy="8748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54090" y="5762048"/>
              <a:ext cx="77388" cy="9164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48651" y="5761850"/>
              <a:ext cx="82941" cy="9184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54945" y="5764028"/>
              <a:ext cx="84913" cy="11064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59453" y="5764028"/>
              <a:ext cx="73432" cy="8748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56833" y="5763039"/>
              <a:ext cx="171414" cy="9006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459114" y="5764028"/>
              <a:ext cx="68676" cy="8748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49769" y="5764028"/>
              <a:ext cx="72834" cy="8748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53489" y="5764028"/>
              <a:ext cx="97772" cy="8748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71849" y="5764028"/>
              <a:ext cx="78771" cy="87487"/>
            </a:xfrm>
            <a:prstGeom prst="rect">
              <a:avLst/>
            </a:prstGeom>
          </p:spPr>
        </p:pic>
      </p:grpSp>
      <p:grpSp>
        <p:nvGrpSpPr>
          <p:cNvPr id="90" name="object 90"/>
          <p:cNvGrpSpPr/>
          <p:nvPr/>
        </p:nvGrpSpPr>
        <p:grpSpPr>
          <a:xfrm>
            <a:off x="2760410" y="5973402"/>
            <a:ext cx="762000" cy="133350"/>
            <a:chOff x="2760410" y="5973402"/>
            <a:chExt cx="762000" cy="133350"/>
          </a:xfrm>
        </p:grpSpPr>
        <p:pic>
          <p:nvPicPr>
            <p:cNvPr id="91" name="object 9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60410" y="5975580"/>
              <a:ext cx="72649" cy="87486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63940" y="5973402"/>
              <a:ext cx="299275" cy="13321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86568" y="5973402"/>
              <a:ext cx="241679" cy="9184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52785" y="5975580"/>
              <a:ext cx="69274" cy="87486"/>
            </a:xfrm>
            <a:prstGeom prst="rect">
              <a:avLst/>
            </a:prstGeom>
          </p:spPr>
        </p:pic>
      </p:grpSp>
      <p:pic>
        <p:nvPicPr>
          <p:cNvPr id="95" name="object 9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754090" y="6185153"/>
            <a:ext cx="77388" cy="91641"/>
          </a:xfrm>
          <a:prstGeom prst="rect">
            <a:avLst/>
          </a:prstGeom>
        </p:spPr>
      </p:pic>
      <p:grpSp>
        <p:nvGrpSpPr>
          <p:cNvPr id="96" name="object 96"/>
          <p:cNvGrpSpPr/>
          <p:nvPr/>
        </p:nvGrpSpPr>
        <p:grpSpPr>
          <a:xfrm>
            <a:off x="2884315" y="6185153"/>
            <a:ext cx="1041400" cy="133985"/>
            <a:chOff x="2884315" y="6185153"/>
            <a:chExt cx="1041400" cy="133985"/>
          </a:xfrm>
        </p:grpSpPr>
        <p:pic>
          <p:nvPicPr>
            <p:cNvPr id="97" name="object 9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884315" y="6187130"/>
              <a:ext cx="166079" cy="13162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074334" y="6186143"/>
              <a:ext cx="72054" cy="9005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69745" y="6185153"/>
              <a:ext cx="153997" cy="9164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343128" y="6187130"/>
              <a:ext cx="72839" cy="8748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446848" y="6187130"/>
              <a:ext cx="73432" cy="8748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551166" y="6186143"/>
              <a:ext cx="148643" cy="90056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725536" y="6187130"/>
              <a:ext cx="99366" cy="87486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851827" y="6187130"/>
              <a:ext cx="73425" cy="87486"/>
            </a:xfrm>
            <a:prstGeom prst="rect">
              <a:avLst/>
            </a:prstGeom>
          </p:spPr>
        </p:pic>
      </p:grpSp>
      <p:sp>
        <p:nvSpPr>
          <p:cNvPr id="105" name="object 105"/>
          <p:cNvSpPr/>
          <p:nvPr/>
        </p:nvSpPr>
        <p:spPr>
          <a:xfrm>
            <a:off x="1575821" y="5845533"/>
            <a:ext cx="467359" cy="389890"/>
          </a:xfrm>
          <a:custGeom>
            <a:avLst/>
            <a:gdLst/>
            <a:ahLst/>
            <a:cxnLst/>
            <a:rect l="l" t="t" r="r" b="b"/>
            <a:pathLst>
              <a:path w="467360" h="389889">
                <a:moveTo>
                  <a:pt x="216740" y="0"/>
                </a:moveTo>
                <a:lnTo>
                  <a:pt x="90262" y="0"/>
                </a:lnTo>
                <a:lnTo>
                  <a:pt x="83470" y="27334"/>
                </a:lnTo>
                <a:lnTo>
                  <a:pt x="75566" y="54111"/>
                </a:lnTo>
                <a:lnTo>
                  <a:pt x="56415" y="105994"/>
                </a:lnTo>
                <a:lnTo>
                  <a:pt x="31621" y="158325"/>
                </a:lnTo>
                <a:lnTo>
                  <a:pt x="0" y="213771"/>
                </a:lnTo>
                <a:lnTo>
                  <a:pt x="0" y="320658"/>
                </a:lnTo>
                <a:lnTo>
                  <a:pt x="276123" y="320658"/>
                </a:lnTo>
                <a:lnTo>
                  <a:pt x="276123" y="389540"/>
                </a:lnTo>
                <a:lnTo>
                  <a:pt x="395484" y="389540"/>
                </a:lnTo>
                <a:lnTo>
                  <a:pt x="395484" y="320658"/>
                </a:lnTo>
                <a:lnTo>
                  <a:pt x="467340" y="320658"/>
                </a:lnTo>
                <a:lnTo>
                  <a:pt x="467340" y="213771"/>
                </a:lnTo>
                <a:lnTo>
                  <a:pt x="395484" y="213771"/>
                </a:lnTo>
                <a:lnTo>
                  <a:pt x="395484" y="65911"/>
                </a:lnTo>
                <a:lnTo>
                  <a:pt x="276123" y="65911"/>
                </a:lnTo>
                <a:lnTo>
                  <a:pt x="276123" y="213771"/>
                </a:lnTo>
                <a:lnTo>
                  <a:pt x="139550" y="213771"/>
                </a:lnTo>
                <a:lnTo>
                  <a:pt x="164192" y="164559"/>
                </a:lnTo>
                <a:lnTo>
                  <a:pt x="185269" y="115496"/>
                </a:lnTo>
                <a:lnTo>
                  <a:pt x="202785" y="66580"/>
                </a:lnTo>
                <a:lnTo>
                  <a:pt x="216740" y="17813"/>
                </a:lnTo>
                <a:lnTo>
                  <a:pt x="216740" y="0"/>
                </a:lnTo>
                <a:close/>
              </a:path>
            </a:pathLst>
          </a:custGeom>
          <a:solidFill>
            <a:srgbClr val="1D6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095493" y="5837810"/>
            <a:ext cx="448309" cy="405130"/>
          </a:xfrm>
          <a:custGeom>
            <a:avLst/>
            <a:gdLst/>
            <a:ahLst/>
            <a:cxnLst/>
            <a:rect l="l" t="t" r="r" b="b"/>
            <a:pathLst>
              <a:path w="448310" h="405129">
                <a:moveTo>
                  <a:pt x="224977" y="0"/>
                </a:moveTo>
                <a:lnTo>
                  <a:pt x="162325" y="5939"/>
                </a:lnTo>
                <a:lnTo>
                  <a:pt x="107400" y="23752"/>
                </a:lnTo>
                <a:lnTo>
                  <a:pt x="62042" y="52333"/>
                </a:lnTo>
                <a:lnTo>
                  <a:pt x="28122" y="90558"/>
                </a:lnTo>
                <a:lnTo>
                  <a:pt x="6971" y="136802"/>
                </a:lnTo>
                <a:lnTo>
                  <a:pt x="1734" y="162077"/>
                </a:lnTo>
                <a:lnTo>
                  <a:pt x="1684" y="162317"/>
                </a:lnTo>
                <a:lnTo>
                  <a:pt x="0" y="188244"/>
                </a:lnTo>
                <a:lnTo>
                  <a:pt x="38" y="217933"/>
                </a:lnTo>
                <a:lnTo>
                  <a:pt x="1684" y="243244"/>
                </a:lnTo>
                <a:lnTo>
                  <a:pt x="15783" y="292529"/>
                </a:lnTo>
                <a:lnTo>
                  <a:pt x="43652" y="334913"/>
                </a:lnTo>
                <a:lnTo>
                  <a:pt x="83291" y="368168"/>
                </a:lnTo>
                <a:lnTo>
                  <a:pt x="133896" y="391624"/>
                </a:lnTo>
                <a:lnTo>
                  <a:pt x="162610" y="399121"/>
                </a:lnTo>
                <a:lnTo>
                  <a:pt x="162832" y="399121"/>
                </a:lnTo>
                <a:lnTo>
                  <a:pt x="192813" y="403520"/>
                </a:lnTo>
                <a:lnTo>
                  <a:pt x="193092" y="403520"/>
                </a:lnTo>
                <a:lnTo>
                  <a:pt x="224977" y="404986"/>
                </a:lnTo>
                <a:lnTo>
                  <a:pt x="257246" y="403520"/>
                </a:lnTo>
                <a:lnTo>
                  <a:pt x="315886" y="391791"/>
                </a:lnTo>
                <a:lnTo>
                  <a:pt x="366191" y="368595"/>
                </a:lnTo>
                <a:lnTo>
                  <a:pt x="405383" y="335489"/>
                </a:lnTo>
                <a:lnTo>
                  <a:pt x="432254" y="293940"/>
                </a:lnTo>
                <a:lnTo>
                  <a:pt x="224977" y="293940"/>
                </a:lnTo>
                <a:lnTo>
                  <a:pt x="200351" y="292789"/>
                </a:lnTo>
                <a:lnTo>
                  <a:pt x="200074" y="292789"/>
                </a:lnTo>
                <a:lnTo>
                  <a:pt x="178812" y="289337"/>
                </a:lnTo>
                <a:lnTo>
                  <a:pt x="178589" y="289337"/>
                </a:lnTo>
                <a:lnTo>
                  <a:pt x="133969" y="264640"/>
                </a:lnTo>
                <a:lnTo>
                  <a:pt x="120976" y="236230"/>
                </a:lnTo>
                <a:lnTo>
                  <a:pt x="120900" y="235988"/>
                </a:lnTo>
                <a:lnTo>
                  <a:pt x="119266" y="217933"/>
                </a:lnTo>
                <a:lnTo>
                  <a:pt x="119266" y="188244"/>
                </a:lnTo>
                <a:lnTo>
                  <a:pt x="134133" y="141590"/>
                </a:lnTo>
                <a:lnTo>
                  <a:pt x="178582" y="115944"/>
                </a:lnTo>
                <a:lnTo>
                  <a:pt x="224386" y="111046"/>
                </a:lnTo>
                <a:lnTo>
                  <a:pt x="431755" y="111046"/>
                </a:lnTo>
                <a:lnTo>
                  <a:pt x="420341" y="90263"/>
                </a:lnTo>
                <a:lnTo>
                  <a:pt x="386866" y="52333"/>
                </a:lnTo>
                <a:lnTo>
                  <a:pt x="341959" y="23752"/>
                </a:lnTo>
                <a:lnTo>
                  <a:pt x="287473" y="5939"/>
                </a:lnTo>
                <a:lnTo>
                  <a:pt x="257227" y="1485"/>
                </a:lnTo>
                <a:lnTo>
                  <a:pt x="224977" y="0"/>
                </a:lnTo>
                <a:close/>
              </a:path>
              <a:path w="448310" h="405129">
                <a:moveTo>
                  <a:pt x="431755" y="111046"/>
                </a:moveTo>
                <a:lnTo>
                  <a:pt x="224386" y="111046"/>
                </a:lnTo>
                <a:lnTo>
                  <a:pt x="270803" y="115944"/>
                </a:lnTo>
                <a:lnTo>
                  <a:pt x="270273" y="115944"/>
                </a:lnTo>
                <a:lnTo>
                  <a:pt x="302767" y="130345"/>
                </a:lnTo>
                <a:lnTo>
                  <a:pt x="322362" y="154470"/>
                </a:lnTo>
                <a:lnTo>
                  <a:pt x="328894" y="188244"/>
                </a:lnTo>
                <a:lnTo>
                  <a:pt x="328894" y="217933"/>
                </a:lnTo>
                <a:lnTo>
                  <a:pt x="327356" y="235988"/>
                </a:lnTo>
                <a:lnTo>
                  <a:pt x="327335" y="236230"/>
                </a:lnTo>
                <a:lnTo>
                  <a:pt x="322768" y="251557"/>
                </a:lnTo>
                <a:lnTo>
                  <a:pt x="322657" y="251929"/>
                </a:lnTo>
                <a:lnTo>
                  <a:pt x="314861" y="265028"/>
                </a:lnTo>
                <a:lnTo>
                  <a:pt x="271735" y="289337"/>
                </a:lnTo>
                <a:lnTo>
                  <a:pt x="224977" y="293940"/>
                </a:lnTo>
                <a:lnTo>
                  <a:pt x="432254" y="293940"/>
                </a:lnTo>
                <a:lnTo>
                  <a:pt x="446522" y="243504"/>
                </a:lnTo>
                <a:lnTo>
                  <a:pt x="448172" y="188244"/>
                </a:lnTo>
                <a:lnTo>
                  <a:pt x="446519" y="162317"/>
                </a:lnTo>
                <a:lnTo>
                  <a:pt x="446504" y="162077"/>
                </a:lnTo>
                <a:lnTo>
                  <a:pt x="441347" y="136802"/>
                </a:lnTo>
                <a:lnTo>
                  <a:pt x="441271" y="136431"/>
                </a:lnTo>
                <a:lnTo>
                  <a:pt x="432550" y="112493"/>
                </a:lnTo>
                <a:lnTo>
                  <a:pt x="431755" y="111046"/>
                </a:lnTo>
                <a:close/>
              </a:path>
            </a:pathLst>
          </a:custGeom>
          <a:solidFill>
            <a:srgbClr val="1D6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7" name="object 10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308812" y="5982711"/>
            <a:ext cx="166648" cy="164717"/>
          </a:xfrm>
          <a:prstGeom prst="rect">
            <a:avLst/>
          </a:prstGeom>
        </p:spPr>
      </p:pic>
      <p:sp>
        <p:nvSpPr>
          <p:cNvPr id="108" name="object 108"/>
          <p:cNvSpPr/>
          <p:nvPr/>
        </p:nvSpPr>
        <p:spPr>
          <a:xfrm>
            <a:off x="1579816" y="4905554"/>
            <a:ext cx="1322070" cy="392430"/>
          </a:xfrm>
          <a:custGeom>
            <a:avLst/>
            <a:gdLst/>
            <a:ahLst/>
            <a:cxnLst/>
            <a:rect l="l" t="t" r="r" b="b"/>
            <a:pathLst>
              <a:path w="1322070" h="392429">
                <a:moveTo>
                  <a:pt x="374777" y="294297"/>
                </a:moveTo>
                <a:lnTo>
                  <a:pt x="197154" y="294297"/>
                </a:lnTo>
                <a:lnTo>
                  <a:pt x="259245" y="260375"/>
                </a:lnTo>
                <a:lnTo>
                  <a:pt x="286283" y="244551"/>
                </a:lnTo>
                <a:lnTo>
                  <a:pt x="328536" y="212801"/>
                </a:lnTo>
                <a:lnTo>
                  <a:pt x="355307" y="180644"/>
                </a:lnTo>
                <a:lnTo>
                  <a:pt x="370166" y="128752"/>
                </a:lnTo>
                <a:lnTo>
                  <a:pt x="370166" y="122999"/>
                </a:lnTo>
                <a:lnTo>
                  <a:pt x="357962" y="71348"/>
                </a:lnTo>
                <a:lnTo>
                  <a:pt x="321310" y="32473"/>
                </a:lnTo>
                <a:lnTo>
                  <a:pt x="262686" y="8115"/>
                </a:lnTo>
                <a:lnTo>
                  <a:pt x="184518" y="0"/>
                </a:lnTo>
                <a:lnTo>
                  <a:pt x="128143" y="4000"/>
                </a:lnTo>
                <a:lnTo>
                  <a:pt x="82003" y="16027"/>
                </a:lnTo>
                <a:lnTo>
                  <a:pt x="46126" y="36068"/>
                </a:lnTo>
                <a:lnTo>
                  <a:pt x="5130" y="100190"/>
                </a:lnTo>
                <a:lnTo>
                  <a:pt x="0" y="144272"/>
                </a:lnTo>
                <a:lnTo>
                  <a:pt x="0" y="156337"/>
                </a:lnTo>
                <a:lnTo>
                  <a:pt x="110934" y="156337"/>
                </a:lnTo>
                <a:lnTo>
                  <a:pt x="110934" y="144843"/>
                </a:lnTo>
                <a:lnTo>
                  <a:pt x="112141" y="133223"/>
                </a:lnTo>
                <a:lnTo>
                  <a:pt x="140919" y="101536"/>
                </a:lnTo>
                <a:lnTo>
                  <a:pt x="186245" y="94259"/>
                </a:lnTo>
                <a:lnTo>
                  <a:pt x="201650" y="94830"/>
                </a:lnTo>
                <a:lnTo>
                  <a:pt x="243789" y="108597"/>
                </a:lnTo>
                <a:lnTo>
                  <a:pt x="253492" y="130479"/>
                </a:lnTo>
                <a:lnTo>
                  <a:pt x="253492" y="135077"/>
                </a:lnTo>
                <a:lnTo>
                  <a:pt x="225831" y="171284"/>
                </a:lnTo>
                <a:lnTo>
                  <a:pt x="1155" y="296595"/>
                </a:lnTo>
                <a:lnTo>
                  <a:pt x="1155" y="384530"/>
                </a:lnTo>
                <a:lnTo>
                  <a:pt x="374777" y="384530"/>
                </a:lnTo>
                <a:lnTo>
                  <a:pt x="374777" y="294297"/>
                </a:lnTo>
                <a:close/>
              </a:path>
              <a:path w="1322070" h="392429">
                <a:moveTo>
                  <a:pt x="852360" y="182206"/>
                </a:moveTo>
                <a:lnTo>
                  <a:pt x="850760" y="157111"/>
                </a:lnTo>
                <a:lnTo>
                  <a:pt x="850747" y="156883"/>
                </a:lnTo>
                <a:lnTo>
                  <a:pt x="845756" y="132410"/>
                </a:lnTo>
                <a:lnTo>
                  <a:pt x="825423" y="87363"/>
                </a:lnTo>
                <a:lnTo>
                  <a:pt x="793013" y="50647"/>
                </a:lnTo>
                <a:lnTo>
                  <a:pt x="749541" y="22987"/>
                </a:lnTo>
                <a:lnTo>
                  <a:pt x="736904" y="17983"/>
                </a:lnTo>
                <a:lnTo>
                  <a:pt x="736904" y="182206"/>
                </a:lnTo>
                <a:lnTo>
                  <a:pt x="736904" y="210947"/>
                </a:lnTo>
                <a:lnTo>
                  <a:pt x="735406" y="228422"/>
                </a:lnTo>
                <a:lnTo>
                  <a:pt x="735393" y="228663"/>
                </a:lnTo>
                <a:lnTo>
                  <a:pt x="730973" y="243497"/>
                </a:lnTo>
                <a:lnTo>
                  <a:pt x="698931" y="274497"/>
                </a:lnTo>
                <a:lnTo>
                  <a:pt x="660704" y="283413"/>
                </a:lnTo>
                <a:lnTo>
                  <a:pt x="636308" y="284518"/>
                </a:lnTo>
                <a:lnTo>
                  <a:pt x="612482" y="283413"/>
                </a:lnTo>
                <a:lnTo>
                  <a:pt x="612203" y="283413"/>
                </a:lnTo>
                <a:lnTo>
                  <a:pt x="591629" y="280073"/>
                </a:lnTo>
                <a:lnTo>
                  <a:pt x="591413" y="280073"/>
                </a:lnTo>
                <a:lnTo>
                  <a:pt x="573582" y="274332"/>
                </a:lnTo>
                <a:lnTo>
                  <a:pt x="559282" y="266407"/>
                </a:lnTo>
                <a:lnTo>
                  <a:pt x="548220" y="256159"/>
                </a:lnTo>
                <a:lnTo>
                  <a:pt x="540321" y="243497"/>
                </a:lnTo>
                <a:lnTo>
                  <a:pt x="535647" y="228663"/>
                </a:lnTo>
                <a:lnTo>
                  <a:pt x="535571" y="228422"/>
                </a:lnTo>
                <a:lnTo>
                  <a:pt x="533996" y="210947"/>
                </a:lnTo>
                <a:lnTo>
                  <a:pt x="533996" y="182206"/>
                </a:lnTo>
                <a:lnTo>
                  <a:pt x="548386" y="137045"/>
                </a:lnTo>
                <a:lnTo>
                  <a:pt x="591400" y="112229"/>
                </a:lnTo>
                <a:lnTo>
                  <a:pt x="635736" y="107480"/>
                </a:lnTo>
                <a:lnTo>
                  <a:pt x="680681" y="112229"/>
                </a:lnTo>
                <a:lnTo>
                  <a:pt x="680161" y="112229"/>
                </a:lnTo>
                <a:lnTo>
                  <a:pt x="711606" y="126161"/>
                </a:lnTo>
                <a:lnTo>
                  <a:pt x="730580" y="149517"/>
                </a:lnTo>
                <a:lnTo>
                  <a:pt x="736904" y="182206"/>
                </a:lnTo>
                <a:lnTo>
                  <a:pt x="736904" y="17983"/>
                </a:lnTo>
                <a:lnTo>
                  <a:pt x="724141" y="12928"/>
                </a:lnTo>
                <a:lnTo>
                  <a:pt x="696810" y="5740"/>
                </a:lnTo>
                <a:lnTo>
                  <a:pt x="667524" y="1435"/>
                </a:lnTo>
                <a:lnTo>
                  <a:pt x="636308" y="0"/>
                </a:lnTo>
                <a:lnTo>
                  <a:pt x="605053" y="1435"/>
                </a:lnTo>
                <a:lnTo>
                  <a:pt x="548144" y="12928"/>
                </a:lnTo>
                <a:lnTo>
                  <a:pt x="499160" y="35648"/>
                </a:lnTo>
                <a:lnTo>
                  <a:pt x="460794" y="67983"/>
                </a:lnTo>
                <a:lnTo>
                  <a:pt x="433819" y="109258"/>
                </a:lnTo>
                <a:lnTo>
                  <a:pt x="420217" y="156883"/>
                </a:lnTo>
                <a:lnTo>
                  <a:pt x="420166" y="157111"/>
                </a:lnTo>
                <a:lnTo>
                  <a:pt x="418528" y="182206"/>
                </a:lnTo>
                <a:lnTo>
                  <a:pt x="418566" y="210947"/>
                </a:lnTo>
                <a:lnTo>
                  <a:pt x="420166" y="235445"/>
                </a:lnTo>
                <a:lnTo>
                  <a:pt x="433819" y="283159"/>
                </a:lnTo>
                <a:lnTo>
                  <a:pt x="460794" y="324180"/>
                </a:lnTo>
                <a:lnTo>
                  <a:pt x="499160" y="356374"/>
                </a:lnTo>
                <a:lnTo>
                  <a:pt x="548144" y="379082"/>
                </a:lnTo>
                <a:lnTo>
                  <a:pt x="575945" y="386334"/>
                </a:lnTo>
                <a:lnTo>
                  <a:pt x="576148" y="386334"/>
                </a:lnTo>
                <a:lnTo>
                  <a:pt x="605167" y="390588"/>
                </a:lnTo>
                <a:lnTo>
                  <a:pt x="636308" y="392010"/>
                </a:lnTo>
                <a:lnTo>
                  <a:pt x="667550" y="390588"/>
                </a:lnTo>
                <a:lnTo>
                  <a:pt x="696874" y="386334"/>
                </a:lnTo>
                <a:lnTo>
                  <a:pt x="749833" y="369303"/>
                </a:lnTo>
                <a:lnTo>
                  <a:pt x="793369" y="341934"/>
                </a:lnTo>
                <a:lnTo>
                  <a:pt x="825703" y="305219"/>
                </a:lnTo>
                <a:lnTo>
                  <a:pt x="845743" y="260527"/>
                </a:lnTo>
                <a:lnTo>
                  <a:pt x="852322" y="210947"/>
                </a:lnTo>
                <a:lnTo>
                  <a:pt x="852360" y="182206"/>
                </a:lnTo>
                <a:close/>
              </a:path>
              <a:path w="1322070" h="392429">
                <a:moveTo>
                  <a:pt x="1321968" y="182206"/>
                </a:moveTo>
                <a:lnTo>
                  <a:pt x="1320368" y="157111"/>
                </a:lnTo>
                <a:lnTo>
                  <a:pt x="1320355" y="156883"/>
                </a:lnTo>
                <a:lnTo>
                  <a:pt x="1315364" y="132410"/>
                </a:lnTo>
                <a:lnTo>
                  <a:pt x="1315288" y="132054"/>
                </a:lnTo>
                <a:lnTo>
                  <a:pt x="1306855" y="108889"/>
                </a:lnTo>
                <a:lnTo>
                  <a:pt x="1306080" y="107480"/>
                </a:lnTo>
                <a:lnTo>
                  <a:pt x="1295031" y="87363"/>
                </a:lnTo>
                <a:lnTo>
                  <a:pt x="1262634" y="50647"/>
                </a:lnTo>
                <a:lnTo>
                  <a:pt x="1219161" y="22987"/>
                </a:lnTo>
                <a:lnTo>
                  <a:pt x="1206512" y="17983"/>
                </a:lnTo>
                <a:lnTo>
                  <a:pt x="1206512" y="182206"/>
                </a:lnTo>
                <a:lnTo>
                  <a:pt x="1206512" y="210947"/>
                </a:lnTo>
                <a:lnTo>
                  <a:pt x="1205026" y="228422"/>
                </a:lnTo>
                <a:lnTo>
                  <a:pt x="1205001" y="228663"/>
                </a:lnTo>
                <a:lnTo>
                  <a:pt x="1200581" y="243497"/>
                </a:lnTo>
                <a:lnTo>
                  <a:pt x="1200480" y="243852"/>
                </a:lnTo>
                <a:lnTo>
                  <a:pt x="1168539" y="274497"/>
                </a:lnTo>
                <a:lnTo>
                  <a:pt x="1130312" y="283413"/>
                </a:lnTo>
                <a:lnTo>
                  <a:pt x="1105916" y="284518"/>
                </a:lnTo>
                <a:lnTo>
                  <a:pt x="1082090" y="283413"/>
                </a:lnTo>
                <a:lnTo>
                  <a:pt x="1081811" y="283413"/>
                </a:lnTo>
                <a:lnTo>
                  <a:pt x="1061237" y="280073"/>
                </a:lnTo>
                <a:lnTo>
                  <a:pt x="1061021" y="280073"/>
                </a:lnTo>
                <a:lnTo>
                  <a:pt x="1043190" y="274332"/>
                </a:lnTo>
                <a:lnTo>
                  <a:pt x="1009929" y="243497"/>
                </a:lnTo>
                <a:lnTo>
                  <a:pt x="1003604" y="210947"/>
                </a:lnTo>
                <a:lnTo>
                  <a:pt x="1003604" y="182206"/>
                </a:lnTo>
                <a:lnTo>
                  <a:pt x="1017993" y="137045"/>
                </a:lnTo>
                <a:lnTo>
                  <a:pt x="1061008" y="112229"/>
                </a:lnTo>
                <a:lnTo>
                  <a:pt x="1105344" y="107480"/>
                </a:lnTo>
                <a:lnTo>
                  <a:pt x="1150289" y="112229"/>
                </a:lnTo>
                <a:lnTo>
                  <a:pt x="1149769" y="112229"/>
                </a:lnTo>
                <a:lnTo>
                  <a:pt x="1181227" y="126161"/>
                </a:lnTo>
                <a:lnTo>
                  <a:pt x="1200188" y="149517"/>
                </a:lnTo>
                <a:lnTo>
                  <a:pt x="1206512" y="182206"/>
                </a:lnTo>
                <a:lnTo>
                  <a:pt x="1206512" y="17983"/>
                </a:lnTo>
                <a:lnTo>
                  <a:pt x="1193761" y="12928"/>
                </a:lnTo>
                <a:lnTo>
                  <a:pt x="1166418" y="5740"/>
                </a:lnTo>
                <a:lnTo>
                  <a:pt x="1137145" y="1435"/>
                </a:lnTo>
                <a:lnTo>
                  <a:pt x="1105916" y="0"/>
                </a:lnTo>
                <a:lnTo>
                  <a:pt x="1074661" y="1435"/>
                </a:lnTo>
                <a:lnTo>
                  <a:pt x="1017765" y="12928"/>
                </a:lnTo>
                <a:lnTo>
                  <a:pt x="968781" y="35648"/>
                </a:lnTo>
                <a:lnTo>
                  <a:pt x="930402" y="67983"/>
                </a:lnTo>
                <a:lnTo>
                  <a:pt x="903427" y="109258"/>
                </a:lnTo>
                <a:lnTo>
                  <a:pt x="889825" y="156883"/>
                </a:lnTo>
                <a:lnTo>
                  <a:pt x="889774" y="157111"/>
                </a:lnTo>
                <a:lnTo>
                  <a:pt x="888149" y="182206"/>
                </a:lnTo>
                <a:lnTo>
                  <a:pt x="888187" y="210947"/>
                </a:lnTo>
                <a:lnTo>
                  <a:pt x="889774" y="235445"/>
                </a:lnTo>
                <a:lnTo>
                  <a:pt x="903427" y="283159"/>
                </a:lnTo>
                <a:lnTo>
                  <a:pt x="930402" y="324180"/>
                </a:lnTo>
                <a:lnTo>
                  <a:pt x="968781" y="356374"/>
                </a:lnTo>
                <a:lnTo>
                  <a:pt x="1017765" y="379082"/>
                </a:lnTo>
                <a:lnTo>
                  <a:pt x="1045552" y="386334"/>
                </a:lnTo>
                <a:lnTo>
                  <a:pt x="1045768" y="386334"/>
                </a:lnTo>
                <a:lnTo>
                  <a:pt x="1074788" y="390588"/>
                </a:lnTo>
                <a:lnTo>
                  <a:pt x="1105916" y="392010"/>
                </a:lnTo>
                <a:lnTo>
                  <a:pt x="1137158" y="390588"/>
                </a:lnTo>
                <a:lnTo>
                  <a:pt x="1166495" y="386334"/>
                </a:lnTo>
                <a:lnTo>
                  <a:pt x="1219454" y="369303"/>
                </a:lnTo>
                <a:lnTo>
                  <a:pt x="1262989" y="341934"/>
                </a:lnTo>
                <a:lnTo>
                  <a:pt x="1295323" y="305219"/>
                </a:lnTo>
                <a:lnTo>
                  <a:pt x="1315364" y="260527"/>
                </a:lnTo>
                <a:lnTo>
                  <a:pt x="1321930" y="210947"/>
                </a:lnTo>
                <a:lnTo>
                  <a:pt x="1321968" y="182206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9" name="object 10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292619" y="5019188"/>
            <a:ext cx="166646" cy="164717"/>
          </a:xfrm>
          <a:prstGeom prst="rect">
            <a:avLst/>
          </a:prstGeom>
        </p:spPr>
      </p:pic>
      <p:sp>
        <p:nvSpPr>
          <p:cNvPr id="110" name="object 110"/>
          <p:cNvSpPr/>
          <p:nvPr/>
        </p:nvSpPr>
        <p:spPr>
          <a:xfrm>
            <a:off x="5453426" y="4905544"/>
            <a:ext cx="375285" cy="384810"/>
          </a:xfrm>
          <a:custGeom>
            <a:avLst/>
            <a:gdLst/>
            <a:ahLst/>
            <a:cxnLst/>
            <a:rect l="l" t="t" r="r" b="b"/>
            <a:pathLst>
              <a:path w="375285" h="384810">
                <a:moveTo>
                  <a:pt x="184511" y="0"/>
                </a:moveTo>
                <a:lnTo>
                  <a:pt x="128133" y="4007"/>
                </a:lnTo>
                <a:lnTo>
                  <a:pt x="82005" y="16030"/>
                </a:lnTo>
                <a:lnTo>
                  <a:pt x="46127" y="36068"/>
                </a:lnTo>
                <a:lnTo>
                  <a:pt x="5125" y="100190"/>
                </a:lnTo>
                <a:lnTo>
                  <a:pt x="0" y="144273"/>
                </a:lnTo>
                <a:lnTo>
                  <a:pt x="0" y="156344"/>
                </a:lnTo>
                <a:lnTo>
                  <a:pt x="110938" y="156344"/>
                </a:lnTo>
                <a:lnTo>
                  <a:pt x="110938" y="144849"/>
                </a:lnTo>
                <a:lnTo>
                  <a:pt x="112141" y="133228"/>
                </a:lnTo>
                <a:lnTo>
                  <a:pt x="140917" y="101542"/>
                </a:lnTo>
                <a:lnTo>
                  <a:pt x="186235" y="94265"/>
                </a:lnTo>
                <a:lnTo>
                  <a:pt x="201646" y="94840"/>
                </a:lnTo>
                <a:lnTo>
                  <a:pt x="243786" y="108600"/>
                </a:lnTo>
                <a:lnTo>
                  <a:pt x="253486" y="130478"/>
                </a:lnTo>
                <a:lnTo>
                  <a:pt x="253486" y="135079"/>
                </a:lnTo>
                <a:lnTo>
                  <a:pt x="225825" y="171289"/>
                </a:lnTo>
                <a:lnTo>
                  <a:pt x="1153" y="296597"/>
                </a:lnTo>
                <a:lnTo>
                  <a:pt x="1153" y="384540"/>
                </a:lnTo>
                <a:lnTo>
                  <a:pt x="374771" y="384540"/>
                </a:lnTo>
                <a:lnTo>
                  <a:pt x="374771" y="294297"/>
                </a:lnTo>
                <a:lnTo>
                  <a:pt x="197158" y="294297"/>
                </a:lnTo>
                <a:lnTo>
                  <a:pt x="259236" y="260384"/>
                </a:lnTo>
                <a:lnTo>
                  <a:pt x="309388" y="228697"/>
                </a:lnTo>
                <a:lnTo>
                  <a:pt x="343731" y="196870"/>
                </a:lnTo>
                <a:lnTo>
                  <a:pt x="363564" y="163888"/>
                </a:lnTo>
                <a:lnTo>
                  <a:pt x="370174" y="128753"/>
                </a:lnTo>
                <a:lnTo>
                  <a:pt x="370174" y="123008"/>
                </a:lnTo>
                <a:lnTo>
                  <a:pt x="357960" y="71347"/>
                </a:lnTo>
                <a:lnTo>
                  <a:pt x="321318" y="32475"/>
                </a:lnTo>
                <a:lnTo>
                  <a:pt x="262686" y="8118"/>
                </a:lnTo>
                <a:lnTo>
                  <a:pt x="226041" y="2029"/>
                </a:lnTo>
                <a:lnTo>
                  <a:pt x="184511" y="0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881082" y="4913014"/>
            <a:ext cx="403860" cy="384810"/>
          </a:xfrm>
          <a:custGeom>
            <a:avLst/>
            <a:gdLst/>
            <a:ahLst/>
            <a:cxnLst/>
            <a:rect l="l" t="t" r="r" b="b"/>
            <a:pathLst>
              <a:path w="403860" h="384810">
                <a:moveTo>
                  <a:pt x="392014" y="0"/>
                </a:moveTo>
                <a:lnTo>
                  <a:pt x="8049" y="0"/>
                </a:lnTo>
                <a:lnTo>
                  <a:pt x="8049" y="97718"/>
                </a:lnTo>
                <a:lnTo>
                  <a:pt x="220150" y="97718"/>
                </a:lnTo>
                <a:lnTo>
                  <a:pt x="121855" y="154623"/>
                </a:lnTo>
                <a:lnTo>
                  <a:pt x="121855" y="229349"/>
                </a:lnTo>
                <a:lnTo>
                  <a:pt x="200030" y="229349"/>
                </a:lnTo>
                <a:lnTo>
                  <a:pt x="221442" y="229725"/>
                </a:lnTo>
                <a:lnTo>
                  <a:pt x="266705" y="235381"/>
                </a:lnTo>
                <a:lnTo>
                  <a:pt x="287402" y="254062"/>
                </a:lnTo>
                <a:lnTo>
                  <a:pt x="287402" y="259811"/>
                </a:lnTo>
                <a:lnTo>
                  <a:pt x="255302" y="284258"/>
                </a:lnTo>
                <a:lnTo>
                  <a:pt x="202326" y="287978"/>
                </a:lnTo>
                <a:lnTo>
                  <a:pt x="180861" y="287439"/>
                </a:lnTo>
                <a:lnTo>
                  <a:pt x="134787" y="279356"/>
                </a:lnTo>
                <a:lnTo>
                  <a:pt x="113233" y="251189"/>
                </a:lnTo>
                <a:lnTo>
                  <a:pt x="113233" y="249466"/>
                </a:lnTo>
                <a:lnTo>
                  <a:pt x="0" y="249466"/>
                </a:lnTo>
                <a:lnTo>
                  <a:pt x="0" y="251189"/>
                </a:lnTo>
                <a:lnTo>
                  <a:pt x="3107" y="282660"/>
                </a:lnTo>
                <a:lnTo>
                  <a:pt x="27967" y="332668"/>
                </a:lnTo>
                <a:lnTo>
                  <a:pt x="77830" y="365574"/>
                </a:lnTo>
                <a:lnTo>
                  <a:pt x="153560" y="382244"/>
                </a:lnTo>
                <a:lnTo>
                  <a:pt x="201181" y="384544"/>
                </a:lnTo>
                <a:lnTo>
                  <a:pt x="248369" y="382676"/>
                </a:lnTo>
                <a:lnTo>
                  <a:pt x="289342" y="377071"/>
                </a:lnTo>
                <a:lnTo>
                  <a:pt x="352637" y="354653"/>
                </a:lnTo>
                <a:lnTo>
                  <a:pt x="390790" y="317435"/>
                </a:lnTo>
                <a:lnTo>
                  <a:pt x="403509" y="265560"/>
                </a:lnTo>
                <a:lnTo>
                  <a:pt x="403509" y="259811"/>
                </a:lnTo>
                <a:lnTo>
                  <a:pt x="396324" y="221586"/>
                </a:lnTo>
                <a:lnTo>
                  <a:pt x="358676" y="178370"/>
                </a:lnTo>
                <a:lnTo>
                  <a:pt x="316140" y="159690"/>
                </a:lnTo>
                <a:lnTo>
                  <a:pt x="289702" y="153475"/>
                </a:lnTo>
                <a:lnTo>
                  <a:pt x="392014" y="97718"/>
                </a:lnTo>
                <a:lnTo>
                  <a:pt x="392014" y="0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476418" y="5848046"/>
            <a:ext cx="785495" cy="384810"/>
          </a:xfrm>
          <a:custGeom>
            <a:avLst/>
            <a:gdLst/>
            <a:ahLst/>
            <a:cxnLst/>
            <a:rect l="l" t="t" r="r" b="b"/>
            <a:pathLst>
              <a:path w="785495" h="384810">
                <a:moveTo>
                  <a:pt x="374764" y="294284"/>
                </a:moveTo>
                <a:lnTo>
                  <a:pt x="197154" y="294284"/>
                </a:lnTo>
                <a:lnTo>
                  <a:pt x="259232" y="260375"/>
                </a:lnTo>
                <a:lnTo>
                  <a:pt x="286283" y="244551"/>
                </a:lnTo>
                <a:lnTo>
                  <a:pt x="328536" y="212801"/>
                </a:lnTo>
                <a:lnTo>
                  <a:pt x="355295" y="180644"/>
                </a:lnTo>
                <a:lnTo>
                  <a:pt x="370166" y="128752"/>
                </a:lnTo>
                <a:lnTo>
                  <a:pt x="370166" y="122999"/>
                </a:lnTo>
                <a:lnTo>
                  <a:pt x="357962" y="71335"/>
                </a:lnTo>
                <a:lnTo>
                  <a:pt x="321310" y="32473"/>
                </a:lnTo>
                <a:lnTo>
                  <a:pt x="262686" y="8115"/>
                </a:lnTo>
                <a:lnTo>
                  <a:pt x="184505" y="0"/>
                </a:lnTo>
                <a:lnTo>
                  <a:pt x="128130" y="4000"/>
                </a:lnTo>
                <a:lnTo>
                  <a:pt x="82003" y="16027"/>
                </a:lnTo>
                <a:lnTo>
                  <a:pt x="46126" y="36068"/>
                </a:lnTo>
                <a:lnTo>
                  <a:pt x="5118" y="100190"/>
                </a:lnTo>
                <a:lnTo>
                  <a:pt x="0" y="144272"/>
                </a:lnTo>
                <a:lnTo>
                  <a:pt x="0" y="156337"/>
                </a:lnTo>
                <a:lnTo>
                  <a:pt x="110934" y="156337"/>
                </a:lnTo>
                <a:lnTo>
                  <a:pt x="110934" y="144843"/>
                </a:lnTo>
                <a:lnTo>
                  <a:pt x="112141" y="133223"/>
                </a:lnTo>
                <a:lnTo>
                  <a:pt x="140906" y="101536"/>
                </a:lnTo>
                <a:lnTo>
                  <a:pt x="186232" y="94259"/>
                </a:lnTo>
                <a:lnTo>
                  <a:pt x="201637" y="94830"/>
                </a:lnTo>
                <a:lnTo>
                  <a:pt x="243776" y="108597"/>
                </a:lnTo>
                <a:lnTo>
                  <a:pt x="253479" y="130467"/>
                </a:lnTo>
                <a:lnTo>
                  <a:pt x="253479" y="135077"/>
                </a:lnTo>
                <a:lnTo>
                  <a:pt x="225818" y="171284"/>
                </a:lnTo>
                <a:lnTo>
                  <a:pt x="1143" y="296595"/>
                </a:lnTo>
                <a:lnTo>
                  <a:pt x="1143" y="384530"/>
                </a:lnTo>
                <a:lnTo>
                  <a:pt x="374764" y="384530"/>
                </a:lnTo>
                <a:lnTo>
                  <a:pt x="374764" y="294284"/>
                </a:lnTo>
                <a:close/>
              </a:path>
              <a:path w="785495" h="384810">
                <a:moveTo>
                  <a:pt x="785177" y="7467"/>
                </a:moveTo>
                <a:lnTo>
                  <a:pt x="401205" y="7467"/>
                </a:lnTo>
                <a:lnTo>
                  <a:pt x="401205" y="110934"/>
                </a:lnTo>
                <a:lnTo>
                  <a:pt x="647801" y="110934"/>
                </a:lnTo>
                <a:lnTo>
                  <a:pt x="613435" y="146799"/>
                </a:lnTo>
                <a:lnTo>
                  <a:pt x="583349" y="181991"/>
                </a:lnTo>
                <a:lnTo>
                  <a:pt x="557542" y="216496"/>
                </a:lnTo>
                <a:lnTo>
                  <a:pt x="536003" y="250317"/>
                </a:lnTo>
                <a:lnTo>
                  <a:pt x="506907" y="313766"/>
                </a:lnTo>
                <a:lnTo>
                  <a:pt x="497205" y="370166"/>
                </a:lnTo>
                <a:lnTo>
                  <a:pt x="497205" y="384530"/>
                </a:lnTo>
                <a:lnTo>
                  <a:pt x="631126" y="384530"/>
                </a:lnTo>
                <a:lnTo>
                  <a:pt x="631126" y="370166"/>
                </a:lnTo>
                <a:lnTo>
                  <a:pt x="633653" y="343801"/>
                </a:lnTo>
                <a:lnTo>
                  <a:pt x="653923" y="284594"/>
                </a:lnTo>
                <a:lnTo>
                  <a:pt x="693940" y="217525"/>
                </a:lnTo>
                <a:lnTo>
                  <a:pt x="720293" y="182638"/>
                </a:lnTo>
                <a:lnTo>
                  <a:pt x="750709" y="147104"/>
                </a:lnTo>
                <a:lnTo>
                  <a:pt x="785177" y="110934"/>
                </a:lnTo>
                <a:lnTo>
                  <a:pt x="785177" y="7467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3" name="object 113"/>
          <p:cNvGrpSpPr/>
          <p:nvPr/>
        </p:nvGrpSpPr>
        <p:grpSpPr>
          <a:xfrm>
            <a:off x="6498781" y="5891483"/>
            <a:ext cx="1348105" cy="391160"/>
            <a:chOff x="6498781" y="5891483"/>
            <a:chExt cx="1348105" cy="391160"/>
          </a:xfrm>
        </p:grpSpPr>
        <p:pic>
          <p:nvPicPr>
            <p:cNvPr id="114" name="object 11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405995" y="5892780"/>
              <a:ext cx="150703" cy="98233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578072" y="5891483"/>
              <a:ext cx="268361" cy="100177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498781" y="5891483"/>
              <a:ext cx="1077122" cy="391125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498781" y="6139034"/>
              <a:ext cx="80096" cy="95429"/>
            </a:xfrm>
            <a:prstGeom prst="rect">
              <a:avLst/>
            </a:prstGeom>
          </p:spPr>
        </p:pic>
      </p:grpSp>
      <p:pic>
        <p:nvPicPr>
          <p:cNvPr id="118" name="object 118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43000" y="2148322"/>
            <a:ext cx="3079828" cy="4127105"/>
          </a:xfrm>
          <a:prstGeom prst="rect">
            <a:avLst/>
          </a:prstGeom>
        </p:spPr>
      </p:pic>
      <p:grpSp>
        <p:nvGrpSpPr>
          <p:cNvPr id="119" name="object 119"/>
          <p:cNvGrpSpPr/>
          <p:nvPr/>
        </p:nvGrpSpPr>
        <p:grpSpPr>
          <a:xfrm>
            <a:off x="837323" y="0"/>
            <a:ext cx="1120140" cy="1393190"/>
            <a:chOff x="837323" y="0"/>
            <a:chExt cx="1120140" cy="1393190"/>
          </a:xfrm>
        </p:grpSpPr>
        <p:sp>
          <p:nvSpPr>
            <p:cNvPr id="120" name="object 120"/>
            <p:cNvSpPr/>
            <p:nvPr/>
          </p:nvSpPr>
          <p:spPr>
            <a:xfrm>
              <a:off x="837323" y="1"/>
              <a:ext cx="1120140" cy="1393190"/>
            </a:xfrm>
            <a:custGeom>
              <a:avLst/>
              <a:gdLst/>
              <a:ahLst/>
              <a:cxnLst/>
              <a:rect l="l" t="t" r="r" b="b"/>
              <a:pathLst>
                <a:path w="1120139" h="1393190">
                  <a:moveTo>
                    <a:pt x="547230" y="1334655"/>
                  </a:moveTo>
                  <a:lnTo>
                    <a:pt x="488797" y="1334655"/>
                  </a:lnTo>
                  <a:lnTo>
                    <a:pt x="488797" y="1393075"/>
                  </a:lnTo>
                  <a:lnTo>
                    <a:pt x="547230" y="1393075"/>
                  </a:lnTo>
                  <a:lnTo>
                    <a:pt x="547230" y="1334655"/>
                  </a:lnTo>
                  <a:close/>
                </a:path>
                <a:path w="1120139" h="1393190">
                  <a:moveTo>
                    <a:pt x="547230" y="1250759"/>
                  </a:moveTo>
                  <a:lnTo>
                    <a:pt x="488797" y="1250759"/>
                  </a:lnTo>
                  <a:lnTo>
                    <a:pt x="488797" y="1309179"/>
                  </a:lnTo>
                  <a:lnTo>
                    <a:pt x="547230" y="1309179"/>
                  </a:lnTo>
                  <a:lnTo>
                    <a:pt x="547230" y="1250759"/>
                  </a:lnTo>
                  <a:close/>
                </a:path>
                <a:path w="1120139" h="1393190">
                  <a:moveTo>
                    <a:pt x="631113" y="1334655"/>
                  </a:moveTo>
                  <a:lnTo>
                    <a:pt x="572706" y="1334655"/>
                  </a:lnTo>
                  <a:lnTo>
                    <a:pt x="572706" y="1393075"/>
                  </a:lnTo>
                  <a:lnTo>
                    <a:pt x="631113" y="1393075"/>
                  </a:lnTo>
                  <a:lnTo>
                    <a:pt x="631113" y="1334655"/>
                  </a:lnTo>
                  <a:close/>
                </a:path>
                <a:path w="1120139" h="1393190">
                  <a:moveTo>
                    <a:pt x="631113" y="1250759"/>
                  </a:moveTo>
                  <a:lnTo>
                    <a:pt x="572706" y="1250759"/>
                  </a:lnTo>
                  <a:lnTo>
                    <a:pt x="572706" y="1309179"/>
                  </a:lnTo>
                  <a:lnTo>
                    <a:pt x="631113" y="1309179"/>
                  </a:lnTo>
                  <a:lnTo>
                    <a:pt x="631113" y="1250759"/>
                  </a:lnTo>
                  <a:close/>
                </a:path>
                <a:path w="1120139" h="1393190">
                  <a:moveTo>
                    <a:pt x="1119924" y="0"/>
                  </a:moveTo>
                  <a:lnTo>
                    <a:pt x="0" y="0"/>
                  </a:lnTo>
                  <a:lnTo>
                    <a:pt x="0" y="1382979"/>
                  </a:lnTo>
                  <a:lnTo>
                    <a:pt x="559968" y="981049"/>
                  </a:lnTo>
                  <a:lnTo>
                    <a:pt x="1119924" y="1382979"/>
                  </a:lnTo>
                  <a:lnTo>
                    <a:pt x="1119924" y="0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046861" y="309677"/>
              <a:ext cx="695960" cy="525145"/>
            </a:xfrm>
            <a:custGeom>
              <a:avLst/>
              <a:gdLst/>
              <a:ahLst/>
              <a:cxnLst/>
              <a:rect l="l" t="t" r="r" b="b"/>
              <a:pathLst>
                <a:path w="695960" h="525144">
                  <a:moveTo>
                    <a:pt x="57048" y="399440"/>
                  </a:moveTo>
                  <a:lnTo>
                    <a:pt x="55384" y="391274"/>
                  </a:lnTo>
                  <a:lnTo>
                    <a:pt x="52057" y="386880"/>
                  </a:lnTo>
                  <a:lnTo>
                    <a:pt x="52057" y="389737"/>
                  </a:lnTo>
                  <a:lnTo>
                    <a:pt x="52057" y="409117"/>
                  </a:lnTo>
                  <a:lnTo>
                    <a:pt x="44538" y="413893"/>
                  </a:lnTo>
                  <a:lnTo>
                    <a:pt x="31026" y="413893"/>
                  </a:lnTo>
                  <a:lnTo>
                    <a:pt x="31026" y="384975"/>
                  </a:lnTo>
                  <a:lnTo>
                    <a:pt x="44538" y="384975"/>
                  </a:lnTo>
                  <a:lnTo>
                    <a:pt x="52057" y="389737"/>
                  </a:lnTo>
                  <a:lnTo>
                    <a:pt x="52057" y="386880"/>
                  </a:lnTo>
                  <a:lnTo>
                    <a:pt x="50876" y="385318"/>
                  </a:lnTo>
                  <a:lnTo>
                    <a:pt x="50253" y="384975"/>
                  </a:lnTo>
                  <a:lnTo>
                    <a:pt x="44272" y="381660"/>
                  </a:lnTo>
                  <a:lnTo>
                    <a:pt x="36296" y="380415"/>
                  </a:lnTo>
                  <a:lnTo>
                    <a:pt x="31026" y="380415"/>
                  </a:lnTo>
                  <a:lnTo>
                    <a:pt x="31026" y="374484"/>
                  </a:lnTo>
                  <a:lnTo>
                    <a:pt x="26035" y="374484"/>
                  </a:lnTo>
                  <a:lnTo>
                    <a:pt x="26035" y="380415"/>
                  </a:lnTo>
                  <a:lnTo>
                    <a:pt x="26035" y="384975"/>
                  </a:lnTo>
                  <a:lnTo>
                    <a:pt x="26035" y="413893"/>
                  </a:lnTo>
                  <a:lnTo>
                    <a:pt x="12509" y="413893"/>
                  </a:lnTo>
                  <a:lnTo>
                    <a:pt x="4991" y="409117"/>
                  </a:lnTo>
                  <a:lnTo>
                    <a:pt x="4991" y="389737"/>
                  </a:lnTo>
                  <a:lnTo>
                    <a:pt x="12509" y="384975"/>
                  </a:lnTo>
                  <a:lnTo>
                    <a:pt x="26035" y="384975"/>
                  </a:lnTo>
                  <a:lnTo>
                    <a:pt x="26035" y="380415"/>
                  </a:lnTo>
                  <a:lnTo>
                    <a:pt x="20751" y="380415"/>
                  </a:lnTo>
                  <a:lnTo>
                    <a:pt x="12776" y="381660"/>
                  </a:lnTo>
                  <a:lnTo>
                    <a:pt x="6172" y="385318"/>
                  </a:lnTo>
                  <a:lnTo>
                    <a:pt x="1663" y="391274"/>
                  </a:lnTo>
                  <a:lnTo>
                    <a:pt x="0" y="399440"/>
                  </a:lnTo>
                  <a:lnTo>
                    <a:pt x="1663" y="407593"/>
                  </a:lnTo>
                  <a:lnTo>
                    <a:pt x="6172" y="413550"/>
                  </a:lnTo>
                  <a:lnTo>
                    <a:pt x="12776" y="417207"/>
                  </a:lnTo>
                  <a:lnTo>
                    <a:pt x="20751" y="418452"/>
                  </a:lnTo>
                  <a:lnTo>
                    <a:pt x="26035" y="418452"/>
                  </a:lnTo>
                  <a:lnTo>
                    <a:pt x="26035" y="425386"/>
                  </a:lnTo>
                  <a:lnTo>
                    <a:pt x="31026" y="425386"/>
                  </a:lnTo>
                  <a:lnTo>
                    <a:pt x="31026" y="418452"/>
                  </a:lnTo>
                  <a:lnTo>
                    <a:pt x="36296" y="418452"/>
                  </a:lnTo>
                  <a:lnTo>
                    <a:pt x="44272" y="417207"/>
                  </a:lnTo>
                  <a:lnTo>
                    <a:pt x="50253" y="413893"/>
                  </a:lnTo>
                  <a:lnTo>
                    <a:pt x="50876" y="413550"/>
                  </a:lnTo>
                  <a:lnTo>
                    <a:pt x="55384" y="407593"/>
                  </a:lnTo>
                  <a:lnTo>
                    <a:pt x="57048" y="399440"/>
                  </a:lnTo>
                  <a:close/>
                </a:path>
                <a:path w="695960" h="525144">
                  <a:moveTo>
                    <a:pt x="76542" y="472325"/>
                  </a:moveTo>
                  <a:lnTo>
                    <a:pt x="75196" y="470585"/>
                  </a:lnTo>
                  <a:lnTo>
                    <a:pt x="71691" y="466026"/>
                  </a:lnTo>
                  <a:lnTo>
                    <a:pt x="71539" y="466026"/>
                  </a:lnTo>
                  <a:lnTo>
                    <a:pt x="71539" y="473621"/>
                  </a:lnTo>
                  <a:lnTo>
                    <a:pt x="71539" y="486054"/>
                  </a:lnTo>
                  <a:lnTo>
                    <a:pt x="67284" y="489026"/>
                  </a:lnTo>
                  <a:lnTo>
                    <a:pt x="43713" y="489026"/>
                  </a:lnTo>
                  <a:lnTo>
                    <a:pt x="43713" y="470585"/>
                  </a:lnTo>
                  <a:lnTo>
                    <a:pt x="67284" y="470585"/>
                  </a:lnTo>
                  <a:lnTo>
                    <a:pt x="71539" y="473621"/>
                  </a:lnTo>
                  <a:lnTo>
                    <a:pt x="71539" y="466026"/>
                  </a:lnTo>
                  <a:lnTo>
                    <a:pt x="38722" y="466026"/>
                  </a:lnTo>
                  <a:lnTo>
                    <a:pt x="38722" y="514045"/>
                  </a:lnTo>
                  <a:lnTo>
                    <a:pt x="43713" y="514045"/>
                  </a:lnTo>
                  <a:lnTo>
                    <a:pt x="43713" y="493572"/>
                  </a:lnTo>
                  <a:lnTo>
                    <a:pt x="71691" y="493572"/>
                  </a:lnTo>
                  <a:lnTo>
                    <a:pt x="75209" y="489026"/>
                  </a:lnTo>
                  <a:lnTo>
                    <a:pt x="76542" y="487286"/>
                  </a:lnTo>
                  <a:lnTo>
                    <a:pt x="76542" y="472325"/>
                  </a:lnTo>
                  <a:close/>
                </a:path>
                <a:path w="695960" h="525144">
                  <a:moveTo>
                    <a:pt x="112725" y="400088"/>
                  </a:moveTo>
                  <a:lnTo>
                    <a:pt x="110807" y="390144"/>
                  </a:lnTo>
                  <a:lnTo>
                    <a:pt x="107734" y="385521"/>
                  </a:lnTo>
                  <a:lnTo>
                    <a:pt x="107734" y="400088"/>
                  </a:lnTo>
                  <a:lnTo>
                    <a:pt x="106260" y="408279"/>
                  </a:lnTo>
                  <a:lnTo>
                    <a:pt x="102184" y="414731"/>
                  </a:lnTo>
                  <a:lnTo>
                    <a:pt x="95999" y="418960"/>
                  </a:lnTo>
                  <a:lnTo>
                    <a:pt x="88214" y="420471"/>
                  </a:lnTo>
                  <a:lnTo>
                    <a:pt x="80441" y="418960"/>
                  </a:lnTo>
                  <a:lnTo>
                    <a:pt x="74244" y="414731"/>
                  </a:lnTo>
                  <a:lnTo>
                    <a:pt x="70167" y="408279"/>
                  </a:lnTo>
                  <a:lnTo>
                    <a:pt x="68694" y="400088"/>
                  </a:lnTo>
                  <a:lnTo>
                    <a:pt x="70167" y="391896"/>
                  </a:lnTo>
                  <a:lnTo>
                    <a:pt x="74244" y="385445"/>
                  </a:lnTo>
                  <a:lnTo>
                    <a:pt x="80441" y="381215"/>
                  </a:lnTo>
                  <a:lnTo>
                    <a:pt x="88214" y="379691"/>
                  </a:lnTo>
                  <a:lnTo>
                    <a:pt x="95999" y="381215"/>
                  </a:lnTo>
                  <a:lnTo>
                    <a:pt x="102184" y="385445"/>
                  </a:lnTo>
                  <a:lnTo>
                    <a:pt x="106260" y="391896"/>
                  </a:lnTo>
                  <a:lnTo>
                    <a:pt x="107734" y="400088"/>
                  </a:lnTo>
                  <a:lnTo>
                    <a:pt x="107734" y="385521"/>
                  </a:lnTo>
                  <a:lnTo>
                    <a:pt x="105562" y="382244"/>
                  </a:lnTo>
                  <a:lnTo>
                    <a:pt x="101765" y="379691"/>
                  </a:lnTo>
                  <a:lnTo>
                    <a:pt x="97777" y="377024"/>
                  </a:lnTo>
                  <a:lnTo>
                    <a:pt x="88214" y="375132"/>
                  </a:lnTo>
                  <a:lnTo>
                    <a:pt x="78651" y="377024"/>
                  </a:lnTo>
                  <a:lnTo>
                    <a:pt x="70866" y="382244"/>
                  </a:lnTo>
                  <a:lnTo>
                    <a:pt x="65620" y="390144"/>
                  </a:lnTo>
                  <a:lnTo>
                    <a:pt x="63703" y="400088"/>
                  </a:lnTo>
                  <a:lnTo>
                    <a:pt x="65620" y="410019"/>
                  </a:lnTo>
                  <a:lnTo>
                    <a:pt x="70866" y="417931"/>
                  </a:lnTo>
                  <a:lnTo>
                    <a:pt x="78651" y="423151"/>
                  </a:lnTo>
                  <a:lnTo>
                    <a:pt x="88214" y="425030"/>
                  </a:lnTo>
                  <a:lnTo>
                    <a:pt x="97777" y="423151"/>
                  </a:lnTo>
                  <a:lnTo>
                    <a:pt x="101765" y="420471"/>
                  </a:lnTo>
                  <a:lnTo>
                    <a:pt x="105562" y="417931"/>
                  </a:lnTo>
                  <a:lnTo>
                    <a:pt x="110807" y="410019"/>
                  </a:lnTo>
                  <a:lnTo>
                    <a:pt x="112725" y="400088"/>
                  </a:lnTo>
                  <a:close/>
                </a:path>
                <a:path w="695960" h="525144">
                  <a:moveTo>
                    <a:pt x="122097" y="466026"/>
                  </a:moveTo>
                  <a:lnTo>
                    <a:pt x="116801" y="466026"/>
                  </a:lnTo>
                  <a:lnTo>
                    <a:pt x="102209" y="496112"/>
                  </a:lnTo>
                  <a:lnTo>
                    <a:pt x="86741" y="466026"/>
                  </a:lnTo>
                  <a:lnTo>
                    <a:pt x="81381" y="466026"/>
                  </a:lnTo>
                  <a:lnTo>
                    <a:pt x="99606" y="501751"/>
                  </a:lnTo>
                  <a:lnTo>
                    <a:pt x="96570" y="508114"/>
                  </a:lnTo>
                  <a:lnTo>
                    <a:pt x="94246" y="509485"/>
                  </a:lnTo>
                  <a:lnTo>
                    <a:pt x="87668" y="509485"/>
                  </a:lnTo>
                  <a:lnTo>
                    <a:pt x="87668" y="514045"/>
                  </a:lnTo>
                  <a:lnTo>
                    <a:pt x="98374" y="514045"/>
                  </a:lnTo>
                  <a:lnTo>
                    <a:pt x="100114" y="511365"/>
                  </a:lnTo>
                  <a:lnTo>
                    <a:pt x="107492" y="496112"/>
                  </a:lnTo>
                  <a:lnTo>
                    <a:pt x="122097" y="466026"/>
                  </a:lnTo>
                  <a:close/>
                </a:path>
                <a:path w="695960" h="525144">
                  <a:moveTo>
                    <a:pt x="160375" y="382371"/>
                  </a:moveTo>
                  <a:lnTo>
                    <a:pt x="159042" y="380631"/>
                  </a:lnTo>
                  <a:lnTo>
                    <a:pt x="155536" y="376072"/>
                  </a:lnTo>
                  <a:lnTo>
                    <a:pt x="155384" y="376072"/>
                  </a:lnTo>
                  <a:lnTo>
                    <a:pt x="155384" y="383679"/>
                  </a:lnTo>
                  <a:lnTo>
                    <a:pt x="155384" y="396113"/>
                  </a:lnTo>
                  <a:lnTo>
                    <a:pt x="151117" y="399072"/>
                  </a:lnTo>
                  <a:lnTo>
                    <a:pt x="127546" y="399072"/>
                  </a:lnTo>
                  <a:lnTo>
                    <a:pt x="127546" y="380631"/>
                  </a:lnTo>
                  <a:lnTo>
                    <a:pt x="151117" y="380631"/>
                  </a:lnTo>
                  <a:lnTo>
                    <a:pt x="155384" y="383679"/>
                  </a:lnTo>
                  <a:lnTo>
                    <a:pt x="155384" y="376072"/>
                  </a:lnTo>
                  <a:lnTo>
                    <a:pt x="122555" y="376072"/>
                  </a:lnTo>
                  <a:lnTo>
                    <a:pt x="122555" y="424091"/>
                  </a:lnTo>
                  <a:lnTo>
                    <a:pt x="127546" y="424091"/>
                  </a:lnTo>
                  <a:lnTo>
                    <a:pt x="127546" y="403631"/>
                  </a:lnTo>
                  <a:lnTo>
                    <a:pt x="155536" y="403631"/>
                  </a:lnTo>
                  <a:lnTo>
                    <a:pt x="159042" y="399072"/>
                  </a:lnTo>
                  <a:lnTo>
                    <a:pt x="160375" y="397332"/>
                  </a:lnTo>
                  <a:lnTo>
                    <a:pt x="160375" y="382371"/>
                  </a:lnTo>
                  <a:close/>
                </a:path>
                <a:path w="695960" h="525144">
                  <a:moveTo>
                    <a:pt x="164680" y="466026"/>
                  </a:moveTo>
                  <a:lnTo>
                    <a:pt x="157594" y="466026"/>
                  </a:lnTo>
                  <a:lnTo>
                    <a:pt x="133299" y="487426"/>
                  </a:lnTo>
                  <a:lnTo>
                    <a:pt x="133299" y="466026"/>
                  </a:lnTo>
                  <a:lnTo>
                    <a:pt x="128308" y="466026"/>
                  </a:lnTo>
                  <a:lnTo>
                    <a:pt x="128308" y="514045"/>
                  </a:lnTo>
                  <a:lnTo>
                    <a:pt x="133299" y="514045"/>
                  </a:lnTo>
                  <a:lnTo>
                    <a:pt x="133299" y="492417"/>
                  </a:lnTo>
                  <a:lnTo>
                    <a:pt x="157886" y="514045"/>
                  </a:lnTo>
                  <a:lnTo>
                    <a:pt x="164680" y="514045"/>
                  </a:lnTo>
                  <a:lnTo>
                    <a:pt x="140525" y="492417"/>
                  </a:lnTo>
                  <a:lnTo>
                    <a:pt x="137858" y="490029"/>
                  </a:lnTo>
                  <a:lnTo>
                    <a:pt x="140766" y="487426"/>
                  </a:lnTo>
                  <a:lnTo>
                    <a:pt x="164680" y="466026"/>
                  </a:lnTo>
                  <a:close/>
                </a:path>
                <a:path w="695960" h="525144">
                  <a:moveTo>
                    <a:pt x="205930" y="376072"/>
                  </a:moveTo>
                  <a:lnTo>
                    <a:pt x="200647" y="376072"/>
                  </a:lnTo>
                  <a:lnTo>
                    <a:pt x="186042" y="406158"/>
                  </a:lnTo>
                  <a:lnTo>
                    <a:pt x="170573" y="376072"/>
                  </a:lnTo>
                  <a:lnTo>
                    <a:pt x="165227" y="376072"/>
                  </a:lnTo>
                  <a:lnTo>
                    <a:pt x="183438" y="411797"/>
                  </a:lnTo>
                  <a:lnTo>
                    <a:pt x="180416" y="418160"/>
                  </a:lnTo>
                  <a:lnTo>
                    <a:pt x="178092" y="419531"/>
                  </a:lnTo>
                  <a:lnTo>
                    <a:pt x="171513" y="419531"/>
                  </a:lnTo>
                  <a:lnTo>
                    <a:pt x="171513" y="424091"/>
                  </a:lnTo>
                  <a:lnTo>
                    <a:pt x="182219" y="424091"/>
                  </a:lnTo>
                  <a:lnTo>
                    <a:pt x="183946" y="421411"/>
                  </a:lnTo>
                  <a:lnTo>
                    <a:pt x="191338" y="406158"/>
                  </a:lnTo>
                  <a:lnTo>
                    <a:pt x="205930" y="376072"/>
                  </a:lnTo>
                  <a:close/>
                </a:path>
                <a:path w="695960" h="525144">
                  <a:moveTo>
                    <a:pt x="215950" y="490029"/>
                  </a:moveTo>
                  <a:lnTo>
                    <a:pt x="214033" y="480098"/>
                  </a:lnTo>
                  <a:lnTo>
                    <a:pt x="210959" y="475462"/>
                  </a:lnTo>
                  <a:lnTo>
                    <a:pt x="210959" y="490029"/>
                  </a:lnTo>
                  <a:lnTo>
                    <a:pt x="209486" y="498221"/>
                  </a:lnTo>
                  <a:lnTo>
                    <a:pt x="205397" y="504672"/>
                  </a:lnTo>
                  <a:lnTo>
                    <a:pt x="199212" y="508901"/>
                  </a:lnTo>
                  <a:lnTo>
                    <a:pt x="191439" y="510425"/>
                  </a:lnTo>
                  <a:lnTo>
                    <a:pt x="183654" y="508901"/>
                  </a:lnTo>
                  <a:lnTo>
                    <a:pt x="177469" y="504672"/>
                  </a:lnTo>
                  <a:lnTo>
                    <a:pt x="173380" y="498221"/>
                  </a:lnTo>
                  <a:lnTo>
                    <a:pt x="171907" y="490029"/>
                  </a:lnTo>
                  <a:lnTo>
                    <a:pt x="173380" y="481850"/>
                  </a:lnTo>
                  <a:lnTo>
                    <a:pt x="177469" y="475386"/>
                  </a:lnTo>
                  <a:lnTo>
                    <a:pt x="183654" y="471170"/>
                  </a:lnTo>
                  <a:lnTo>
                    <a:pt x="191439" y="469646"/>
                  </a:lnTo>
                  <a:lnTo>
                    <a:pt x="199212" y="471170"/>
                  </a:lnTo>
                  <a:lnTo>
                    <a:pt x="205397" y="475386"/>
                  </a:lnTo>
                  <a:lnTo>
                    <a:pt x="209486" y="481850"/>
                  </a:lnTo>
                  <a:lnTo>
                    <a:pt x="210959" y="490029"/>
                  </a:lnTo>
                  <a:lnTo>
                    <a:pt x="210959" y="475462"/>
                  </a:lnTo>
                  <a:lnTo>
                    <a:pt x="208788" y="472186"/>
                  </a:lnTo>
                  <a:lnTo>
                    <a:pt x="204990" y="469646"/>
                  </a:lnTo>
                  <a:lnTo>
                    <a:pt x="201002" y="466966"/>
                  </a:lnTo>
                  <a:lnTo>
                    <a:pt x="191439" y="465086"/>
                  </a:lnTo>
                  <a:lnTo>
                    <a:pt x="181876" y="466966"/>
                  </a:lnTo>
                  <a:lnTo>
                    <a:pt x="174078" y="472186"/>
                  </a:lnTo>
                  <a:lnTo>
                    <a:pt x="168833" y="480098"/>
                  </a:lnTo>
                  <a:lnTo>
                    <a:pt x="166916" y="490029"/>
                  </a:lnTo>
                  <a:lnTo>
                    <a:pt x="168833" y="499973"/>
                  </a:lnTo>
                  <a:lnTo>
                    <a:pt x="174078" y="507873"/>
                  </a:lnTo>
                  <a:lnTo>
                    <a:pt x="181876" y="513092"/>
                  </a:lnTo>
                  <a:lnTo>
                    <a:pt x="191439" y="514985"/>
                  </a:lnTo>
                  <a:lnTo>
                    <a:pt x="201002" y="513092"/>
                  </a:lnTo>
                  <a:lnTo>
                    <a:pt x="204990" y="510425"/>
                  </a:lnTo>
                  <a:lnTo>
                    <a:pt x="208788" y="507873"/>
                  </a:lnTo>
                  <a:lnTo>
                    <a:pt x="214033" y="499973"/>
                  </a:lnTo>
                  <a:lnTo>
                    <a:pt x="215950" y="490029"/>
                  </a:lnTo>
                  <a:close/>
                </a:path>
                <a:path w="695960" h="525144">
                  <a:moveTo>
                    <a:pt x="262585" y="471665"/>
                  </a:moveTo>
                  <a:lnTo>
                    <a:pt x="261683" y="470585"/>
                  </a:lnTo>
                  <a:lnTo>
                    <a:pt x="257886" y="466026"/>
                  </a:lnTo>
                  <a:lnTo>
                    <a:pt x="257606" y="466026"/>
                  </a:lnTo>
                  <a:lnTo>
                    <a:pt x="257606" y="473481"/>
                  </a:lnTo>
                  <a:lnTo>
                    <a:pt x="257606" y="484974"/>
                  </a:lnTo>
                  <a:lnTo>
                    <a:pt x="253911" y="487794"/>
                  </a:lnTo>
                  <a:lnTo>
                    <a:pt x="230771" y="487794"/>
                  </a:lnTo>
                  <a:lnTo>
                    <a:pt x="230771" y="470585"/>
                  </a:lnTo>
                  <a:lnTo>
                    <a:pt x="253834" y="470585"/>
                  </a:lnTo>
                  <a:lnTo>
                    <a:pt x="257606" y="473481"/>
                  </a:lnTo>
                  <a:lnTo>
                    <a:pt x="257606" y="466026"/>
                  </a:lnTo>
                  <a:lnTo>
                    <a:pt x="225780" y="466026"/>
                  </a:lnTo>
                  <a:lnTo>
                    <a:pt x="225780" y="514045"/>
                  </a:lnTo>
                  <a:lnTo>
                    <a:pt x="257886" y="514045"/>
                  </a:lnTo>
                  <a:lnTo>
                    <a:pt x="261734" y="509485"/>
                  </a:lnTo>
                  <a:lnTo>
                    <a:pt x="262585" y="508469"/>
                  </a:lnTo>
                  <a:lnTo>
                    <a:pt x="262585" y="497700"/>
                  </a:lnTo>
                  <a:lnTo>
                    <a:pt x="261937" y="493433"/>
                  </a:lnTo>
                  <a:lnTo>
                    <a:pt x="260019" y="492353"/>
                  </a:lnTo>
                  <a:lnTo>
                    <a:pt x="257606" y="490994"/>
                  </a:lnTo>
                  <a:lnTo>
                    <a:pt x="257606" y="495236"/>
                  </a:lnTo>
                  <a:lnTo>
                    <a:pt x="257606" y="506742"/>
                  </a:lnTo>
                  <a:lnTo>
                    <a:pt x="253911" y="509485"/>
                  </a:lnTo>
                  <a:lnTo>
                    <a:pt x="230771" y="509485"/>
                  </a:lnTo>
                  <a:lnTo>
                    <a:pt x="230771" y="492353"/>
                  </a:lnTo>
                  <a:lnTo>
                    <a:pt x="253834" y="492353"/>
                  </a:lnTo>
                  <a:lnTo>
                    <a:pt x="257606" y="495236"/>
                  </a:lnTo>
                  <a:lnTo>
                    <a:pt x="257606" y="490994"/>
                  </a:lnTo>
                  <a:lnTo>
                    <a:pt x="255930" y="490029"/>
                  </a:lnTo>
                  <a:lnTo>
                    <a:pt x="259892" y="487794"/>
                  </a:lnTo>
                  <a:lnTo>
                    <a:pt x="261937" y="486638"/>
                  </a:lnTo>
                  <a:lnTo>
                    <a:pt x="262585" y="482371"/>
                  </a:lnTo>
                  <a:lnTo>
                    <a:pt x="262585" y="471665"/>
                  </a:lnTo>
                  <a:close/>
                </a:path>
                <a:path w="695960" h="525144">
                  <a:moveTo>
                    <a:pt x="269265" y="376072"/>
                  </a:moveTo>
                  <a:lnTo>
                    <a:pt x="262331" y="376072"/>
                  </a:lnTo>
                  <a:lnTo>
                    <a:pt x="241007" y="419100"/>
                  </a:lnTo>
                  <a:lnTo>
                    <a:pt x="222732" y="383235"/>
                  </a:lnTo>
                  <a:lnTo>
                    <a:pt x="219087" y="376072"/>
                  </a:lnTo>
                  <a:lnTo>
                    <a:pt x="212153" y="376072"/>
                  </a:lnTo>
                  <a:lnTo>
                    <a:pt x="212153" y="424091"/>
                  </a:lnTo>
                  <a:lnTo>
                    <a:pt x="217144" y="424091"/>
                  </a:lnTo>
                  <a:lnTo>
                    <a:pt x="217144" y="383235"/>
                  </a:lnTo>
                  <a:lnTo>
                    <a:pt x="237896" y="424091"/>
                  </a:lnTo>
                  <a:lnTo>
                    <a:pt x="244259" y="424091"/>
                  </a:lnTo>
                  <a:lnTo>
                    <a:pt x="246697" y="419100"/>
                  </a:lnTo>
                  <a:lnTo>
                    <a:pt x="264287" y="383235"/>
                  </a:lnTo>
                  <a:lnTo>
                    <a:pt x="264287" y="424091"/>
                  </a:lnTo>
                  <a:lnTo>
                    <a:pt x="269265" y="424091"/>
                  </a:lnTo>
                  <a:lnTo>
                    <a:pt x="269265" y="383235"/>
                  </a:lnTo>
                  <a:lnTo>
                    <a:pt x="269265" y="376072"/>
                  </a:lnTo>
                  <a:close/>
                </a:path>
                <a:path w="695960" h="525144">
                  <a:moveTo>
                    <a:pt x="319201" y="490029"/>
                  </a:moveTo>
                  <a:lnTo>
                    <a:pt x="317284" y="480098"/>
                  </a:lnTo>
                  <a:lnTo>
                    <a:pt x="314210" y="475462"/>
                  </a:lnTo>
                  <a:lnTo>
                    <a:pt x="314210" y="490029"/>
                  </a:lnTo>
                  <a:lnTo>
                    <a:pt x="312737" y="498221"/>
                  </a:lnTo>
                  <a:lnTo>
                    <a:pt x="308660" y="504672"/>
                  </a:lnTo>
                  <a:lnTo>
                    <a:pt x="302475" y="508901"/>
                  </a:lnTo>
                  <a:lnTo>
                    <a:pt x="294690" y="510425"/>
                  </a:lnTo>
                  <a:lnTo>
                    <a:pt x="286918" y="508901"/>
                  </a:lnTo>
                  <a:lnTo>
                    <a:pt x="280733" y="504672"/>
                  </a:lnTo>
                  <a:lnTo>
                    <a:pt x="276644" y="498221"/>
                  </a:lnTo>
                  <a:lnTo>
                    <a:pt x="275170" y="490029"/>
                  </a:lnTo>
                  <a:lnTo>
                    <a:pt x="276644" y="481850"/>
                  </a:lnTo>
                  <a:lnTo>
                    <a:pt x="280733" y="475386"/>
                  </a:lnTo>
                  <a:lnTo>
                    <a:pt x="286918" y="471170"/>
                  </a:lnTo>
                  <a:lnTo>
                    <a:pt x="294690" y="469646"/>
                  </a:lnTo>
                  <a:lnTo>
                    <a:pt x="302475" y="471170"/>
                  </a:lnTo>
                  <a:lnTo>
                    <a:pt x="308660" y="475386"/>
                  </a:lnTo>
                  <a:lnTo>
                    <a:pt x="312737" y="481850"/>
                  </a:lnTo>
                  <a:lnTo>
                    <a:pt x="314210" y="490029"/>
                  </a:lnTo>
                  <a:lnTo>
                    <a:pt x="314210" y="475462"/>
                  </a:lnTo>
                  <a:lnTo>
                    <a:pt x="312051" y="472186"/>
                  </a:lnTo>
                  <a:lnTo>
                    <a:pt x="308254" y="469646"/>
                  </a:lnTo>
                  <a:lnTo>
                    <a:pt x="304253" y="466966"/>
                  </a:lnTo>
                  <a:lnTo>
                    <a:pt x="294690" y="465086"/>
                  </a:lnTo>
                  <a:lnTo>
                    <a:pt x="285127" y="466966"/>
                  </a:lnTo>
                  <a:lnTo>
                    <a:pt x="277329" y="472186"/>
                  </a:lnTo>
                  <a:lnTo>
                    <a:pt x="272097" y="480098"/>
                  </a:lnTo>
                  <a:lnTo>
                    <a:pt x="270179" y="490029"/>
                  </a:lnTo>
                  <a:lnTo>
                    <a:pt x="272097" y="499973"/>
                  </a:lnTo>
                  <a:lnTo>
                    <a:pt x="277329" y="507873"/>
                  </a:lnTo>
                  <a:lnTo>
                    <a:pt x="285127" y="513092"/>
                  </a:lnTo>
                  <a:lnTo>
                    <a:pt x="294690" y="514985"/>
                  </a:lnTo>
                  <a:lnTo>
                    <a:pt x="304253" y="513092"/>
                  </a:lnTo>
                  <a:lnTo>
                    <a:pt x="308254" y="510425"/>
                  </a:lnTo>
                  <a:lnTo>
                    <a:pt x="312051" y="507873"/>
                  </a:lnTo>
                  <a:lnTo>
                    <a:pt x="317284" y="499973"/>
                  </a:lnTo>
                  <a:lnTo>
                    <a:pt x="319201" y="490029"/>
                  </a:lnTo>
                  <a:close/>
                </a:path>
                <a:path w="695960" h="525144">
                  <a:moveTo>
                    <a:pt x="335864" y="376072"/>
                  </a:moveTo>
                  <a:lnTo>
                    <a:pt x="328790" y="376072"/>
                  </a:lnTo>
                  <a:lnTo>
                    <a:pt x="304495" y="397484"/>
                  </a:lnTo>
                  <a:lnTo>
                    <a:pt x="304495" y="376072"/>
                  </a:lnTo>
                  <a:lnTo>
                    <a:pt x="299491" y="376072"/>
                  </a:lnTo>
                  <a:lnTo>
                    <a:pt x="299491" y="424091"/>
                  </a:lnTo>
                  <a:lnTo>
                    <a:pt x="304495" y="424091"/>
                  </a:lnTo>
                  <a:lnTo>
                    <a:pt x="304495" y="402463"/>
                  </a:lnTo>
                  <a:lnTo>
                    <a:pt x="329069" y="424091"/>
                  </a:lnTo>
                  <a:lnTo>
                    <a:pt x="335864" y="424091"/>
                  </a:lnTo>
                  <a:lnTo>
                    <a:pt x="311708" y="402463"/>
                  </a:lnTo>
                  <a:lnTo>
                    <a:pt x="309041" y="400088"/>
                  </a:lnTo>
                  <a:lnTo>
                    <a:pt x="311950" y="397484"/>
                  </a:lnTo>
                  <a:lnTo>
                    <a:pt x="335864" y="376072"/>
                  </a:lnTo>
                  <a:close/>
                </a:path>
                <a:path w="695960" h="525144">
                  <a:moveTo>
                    <a:pt x="340156" y="244551"/>
                  </a:moveTo>
                  <a:lnTo>
                    <a:pt x="339674" y="243344"/>
                  </a:lnTo>
                  <a:lnTo>
                    <a:pt x="338823" y="243027"/>
                  </a:lnTo>
                  <a:lnTo>
                    <a:pt x="335432" y="244551"/>
                  </a:lnTo>
                  <a:lnTo>
                    <a:pt x="334695" y="244868"/>
                  </a:lnTo>
                  <a:lnTo>
                    <a:pt x="330898" y="246011"/>
                  </a:lnTo>
                  <a:lnTo>
                    <a:pt x="322199" y="247624"/>
                  </a:lnTo>
                  <a:lnTo>
                    <a:pt x="317461" y="248056"/>
                  </a:lnTo>
                  <a:lnTo>
                    <a:pt x="307276" y="248056"/>
                  </a:lnTo>
                  <a:lnTo>
                    <a:pt x="302755" y="247624"/>
                  </a:lnTo>
                  <a:lnTo>
                    <a:pt x="302552" y="247624"/>
                  </a:lnTo>
                  <a:lnTo>
                    <a:pt x="293344" y="245846"/>
                  </a:lnTo>
                  <a:lnTo>
                    <a:pt x="289293" y="244551"/>
                  </a:lnTo>
                  <a:lnTo>
                    <a:pt x="286143" y="243027"/>
                  </a:lnTo>
                  <a:lnTo>
                    <a:pt x="284467" y="243027"/>
                  </a:lnTo>
                  <a:lnTo>
                    <a:pt x="284111" y="243344"/>
                  </a:lnTo>
                  <a:lnTo>
                    <a:pt x="284175" y="245516"/>
                  </a:lnTo>
                  <a:lnTo>
                    <a:pt x="309016" y="288823"/>
                  </a:lnTo>
                  <a:lnTo>
                    <a:pt x="309308" y="289153"/>
                  </a:lnTo>
                  <a:lnTo>
                    <a:pt x="310070" y="289750"/>
                  </a:lnTo>
                  <a:lnTo>
                    <a:pt x="310743" y="290093"/>
                  </a:lnTo>
                  <a:lnTo>
                    <a:pt x="313182" y="290093"/>
                  </a:lnTo>
                  <a:lnTo>
                    <a:pt x="335927" y="252984"/>
                  </a:lnTo>
                  <a:lnTo>
                    <a:pt x="340156" y="244868"/>
                  </a:lnTo>
                  <a:lnTo>
                    <a:pt x="340156" y="244551"/>
                  </a:lnTo>
                  <a:close/>
                </a:path>
                <a:path w="695960" h="525144">
                  <a:moveTo>
                    <a:pt x="372859" y="509485"/>
                  </a:moveTo>
                  <a:lnTo>
                    <a:pt x="366344" y="509485"/>
                  </a:lnTo>
                  <a:lnTo>
                    <a:pt x="366344" y="470585"/>
                  </a:lnTo>
                  <a:lnTo>
                    <a:pt x="366344" y="466026"/>
                  </a:lnTo>
                  <a:lnTo>
                    <a:pt x="361365" y="466026"/>
                  </a:lnTo>
                  <a:lnTo>
                    <a:pt x="361365" y="470585"/>
                  </a:lnTo>
                  <a:lnTo>
                    <a:pt x="361365" y="509485"/>
                  </a:lnTo>
                  <a:lnTo>
                    <a:pt x="333883" y="509485"/>
                  </a:lnTo>
                  <a:lnTo>
                    <a:pt x="337781" y="503847"/>
                  </a:lnTo>
                  <a:lnTo>
                    <a:pt x="338582" y="494665"/>
                  </a:lnTo>
                  <a:lnTo>
                    <a:pt x="338582" y="470585"/>
                  </a:lnTo>
                  <a:lnTo>
                    <a:pt x="361365" y="470585"/>
                  </a:lnTo>
                  <a:lnTo>
                    <a:pt x="361365" y="466026"/>
                  </a:lnTo>
                  <a:lnTo>
                    <a:pt x="333590" y="466026"/>
                  </a:lnTo>
                  <a:lnTo>
                    <a:pt x="333590" y="496252"/>
                  </a:lnTo>
                  <a:lnTo>
                    <a:pt x="332143" y="505218"/>
                  </a:lnTo>
                  <a:lnTo>
                    <a:pt x="327444" y="509485"/>
                  </a:lnTo>
                  <a:lnTo>
                    <a:pt x="322745" y="509485"/>
                  </a:lnTo>
                  <a:lnTo>
                    <a:pt x="322745" y="524662"/>
                  </a:lnTo>
                  <a:lnTo>
                    <a:pt x="327736" y="524662"/>
                  </a:lnTo>
                  <a:lnTo>
                    <a:pt x="327736" y="514045"/>
                  </a:lnTo>
                  <a:lnTo>
                    <a:pt x="367868" y="514045"/>
                  </a:lnTo>
                  <a:lnTo>
                    <a:pt x="367868" y="524662"/>
                  </a:lnTo>
                  <a:lnTo>
                    <a:pt x="372859" y="524662"/>
                  </a:lnTo>
                  <a:lnTo>
                    <a:pt x="372859" y="514045"/>
                  </a:lnTo>
                  <a:lnTo>
                    <a:pt x="372859" y="509485"/>
                  </a:lnTo>
                  <a:close/>
                </a:path>
                <a:path w="695960" h="525144">
                  <a:moveTo>
                    <a:pt x="381850" y="376072"/>
                  </a:moveTo>
                  <a:lnTo>
                    <a:pt x="349034" y="376072"/>
                  </a:lnTo>
                  <a:lnTo>
                    <a:pt x="349034" y="412089"/>
                  </a:lnTo>
                  <a:lnTo>
                    <a:pt x="348170" y="419531"/>
                  </a:lnTo>
                  <a:lnTo>
                    <a:pt x="339128" y="419531"/>
                  </a:lnTo>
                  <a:lnTo>
                    <a:pt x="339128" y="424091"/>
                  </a:lnTo>
                  <a:lnTo>
                    <a:pt x="341795" y="424091"/>
                  </a:lnTo>
                  <a:lnTo>
                    <a:pt x="348830" y="421703"/>
                  </a:lnTo>
                  <a:lnTo>
                    <a:pt x="352463" y="415531"/>
                  </a:lnTo>
                  <a:lnTo>
                    <a:pt x="353822" y="407098"/>
                  </a:lnTo>
                  <a:lnTo>
                    <a:pt x="354025" y="397916"/>
                  </a:lnTo>
                  <a:lnTo>
                    <a:pt x="354025" y="380707"/>
                  </a:lnTo>
                  <a:lnTo>
                    <a:pt x="376872" y="380707"/>
                  </a:lnTo>
                  <a:lnTo>
                    <a:pt x="376872" y="424091"/>
                  </a:lnTo>
                  <a:lnTo>
                    <a:pt x="381850" y="424091"/>
                  </a:lnTo>
                  <a:lnTo>
                    <a:pt x="381850" y="380707"/>
                  </a:lnTo>
                  <a:lnTo>
                    <a:pt x="381850" y="376072"/>
                  </a:lnTo>
                  <a:close/>
                </a:path>
                <a:path w="695960" h="525144">
                  <a:moveTo>
                    <a:pt x="422973" y="466026"/>
                  </a:moveTo>
                  <a:lnTo>
                    <a:pt x="416826" y="466026"/>
                  </a:lnTo>
                  <a:lnTo>
                    <a:pt x="386880" y="507746"/>
                  </a:lnTo>
                  <a:lnTo>
                    <a:pt x="386880" y="466026"/>
                  </a:lnTo>
                  <a:lnTo>
                    <a:pt x="381901" y="466026"/>
                  </a:lnTo>
                  <a:lnTo>
                    <a:pt x="381901" y="514045"/>
                  </a:lnTo>
                  <a:lnTo>
                    <a:pt x="388124" y="514045"/>
                  </a:lnTo>
                  <a:lnTo>
                    <a:pt x="392633" y="507746"/>
                  </a:lnTo>
                  <a:lnTo>
                    <a:pt x="417969" y="472389"/>
                  </a:lnTo>
                  <a:lnTo>
                    <a:pt x="417969" y="514045"/>
                  </a:lnTo>
                  <a:lnTo>
                    <a:pt x="422973" y="514045"/>
                  </a:lnTo>
                  <a:lnTo>
                    <a:pt x="422973" y="472389"/>
                  </a:lnTo>
                  <a:lnTo>
                    <a:pt x="422973" y="466026"/>
                  </a:lnTo>
                  <a:close/>
                </a:path>
                <a:path w="695960" h="525144">
                  <a:moveTo>
                    <a:pt x="436600" y="424091"/>
                  </a:moveTo>
                  <a:lnTo>
                    <a:pt x="431558" y="412597"/>
                  </a:lnTo>
                  <a:lnTo>
                    <a:pt x="429564" y="408038"/>
                  </a:lnTo>
                  <a:lnTo>
                    <a:pt x="424230" y="395884"/>
                  </a:lnTo>
                  <a:lnTo>
                    <a:pt x="424230" y="408038"/>
                  </a:lnTo>
                  <a:lnTo>
                    <a:pt x="400659" y="408038"/>
                  </a:lnTo>
                  <a:lnTo>
                    <a:pt x="412445" y="381279"/>
                  </a:lnTo>
                  <a:lnTo>
                    <a:pt x="424230" y="408038"/>
                  </a:lnTo>
                  <a:lnTo>
                    <a:pt x="424230" y="395884"/>
                  </a:lnTo>
                  <a:lnTo>
                    <a:pt x="417830" y="381279"/>
                  </a:lnTo>
                  <a:lnTo>
                    <a:pt x="415556" y="376072"/>
                  </a:lnTo>
                  <a:lnTo>
                    <a:pt x="409409" y="376072"/>
                  </a:lnTo>
                  <a:lnTo>
                    <a:pt x="388289" y="424091"/>
                  </a:lnTo>
                  <a:lnTo>
                    <a:pt x="393573" y="424091"/>
                  </a:lnTo>
                  <a:lnTo>
                    <a:pt x="398640" y="412597"/>
                  </a:lnTo>
                  <a:lnTo>
                    <a:pt x="426262" y="412597"/>
                  </a:lnTo>
                  <a:lnTo>
                    <a:pt x="431317" y="424091"/>
                  </a:lnTo>
                  <a:lnTo>
                    <a:pt x="436600" y="424091"/>
                  </a:lnTo>
                  <a:close/>
                </a:path>
                <a:path w="695960" h="525144">
                  <a:moveTo>
                    <a:pt x="470547" y="466026"/>
                  </a:moveTo>
                  <a:lnTo>
                    <a:pt x="431292" y="466026"/>
                  </a:lnTo>
                  <a:lnTo>
                    <a:pt x="431292" y="470585"/>
                  </a:lnTo>
                  <a:lnTo>
                    <a:pt x="448424" y="470585"/>
                  </a:lnTo>
                  <a:lnTo>
                    <a:pt x="448424" y="514045"/>
                  </a:lnTo>
                  <a:lnTo>
                    <a:pt x="453402" y="514045"/>
                  </a:lnTo>
                  <a:lnTo>
                    <a:pt x="453402" y="470585"/>
                  </a:lnTo>
                  <a:lnTo>
                    <a:pt x="470547" y="470585"/>
                  </a:lnTo>
                  <a:lnTo>
                    <a:pt x="470547" y="466026"/>
                  </a:lnTo>
                  <a:close/>
                </a:path>
                <a:path w="695960" h="525144">
                  <a:moveTo>
                    <a:pt x="484098" y="387362"/>
                  </a:moveTo>
                  <a:lnTo>
                    <a:pt x="480339" y="380123"/>
                  </a:lnTo>
                  <a:lnTo>
                    <a:pt x="479729" y="379691"/>
                  </a:lnTo>
                  <a:lnTo>
                    <a:pt x="473329" y="375132"/>
                  </a:lnTo>
                  <a:lnTo>
                    <a:pt x="463931" y="375132"/>
                  </a:lnTo>
                  <a:lnTo>
                    <a:pt x="454228" y="377050"/>
                  </a:lnTo>
                  <a:lnTo>
                    <a:pt x="446430" y="382320"/>
                  </a:lnTo>
                  <a:lnTo>
                    <a:pt x="441236" y="390232"/>
                  </a:lnTo>
                  <a:lnTo>
                    <a:pt x="439343" y="400088"/>
                  </a:lnTo>
                  <a:lnTo>
                    <a:pt x="441236" y="409930"/>
                  </a:lnTo>
                  <a:lnTo>
                    <a:pt x="446430" y="417842"/>
                  </a:lnTo>
                  <a:lnTo>
                    <a:pt x="454228" y="423113"/>
                  </a:lnTo>
                  <a:lnTo>
                    <a:pt x="463931" y="425030"/>
                  </a:lnTo>
                  <a:lnTo>
                    <a:pt x="473329" y="425030"/>
                  </a:lnTo>
                  <a:lnTo>
                    <a:pt x="479729" y="420471"/>
                  </a:lnTo>
                  <a:lnTo>
                    <a:pt x="480339" y="420039"/>
                  </a:lnTo>
                  <a:lnTo>
                    <a:pt x="484098" y="412813"/>
                  </a:lnTo>
                  <a:lnTo>
                    <a:pt x="478599" y="412813"/>
                  </a:lnTo>
                  <a:lnTo>
                    <a:pt x="475564" y="417296"/>
                  </a:lnTo>
                  <a:lnTo>
                    <a:pt x="470725" y="420471"/>
                  </a:lnTo>
                  <a:lnTo>
                    <a:pt x="463931" y="420471"/>
                  </a:lnTo>
                  <a:lnTo>
                    <a:pt x="456107" y="418947"/>
                  </a:lnTo>
                  <a:lnTo>
                    <a:pt x="449897" y="414705"/>
                  </a:lnTo>
                  <a:lnTo>
                    <a:pt x="445808" y="408241"/>
                  </a:lnTo>
                  <a:lnTo>
                    <a:pt x="444334" y="400088"/>
                  </a:lnTo>
                  <a:lnTo>
                    <a:pt x="445808" y="391922"/>
                  </a:lnTo>
                  <a:lnTo>
                    <a:pt x="449897" y="385470"/>
                  </a:lnTo>
                  <a:lnTo>
                    <a:pt x="456107" y="381215"/>
                  </a:lnTo>
                  <a:lnTo>
                    <a:pt x="463931" y="379691"/>
                  </a:lnTo>
                  <a:lnTo>
                    <a:pt x="470725" y="379691"/>
                  </a:lnTo>
                  <a:lnTo>
                    <a:pt x="475564" y="382879"/>
                  </a:lnTo>
                  <a:lnTo>
                    <a:pt x="478599" y="387362"/>
                  </a:lnTo>
                  <a:lnTo>
                    <a:pt x="484098" y="387362"/>
                  </a:lnTo>
                  <a:close/>
                </a:path>
                <a:path w="695960" h="525144">
                  <a:moveTo>
                    <a:pt x="510819" y="466026"/>
                  </a:moveTo>
                  <a:lnTo>
                    <a:pt x="478866" y="466026"/>
                  </a:lnTo>
                  <a:lnTo>
                    <a:pt x="478866" y="514045"/>
                  </a:lnTo>
                  <a:lnTo>
                    <a:pt x="510819" y="514045"/>
                  </a:lnTo>
                  <a:lnTo>
                    <a:pt x="510819" y="509485"/>
                  </a:lnTo>
                  <a:lnTo>
                    <a:pt x="483844" y="509485"/>
                  </a:lnTo>
                  <a:lnTo>
                    <a:pt x="483844" y="492353"/>
                  </a:lnTo>
                  <a:lnTo>
                    <a:pt x="510311" y="492353"/>
                  </a:lnTo>
                  <a:lnTo>
                    <a:pt x="510311" y="487794"/>
                  </a:lnTo>
                  <a:lnTo>
                    <a:pt x="483844" y="487794"/>
                  </a:lnTo>
                  <a:lnTo>
                    <a:pt x="483844" y="470585"/>
                  </a:lnTo>
                  <a:lnTo>
                    <a:pt x="510819" y="470585"/>
                  </a:lnTo>
                  <a:lnTo>
                    <a:pt x="510819" y="466026"/>
                  </a:lnTo>
                  <a:close/>
                </a:path>
                <a:path w="695960" h="525144">
                  <a:moveTo>
                    <a:pt x="535508" y="387362"/>
                  </a:moveTo>
                  <a:lnTo>
                    <a:pt x="531749" y="380123"/>
                  </a:lnTo>
                  <a:lnTo>
                    <a:pt x="531139" y="379691"/>
                  </a:lnTo>
                  <a:lnTo>
                    <a:pt x="524738" y="375132"/>
                  </a:lnTo>
                  <a:lnTo>
                    <a:pt x="515340" y="375132"/>
                  </a:lnTo>
                  <a:lnTo>
                    <a:pt x="505637" y="377050"/>
                  </a:lnTo>
                  <a:lnTo>
                    <a:pt x="497840" y="382320"/>
                  </a:lnTo>
                  <a:lnTo>
                    <a:pt x="492645" y="390232"/>
                  </a:lnTo>
                  <a:lnTo>
                    <a:pt x="490753" y="400088"/>
                  </a:lnTo>
                  <a:lnTo>
                    <a:pt x="492645" y="409930"/>
                  </a:lnTo>
                  <a:lnTo>
                    <a:pt x="497840" y="417842"/>
                  </a:lnTo>
                  <a:lnTo>
                    <a:pt x="505637" y="423113"/>
                  </a:lnTo>
                  <a:lnTo>
                    <a:pt x="515340" y="425030"/>
                  </a:lnTo>
                  <a:lnTo>
                    <a:pt x="524738" y="425030"/>
                  </a:lnTo>
                  <a:lnTo>
                    <a:pt x="531139" y="420471"/>
                  </a:lnTo>
                  <a:lnTo>
                    <a:pt x="531749" y="420039"/>
                  </a:lnTo>
                  <a:lnTo>
                    <a:pt x="535508" y="412813"/>
                  </a:lnTo>
                  <a:lnTo>
                    <a:pt x="530009" y="412813"/>
                  </a:lnTo>
                  <a:lnTo>
                    <a:pt x="526973" y="417296"/>
                  </a:lnTo>
                  <a:lnTo>
                    <a:pt x="522135" y="420471"/>
                  </a:lnTo>
                  <a:lnTo>
                    <a:pt x="515340" y="420471"/>
                  </a:lnTo>
                  <a:lnTo>
                    <a:pt x="507517" y="418947"/>
                  </a:lnTo>
                  <a:lnTo>
                    <a:pt x="501307" y="414705"/>
                  </a:lnTo>
                  <a:lnTo>
                    <a:pt x="497217" y="408241"/>
                  </a:lnTo>
                  <a:lnTo>
                    <a:pt x="495744" y="400088"/>
                  </a:lnTo>
                  <a:lnTo>
                    <a:pt x="497217" y="391922"/>
                  </a:lnTo>
                  <a:lnTo>
                    <a:pt x="501307" y="385470"/>
                  </a:lnTo>
                  <a:lnTo>
                    <a:pt x="507517" y="381215"/>
                  </a:lnTo>
                  <a:lnTo>
                    <a:pt x="515340" y="379691"/>
                  </a:lnTo>
                  <a:lnTo>
                    <a:pt x="522135" y="379691"/>
                  </a:lnTo>
                  <a:lnTo>
                    <a:pt x="526973" y="382879"/>
                  </a:lnTo>
                  <a:lnTo>
                    <a:pt x="530009" y="387362"/>
                  </a:lnTo>
                  <a:lnTo>
                    <a:pt x="535508" y="387362"/>
                  </a:lnTo>
                  <a:close/>
                </a:path>
                <a:path w="695960" h="525144">
                  <a:moveTo>
                    <a:pt x="559549" y="466026"/>
                  </a:moveTo>
                  <a:lnTo>
                    <a:pt x="526732" y="466026"/>
                  </a:lnTo>
                  <a:lnTo>
                    <a:pt x="526732" y="502031"/>
                  </a:lnTo>
                  <a:lnTo>
                    <a:pt x="525856" y="509485"/>
                  </a:lnTo>
                  <a:lnTo>
                    <a:pt x="516813" y="509485"/>
                  </a:lnTo>
                  <a:lnTo>
                    <a:pt x="516813" y="514045"/>
                  </a:lnTo>
                  <a:lnTo>
                    <a:pt x="519493" y="514045"/>
                  </a:lnTo>
                  <a:lnTo>
                    <a:pt x="526529" y="511644"/>
                  </a:lnTo>
                  <a:lnTo>
                    <a:pt x="530161" y="505485"/>
                  </a:lnTo>
                  <a:lnTo>
                    <a:pt x="531520" y="497052"/>
                  </a:lnTo>
                  <a:lnTo>
                    <a:pt x="531723" y="487857"/>
                  </a:lnTo>
                  <a:lnTo>
                    <a:pt x="531723" y="470662"/>
                  </a:lnTo>
                  <a:lnTo>
                    <a:pt x="554558" y="470662"/>
                  </a:lnTo>
                  <a:lnTo>
                    <a:pt x="554558" y="514045"/>
                  </a:lnTo>
                  <a:lnTo>
                    <a:pt x="559549" y="514045"/>
                  </a:lnTo>
                  <a:lnTo>
                    <a:pt x="559549" y="470662"/>
                  </a:lnTo>
                  <a:lnTo>
                    <a:pt x="559549" y="466026"/>
                  </a:lnTo>
                  <a:close/>
                </a:path>
                <a:path w="695960" h="525144">
                  <a:moveTo>
                    <a:pt x="585698" y="376072"/>
                  </a:moveTo>
                  <a:lnTo>
                    <a:pt x="580707" y="376072"/>
                  </a:lnTo>
                  <a:lnTo>
                    <a:pt x="580707" y="397840"/>
                  </a:lnTo>
                  <a:lnTo>
                    <a:pt x="550189" y="397840"/>
                  </a:lnTo>
                  <a:lnTo>
                    <a:pt x="550189" y="376072"/>
                  </a:lnTo>
                  <a:lnTo>
                    <a:pt x="545198" y="376072"/>
                  </a:lnTo>
                  <a:lnTo>
                    <a:pt x="545198" y="424091"/>
                  </a:lnTo>
                  <a:lnTo>
                    <a:pt x="550189" y="424091"/>
                  </a:lnTo>
                  <a:lnTo>
                    <a:pt x="550189" y="402399"/>
                  </a:lnTo>
                  <a:lnTo>
                    <a:pt x="580707" y="402399"/>
                  </a:lnTo>
                  <a:lnTo>
                    <a:pt x="580707" y="424091"/>
                  </a:lnTo>
                  <a:lnTo>
                    <a:pt x="585698" y="424091"/>
                  </a:lnTo>
                  <a:lnTo>
                    <a:pt x="585698" y="402399"/>
                  </a:lnTo>
                  <a:lnTo>
                    <a:pt x="585698" y="397840"/>
                  </a:lnTo>
                  <a:lnTo>
                    <a:pt x="585698" y="376072"/>
                  </a:lnTo>
                  <a:close/>
                </a:path>
                <a:path w="695960" h="525144">
                  <a:moveTo>
                    <a:pt x="604393" y="466026"/>
                  </a:moveTo>
                  <a:lnTo>
                    <a:pt x="572427" y="466026"/>
                  </a:lnTo>
                  <a:lnTo>
                    <a:pt x="572427" y="514045"/>
                  </a:lnTo>
                  <a:lnTo>
                    <a:pt x="604393" y="514045"/>
                  </a:lnTo>
                  <a:lnTo>
                    <a:pt x="604393" y="509485"/>
                  </a:lnTo>
                  <a:lnTo>
                    <a:pt x="577418" y="509485"/>
                  </a:lnTo>
                  <a:lnTo>
                    <a:pt x="577418" y="492353"/>
                  </a:lnTo>
                  <a:lnTo>
                    <a:pt x="603885" y="492353"/>
                  </a:lnTo>
                  <a:lnTo>
                    <a:pt x="603885" y="487794"/>
                  </a:lnTo>
                  <a:lnTo>
                    <a:pt x="577418" y="487794"/>
                  </a:lnTo>
                  <a:lnTo>
                    <a:pt x="577418" y="470585"/>
                  </a:lnTo>
                  <a:lnTo>
                    <a:pt x="604393" y="470585"/>
                  </a:lnTo>
                  <a:lnTo>
                    <a:pt x="604393" y="466026"/>
                  </a:lnTo>
                  <a:close/>
                </a:path>
                <a:path w="695960" h="525144">
                  <a:moveTo>
                    <a:pt x="634936" y="402831"/>
                  </a:moveTo>
                  <a:lnTo>
                    <a:pt x="633603" y="401091"/>
                  </a:lnTo>
                  <a:lnTo>
                    <a:pt x="630097" y="396544"/>
                  </a:lnTo>
                  <a:lnTo>
                    <a:pt x="629945" y="396544"/>
                  </a:lnTo>
                  <a:lnTo>
                    <a:pt x="629945" y="404126"/>
                  </a:lnTo>
                  <a:lnTo>
                    <a:pt x="629945" y="416496"/>
                  </a:lnTo>
                  <a:lnTo>
                    <a:pt x="625754" y="419531"/>
                  </a:lnTo>
                  <a:lnTo>
                    <a:pt x="603554" y="419531"/>
                  </a:lnTo>
                  <a:lnTo>
                    <a:pt x="603554" y="401091"/>
                  </a:lnTo>
                  <a:lnTo>
                    <a:pt x="625754" y="401091"/>
                  </a:lnTo>
                  <a:lnTo>
                    <a:pt x="629945" y="404126"/>
                  </a:lnTo>
                  <a:lnTo>
                    <a:pt x="629945" y="396544"/>
                  </a:lnTo>
                  <a:lnTo>
                    <a:pt x="603554" y="396544"/>
                  </a:lnTo>
                  <a:lnTo>
                    <a:pt x="603554" y="376072"/>
                  </a:lnTo>
                  <a:lnTo>
                    <a:pt x="598563" y="376072"/>
                  </a:lnTo>
                  <a:lnTo>
                    <a:pt x="598563" y="424091"/>
                  </a:lnTo>
                  <a:lnTo>
                    <a:pt x="630097" y="424091"/>
                  </a:lnTo>
                  <a:lnTo>
                    <a:pt x="633603" y="419531"/>
                  </a:lnTo>
                  <a:lnTo>
                    <a:pt x="634936" y="417804"/>
                  </a:lnTo>
                  <a:lnTo>
                    <a:pt x="634936" y="402831"/>
                  </a:lnTo>
                  <a:close/>
                </a:path>
                <a:path w="695960" h="525144">
                  <a:moveTo>
                    <a:pt x="647522" y="376072"/>
                  </a:moveTo>
                  <a:lnTo>
                    <a:pt x="642531" y="376072"/>
                  </a:lnTo>
                  <a:lnTo>
                    <a:pt x="642531" y="424091"/>
                  </a:lnTo>
                  <a:lnTo>
                    <a:pt x="647522" y="424091"/>
                  </a:lnTo>
                  <a:lnTo>
                    <a:pt x="647522" y="376072"/>
                  </a:lnTo>
                  <a:close/>
                </a:path>
                <a:path w="695960" h="525144">
                  <a:moveTo>
                    <a:pt x="649655" y="450989"/>
                  </a:moveTo>
                  <a:lnTo>
                    <a:pt x="645096" y="450989"/>
                  </a:lnTo>
                  <a:lnTo>
                    <a:pt x="644525" y="455041"/>
                  </a:lnTo>
                  <a:lnTo>
                    <a:pt x="640753" y="458508"/>
                  </a:lnTo>
                  <a:lnTo>
                    <a:pt x="631786" y="458508"/>
                  </a:lnTo>
                  <a:lnTo>
                    <a:pt x="628040" y="455041"/>
                  </a:lnTo>
                  <a:lnTo>
                    <a:pt x="627456" y="450989"/>
                  </a:lnTo>
                  <a:lnTo>
                    <a:pt x="622896" y="450989"/>
                  </a:lnTo>
                  <a:lnTo>
                    <a:pt x="623481" y="457415"/>
                  </a:lnTo>
                  <a:lnTo>
                    <a:pt x="629119" y="462915"/>
                  </a:lnTo>
                  <a:lnTo>
                    <a:pt x="643432" y="462915"/>
                  </a:lnTo>
                  <a:lnTo>
                    <a:pt x="647954" y="458508"/>
                  </a:lnTo>
                  <a:lnTo>
                    <a:pt x="649071" y="457415"/>
                  </a:lnTo>
                  <a:lnTo>
                    <a:pt x="649655" y="450989"/>
                  </a:lnTo>
                  <a:close/>
                </a:path>
                <a:path w="695960" h="525144">
                  <a:moveTo>
                    <a:pt x="656805" y="466026"/>
                  </a:moveTo>
                  <a:lnTo>
                    <a:pt x="650659" y="466026"/>
                  </a:lnTo>
                  <a:lnTo>
                    <a:pt x="620725" y="507746"/>
                  </a:lnTo>
                  <a:lnTo>
                    <a:pt x="620725" y="466026"/>
                  </a:lnTo>
                  <a:lnTo>
                    <a:pt x="615734" y="466026"/>
                  </a:lnTo>
                  <a:lnTo>
                    <a:pt x="615734" y="514045"/>
                  </a:lnTo>
                  <a:lnTo>
                    <a:pt x="621957" y="514045"/>
                  </a:lnTo>
                  <a:lnTo>
                    <a:pt x="626465" y="507746"/>
                  </a:lnTo>
                  <a:lnTo>
                    <a:pt x="651827" y="472389"/>
                  </a:lnTo>
                  <a:lnTo>
                    <a:pt x="651827" y="514045"/>
                  </a:lnTo>
                  <a:lnTo>
                    <a:pt x="656805" y="514045"/>
                  </a:lnTo>
                  <a:lnTo>
                    <a:pt x="656805" y="472389"/>
                  </a:lnTo>
                  <a:lnTo>
                    <a:pt x="656805" y="466026"/>
                  </a:lnTo>
                  <a:close/>
                </a:path>
                <a:path w="695960" h="525144">
                  <a:moveTo>
                    <a:pt x="682739" y="85077"/>
                  </a:moveTo>
                  <a:lnTo>
                    <a:pt x="678243" y="62953"/>
                  </a:lnTo>
                  <a:lnTo>
                    <a:pt x="677951" y="61518"/>
                  </a:lnTo>
                  <a:lnTo>
                    <a:pt x="676871" y="56197"/>
                  </a:lnTo>
                  <a:lnTo>
                    <a:pt x="676795" y="55816"/>
                  </a:lnTo>
                  <a:lnTo>
                    <a:pt x="676046" y="52171"/>
                  </a:lnTo>
                  <a:lnTo>
                    <a:pt x="674649" y="50101"/>
                  </a:lnTo>
                  <a:lnTo>
                    <a:pt x="670801" y="44399"/>
                  </a:lnTo>
                  <a:lnTo>
                    <a:pt x="666940" y="38684"/>
                  </a:lnTo>
                  <a:lnTo>
                    <a:pt x="663028" y="32905"/>
                  </a:lnTo>
                  <a:lnTo>
                    <a:pt x="659180" y="27190"/>
                  </a:lnTo>
                  <a:lnTo>
                    <a:pt x="657847" y="25222"/>
                  </a:lnTo>
                  <a:lnTo>
                    <a:pt x="643826" y="15748"/>
                  </a:lnTo>
                  <a:lnTo>
                    <a:pt x="630897" y="7010"/>
                  </a:lnTo>
                  <a:lnTo>
                    <a:pt x="609866" y="2743"/>
                  </a:lnTo>
                  <a:lnTo>
                    <a:pt x="609866" y="85966"/>
                  </a:lnTo>
                  <a:lnTo>
                    <a:pt x="608050" y="94907"/>
                  </a:lnTo>
                  <a:lnTo>
                    <a:pt x="603110" y="102222"/>
                  </a:lnTo>
                  <a:lnTo>
                    <a:pt x="595782" y="107162"/>
                  </a:lnTo>
                  <a:lnTo>
                    <a:pt x="586854" y="108978"/>
                  </a:lnTo>
                  <a:lnTo>
                    <a:pt x="555383" y="108978"/>
                  </a:lnTo>
                  <a:lnTo>
                    <a:pt x="555383" y="107162"/>
                  </a:lnTo>
                  <a:lnTo>
                    <a:pt x="555383" y="101460"/>
                  </a:lnTo>
                  <a:lnTo>
                    <a:pt x="555383" y="62953"/>
                  </a:lnTo>
                  <a:lnTo>
                    <a:pt x="586854" y="62953"/>
                  </a:lnTo>
                  <a:lnTo>
                    <a:pt x="609866" y="85966"/>
                  </a:lnTo>
                  <a:lnTo>
                    <a:pt x="609866" y="2743"/>
                  </a:lnTo>
                  <a:lnTo>
                    <a:pt x="597992" y="330"/>
                  </a:lnTo>
                  <a:lnTo>
                    <a:pt x="509079" y="330"/>
                  </a:lnTo>
                  <a:lnTo>
                    <a:pt x="509079" y="15748"/>
                  </a:lnTo>
                  <a:lnTo>
                    <a:pt x="509079" y="21463"/>
                  </a:lnTo>
                  <a:lnTo>
                    <a:pt x="509079" y="215646"/>
                  </a:lnTo>
                  <a:lnTo>
                    <a:pt x="488403" y="215646"/>
                  </a:lnTo>
                  <a:lnTo>
                    <a:pt x="488403" y="209931"/>
                  </a:lnTo>
                  <a:lnTo>
                    <a:pt x="509079" y="209931"/>
                  </a:lnTo>
                  <a:lnTo>
                    <a:pt x="509079" y="192798"/>
                  </a:lnTo>
                  <a:lnTo>
                    <a:pt x="500164" y="192798"/>
                  </a:lnTo>
                  <a:lnTo>
                    <a:pt x="500164" y="198526"/>
                  </a:lnTo>
                  <a:lnTo>
                    <a:pt x="500164" y="204241"/>
                  </a:lnTo>
                  <a:lnTo>
                    <a:pt x="488403" y="204241"/>
                  </a:lnTo>
                  <a:lnTo>
                    <a:pt x="488403" y="198526"/>
                  </a:lnTo>
                  <a:lnTo>
                    <a:pt x="500164" y="198526"/>
                  </a:lnTo>
                  <a:lnTo>
                    <a:pt x="500164" y="192798"/>
                  </a:lnTo>
                  <a:lnTo>
                    <a:pt x="488403" y="192798"/>
                  </a:lnTo>
                  <a:lnTo>
                    <a:pt x="488403" y="187096"/>
                  </a:lnTo>
                  <a:lnTo>
                    <a:pt x="509079" y="187096"/>
                  </a:lnTo>
                  <a:lnTo>
                    <a:pt x="509079" y="181394"/>
                  </a:lnTo>
                  <a:lnTo>
                    <a:pt x="488403" y="181394"/>
                  </a:lnTo>
                  <a:lnTo>
                    <a:pt x="488403" y="175679"/>
                  </a:lnTo>
                  <a:lnTo>
                    <a:pt x="509079" y="175679"/>
                  </a:lnTo>
                  <a:lnTo>
                    <a:pt x="509079" y="158559"/>
                  </a:lnTo>
                  <a:lnTo>
                    <a:pt x="500164" y="158559"/>
                  </a:lnTo>
                  <a:lnTo>
                    <a:pt x="500164" y="164274"/>
                  </a:lnTo>
                  <a:lnTo>
                    <a:pt x="500164" y="169989"/>
                  </a:lnTo>
                  <a:lnTo>
                    <a:pt x="488403" y="169989"/>
                  </a:lnTo>
                  <a:lnTo>
                    <a:pt x="488403" y="164274"/>
                  </a:lnTo>
                  <a:lnTo>
                    <a:pt x="500164" y="164274"/>
                  </a:lnTo>
                  <a:lnTo>
                    <a:pt x="500164" y="158559"/>
                  </a:lnTo>
                  <a:lnTo>
                    <a:pt x="488403" y="158559"/>
                  </a:lnTo>
                  <a:lnTo>
                    <a:pt x="488403" y="152844"/>
                  </a:lnTo>
                  <a:lnTo>
                    <a:pt x="509079" y="152844"/>
                  </a:lnTo>
                  <a:lnTo>
                    <a:pt x="509079" y="135712"/>
                  </a:lnTo>
                  <a:lnTo>
                    <a:pt x="500164" y="135712"/>
                  </a:lnTo>
                  <a:lnTo>
                    <a:pt x="500164" y="141427"/>
                  </a:lnTo>
                  <a:lnTo>
                    <a:pt x="500164" y="147142"/>
                  </a:lnTo>
                  <a:lnTo>
                    <a:pt x="488403" y="147142"/>
                  </a:lnTo>
                  <a:lnTo>
                    <a:pt x="488403" y="141427"/>
                  </a:lnTo>
                  <a:lnTo>
                    <a:pt x="500164" y="141427"/>
                  </a:lnTo>
                  <a:lnTo>
                    <a:pt x="500164" y="135712"/>
                  </a:lnTo>
                  <a:lnTo>
                    <a:pt x="488403" y="135712"/>
                  </a:lnTo>
                  <a:lnTo>
                    <a:pt x="488403" y="129997"/>
                  </a:lnTo>
                  <a:lnTo>
                    <a:pt x="509079" y="129997"/>
                  </a:lnTo>
                  <a:lnTo>
                    <a:pt x="509079" y="112877"/>
                  </a:lnTo>
                  <a:lnTo>
                    <a:pt x="500164" y="112877"/>
                  </a:lnTo>
                  <a:lnTo>
                    <a:pt x="500164" y="118605"/>
                  </a:lnTo>
                  <a:lnTo>
                    <a:pt x="500164" y="124320"/>
                  </a:lnTo>
                  <a:lnTo>
                    <a:pt x="488403" y="124320"/>
                  </a:lnTo>
                  <a:lnTo>
                    <a:pt x="488403" y="118605"/>
                  </a:lnTo>
                  <a:lnTo>
                    <a:pt x="500164" y="118605"/>
                  </a:lnTo>
                  <a:lnTo>
                    <a:pt x="500164" y="112877"/>
                  </a:lnTo>
                  <a:lnTo>
                    <a:pt x="488403" y="112877"/>
                  </a:lnTo>
                  <a:lnTo>
                    <a:pt x="488403" y="107162"/>
                  </a:lnTo>
                  <a:lnTo>
                    <a:pt x="509079" y="107162"/>
                  </a:lnTo>
                  <a:lnTo>
                    <a:pt x="509079" y="90068"/>
                  </a:lnTo>
                  <a:lnTo>
                    <a:pt x="500164" y="90068"/>
                  </a:lnTo>
                  <a:lnTo>
                    <a:pt x="500164" y="95758"/>
                  </a:lnTo>
                  <a:lnTo>
                    <a:pt x="500164" y="101460"/>
                  </a:lnTo>
                  <a:lnTo>
                    <a:pt x="488403" y="101460"/>
                  </a:lnTo>
                  <a:lnTo>
                    <a:pt x="488403" y="95758"/>
                  </a:lnTo>
                  <a:lnTo>
                    <a:pt x="500164" y="95758"/>
                  </a:lnTo>
                  <a:lnTo>
                    <a:pt x="500164" y="90068"/>
                  </a:lnTo>
                  <a:lnTo>
                    <a:pt x="488403" y="90068"/>
                  </a:lnTo>
                  <a:lnTo>
                    <a:pt x="488403" y="84353"/>
                  </a:lnTo>
                  <a:lnTo>
                    <a:pt x="509079" y="84353"/>
                  </a:lnTo>
                  <a:lnTo>
                    <a:pt x="509079" y="67221"/>
                  </a:lnTo>
                  <a:lnTo>
                    <a:pt x="500164" y="67221"/>
                  </a:lnTo>
                  <a:lnTo>
                    <a:pt x="500164" y="72948"/>
                  </a:lnTo>
                  <a:lnTo>
                    <a:pt x="500164" y="78663"/>
                  </a:lnTo>
                  <a:lnTo>
                    <a:pt x="488403" y="78663"/>
                  </a:lnTo>
                  <a:lnTo>
                    <a:pt x="488403" y="72948"/>
                  </a:lnTo>
                  <a:lnTo>
                    <a:pt x="500164" y="72948"/>
                  </a:lnTo>
                  <a:lnTo>
                    <a:pt x="500164" y="67221"/>
                  </a:lnTo>
                  <a:lnTo>
                    <a:pt x="488403" y="67221"/>
                  </a:lnTo>
                  <a:lnTo>
                    <a:pt x="488403" y="61518"/>
                  </a:lnTo>
                  <a:lnTo>
                    <a:pt x="509079" y="61518"/>
                  </a:lnTo>
                  <a:lnTo>
                    <a:pt x="509079" y="44399"/>
                  </a:lnTo>
                  <a:lnTo>
                    <a:pt x="500164" y="44399"/>
                  </a:lnTo>
                  <a:lnTo>
                    <a:pt x="500164" y="50101"/>
                  </a:lnTo>
                  <a:lnTo>
                    <a:pt x="500164" y="55816"/>
                  </a:lnTo>
                  <a:lnTo>
                    <a:pt x="488403" y="55816"/>
                  </a:lnTo>
                  <a:lnTo>
                    <a:pt x="488403" y="50101"/>
                  </a:lnTo>
                  <a:lnTo>
                    <a:pt x="500164" y="50101"/>
                  </a:lnTo>
                  <a:lnTo>
                    <a:pt x="500164" y="44399"/>
                  </a:lnTo>
                  <a:lnTo>
                    <a:pt x="488403" y="44399"/>
                  </a:lnTo>
                  <a:lnTo>
                    <a:pt x="488403" y="38684"/>
                  </a:lnTo>
                  <a:lnTo>
                    <a:pt x="509079" y="38684"/>
                  </a:lnTo>
                  <a:lnTo>
                    <a:pt x="509079" y="21463"/>
                  </a:lnTo>
                  <a:lnTo>
                    <a:pt x="500164" y="21463"/>
                  </a:lnTo>
                  <a:lnTo>
                    <a:pt x="500164" y="27190"/>
                  </a:lnTo>
                  <a:lnTo>
                    <a:pt x="500164" y="32905"/>
                  </a:lnTo>
                  <a:lnTo>
                    <a:pt x="488403" y="32905"/>
                  </a:lnTo>
                  <a:lnTo>
                    <a:pt x="488403" y="27190"/>
                  </a:lnTo>
                  <a:lnTo>
                    <a:pt x="500164" y="27190"/>
                  </a:lnTo>
                  <a:lnTo>
                    <a:pt x="500164" y="21463"/>
                  </a:lnTo>
                  <a:lnTo>
                    <a:pt x="488403" y="21463"/>
                  </a:lnTo>
                  <a:lnTo>
                    <a:pt x="488403" y="15748"/>
                  </a:lnTo>
                  <a:lnTo>
                    <a:pt x="509079" y="15748"/>
                  </a:lnTo>
                  <a:lnTo>
                    <a:pt x="509079" y="330"/>
                  </a:lnTo>
                  <a:lnTo>
                    <a:pt x="479780" y="330"/>
                  </a:lnTo>
                  <a:lnTo>
                    <a:pt x="479780" y="21463"/>
                  </a:lnTo>
                  <a:lnTo>
                    <a:pt x="479780" y="207645"/>
                  </a:lnTo>
                  <a:lnTo>
                    <a:pt x="445211" y="148653"/>
                  </a:lnTo>
                  <a:lnTo>
                    <a:pt x="424954" y="114071"/>
                  </a:lnTo>
                  <a:lnTo>
                    <a:pt x="443877" y="82067"/>
                  </a:lnTo>
                  <a:lnTo>
                    <a:pt x="479717" y="21463"/>
                  </a:lnTo>
                  <a:lnTo>
                    <a:pt x="479780" y="330"/>
                  </a:lnTo>
                  <a:lnTo>
                    <a:pt x="413219" y="330"/>
                  </a:lnTo>
                  <a:lnTo>
                    <a:pt x="365785" y="82067"/>
                  </a:lnTo>
                  <a:lnTo>
                    <a:pt x="350189" y="82067"/>
                  </a:lnTo>
                  <a:lnTo>
                    <a:pt x="350189" y="72580"/>
                  </a:lnTo>
                  <a:lnTo>
                    <a:pt x="350189" y="71894"/>
                  </a:lnTo>
                  <a:lnTo>
                    <a:pt x="350189" y="50647"/>
                  </a:lnTo>
                  <a:lnTo>
                    <a:pt x="350189" y="0"/>
                  </a:lnTo>
                  <a:lnTo>
                    <a:pt x="274066" y="152"/>
                  </a:lnTo>
                  <a:lnTo>
                    <a:pt x="274066" y="50647"/>
                  </a:lnTo>
                  <a:lnTo>
                    <a:pt x="271551" y="47548"/>
                  </a:lnTo>
                  <a:lnTo>
                    <a:pt x="268795" y="44602"/>
                  </a:lnTo>
                  <a:lnTo>
                    <a:pt x="265811" y="41808"/>
                  </a:lnTo>
                  <a:lnTo>
                    <a:pt x="250367" y="30035"/>
                  </a:lnTo>
                  <a:lnTo>
                    <a:pt x="232244" y="21094"/>
                  </a:lnTo>
                  <a:lnTo>
                    <a:pt x="221132" y="17830"/>
                  </a:lnTo>
                  <a:lnTo>
                    <a:pt x="221132" y="113842"/>
                  </a:lnTo>
                  <a:lnTo>
                    <a:pt x="218617" y="128181"/>
                  </a:lnTo>
                  <a:lnTo>
                    <a:pt x="211645" y="140436"/>
                  </a:lnTo>
                  <a:lnTo>
                    <a:pt x="201142" y="149707"/>
                  </a:lnTo>
                  <a:lnTo>
                    <a:pt x="187998" y="155105"/>
                  </a:lnTo>
                  <a:lnTo>
                    <a:pt x="187998" y="72580"/>
                  </a:lnTo>
                  <a:lnTo>
                    <a:pt x="201142" y="77965"/>
                  </a:lnTo>
                  <a:lnTo>
                    <a:pt x="211645" y="87249"/>
                  </a:lnTo>
                  <a:lnTo>
                    <a:pt x="218617" y="99504"/>
                  </a:lnTo>
                  <a:lnTo>
                    <a:pt x="221132" y="113842"/>
                  </a:lnTo>
                  <a:lnTo>
                    <a:pt x="221132" y="17830"/>
                  </a:lnTo>
                  <a:lnTo>
                    <a:pt x="211455" y="14986"/>
                  </a:lnTo>
                  <a:lnTo>
                    <a:pt x="187998" y="11684"/>
                  </a:lnTo>
                  <a:lnTo>
                    <a:pt x="187998" y="1663"/>
                  </a:lnTo>
                  <a:lnTo>
                    <a:pt x="120281" y="1663"/>
                  </a:lnTo>
                  <a:lnTo>
                    <a:pt x="120281" y="11684"/>
                  </a:lnTo>
                  <a:lnTo>
                    <a:pt x="120281" y="71894"/>
                  </a:lnTo>
                  <a:lnTo>
                    <a:pt x="120281" y="155790"/>
                  </a:lnTo>
                  <a:lnTo>
                    <a:pt x="105676" y="151193"/>
                  </a:lnTo>
                  <a:lnTo>
                    <a:pt x="93891" y="141922"/>
                  </a:lnTo>
                  <a:lnTo>
                    <a:pt x="86004" y="129108"/>
                  </a:lnTo>
                  <a:lnTo>
                    <a:pt x="83185" y="114071"/>
                  </a:lnTo>
                  <a:lnTo>
                    <a:pt x="83134" y="113842"/>
                  </a:lnTo>
                  <a:lnTo>
                    <a:pt x="86004" y="98564"/>
                  </a:lnTo>
                  <a:lnTo>
                    <a:pt x="93891" y="85750"/>
                  </a:lnTo>
                  <a:lnTo>
                    <a:pt x="105676" y="76492"/>
                  </a:lnTo>
                  <a:lnTo>
                    <a:pt x="120281" y="71894"/>
                  </a:lnTo>
                  <a:lnTo>
                    <a:pt x="120281" y="11684"/>
                  </a:lnTo>
                  <a:lnTo>
                    <a:pt x="119913" y="11684"/>
                  </a:lnTo>
                  <a:lnTo>
                    <a:pt x="95770" y="14986"/>
                  </a:lnTo>
                  <a:lnTo>
                    <a:pt x="96126" y="14986"/>
                  </a:lnTo>
                  <a:lnTo>
                    <a:pt x="75018" y="21094"/>
                  </a:lnTo>
                  <a:lnTo>
                    <a:pt x="75158" y="21094"/>
                  </a:lnTo>
                  <a:lnTo>
                    <a:pt x="56896" y="30035"/>
                  </a:lnTo>
                  <a:lnTo>
                    <a:pt x="41351" y="41808"/>
                  </a:lnTo>
                  <a:lnTo>
                    <a:pt x="14566" y="91706"/>
                  </a:lnTo>
                  <a:lnTo>
                    <a:pt x="12788" y="112877"/>
                  </a:lnTo>
                  <a:lnTo>
                    <a:pt x="14566" y="133972"/>
                  </a:lnTo>
                  <a:lnTo>
                    <a:pt x="28854" y="169481"/>
                  </a:lnTo>
                  <a:lnTo>
                    <a:pt x="56984" y="195707"/>
                  </a:lnTo>
                  <a:lnTo>
                    <a:pt x="96456" y="210794"/>
                  </a:lnTo>
                  <a:lnTo>
                    <a:pt x="120281" y="214033"/>
                  </a:lnTo>
                  <a:lnTo>
                    <a:pt x="120281" y="231127"/>
                  </a:lnTo>
                  <a:lnTo>
                    <a:pt x="187350" y="231127"/>
                  </a:lnTo>
                  <a:lnTo>
                    <a:pt x="187350" y="214033"/>
                  </a:lnTo>
                  <a:lnTo>
                    <a:pt x="211023" y="210794"/>
                  </a:lnTo>
                  <a:lnTo>
                    <a:pt x="250253" y="195707"/>
                  </a:lnTo>
                  <a:lnTo>
                    <a:pt x="274066" y="175044"/>
                  </a:lnTo>
                  <a:lnTo>
                    <a:pt x="274066" y="219443"/>
                  </a:lnTo>
                  <a:lnTo>
                    <a:pt x="275031" y="221183"/>
                  </a:lnTo>
                  <a:lnTo>
                    <a:pt x="276479" y="222592"/>
                  </a:lnTo>
                  <a:lnTo>
                    <a:pt x="278638" y="223977"/>
                  </a:lnTo>
                  <a:lnTo>
                    <a:pt x="280263" y="225120"/>
                  </a:lnTo>
                  <a:lnTo>
                    <a:pt x="312077" y="232016"/>
                  </a:lnTo>
                  <a:lnTo>
                    <a:pt x="319963" y="231686"/>
                  </a:lnTo>
                  <a:lnTo>
                    <a:pt x="344906" y="224396"/>
                  </a:lnTo>
                  <a:lnTo>
                    <a:pt x="347446" y="222885"/>
                  </a:lnTo>
                  <a:lnTo>
                    <a:pt x="349275" y="221183"/>
                  </a:lnTo>
                  <a:lnTo>
                    <a:pt x="350113" y="219443"/>
                  </a:lnTo>
                  <a:lnTo>
                    <a:pt x="350189" y="175044"/>
                  </a:lnTo>
                  <a:lnTo>
                    <a:pt x="350189" y="155790"/>
                  </a:lnTo>
                  <a:lnTo>
                    <a:pt x="350189" y="155105"/>
                  </a:lnTo>
                  <a:lnTo>
                    <a:pt x="350189" y="148653"/>
                  </a:lnTo>
                  <a:lnTo>
                    <a:pt x="364172" y="148653"/>
                  </a:lnTo>
                  <a:lnTo>
                    <a:pt x="412026" y="231127"/>
                  </a:lnTo>
                  <a:lnTo>
                    <a:pt x="555383" y="231127"/>
                  </a:lnTo>
                  <a:lnTo>
                    <a:pt x="555383" y="169837"/>
                  </a:lnTo>
                  <a:lnTo>
                    <a:pt x="597992" y="169837"/>
                  </a:lnTo>
                  <a:lnTo>
                    <a:pt x="625322" y="164274"/>
                  </a:lnTo>
                  <a:lnTo>
                    <a:pt x="630897" y="163144"/>
                  </a:lnTo>
                  <a:lnTo>
                    <a:pt x="637692" y="158559"/>
                  </a:lnTo>
                  <a:lnTo>
                    <a:pt x="646137" y="152844"/>
                  </a:lnTo>
                  <a:lnTo>
                    <a:pt x="654583" y="147142"/>
                  </a:lnTo>
                  <a:lnTo>
                    <a:pt x="657847" y="144932"/>
                  </a:lnTo>
                  <a:lnTo>
                    <a:pt x="660209" y="141427"/>
                  </a:lnTo>
                  <a:lnTo>
                    <a:pt x="664083" y="135712"/>
                  </a:lnTo>
                  <a:lnTo>
                    <a:pt x="667931" y="129997"/>
                  </a:lnTo>
                  <a:lnTo>
                    <a:pt x="671779" y="124320"/>
                  </a:lnTo>
                  <a:lnTo>
                    <a:pt x="675640" y="118605"/>
                  </a:lnTo>
                  <a:lnTo>
                    <a:pt x="676046" y="117983"/>
                  </a:lnTo>
                  <a:lnTo>
                    <a:pt x="677087" y="112877"/>
                  </a:lnTo>
                  <a:lnTo>
                    <a:pt x="677887" y="108978"/>
                  </a:lnTo>
                  <a:lnTo>
                    <a:pt x="682739" y="85077"/>
                  </a:lnTo>
                  <a:close/>
                </a:path>
                <a:path w="695960" h="525144">
                  <a:moveTo>
                    <a:pt x="695528" y="376072"/>
                  </a:moveTo>
                  <a:lnTo>
                    <a:pt x="689610" y="376072"/>
                  </a:lnTo>
                  <a:lnTo>
                    <a:pt x="675220" y="396036"/>
                  </a:lnTo>
                  <a:lnTo>
                    <a:pt x="660755" y="376072"/>
                  </a:lnTo>
                  <a:lnTo>
                    <a:pt x="655040" y="376072"/>
                  </a:lnTo>
                  <a:lnTo>
                    <a:pt x="672325" y="400011"/>
                  </a:lnTo>
                  <a:lnTo>
                    <a:pt x="655040" y="424091"/>
                  </a:lnTo>
                  <a:lnTo>
                    <a:pt x="660895" y="424091"/>
                  </a:lnTo>
                  <a:lnTo>
                    <a:pt x="675360" y="404063"/>
                  </a:lnTo>
                  <a:lnTo>
                    <a:pt x="689889" y="424091"/>
                  </a:lnTo>
                  <a:lnTo>
                    <a:pt x="695528" y="424091"/>
                  </a:lnTo>
                  <a:lnTo>
                    <a:pt x="681012" y="404063"/>
                  </a:lnTo>
                  <a:lnTo>
                    <a:pt x="678180" y="400164"/>
                  </a:lnTo>
                  <a:lnTo>
                    <a:pt x="681151" y="396036"/>
                  </a:lnTo>
                  <a:lnTo>
                    <a:pt x="695528" y="37607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object 122"/>
          <p:cNvGrpSpPr/>
          <p:nvPr/>
        </p:nvGrpSpPr>
        <p:grpSpPr>
          <a:xfrm>
            <a:off x="7552487" y="4727693"/>
            <a:ext cx="785495" cy="92075"/>
            <a:chOff x="7552487" y="4727693"/>
            <a:chExt cx="785495" cy="92075"/>
          </a:xfrm>
        </p:grpSpPr>
        <p:pic>
          <p:nvPicPr>
            <p:cNvPr id="123" name="object 12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552487" y="4727693"/>
              <a:ext cx="159533" cy="9184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731414" y="4729871"/>
              <a:ext cx="99363" cy="87487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849976" y="4728881"/>
              <a:ext cx="154975" cy="9006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024350" y="4729871"/>
              <a:ext cx="73439" cy="87487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128659" y="4729871"/>
              <a:ext cx="159340" cy="87487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8319268" y="4729475"/>
              <a:ext cx="19050" cy="90170"/>
            </a:xfrm>
            <a:custGeom>
              <a:avLst/>
              <a:gdLst/>
              <a:ahLst/>
              <a:cxnLst/>
              <a:rect l="l" t="t" r="r" b="b"/>
              <a:pathLst>
                <a:path w="19050" h="90170">
                  <a:moveTo>
                    <a:pt x="11812" y="0"/>
                  </a:moveTo>
                  <a:lnTo>
                    <a:pt x="6663" y="0"/>
                  </a:lnTo>
                  <a:lnTo>
                    <a:pt x="4418" y="792"/>
                  </a:lnTo>
                  <a:lnTo>
                    <a:pt x="890" y="3794"/>
                  </a:lnTo>
                  <a:lnTo>
                    <a:pt x="0" y="6073"/>
                  </a:lnTo>
                  <a:lnTo>
                    <a:pt x="0" y="12139"/>
                  </a:lnTo>
                  <a:lnTo>
                    <a:pt x="890" y="14451"/>
                  </a:lnTo>
                  <a:lnTo>
                    <a:pt x="4457" y="17618"/>
                  </a:lnTo>
                  <a:lnTo>
                    <a:pt x="6663" y="18411"/>
                  </a:lnTo>
                  <a:lnTo>
                    <a:pt x="11812" y="18411"/>
                  </a:lnTo>
                  <a:lnTo>
                    <a:pt x="13994" y="17618"/>
                  </a:lnTo>
                  <a:lnTo>
                    <a:pt x="17679" y="14451"/>
                  </a:lnTo>
                  <a:lnTo>
                    <a:pt x="18609" y="12139"/>
                  </a:lnTo>
                  <a:lnTo>
                    <a:pt x="18555" y="6073"/>
                  </a:lnTo>
                  <a:lnTo>
                    <a:pt x="17679" y="3959"/>
                  </a:lnTo>
                  <a:lnTo>
                    <a:pt x="13994" y="792"/>
                  </a:lnTo>
                  <a:lnTo>
                    <a:pt x="11812" y="0"/>
                  </a:lnTo>
                  <a:close/>
                </a:path>
                <a:path w="19050" h="90170">
                  <a:moveTo>
                    <a:pt x="11812" y="71456"/>
                  </a:moveTo>
                  <a:lnTo>
                    <a:pt x="6663" y="71456"/>
                  </a:lnTo>
                  <a:lnTo>
                    <a:pt x="4457" y="72249"/>
                  </a:lnTo>
                  <a:lnTo>
                    <a:pt x="890" y="75412"/>
                  </a:lnTo>
                  <a:lnTo>
                    <a:pt x="0" y="77720"/>
                  </a:lnTo>
                  <a:lnTo>
                    <a:pt x="0" y="83661"/>
                  </a:lnTo>
                  <a:lnTo>
                    <a:pt x="933" y="85904"/>
                  </a:lnTo>
                  <a:lnTo>
                    <a:pt x="4612" y="89067"/>
                  </a:lnTo>
                  <a:lnTo>
                    <a:pt x="6804" y="89860"/>
                  </a:lnTo>
                  <a:lnTo>
                    <a:pt x="11812" y="89860"/>
                  </a:lnTo>
                  <a:lnTo>
                    <a:pt x="13994" y="89067"/>
                  </a:lnTo>
                  <a:lnTo>
                    <a:pt x="17679" y="85904"/>
                  </a:lnTo>
                  <a:lnTo>
                    <a:pt x="18609" y="83661"/>
                  </a:lnTo>
                  <a:lnTo>
                    <a:pt x="18609" y="77720"/>
                  </a:lnTo>
                  <a:lnTo>
                    <a:pt x="17679" y="75412"/>
                  </a:lnTo>
                  <a:lnTo>
                    <a:pt x="13994" y="72249"/>
                  </a:lnTo>
                  <a:lnTo>
                    <a:pt x="11812" y="714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9" name="object 129"/>
          <p:cNvGrpSpPr/>
          <p:nvPr/>
        </p:nvGrpSpPr>
        <p:grpSpPr>
          <a:xfrm>
            <a:off x="6493470" y="4691672"/>
            <a:ext cx="2208530" cy="819785"/>
            <a:chOff x="6493470" y="4691672"/>
            <a:chExt cx="2208530" cy="819785"/>
          </a:xfrm>
        </p:grpSpPr>
        <p:pic>
          <p:nvPicPr>
            <p:cNvPr id="130" name="object 13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498195" y="4891940"/>
              <a:ext cx="121531" cy="13934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493470" y="4691672"/>
              <a:ext cx="2147230" cy="819755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8646097" y="5193735"/>
              <a:ext cx="55880" cy="12065"/>
            </a:xfrm>
            <a:custGeom>
              <a:avLst/>
              <a:gdLst/>
              <a:ahLst/>
              <a:cxnLst/>
              <a:rect l="l" t="t" r="r" b="b"/>
              <a:pathLst>
                <a:path w="55879" h="12064">
                  <a:moveTo>
                    <a:pt x="55275" y="0"/>
                  </a:moveTo>
                  <a:lnTo>
                    <a:pt x="0" y="0"/>
                  </a:lnTo>
                  <a:lnTo>
                    <a:pt x="0" y="11443"/>
                  </a:lnTo>
                  <a:lnTo>
                    <a:pt x="55275" y="11443"/>
                  </a:lnTo>
                  <a:lnTo>
                    <a:pt x="5527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3" name="Рисунок 13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280025" y="2346769"/>
            <a:ext cx="1905720" cy="1905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21575" y="4160492"/>
            <a:ext cx="3330702" cy="339570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34166" y="2110313"/>
            <a:ext cx="851535" cy="281305"/>
            <a:chOff x="834166" y="2110313"/>
            <a:chExt cx="851535" cy="281305"/>
          </a:xfrm>
        </p:grpSpPr>
        <p:sp>
          <p:nvSpPr>
            <p:cNvPr id="4" name="object 4"/>
            <p:cNvSpPr/>
            <p:nvPr/>
          </p:nvSpPr>
          <p:spPr>
            <a:xfrm>
              <a:off x="834161" y="2110322"/>
              <a:ext cx="565150" cy="281305"/>
            </a:xfrm>
            <a:custGeom>
              <a:avLst/>
              <a:gdLst/>
              <a:ahLst/>
              <a:cxnLst/>
              <a:rect l="l" t="t" r="r" b="b"/>
              <a:pathLst>
                <a:path w="565150" h="281305">
                  <a:moveTo>
                    <a:pt x="299923" y="169379"/>
                  </a:moveTo>
                  <a:lnTo>
                    <a:pt x="264045" y="169379"/>
                  </a:lnTo>
                  <a:lnTo>
                    <a:pt x="264045" y="64046"/>
                  </a:lnTo>
                  <a:lnTo>
                    <a:pt x="264045" y="0"/>
                  </a:lnTo>
                  <a:lnTo>
                    <a:pt x="192608" y="0"/>
                  </a:lnTo>
                  <a:lnTo>
                    <a:pt x="192608" y="64223"/>
                  </a:lnTo>
                  <a:lnTo>
                    <a:pt x="192608" y="169379"/>
                  </a:lnTo>
                  <a:lnTo>
                    <a:pt x="97015" y="169379"/>
                  </a:lnTo>
                  <a:lnTo>
                    <a:pt x="103327" y="155867"/>
                  </a:lnTo>
                  <a:lnTo>
                    <a:pt x="103454" y="155600"/>
                  </a:lnTo>
                  <a:lnTo>
                    <a:pt x="108102" y="140208"/>
                  </a:lnTo>
                  <a:lnTo>
                    <a:pt x="108204" y="139852"/>
                  </a:lnTo>
                  <a:lnTo>
                    <a:pt x="111226" y="122415"/>
                  </a:lnTo>
                  <a:lnTo>
                    <a:pt x="111277" y="122148"/>
                  </a:lnTo>
                  <a:lnTo>
                    <a:pt x="112661" y="102476"/>
                  </a:lnTo>
                  <a:lnTo>
                    <a:pt x="113715" y="64401"/>
                  </a:lnTo>
                  <a:lnTo>
                    <a:pt x="192608" y="64223"/>
                  </a:lnTo>
                  <a:lnTo>
                    <a:pt x="192608" y="0"/>
                  </a:lnTo>
                  <a:lnTo>
                    <a:pt x="49403" y="0"/>
                  </a:lnTo>
                  <a:lnTo>
                    <a:pt x="46913" y="102476"/>
                  </a:lnTo>
                  <a:lnTo>
                    <a:pt x="45440" y="122148"/>
                  </a:lnTo>
                  <a:lnTo>
                    <a:pt x="45415" y="122415"/>
                  </a:lnTo>
                  <a:lnTo>
                    <a:pt x="42087" y="139852"/>
                  </a:lnTo>
                  <a:lnTo>
                    <a:pt x="42024" y="140208"/>
                  </a:lnTo>
                  <a:lnTo>
                    <a:pt x="36804" y="155600"/>
                  </a:lnTo>
                  <a:lnTo>
                    <a:pt x="36715" y="155867"/>
                  </a:lnTo>
                  <a:lnTo>
                    <a:pt x="29502" y="169379"/>
                  </a:lnTo>
                  <a:lnTo>
                    <a:pt x="0" y="169379"/>
                  </a:lnTo>
                  <a:lnTo>
                    <a:pt x="0" y="280771"/>
                  </a:lnTo>
                  <a:lnTo>
                    <a:pt x="71424" y="280771"/>
                  </a:lnTo>
                  <a:lnTo>
                    <a:pt x="71424" y="233438"/>
                  </a:lnTo>
                  <a:lnTo>
                    <a:pt x="228498" y="233438"/>
                  </a:lnTo>
                  <a:lnTo>
                    <a:pt x="228498" y="280771"/>
                  </a:lnTo>
                  <a:lnTo>
                    <a:pt x="299923" y="280771"/>
                  </a:lnTo>
                  <a:lnTo>
                    <a:pt x="299923" y="233438"/>
                  </a:lnTo>
                  <a:lnTo>
                    <a:pt x="299923" y="169379"/>
                  </a:lnTo>
                  <a:close/>
                </a:path>
                <a:path w="565150" h="281305">
                  <a:moveTo>
                    <a:pt x="564680" y="0"/>
                  </a:moveTo>
                  <a:lnTo>
                    <a:pt x="351104" y="0"/>
                  </a:lnTo>
                  <a:lnTo>
                    <a:pt x="348246" y="127038"/>
                  </a:lnTo>
                  <a:lnTo>
                    <a:pt x="347599" y="137617"/>
                  </a:lnTo>
                  <a:lnTo>
                    <a:pt x="322211" y="168770"/>
                  </a:lnTo>
                  <a:lnTo>
                    <a:pt x="313778" y="169379"/>
                  </a:lnTo>
                  <a:lnTo>
                    <a:pt x="305257" y="169379"/>
                  </a:lnTo>
                  <a:lnTo>
                    <a:pt x="305257" y="233438"/>
                  </a:lnTo>
                  <a:lnTo>
                    <a:pt x="327291" y="233438"/>
                  </a:lnTo>
                  <a:lnTo>
                    <a:pt x="346684" y="231838"/>
                  </a:lnTo>
                  <a:lnTo>
                    <a:pt x="390194" y="207822"/>
                  </a:lnTo>
                  <a:lnTo>
                    <a:pt x="411314" y="155968"/>
                  </a:lnTo>
                  <a:lnTo>
                    <a:pt x="415074" y="64046"/>
                  </a:lnTo>
                  <a:lnTo>
                    <a:pt x="493255" y="64046"/>
                  </a:lnTo>
                  <a:lnTo>
                    <a:pt x="493255" y="233438"/>
                  </a:lnTo>
                  <a:lnTo>
                    <a:pt x="564680" y="233438"/>
                  </a:lnTo>
                  <a:lnTo>
                    <a:pt x="5646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9708" y="2110313"/>
              <a:ext cx="245563" cy="233442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855495" y="2110322"/>
            <a:ext cx="777875" cy="233679"/>
          </a:xfrm>
          <a:custGeom>
            <a:avLst/>
            <a:gdLst/>
            <a:ahLst/>
            <a:cxnLst/>
            <a:rect l="l" t="t" r="r" b="b"/>
            <a:pathLst>
              <a:path w="777875" h="233680">
                <a:moveTo>
                  <a:pt x="234873" y="419"/>
                </a:moveTo>
                <a:lnTo>
                  <a:pt x="0" y="419"/>
                </a:lnTo>
                <a:lnTo>
                  <a:pt x="0" y="63919"/>
                </a:lnTo>
                <a:lnTo>
                  <a:pt x="81724" y="63919"/>
                </a:lnTo>
                <a:lnTo>
                  <a:pt x="81724" y="232829"/>
                </a:lnTo>
                <a:lnTo>
                  <a:pt x="153149" y="232829"/>
                </a:lnTo>
                <a:lnTo>
                  <a:pt x="153149" y="63919"/>
                </a:lnTo>
                <a:lnTo>
                  <a:pt x="234873" y="63919"/>
                </a:lnTo>
                <a:lnTo>
                  <a:pt x="234873" y="419"/>
                </a:lnTo>
                <a:close/>
              </a:path>
              <a:path w="777875" h="233680">
                <a:moveTo>
                  <a:pt x="479018" y="419"/>
                </a:moveTo>
                <a:lnTo>
                  <a:pt x="262966" y="419"/>
                </a:lnTo>
                <a:lnTo>
                  <a:pt x="262966" y="61379"/>
                </a:lnTo>
                <a:lnTo>
                  <a:pt x="262966" y="86779"/>
                </a:lnTo>
                <a:lnTo>
                  <a:pt x="262966" y="146469"/>
                </a:lnTo>
                <a:lnTo>
                  <a:pt x="262966" y="171869"/>
                </a:lnTo>
                <a:lnTo>
                  <a:pt x="262966" y="232829"/>
                </a:lnTo>
                <a:lnTo>
                  <a:pt x="479018" y="232829"/>
                </a:lnTo>
                <a:lnTo>
                  <a:pt x="479018" y="171869"/>
                </a:lnTo>
                <a:lnTo>
                  <a:pt x="334391" y="171869"/>
                </a:lnTo>
                <a:lnTo>
                  <a:pt x="334391" y="146469"/>
                </a:lnTo>
                <a:lnTo>
                  <a:pt x="471919" y="146469"/>
                </a:lnTo>
                <a:lnTo>
                  <a:pt x="471919" y="86779"/>
                </a:lnTo>
                <a:lnTo>
                  <a:pt x="334391" y="86779"/>
                </a:lnTo>
                <a:lnTo>
                  <a:pt x="334391" y="61379"/>
                </a:lnTo>
                <a:lnTo>
                  <a:pt x="479018" y="61379"/>
                </a:lnTo>
                <a:lnTo>
                  <a:pt x="479018" y="419"/>
                </a:lnTo>
                <a:close/>
              </a:path>
              <a:path w="777875" h="233680">
                <a:moveTo>
                  <a:pt x="777532" y="0"/>
                </a:moveTo>
                <a:lnTo>
                  <a:pt x="695083" y="0"/>
                </a:lnTo>
                <a:lnTo>
                  <a:pt x="642493" y="66179"/>
                </a:lnTo>
                <a:lnTo>
                  <a:pt x="590257" y="0"/>
                </a:lnTo>
                <a:lnTo>
                  <a:pt x="507796" y="0"/>
                </a:lnTo>
                <a:lnTo>
                  <a:pt x="507796" y="10668"/>
                </a:lnTo>
                <a:lnTo>
                  <a:pt x="594512" y="116713"/>
                </a:lnTo>
                <a:lnTo>
                  <a:pt x="507796" y="222770"/>
                </a:lnTo>
                <a:lnTo>
                  <a:pt x="507796" y="233438"/>
                </a:lnTo>
                <a:lnTo>
                  <a:pt x="590257" y="233438"/>
                </a:lnTo>
                <a:lnTo>
                  <a:pt x="642493" y="167246"/>
                </a:lnTo>
                <a:lnTo>
                  <a:pt x="695083" y="233438"/>
                </a:lnTo>
                <a:lnTo>
                  <a:pt x="777532" y="233438"/>
                </a:lnTo>
                <a:lnTo>
                  <a:pt x="777532" y="222770"/>
                </a:lnTo>
                <a:lnTo>
                  <a:pt x="690816" y="116713"/>
                </a:lnTo>
                <a:lnTo>
                  <a:pt x="777532" y="10668"/>
                </a:lnTo>
                <a:lnTo>
                  <a:pt x="7775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927271" y="2105684"/>
            <a:ext cx="798195" cy="243204"/>
            <a:chOff x="2927271" y="2105684"/>
            <a:chExt cx="798195" cy="243204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7271" y="2110313"/>
              <a:ext cx="502848" cy="23344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436563" y="2105684"/>
              <a:ext cx="288925" cy="243204"/>
            </a:xfrm>
            <a:custGeom>
              <a:avLst/>
              <a:gdLst/>
              <a:ahLst/>
              <a:cxnLst/>
              <a:rect l="l" t="t" r="r" b="b"/>
              <a:pathLst>
                <a:path w="288925" h="243205">
                  <a:moveTo>
                    <a:pt x="144223" y="0"/>
                  </a:moveTo>
                  <a:lnTo>
                    <a:pt x="103807" y="3736"/>
                  </a:lnTo>
                  <a:lnTo>
                    <a:pt x="53116" y="23197"/>
                  </a:lnTo>
                  <a:lnTo>
                    <a:pt x="17892" y="57293"/>
                  </a:lnTo>
                  <a:lnTo>
                    <a:pt x="4520" y="86608"/>
                  </a:lnTo>
                  <a:lnTo>
                    <a:pt x="4440" y="86829"/>
                  </a:lnTo>
                  <a:lnTo>
                    <a:pt x="1105" y="103056"/>
                  </a:lnTo>
                  <a:lnTo>
                    <a:pt x="1075" y="103199"/>
                  </a:lnTo>
                  <a:lnTo>
                    <a:pt x="0" y="119926"/>
                  </a:lnTo>
                  <a:lnTo>
                    <a:pt x="22" y="123487"/>
                  </a:lnTo>
                  <a:lnTo>
                    <a:pt x="1075" y="139854"/>
                  </a:lnTo>
                  <a:lnTo>
                    <a:pt x="4355" y="155812"/>
                  </a:lnTo>
                  <a:lnTo>
                    <a:pt x="4440" y="156223"/>
                  </a:lnTo>
                  <a:lnTo>
                    <a:pt x="27899" y="198772"/>
                  </a:lnTo>
                  <a:lnTo>
                    <a:pt x="68540" y="227929"/>
                  </a:lnTo>
                  <a:lnTo>
                    <a:pt x="123373" y="241777"/>
                  </a:lnTo>
                  <a:lnTo>
                    <a:pt x="144223" y="242700"/>
                  </a:lnTo>
                  <a:lnTo>
                    <a:pt x="165393" y="241777"/>
                  </a:lnTo>
                  <a:lnTo>
                    <a:pt x="203600" y="234391"/>
                  </a:lnTo>
                  <a:lnTo>
                    <a:pt x="249596" y="210048"/>
                  </a:lnTo>
                  <a:lnTo>
                    <a:pt x="276463" y="176151"/>
                  </a:lnTo>
                  <a:lnTo>
                    <a:pt x="144223" y="176151"/>
                  </a:lnTo>
                  <a:lnTo>
                    <a:pt x="127415" y="175339"/>
                  </a:lnTo>
                  <a:lnTo>
                    <a:pt x="90572" y="163161"/>
                  </a:lnTo>
                  <a:lnTo>
                    <a:pt x="72803" y="123487"/>
                  </a:lnTo>
                  <a:lnTo>
                    <a:pt x="72803" y="119926"/>
                  </a:lnTo>
                  <a:lnTo>
                    <a:pt x="90921" y="80067"/>
                  </a:lnTo>
                  <a:lnTo>
                    <a:pt x="127704" y="67393"/>
                  </a:lnTo>
                  <a:lnTo>
                    <a:pt x="144223" y="66549"/>
                  </a:lnTo>
                  <a:lnTo>
                    <a:pt x="276268" y="66549"/>
                  </a:lnTo>
                  <a:lnTo>
                    <a:pt x="271195" y="57293"/>
                  </a:lnTo>
                  <a:lnTo>
                    <a:pt x="236061" y="23197"/>
                  </a:lnTo>
                  <a:lnTo>
                    <a:pt x="185186" y="3736"/>
                  </a:lnTo>
                  <a:lnTo>
                    <a:pt x="165393" y="934"/>
                  </a:lnTo>
                  <a:lnTo>
                    <a:pt x="144223" y="0"/>
                  </a:lnTo>
                  <a:close/>
                </a:path>
                <a:path w="288925" h="243205">
                  <a:moveTo>
                    <a:pt x="276268" y="66549"/>
                  </a:moveTo>
                  <a:lnTo>
                    <a:pt x="144223" y="66549"/>
                  </a:lnTo>
                  <a:lnTo>
                    <a:pt x="176036" y="69927"/>
                  </a:lnTo>
                  <a:lnTo>
                    <a:pt x="175730" y="69927"/>
                  </a:lnTo>
                  <a:lnTo>
                    <a:pt x="198071" y="79893"/>
                  </a:lnTo>
                  <a:lnTo>
                    <a:pt x="211532" y="96573"/>
                  </a:lnTo>
                  <a:lnTo>
                    <a:pt x="216019" y="119926"/>
                  </a:lnTo>
                  <a:lnTo>
                    <a:pt x="216019" y="123487"/>
                  </a:lnTo>
                  <a:lnTo>
                    <a:pt x="198598" y="163161"/>
                  </a:lnTo>
                  <a:lnTo>
                    <a:pt x="161486" y="175339"/>
                  </a:lnTo>
                  <a:lnTo>
                    <a:pt x="144223" y="176151"/>
                  </a:lnTo>
                  <a:lnTo>
                    <a:pt x="276463" y="176151"/>
                  </a:lnTo>
                  <a:lnTo>
                    <a:pt x="288797" y="123487"/>
                  </a:lnTo>
                  <a:lnTo>
                    <a:pt x="288820" y="119926"/>
                  </a:lnTo>
                  <a:lnTo>
                    <a:pt x="287763" y="103199"/>
                  </a:lnTo>
                  <a:lnTo>
                    <a:pt x="287754" y="103056"/>
                  </a:lnTo>
                  <a:lnTo>
                    <a:pt x="284466" y="86829"/>
                  </a:lnTo>
                  <a:lnTo>
                    <a:pt x="284422" y="86608"/>
                  </a:lnTo>
                  <a:lnTo>
                    <a:pt x="278954" y="71527"/>
                  </a:lnTo>
                  <a:lnTo>
                    <a:pt x="278870" y="71295"/>
                  </a:lnTo>
                  <a:lnTo>
                    <a:pt x="276268" y="665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889608" y="2105684"/>
            <a:ext cx="830580" cy="243204"/>
            <a:chOff x="3889608" y="2105684"/>
            <a:chExt cx="830580" cy="243204"/>
          </a:xfrm>
        </p:grpSpPr>
        <p:sp>
          <p:nvSpPr>
            <p:cNvPr id="11" name="object 11"/>
            <p:cNvSpPr/>
            <p:nvPr/>
          </p:nvSpPr>
          <p:spPr>
            <a:xfrm>
              <a:off x="3889603" y="2105686"/>
              <a:ext cx="565150" cy="243204"/>
            </a:xfrm>
            <a:custGeom>
              <a:avLst/>
              <a:gdLst/>
              <a:ahLst/>
              <a:cxnLst/>
              <a:rect l="l" t="t" r="r" b="b"/>
              <a:pathLst>
                <a:path w="565150" h="243205">
                  <a:moveTo>
                    <a:pt x="269722" y="4635"/>
                  </a:moveTo>
                  <a:lnTo>
                    <a:pt x="187274" y="4635"/>
                  </a:lnTo>
                  <a:lnTo>
                    <a:pt x="134683" y="70815"/>
                  </a:lnTo>
                  <a:lnTo>
                    <a:pt x="82448" y="4635"/>
                  </a:lnTo>
                  <a:lnTo>
                    <a:pt x="0" y="4635"/>
                  </a:lnTo>
                  <a:lnTo>
                    <a:pt x="0" y="15303"/>
                  </a:lnTo>
                  <a:lnTo>
                    <a:pt x="86715" y="121348"/>
                  </a:lnTo>
                  <a:lnTo>
                    <a:pt x="0" y="227406"/>
                  </a:lnTo>
                  <a:lnTo>
                    <a:pt x="0" y="238074"/>
                  </a:lnTo>
                  <a:lnTo>
                    <a:pt x="82448" y="238074"/>
                  </a:lnTo>
                  <a:lnTo>
                    <a:pt x="134683" y="171881"/>
                  </a:lnTo>
                  <a:lnTo>
                    <a:pt x="187274" y="238074"/>
                  </a:lnTo>
                  <a:lnTo>
                    <a:pt x="269722" y="238074"/>
                  </a:lnTo>
                  <a:lnTo>
                    <a:pt x="269722" y="227406"/>
                  </a:lnTo>
                  <a:lnTo>
                    <a:pt x="183007" y="121348"/>
                  </a:lnTo>
                  <a:lnTo>
                    <a:pt x="269722" y="15303"/>
                  </a:lnTo>
                  <a:lnTo>
                    <a:pt x="269722" y="4635"/>
                  </a:lnTo>
                  <a:close/>
                </a:path>
                <a:path w="565150" h="243205">
                  <a:moveTo>
                    <a:pt x="564629" y="119926"/>
                  </a:moveTo>
                  <a:lnTo>
                    <a:pt x="554774" y="71526"/>
                  </a:lnTo>
                  <a:lnTo>
                    <a:pt x="552081" y="66548"/>
                  </a:lnTo>
                  <a:lnTo>
                    <a:pt x="547014" y="57302"/>
                  </a:lnTo>
                  <a:lnTo>
                    <a:pt x="511873" y="23202"/>
                  </a:lnTo>
                  <a:lnTo>
                    <a:pt x="491832" y="13182"/>
                  </a:lnTo>
                  <a:lnTo>
                    <a:pt x="491832" y="119926"/>
                  </a:lnTo>
                  <a:lnTo>
                    <a:pt x="491832" y="123494"/>
                  </a:lnTo>
                  <a:lnTo>
                    <a:pt x="474408" y="163169"/>
                  </a:lnTo>
                  <a:lnTo>
                    <a:pt x="437299" y="175348"/>
                  </a:lnTo>
                  <a:lnTo>
                    <a:pt x="420039" y="176149"/>
                  </a:lnTo>
                  <a:lnTo>
                    <a:pt x="403225" y="175348"/>
                  </a:lnTo>
                  <a:lnTo>
                    <a:pt x="366382" y="163169"/>
                  </a:lnTo>
                  <a:lnTo>
                    <a:pt x="348615" y="123494"/>
                  </a:lnTo>
                  <a:lnTo>
                    <a:pt x="348615" y="119926"/>
                  </a:lnTo>
                  <a:lnTo>
                    <a:pt x="366737" y="80073"/>
                  </a:lnTo>
                  <a:lnTo>
                    <a:pt x="403517" y="67398"/>
                  </a:lnTo>
                  <a:lnTo>
                    <a:pt x="420039" y="66548"/>
                  </a:lnTo>
                  <a:lnTo>
                    <a:pt x="451853" y="69926"/>
                  </a:lnTo>
                  <a:lnTo>
                    <a:pt x="451548" y="69926"/>
                  </a:lnTo>
                  <a:lnTo>
                    <a:pt x="473887" y="79895"/>
                  </a:lnTo>
                  <a:lnTo>
                    <a:pt x="487349" y="96583"/>
                  </a:lnTo>
                  <a:lnTo>
                    <a:pt x="491832" y="119926"/>
                  </a:lnTo>
                  <a:lnTo>
                    <a:pt x="491832" y="13182"/>
                  </a:lnTo>
                  <a:lnTo>
                    <a:pt x="479412" y="8407"/>
                  </a:lnTo>
                  <a:lnTo>
                    <a:pt x="460997" y="3746"/>
                  </a:lnTo>
                  <a:lnTo>
                    <a:pt x="441210" y="939"/>
                  </a:lnTo>
                  <a:lnTo>
                    <a:pt x="420039" y="0"/>
                  </a:lnTo>
                  <a:lnTo>
                    <a:pt x="399186" y="939"/>
                  </a:lnTo>
                  <a:lnTo>
                    <a:pt x="361340" y="8407"/>
                  </a:lnTo>
                  <a:lnTo>
                    <a:pt x="315341" y="33007"/>
                  </a:lnTo>
                  <a:lnTo>
                    <a:pt x="285851" y="71526"/>
                  </a:lnTo>
                  <a:lnTo>
                    <a:pt x="276910" y="103060"/>
                  </a:lnTo>
                  <a:lnTo>
                    <a:pt x="276872" y="103200"/>
                  </a:lnTo>
                  <a:lnTo>
                    <a:pt x="275805" y="119926"/>
                  </a:lnTo>
                  <a:lnTo>
                    <a:pt x="275818" y="123494"/>
                  </a:lnTo>
                  <a:lnTo>
                    <a:pt x="276872" y="139852"/>
                  </a:lnTo>
                  <a:lnTo>
                    <a:pt x="293712" y="185762"/>
                  </a:lnTo>
                  <a:lnTo>
                    <a:pt x="328942" y="219773"/>
                  </a:lnTo>
                  <a:lnTo>
                    <a:pt x="379615" y="239014"/>
                  </a:lnTo>
                  <a:lnTo>
                    <a:pt x="420039" y="242709"/>
                  </a:lnTo>
                  <a:lnTo>
                    <a:pt x="441210" y="241782"/>
                  </a:lnTo>
                  <a:lnTo>
                    <a:pt x="479412" y="234391"/>
                  </a:lnTo>
                  <a:lnTo>
                    <a:pt x="525411" y="210058"/>
                  </a:lnTo>
                  <a:lnTo>
                    <a:pt x="552272" y="176149"/>
                  </a:lnTo>
                  <a:lnTo>
                    <a:pt x="554685" y="171767"/>
                  </a:lnTo>
                  <a:lnTo>
                    <a:pt x="560235" y="156451"/>
                  </a:lnTo>
                  <a:lnTo>
                    <a:pt x="563562" y="140004"/>
                  </a:lnTo>
                  <a:lnTo>
                    <a:pt x="564603" y="123494"/>
                  </a:lnTo>
                  <a:lnTo>
                    <a:pt x="564629" y="1199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4893" y="2110313"/>
              <a:ext cx="245203" cy="233442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4765573" y="2110741"/>
            <a:ext cx="216535" cy="232410"/>
          </a:xfrm>
          <a:custGeom>
            <a:avLst/>
            <a:gdLst/>
            <a:ahLst/>
            <a:cxnLst/>
            <a:rect l="l" t="t" r="r" b="b"/>
            <a:pathLst>
              <a:path w="216535" h="232410">
                <a:moveTo>
                  <a:pt x="216065" y="0"/>
                </a:moveTo>
                <a:lnTo>
                  <a:pt x="0" y="0"/>
                </a:lnTo>
                <a:lnTo>
                  <a:pt x="0" y="60960"/>
                </a:lnTo>
                <a:lnTo>
                  <a:pt x="0" y="86360"/>
                </a:lnTo>
                <a:lnTo>
                  <a:pt x="0" y="146050"/>
                </a:lnTo>
                <a:lnTo>
                  <a:pt x="0" y="171450"/>
                </a:lnTo>
                <a:lnTo>
                  <a:pt x="0" y="232410"/>
                </a:lnTo>
                <a:lnTo>
                  <a:pt x="216065" y="232410"/>
                </a:lnTo>
                <a:lnTo>
                  <a:pt x="216065" y="171450"/>
                </a:lnTo>
                <a:lnTo>
                  <a:pt x="71437" y="171450"/>
                </a:lnTo>
                <a:lnTo>
                  <a:pt x="71437" y="146050"/>
                </a:lnTo>
                <a:lnTo>
                  <a:pt x="208965" y="146050"/>
                </a:lnTo>
                <a:lnTo>
                  <a:pt x="208965" y="86360"/>
                </a:lnTo>
                <a:lnTo>
                  <a:pt x="71437" y="86360"/>
                </a:lnTo>
                <a:lnTo>
                  <a:pt x="71437" y="60960"/>
                </a:lnTo>
                <a:lnTo>
                  <a:pt x="216065" y="60960"/>
                </a:lnTo>
                <a:lnTo>
                  <a:pt x="2160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05095" y="2110741"/>
            <a:ext cx="234950" cy="232410"/>
          </a:xfrm>
          <a:custGeom>
            <a:avLst/>
            <a:gdLst/>
            <a:ahLst/>
            <a:cxnLst/>
            <a:rect l="l" t="t" r="r" b="b"/>
            <a:pathLst>
              <a:path w="234950" h="232410">
                <a:moveTo>
                  <a:pt x="234899" y="0"/>
                </a:moveTo>
                <a:lnTo>
                  <a:pt x="0" y="0"/>
                </a:lnTo>
                <a:lnTo>
                  <a:pt x="0" y="63500"/>
                </a:lnTo>
                <a:lnTo>
                  <a:pt x="81737" y="63500"/>
                </a:lnTo>
                <a:lnTo>
                  <a:pt x="81737" y="232410"/>
                </a:lnTo>
                <a:lnTo>
                  <a:pt x="153162" y="232410"/>
                </a:lnTo>
                <a:lnTo>
                  <a:pt x="153162" y="63500"/>
                </a:lnTo>
                <a:lnTo>
                  <a:pt x="234899" y="63500"/>
                </a:lnTo>
                <a:lnTo>
                  <a:pt x="2348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10212" y="2259331"/>
            <a:ext cx="71755" cy="83820"/>
          </a:xfrm>
          <a:custGeom>
            <a:avLst/>
            <a:gdLst/>
            <a:ahLst/>
            <a:cxnLst/>
            <a:rect l="l" t="t" r="r" b="b"/>
            <a:pathLst>
              <a:path w="71754" h="83819">
                <a:moveTo>
                  <a:pt x="0" y="83820"/>
                </a:moveTo>
                <a:lnTo>
                  <a:pt x="71431" y="83820"/>
                </a:lnTo>
                <a:lnTo>
                  <a:pt x="71431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10212" y="2014145"/>
            <a:ext cx="811530" cy="330200"/>
          </a:xfrm>
          <a:custGeom>
            <a:avLst/>
            <a:gdLst/>
            <a:ahLst/>
            <a:cxnLst/>
            <a:rect l="l" t="t" r="r" b="b"/>
            <a:pathLst>
              <a:path w="811529" h="330200">
                <a:moveTo>
                  <a:pt x="245554" y="96596"/>
                </a:moveTo>
                <a:lnTo>
                  <a:pt x="174129" y="96596"/>
                </a:lnTo>
                <a:lnTo>
                  <a:pt x="174129" y="180416"/>
                </a:lnTo>
                <a:lnTo>
                  <a:pt x="71424" y="180416"/>
                </a:lnTo>
                <a:lnTo>
                  <a:pt x="71424" y="96596"/>
                </a:lnTo>
                <a:lnTo>
                  <a:pt x="0" y="96596"/>
                </a:lnTo>
                <a:lnTo>
                  <a:pt x="0" y="180416"/>
                </a:lnTo>
                <a:lnTo>
                  <a:pt x="0" y="245186"/>
                </a:lnTo>
                <a:lnTo>
                  <a:pt x="174129" y="245186"/>
                </a:lnTo>
                <a:lnTo>
                  <a:pt x="174129" y="329006"/>
                </a:lnTo>
                <a:lnTo>
                  <a:pt x="245554" y="329006"/>
                </a:lnTo>
                <a:lnTo>
                  <a:pt x="245554" y="245186"/>
                </a:lnTo>
                <a:lnTo>
                  <a:pt x="245554" y="180416"/>
                </a:lnTo>
                <a:lnTo>
                  <a:pt x="245554" y="96596"/>
                </a:lnTo>
                <a:close/>
              </a:path>
              <a:path w="811529" h="330200">
                <a:moveTo>
                  <a:pt x="541223" y="318947"/>
                </a:moveTo>
                <a:lnTo>
                  <a:pt x="529183" y="291185"/>
                </a:lnTo>
                <a:lnTo>
                  <a:pt x="503542" y="232105"/>
                </a:lnTo>
                <a:lnTo>
                  <a:pt x="474052" y="164147"/>
                </a:lnTo>
                <a:lnTo>
                  <a:pt x="444563" y="96177"/>
                </a:lnTo>
                <a:lnTo>
                  <a:pt x="432485" y="96177"/>
                </a:lnTo>
                <a:lnTo>
                  <a:pt x="432485" y="232105"/>
                </a:lnTo>
                <a:lnTo>
                  <a:pt x="377748" y="232105"/>
                </a:lnTo>
                <a:lnTo>
                  <a:pt x="405117" y="164147"/>
                </a:lnTo>
                <a:lnTo>
                  <a:pt x="432485" y="232105"/>
                </a:lnTo>
                <a:lnTo>
                  <a:pt x="432485" y="96177"/>
                </a:lnTo>
                <a:lnTo>
                  <a:pt x="365683" y="96177"/>
                </a:lnTo>
                <a:lnTo>
                  <a:pt x="269011" y="318947"/>
                </a:lnTo>
                <a:lnTo>
                  <a:pt x="269011" y="329615"/>
                </a:lnTo>
                <a:lnTo>
                  <a:pt x="338670" y="329615"/>
                </a:lnTo>
                <a:lnTo>
                  <a:pt x="353936" y="291185"/>
                </a:lnTo>
                <a:lnTo>
                  <a:pt x="456298" y="291185"/>
                </a:lnTo>
                <a:lnTo>
                  <a:pt x="471576" y="329615"/>
                </a:lnTo>
                <a:lnTo>
                  <a:pt x="541223" y="329615"/>
                </a:lnTo>
                <a:lnTo>
                  <a:pt x="541223" y="318947"/>
                </a:lnTo>
                <a:close/>
              </a:path>
              <a:path w="811529" h="330200">
                <a:moveTo>
                  <a:pt x="767334" y="0"/>
                </a:moveTo>
                <a:lnTo>
                  <a:pt x="706005" y="0"/>
                </a:lnTo>
                <a:lnTo>
                  <a:pt x="706005" y="3695"/>
                </a:lnTo>
                <a:lnTo>
                  <a:pt x="704621" y="10655"/>
                </a:lnTo>
                <a:lnTo>
                  <a:pt x="700468" y="15633"/>
                </a:lnTo>
                <a:lnTo>
                  <a:pt x="693547" y="18618"/>
                </a:lnTo>
                <a:lnTo>
                  <a:pt x="683844" y="19608"/>
                </a:lnTo>
                <a:lnTo>
                  <a:pt x="672528" y="18618"/>
                </a:lnTo>
                <a:lnTo>
                  <a:pt x="664451" y="15633"/>
                </a:lnTo>
                <a:lnTo>
                  <a:pt x="659599" y="10655"/>
                </a:lnTo>
                <a:lnTo>
                  <a:pt x="657987" y="3695"/>
                </a:lnTo>
                <a:lnTo>
                  <a:pt x="657987" y="0"/>
                </a:lnTo>
                <a:lnTo>
                  <a:pt x="600354" y="0"/>
                </a:lnTo>
                <a:lnTo>
                  <a:pt x="600354" y="3695"/>
                </a:lnTo>
                <a:lnTo>
                  <a:pt x="601548" y="18618"/>
                </a:lnTo>
                <a:lnTo>
                  <a:pt x="601624" y="19608"/>
                </a:lnTo>
                <a:lnTo>
                  <a:pt x="621042" y="54940"/>
                </a:lnTo>
                <a:lnTo>
                  <a:pt x="664184" y="70726"/>
                </a:lnTo>
                <a:lnTo>
                  <a:pt x="683844" y="71767"/>
                </a:lnTo>
                <a:lnTo>
                  <a:pt x="703707" y="70726"/>
                </a:lnTo>
                <a:lnTo>
                  <a:pt x="746823" y="55118"/>
                </a:lnTo>
                <a:lnTo>
                  <a:pt x="766051" y="19951"/>
                </a:lnTo>
                <a:lnTo>
                  <a:pt x="766076" y="19608"/>
                </a:lnTo>
                <a:lnTo>
                  <a:pt x="767334" y="3695"/>
                </a:lnTo>
                <a:lnTo>
                  <a:pt x="767334" y="0"/>
                </a:lnTo>
                <a:close/>
              </a:path>
              <a:path w="811529" h="330200">
                <a:moveTo>
                  <a:pt x="811288" y="87299"/>
                </a:moveTo>
                <a:lnTo>
                  <a:pt x="737031" y="87299"/>
                </a:lnTo>
                <a:lnTo>
                  <a:pt x="629158" y="227139"/>
                </a:lnTo>
                <a:lnTo>
                  <a:pt x="629158" y="87299"/>
                </a:lnTo>
                <a:lnTo>
                  <a:pt x="556018" y="87299"/>
                </a:lnTo>
                <a:lnTo>
                  <a:pt x="556018" y="329984"/>
                </a:lnTo>
                <a:lnTo>
                  <a:pt x="630275" y="329984"/>
                </a:lnTo>
                <a:lnTo>
                  <a:pt x="709612" y="227139"/>
                </a:lnTo>
                <a:lnTo>
                  <a:pt x="738149" y="190144"/>
                </a:lnTo>
                <a:lnTo>
                  <a:pt x="738149" y="329984"/>
                </a:lnTo>
                <a:lnTo>
                  <a:pt x="811288" y="329984"/>
                </a:lnTo>
                <a:lnTo>
                  <a:pt x="811288" y="190144"/>
                </a:lnTo>
                <a:lnTo>
                  <a:pt x="811288" y="87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6248530" y="2110313"/>
            <a:ext cx="508634" cy="233679"/>
            <a:chOff x="6248530" y="2110313"/>
            <a:chExt cx="508634" cy="233679"/>
          </a:xfrm>
        </p:grpSpPr>
        <p:sp>
          <p:nvSpPr>
            <p:cNvPr id="18" name="object 18"/>
            <p:cNvSpPr/>
            <p:nvPr/>
          </p:nvSpPr>
          <p:spPr>
            <a:xfrm>
              <a:off x="6248527" y="2110741"/>
              <a:ext cx="234950" cy="232410"/>
            </a:xfrm>
            <a:custGeom>
              <a:avLst/>
              <a:gdLst/>
              <a:ahLst/>
              <a:cxnLst/>
              <a:rect l="l" t="t" r="r" b="b"/>
              <a:pathLst>
                <a:path w="234950" h="232410">
                  <a:moveTo>
                    <a:pt x="23489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81737" y="63500"/>
                  </a:lnTo>
                  <a:lnTo>
                    <a:pt x="81737" y="232410"/>
                  </a:lnTo>
                  <a:lnTo>
                    <a:pt x="153162" y="232410"/>
                  </a:lnTo>
                  <a:lnTo>
                    <a:pt x="153162" y="63500"/>
                  </a:lnTo>
                  <a:lnTo>
                    <a:pt x="234899" y="63500"/>
                  </a:lnTo>
                  <a:lnTo>
                    <a:pt x="2348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1499" y="2110313"/>
              <a:ext cx="245553" cy="233442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2651151" y="2283260"/>
            <a:ext cx="99695" cy="111760"/>
          </a:xfrm>
          <a:custGeom>
            <a:avLst/>
            <a:gdLst/>
            <a:ahLst/>
            <a:cxnLst/>
            <a:rect l="l" t="t" r="r" b="b"/>
            <a:pathLst>
              <a:path w="99694" h="111760">
                <a:moveTo>
                  <a:pt x="99507" y="0"/>
                </a:moveTo>
                <a:lnTo>
                  <a:pt x="24523" y="0"/>
                </a:lnTo>
                <a:lnTo>
                  <a:pt x="0" y="111384"/>
                </a:lnTo>
                <a:lnTo>
                  <a:pt x="61837" y="111384"/>
                </a:lnTo>
                <a:lnTo>
                  <a:pt x="99507" y="9608"/>
                </a:lnTo>
                <a:lnTo>
                  <a:pt x="995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97131" y="2625956"/>
            <a:ext cx="350520" cy="61594"/>
          </a:xfrm>
          <a:custGeom>
            <a:avLst/>
            <a:gdLst/>
            <a:ahLst/>
            <a:cxnLst/>
            <a:rect l="l" t="t" r="r" b="b"/>
            <a:pathLst>
              <a:path w="350520" h="61594">
                <a:moveTo>
                  <a:pt x="350394" y="0"/>
                </a:moveTo>
                <a:lnTo>
                  <a:pt x="0" y="0"/>
                </a:lnTo>
                <a:lnTo>
                  <a:pt x="0" y="61563"/>
                </a:lnTo>
                <a:lnTo>
                  <a:pt x="350394" y="61563"/>
                </a:lnTo>
                <a:lnTo>
                  <a:pt x="3503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834166" y="2438414"/>
            <a:ext cx="1644650" cy="365125"/>
            <a:chOff x="834166" y="2438414"/>
            <a:chExt cx="1644650" cy="365125"/>
          </a:xfrm>
        </p:grpSpPr>
        <p:sp>
          <p:nvSpPr>
            <p:cNvPr id="23" name="object 23"/>
            <p:cNvSpPr/>
            <p:nvPr/>
          </p:nvSpPr>
          <p:spPr>
            <a:xfrm>
              <a:off x="834166" y="2522398"/>
              <a:ext cx="300355" cy="281305"/>
            </a:xfrm>
            <a:custGeom>
              <a:avLst/>
              <a:gdLst/>
              <a:ahLst/>
              <a:cxnLst/>
              <a:rect l="l" t="t" r="r" b="b"/>
              <a:pathLst>
                <a:path w="300355" h="281305">
                  <a:moveTo>
                    <a:pt x="299923" y="169391"/>
                  </a:moveTo>
                  <a:lnTo>
                    <a:pt x="0" y="169391"/>
                  </a:lnTo>
                  <a:lnTo>
                    <a:pt x="0" y="280775"/>
                  </a:lnTo>
                  <a:lnTo>
                    <a:pt x="71424" y="280775"/>
                  </a:lnTo>
                  <a:lnTo>
                    <a:pt x="71424" y="233446"/>
                  </a:lnTo>
                  <a:lnTo>
                    <a:pt x="299923" y="233446"/>
                  </a:lnTo>
                  <a:lnTo>
                    <a:pt x="299923" y="169391"/>
                  </a:lnTo>
                  <a:close/>
                </a:path>
                <a:path w="300355" h="281305">
                  <a:moveTo>
                    <a:pt x="299923" y="233446"/>
                  </a:moveTo>
                  <a:lnTo>
                    <a:pt x="228503" y="233446"/>
                  </a:lnTo>
                  <a:lnTo>
                    <a:pt x="228503" y="280775"/>
                  </a:lnTo>
                  <a:lnTo>
                    <a:pt x="299923" y="280775"/>
                  </a:lnTo>
                  <a:lnTo>
                    <a:pt x="299923" y="233446"/>
                  </a:lnTo>
                  <a:close/>
                </a:path>
                <a:path w="300355" h="281305">
                  <a:moveTo>
                    <a:pt x="264041" y="0"/>
                  </a:moveTo>
                  <a:lnTo>
                    <a:pt x="49399" y="0"/>
                  </a:lnTo>
                  <a:lnTo>
                    <a:pt x="46908" y="102488"/>
                  </a:lnTo>
                  <a:lnTo>
                    <a:pt x="45439" y="122151"/>
                  </a:lnTo>
                  <a:lnTo>
                    <a:pt x="45419" y="122416"/>
                  </a:lnTo>
                  <a:lnTo>
                    <a:pt x="42087" y="139854"/>
                  </a:lnTo>
                  <a:lnTo>
                    <a:pt x="42019" y="140210"/>
                  </a:lnTo>
                  <a:lnTo>
                    <a:pt x="36802" y="155601"/>
                  </a:lnTo>
                  <a:lnTo>
                    <a:pt x="36711" y="155868"/>
                  </a:lnTo>
                  <a:lnTo>
                    <a:pt x="29498" y="169391"/>
                  </a:lnTo>
                  <a:lnTo>
                    <a:pt x="97020" y="169391"/>
                  </a:lnTo>
                  <a:lnTo>
                    <a:pt x="103333" y="155868"/>
                  </a:lnTo>
                  <a:lnTo>
                    <a:pt x="103458" y="155601"/>
                  </a:lnTo>
                  <a:lnTo>
                    <a:pt x="108102" y="140210"/>
                  </a:lnTo>
                  <a:lnTo>
                    <a:pt x="108209" y="139854"/>
                  </a:lnTo>
                  <a:lnTo>
                    <a:pt x="111229" y="122416"/>
                  </a:lnTo>
                  <a:lnTo>
                    <a:pt x="111275" y="122151"/>
                  </a:lnTo>
                  <a:lnTo>
                    <a:pt x="112659" y="102488"/>
                  </a:lnTo>
                  <a:lnTo>
                    <a:pt x="113720" y="64411"/>
                  </a:lnTo>
                  <a:lnTo>
                    <a:pt x="264041" y="64054"/>
                  </a:lnTo>
                  <a:lnTo>
                    <a:pt x="264041" y="0"/>
                  </a:lnTo>
                  <a:close/>
                </a:path>
                <a:path w="300355" h="281305">
                  <a:moveTo>
                    <a:pt x="264041" y="64054"/>
                  </a:moveTo>
                  <a:lnTo>
                    <a:pt x="192606" y="64054"/>
                  </a:lnTo>
                  <a:lnTo>
                    <a:pt x="192606" y="169391"/>
                  </a:lnTo>
                  <a:lnTo>
                    <a:pt x="264041" y="169391"/>
                  </a:lnTo>
                  <a:lnTo>
                    <a:pt x="264041" y="640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2169" y="2522398"/>
              <a:ext cx="245560" cy="23344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415186" y="2438414"/>
              <a:ext cx="1063625" cy="322580"/>
            </a:xfrm>
            <a:custGeom>
              <a:avLst/>
              <a:gdLst/>
              <a:ahLst/>
              <a:cxnLst/>
              <a:rect l="l" t="t" r="r" b="b"/>
              <a:pathLst>
                <a:path w="1063625" h="322580">
                  <a:moveTo>
                    <a:pt x="262610" y="83985"/>
                  </a:moveTo>
                  <a:lnTo>
                    <a:pt x="189052" y="83985"/>
                  </a:lnTo>
                  <a:lnTo>
                    <a:pt x="135394" y="198932"/>
                  </a:lnTo>
                  <a:lnTo>
                    <a:pt x="73558" y="83985"/>
                  </a:lnTo>
                  <a:lnTo>
                    <a:pt x="0" y="83985"/>
                  </a:lnTo>
                  <a:lnTo>
                    <a:pt x="0" y="94665"/>
                  </a:lnTo>
                  <a:lnTo>
                    <a:pt x="92748" y="253377"/>
                  </a:lnTo>
                  <a:lnTo>
                    <a:pt x="31991" y="253377"/>
                  </a:lnTo>
                  <a:lnTo>
                    <a:pt x="31991" y="317436"/>
                  </a:lnTo>
                  <a:lnTo>
                    <a:pt x="93472" y="317436"/>
                  </a:lnTo>
                  <a:lnTo>
                    <a:pt x="132245" y="309727"/>
                  </a:lnTo>
                  <a:lnTo>
                    <a:pt x="161340" y="284835"/>
                  </a:lnTo>
                  <a:lnTo>
                    <a:pt x="262610" y="94665"/>
                  </a:lnTo>
                  <a:lnTo>
                    <a:pt x="262610" y="83985"/>
                  </a:lnTo>
                  <a:close/>
                </a:path>
                <a:path w="1063625" h="322580">
                  <a:moveTo>
                    <a:pt x="519899" y="245198"/>
                  </a:moveTo>
                  <a:lnTo>
                    <a:pt x="501370" y="207391"/>
                  </a:lnTo>
                  <a:lnTo>
                    <a:pt x="487553" y="198577"/>
                  </a:lnTo>
                  <a:lnTo>
                    <a:pt x="499211" y="189953"/>
                  </a:lnTo>
                  <a:lnTo>
                    <a:pt x="507542" y="179717"/>
                  </a:lnTo>
                  <a:lnTo>
                    <a:pt x="512546" y="167881"/>
                  </a:lnTo>
                  <a:lnTo>
                    <a:pt x="514210" y="154457"/>
                  </a:lnTo>
                  <a:lnTo>
                    <a:pt x="514210" y="150888"/>
                  </a:lnTo>
                  <a:lnTo>
                    <a:pt x="499643" y="112636"/>
                  </a:lnTo>
                  <a:lnTo>
                    <a:pt x="457530" y="87909"/>
                  </a:lnTo>
                  <a:lnTo>
                    <a:pt x="410527" y="79895"/>
                  </a:lnTo>
                  <a:lnTo>
                    <a:pt x="392315" y="79362"/>
                  </a:lnTo>
                  <a:lnTo>
                    <a:pt x="361276" y="81000"/>
                  </a:lnTo>
                  <a:lnTo>
                    <a:pt x="311162" y="94081"/>
                  </a:lnTo>
                  <a:lnTo>
                    <a:pt x="277190" y="120116"/>
                  </a:lnTo>
                  <a:lnTo>
                    <a:pt x="260121" y="158470"/>
                  </a:lnTo>
                  <a:lnTo>
                    <a:pt x="258000" y="182206"/>
                  </a:lnTo>
                  <a:lnTo>
                    <a:pt x="258000" y="184696"/>
                  </a:lnTo>
                  <a:lnTo>
                    <a:pt x="330136" y="184696"/>
                  </a:lnTo>
                  <a:lnTo>
                    <a:pt x="330136" y="172250"/>
                  </a:lnTo>
                  <a:lnTo>
                    <a:pt x="332079" y="164414"/>
                  </a:lnTo>
                  <a:lnTo>
                    <a:pt x="370243" y="143332"/>
                  </a:lnTo>
                  <a:lnTo>
                    <a:pt x="390537" y="142354"/>
                  </a:lnTo>
                  <a:lnTo>
                    <a:pt x="402082" y="142595"/>
                  </a:lnTo>
                  <a:lnTo>
                    <a:pt x="441007" y="152666"/>
                  </a:lnTo>
                  <a:lnTo>
                    <a:pt x="441007" y="164528"/>
                  </a:lnTo>
                  <a:lnTo>
                    <a:pt x="355358" y="173672"/>
                  </a:lnTo>
                  <a:lnTo>
                    <a:pt x="355358" y="227050"/>
                  </a:lnTo>
                  <a:lnTo>
                    <a:pt x="408520" y="227101"/>
                  </a:lnTo>
                  <a:lnTo>
                    <a:pt x="446684" y="235229"/>
                  </a:lnTo>
                  <a:lnTo>
                    <a:pt x="446684" y="247561"/>
                  </a:lnTo>
                  <a:lnTo>
                    <a:pt x="406450" y="258800"/>
                  </a:lnTo>
                  <a:lnTo>
                    <a:pt x="395160" y="259067"/>
                  </a:lnTo>
                  <a:lnTo>
                    <a:pt x="378790" y="258470"/>
                  </a:lnTo>
                  <a:lnTo>
                    <a:pt x="337502" y="243928"/>
                  </a:lnTo>
                  <a:lnTo>
                    <a:pt x="328714" y="218503"/>
                  </a:lnTo>
                  <a:lnTo>
                    <a:pt x="328714" y="216014"/>
                  </a:lnTo>
                  <a:lnTo>
                    <a:pt x="256565" y="216014"/>
                  </a:lnTo>
                  <a:lnTo>
                    <a:pt x="256565" y="218503"/>
                  </a:lnTo>
                  <a:lnTo>
                    <a:pt x="258699" y="242557"/>
                  </a:lnTo>
                  <a:lnTo>
                    <a:pt x="275856" y="281254"/>
                  </a:lnTo>
                  <a:lnTo>
                    <a:pt x="310083" y="307352"/>
                  </a:lnTo>
                  <a:lnTo>
                    <a:pt x="360997" y="320433"/>
                  </a:lnTo>
                  <a:lnTo>
                    <a:pt x="392671" y="322059"/>
                  </a:lnTo>
                  <a:lnTo>
                    <a:pt x="411721" y="321525"/>
                  </a:lnTo>
                  <a:lnTo>
                    <a:pt x="460730" y="313347"/>
                  </a:lnTo>
                  <a:lnTo>
                    <a:pt x="496138" y="295859"/>
                  </a:lnTo>
                  <a:lnTo>
                    <a:pt x="518947" y="259753"/>
                  </a:lnTo>
                  <a:lnTo>
                    <a:pt x="519899" y="248754"/>
                  </a:lnTo>
                  <a:lnTo>
                    <a:pt x="519899" y="245198"/>
                  </a:lnTo>
                  <a:close/>
                </a:path>
                <a:path w="1063625" h="322580">
                  <a:moveTo>
                    <a:pt x="776820" y="83807"/>
                  </a:moveTo>
                  <a:lnTo>
                    <a:pt x="560768" y="83807"/>
                  </a:lnTo>
                  <a:lnTo>
                    <a:pt x="560768" y="144767"/>
                  </a:lnTo>
                  <a:lnTo>
                    <a:pt x="560768" y="170167"/>
                  </a:lnTo>
                  <a:lnTo>
                    <a:pt x="560768" y="231127"/>
                  </a:lnTo>
                  <a:lnTo>
                    <a:pt x="560768" y="256527"/>
                  </a:lnTo>
                  <a:lnTo>
                    <a:pt x="560768" y="317487"/>
                  </a:lnTo>
                  <a:lnTo>
                    <a:pt x="776820" y="317487"/>
                  </a:lnTo>
                  <a:lnTo>
                    <a:pt x="776820" y="256527"/>
                  </a:lnTo>
                  <a:lnTo>
                    <a:pt x="632206" y="256527"/>
                  </a:lnTo>
                  <a:lnTo>
                    <a:pt x="632206" y="231127"/>
                  </a:lnTo>
                  <a:lnTo>
                    <a:pt x="769721" y="231127"/>
                  </a:lnTo>
                  <a:lnTo>
                    <a:pt x="769721" y="170167"/>
                  </a:lnTo>
                  <a:lnTo>
                    <a:pt x="632206" y="170167"/>
                  </a:lnTo>
                  <a:lnTo>
                    <a:pt x="632206" y="144767"/>
                  </a:lnTo>
                  <a:lnTo>
                    <a:pt x="776820" y="144767"/>
                  </a:lnTo>
                  <a:lnTo>
                    <a:pt x="776820" y="83807"/>
                  </a:lnTo>
                  <a:close/>
                </a:path>
                <a:path w="1063625" h="322580">
                  <a:moveTo>
                    <a:pt x="1020965" y="0"/>
                  </a:moveTo>
                  <a:lnTo>
                    <a:pt x="961974" y="0"/>
                  </a:lnTo>
                  <a:lnTo>
                    <a:pt x="961974" y="3568"/>
                  </a:lnTo>
                  <a:lnTo>
                    <a:pt x="960640" y="10261"/>
                  </a:lnTo>
                  <a:lnTo>
                    <a:pt x="956640" y="15036"/>
                  </a:lnTo>
                  <a:lnTo>
                    <a:pt x="949972" y="17907"/>
                  </a:lnTo>
                  <a:lnTo>
                    <a:pt x="940650" y="18859"/>
                  </a:lnTo>
                  <a:lnTo>
                    <a:pt x="929767" y="17907"/>
                  </a:lnTo>
                  <a:lnTo>
                    <a:pt x="921994" y="15036"/>
                  </a:lnTo>
                  <a:lnTo>
                    <a:pt x="917333" y="10261"/>
                  </a:lnTo>
                  <a:lnTo>
                    <a:pt x="915771" y="3568"/>
                  </a:lnTo>
                  <a:lnTo>
                    <a:pt x="915771" y="0"/>
                  </a:lnTo>
                  <a:lnTo>
                    <a:pt x="860348" y="0"/>
                  </a:lnTo>
                  <a:lnTo>
                    <a:pt x="860348" y="3568"/>
                  </a:lnTo>
                  <a:lnTo>
                    <a:pt x="861491" y="17907"/>
                  </a:lnTo>
                  <a:lnTo>
                    <a:pt x="880249" y="52857"/>
                  </a:lnTo>
                  <a:lnTo>
                    <a:pt x="921740" y="68046"/>
                  </a:lnTo>
                  <a:lnTo>
                    <a:pt x="940650" y="69037"/>
                  </a:lnTo>
                  <a:lnTo>
                    <a:pt x="959764" y="68046"/>
                  </a:lnTo>
                  <a:lnTo>
                    <a:pt x="1001242" y="53035"/>
                  </a:lnTo>
                  <a:lnTo>
                    <a:pt x="1019733" y="19202"/>
                  </a:lnTo>
                  <a:lnTo>
                    <a:pt x="1019759" y="18859"/>
                  </a:lnTo>
                  <a:lnTo>
                    <a:pt x="1020965" y="3568"/>
                  </a:lnTo>
                  <a:lnTo>
                    <a:pt x="1020965" y="0"/>
                  </a:lnTo>
                  <a:close/>
                </a:path>
                <a:path w="1063625" h="322580">
                  <a:moveTo>
                    <a:pt x="1063256" y="83985"/>
                  </a:moveTo>
                  <a:lnTo>
                    <a:pt x="991819" y="83985"/>
                  </a:lnTo>
                  <a:lnTo>
                    <a:pt x="888060" y="218503"/>
                  </a:lnTo>
                  <a:lnTo>
                    <a:pt x="888060" y="83985"/>
                  </a:lnTo>
                  <a:lnTo>
                    <a:pt x="817689" y="83985"/>
                  </a:lnTo>
                  <a:lnTo>
                    <a:pt x="817689" y="317436"/>
                  </a:lnTo>
                  <a:lnTo>
                    <a:pt x="889127" y="317436"/>
                  </a:lnTo>
                  <a:lnTo>
                    <a:pt x="965441" y="218503"/>
                  </a:lnTo>
                  <a:lnTo>
                    <a:pt x="992886" y="182918"/>
                  </a:lnTo>
                  <a:lnTo>
                    <a:pt x="992886" y="317436"/>
                  </a:lnTo>
                  <a:lnTo>
                    <a:pt x="1063256" y="317436"/>
                  </a:lnTo>
                  <a:lnTo>
                    <a:pt x="1063256" y="182918"/>
                  </a:lnTo>
                  <a:lnTo>
                    <a:pt x="1063256" y="839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2666074" y="2586991"/>
            <a:ext cx="71755" cy="168910"/>
          </a:xfrm>
          <a:custGeom>
            <a:avLst/>
            <a:gdLst/>
            <a:ahLst/>
            <a:cxnLst/>
            <a:rect l="l" t="t" r="r" b="b"/>
            <a:pathLst>
              <a:path w="71755" h="168910">
                <a:moveTo>
                  <a:pt x="0" y="168910"/>
                </a:moveTo>
                <a:lnTo>
                  <a:pt x="71433" y="168910"/>
                </a:lnTo>
                <a:lnTo>
                  <a:pt x="71433" y="0"/>
                </a:lnTo>
                <a:lnTo>
                  <a:pt x="0" y="0"/>
                </a:lnTo>
                <a:lnTo>
                  <a:pt x="0" y="1689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66073" y="2517776"/>
            <a:ext cx="561975" cy="243204"/>
          </a:xfrm>
          <a:custGeom>
            <a:avLst/>
            <a:gdLst/>
            <a:ahLst/>
            <a:cxnLst/>
            <a:rect l="l" t="t" r="r" b="b"/>
            <a:pathLst>
              <a:path w="561975" h="243205">
                <a:moveTo>
                  <a:pt x="238455" y="4445"/>
                </a:moveTo>
                <a:lnTo>
                  <a:pt x="0" y="4445"/>
                </a:lnTo>
                <a:lnTo>
                  <a:pt x="0" y="69215"/>
                </a:lnTo>
                <a:lnTo>
                  <a:pt x="167017" y="69215"/>
                </a:lnTo>
                <a:lnTo>
                  <a:pt x="167017" y="238125"/>
                </a:lnTo>
                <a:lnTo>
                  <a:pt x="238455" y="238125"/>
                </a:lnTo>
                <a:lnTo>
                  <a:pt x="238455" y="69215"/>
                </a:lnTo>
                <a:lnTo>
                  <a:pt x="238455" y="4445"/>
                </a:lnTo>
                <a:close/>
              </a:path>
              <a:path w="561975" h="243205">
                <a:moveTo>
                  <a:pt x="561428" y="119926"/>
                </a:moveTo>
                <a:lnTo>
                  <a:pt x="551573" y="71526"/>
                </a:lnTo>
                <a:lnTo>
                  <a:pt x="543801" y="57289"/>
                </a:lnTo>
                <a:lnTo>
                  <a:pt x="543712" y="57124"/>
                </a:lnTo>
                <a:lnTo>
                  <a:pt x="508673" y="23202"/>
                </a:lnTo>
                <a:lnTo>
                  <a:pt x="488632" y="13182"/>
                </a:lnTo>
                <a:lnTo>
                  <a:pt x="488632" y="119926"/>
                </a:lnTo>
                <a:lnTo>
                  <a:pt x="488632" y="123482"/>
                </a:lnTo>
                <a:lnTo>
                  <a:pt x="471208" y="163169"/>
                </a:lnTo>
                <a:lnTo>
                  <a:pt x="434098" y="175336"/>
                </a:lnTo>
                <a:lnTo>
                  <a:pt x="416839" y="176149"/>
                </a:lnTo>
                <a:lnTo>
                  <a:pt x="400024" y="175336"/>
                </a:lnTo>
                <a:lnTo>
                  <a:pt x="363181" y="163169"/>
                </a:lnTo>
                <a:lnTo>
                  <a:pt x="345414" y="123482"/>
                </a:lnTo>
                <a:lnTo>
                  <a:pt x="345414" y="119926"/>
                </a:lnTo>
                <a:lnTo>
                  <a:pt x="363537" y="80073"/>
                </a:lnTo>
                <a:lnTo>
                  <a:pt x="400316" y="67398"/>
                </a:lnTo>
                <a:lnTo>
                  <a:pt x="416839" y="66548"/>
                </a:lnTo>
                <a:lnTo>
                  <a:pt x="448652" y="69926"/>
                </a:lnTo>
                <a:lnTo>
                  <a:pt x="448348" y="69926"/>
                </a:lnTo>
                <a:lnTo>
                  <a:pt x="470687" y="79895"/>
                </a:lnTo>
                <a:lnTo>
                  <a:pt x="484149" y="96570"/>
                </a:lnTo>
                <a:lnTo>
                  <a:pt x="488632" y="119926"/>
                </a:lnTo>
                <a:lnTo>
                  <a:pt x="488632" y="13182"/>
                </a:lnTo>
                <a:lnTo>
                  <a:pt x="476211" y="8407"/>
                </a:lnTo>
                <a:lnTo>
                  <a:pt x="457796" y="3733"/>
                </a:lnTo>
                <a:lnTo>
                  <a:pt x="438010" y="939"/>
                </a:lnTo>
                <a:lnTo>
                  <a:pt x="416839" y="0"/>
                </a:lnTo>
                <a:lnTo>
                  <a:pt x="395986" y="939"/>
                </a:lnTo>
                <a:lnTo>
                  <a:pt x="358140" y="8407"/>
                </a:lnTo>
                <a:lnTo>
                  <a:pt x="312140" y="33007"/>
                </a:lnTo>
                <a:lnTo>
                  <a:pt x="282651" y="71526"/>
                </a:lnTo>
                <a:lnTo>
                  <a:pt x="277126" y="86614"/>
                </a:lnTo>
                <a:lnTo>
                  <a:pt x="277037" y="86829"/>
                </a:lnTo>
                <a:lnTo>
                  <a:pt x="273710" y="103060"/>
                </a:lnTo>
                <a:lnTo>
                  <a:pt x="273672" y="103200"/>
                </a:lnTo>
                <a:lnTo>
                  <a:pt x="272605" y="119926"/>
                </a:lnTo>
                <a:lnTo>
                  <a:pt x="272618" y="123482"/>
                </a:lnTo>
                <a:lnTo>
                  <a:pt x="273672" y="139852"/>
                </a:lnTo>
                <a:lnTo>
                  <a:pt x="276961" y="155816"/>
                </a:lnTo>
                <a:lnTo>
                  <a:pt x="277037" y="156222"/>
                </a:lnTo>
                <a:lnTo>
                  <a:pt x="300507" y="198780"/>
                </a:lnTo>
                <a:lnTo>
                  <a:pt x="341147" y="227926"/>
                </a:lnTo>
                <a:lnTo>
                  <a:pt x="395986" y="241782"/>
                </a:lnTo>
                <a:lnTo>
                  <a:pt x="416839" y="242697"/>
                </a:lnTo>
                <a:lnTo>
                  <a:pt x="438010" y="241782"/>
                </a:lnTo>
                <a:lnTo>
                  <a:pt x="476211" y="234391"/>
                </a:lnTo>
                <a:lnTo>
                  <a:pt x="522211" y="210045"/>
                </a:lnTo>
                <a:lnTo>
                  <a:pt x="549071" y="176149"/>
                </a:lnTo>
                <a:lnTo>
                  <a:pt x="551484" y="171767"/>
                </a:lnTo>
                <a:lnTo>
                  <a:pt x="557034" y="156451"/>
                </a:lnTo>
                <a:lnTo>
                  <a:pt x="560362" y="140004"/>
                </a:lnTo>
                <a:lnTo>
                  <a:pt x="561403" y="123482"/>
                </a:lnTo>
                <a:lnTo>
                  <a:pt x="561428" y="1199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03818" y="2522398"/>
            <a:ext cx="245563" cy="233446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3694866" y="2670811"/>
            <a:ext cx="71755" cy="85090"/>
          </a:xfrm>
          <a:custGeom>
            <a:avLst/>
            <a:gdLst/>
            <a:ahLst/>
            <a:cxnLst/>
            <a:rect l="l" t="t" r="r" b="b"/>
            <a:pathLst>
              <a:path w="71754" h="85089">
                <a:moveTo>
                  <a:pt x="0" y="85090"/>
                </a:moveTo>
                <a:lnTo>
                  <a:pt x="71427" y="85090"/>
                </a:lnTo>
                <a:lnTo>
                  <a:pt x="71427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94862" y="2522221"/>
            <a:ext cx="245745" cy="233679"/>
          </a:xfrm>
          <a:custGeom>
            <a:avLst/>
            <a:gdLst/>
            <a:ahLst/>
            <a:cxnLst/>
            <a:rect l="l" t="t" r="r" b="b"/>
            <a:pathLst>
              <a:path w="245745" h="233680">
                <a:moveTo>
                  <a:pt x="245554" y="0"/>
                </a:moveTo>
                <a:lnTo>
                  <a:pt x="174129" y="0"/>
                </a:lnTo>
                <a:lnTo>
                  <a:pt x="174129" y="85090"/>
                </a:lnTo>
                <a:lnTo>
                  <a:pt x="71424" y="85090"/>
                </a:lnTo>
                <a:lnTo>
                  <a:pt x="71424" y="0"/>
                </a:lnTo>
                <a:lnTo>
                  <a:pt x="0" y="0"/>
                </a:lnTo>
                <a:lnTo>
                  <a:pt x="0" y="85090"/>
                </a:lnTo>
                <a:lnTo>
                  <a:pt x="0" y="148590"/>
                </a:lnTo>
                <a:lnTo>
                  <a:pt x="174129" y="148590"/>
                </a:lnTo>
                <a:lnTo>
                  <a:pt x="174129" y="233680"/>
                </a:lnTo>
                <a:lnTo>
                  <a:pt x="245554" y="233680"/>
                </a:lnTo>
                <a:lnTo>
                  <a:pt x="245554" y="148590"/>
                </a:lnTo>
                <a:lnTo>
                  <a:pt x="245554" y="85090"/>
                </a:lnTo>
                <a:lnTo>
                  <a:pt x="2455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3968499" y="2517772"/>
            <a:ext cx="2077085" cy="289560"/>
            <a:chOff x="3968499" y="2517772"/>
            <a:chExt cx="2077085" cy="289560"/>
          </a:xfrm>
        </p:grpSpPr>
        <p:sp>
          <p:nvSpPr>
            <p:cNvPr id="32" name="object 32"/>
            <p:cNvSpPr/>
            <p:nvPr/>
          </p:nvSpPr>
          <p:spPr>
            <a:xfrm>
              <a:off x="3968496" y="2522221"/>
              <a:ext cx="479425" cy="233679"/>
            </a:xfrm>
            <a:custGeom>
              <a:avLst/>
              <a:gdLst/>
              <a:ahLst/>
              <a:cxnLst/>
              <a:rect l="l" t="t" r="r" b="b"/>
              <a:pathLst>
                <a:path w="479425" h="233680">
                  <a:moveTo>
                    <a:pt x="234899" y="0"/>
                  </a:moveTo>
                  <a:lnTo>
                    <a:pt x="0" y="0"/>
                  </a:lnTo>
                  <a:lnTo>
                    <a:pt x="0" y="64770"/>
                  </a:lnTo>
                  <a:lnTo>
                    <a:pt x="81724" y="64770"/>
                  </a:lnTo>
                  <a:lnTo>
                    <a:pt x="81724" y="233680"/>
                  </a:lnTo>
                  <a:lnTo>
                    <a:pt x="153149" y="233680"/>
                  </a:lnTo>
                  <a:lnTo>
                    <a:pt x="153149" y="64770"/>
                  </a:lnTo>
                  <a:lnTo>
                    <a:pt x="234899" y="64770"/>
                  </a:lnTo>
                  <a:lnTo>
                    <a:pt x="234899" y="0"/>
                  </a:lnTo>
                  <a:close/>
                </a:path>
                <a:path w="479425" h="233680">
                  <a:moveTo>
                    <a:pt x="479018" y="0"/>
                  </a:moveTo>
                  <a:lnTo>
                    <a:pt x="262966" y="0"/>
                  </a:lnTo>
                  <a:lnTo>
                    <a:pt x="262966" y="60960"/>
                  </a:lnTo>
                  <a:lnTo>
                    <a:pt x="262966" y="86360"/>
                  </a:lnTo>
                  <a:lnTo>
                    <a:pt x="262966" y="147320"/>
                  </a:lnTo>
                  <a:lnTo>
                    <a:pt x="262966" y="172720"/>
                  </a:lnTo>
                  <a:lnTo>
                    <a:pt x="262966" y="233680"/>
                  </a:lnTo>
                  <a:lnTo>
                    <a:pt x="479018" y="233680"/>
                  </a:lnTo>
                  <a:lnTo>
                    <a:pt x="479018" y="172720"/>
                  </a:lnTo>
                  <a:lnTo>
                    <a:pt x="334391" y="172720"/>
                  </a:lnTo>
                  <a:lnTo>
                    <a:pt x="334391" y="147320"/>
                  </a:lnTo>
                  <a:lnTo>
                    <a:pt x="471919" y="147320"/>
                  </a:lnTo>
                  <a:lnTo>
                    <a:pt x="471919" y="86360"/>
                  </a:lnTo>
                  <a:lnTo>
                    <a:pt x="334391" y="86360"/>
                  </a:lnTo>
                  <a:lnTo>
                    <a:pt x="334391" y="60960"/>
                  </a:lnTo>
                  <a:lnTo>
                    <a:pt x="479018" y="60960"/>
                  </a:lnTo>
                  <a:lnTo>
                    <a:pt x="4790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88386" y="2522398"/>
              <a:ext cx="245565" cy="23344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768062" y="2517776"/>
              <a:ext cx="1277620" cy="289560"/>
            </a:xfrm>
            <a:custGeom>
              <a:avLst/>
              <a:gdLst/>
              <a:ahLst/>
              <a:cxnLst/>
              <a:rect l="l" t="t" r="r" b="b"/>
              <a:pathLst>
                <a:path w="1277620" h="289560">
                  <a:moveTo>
                    <a:pt x="216065" y="4445"/>
                  </a:moveTo>
                  <a:lnTo>
                    <a:pt x="0" y="4445"/>
                  </a:lnTo>
                  <a:lnTo>
                    <a:pt x="0" y="65405"/>
                  </a:lnTo>
                  <a:lnTo>
                    <a:pt x="0" y="90805"/>
                  </a:lnTo>
                  <a:lnTo>
                    <a:pt x="0" y="151765"/>
                  </a:lnTo>
                  <a:lnTo>
                    <a:pt x="0" y="177165"/>
                  </a:lnTo>
                  <a:lnTo>
                    <a:pt x="0" y="238125"/>
                  </a:lnTo>
                  <a:lnTo>
                    <a:pt x="216065" y="238125"/>
                  </a:lnTo>
                  <a:lnTo>
                    <a:pt x="216065" y="177165"/>
                  </a:lnTo>
                  <a:lnTo>
                    <a:pt x="71424" y="177165"/>
                  </a:lnTo>
                  <a:lnTo>
                    <a:pt x="71424" y="151765"/>
                  </a:lnTo>
                  <a:lnTo>
                    <a:pt x="208953" y="151765"/>
                  </a:lnTo>
                  <a:lnTo>
                    <a:pt x="208953" y="90805"/>
                  </a:lnTo>
                  <a:lnTo>
                    <a:pt x="71424" y="90805"/>
                  </a:lnTo>
                  <a:lnTo>
                    <a:pt x="71424" y="65405"/>
                  </a:lnTo>
                  <a:lnTo>
                    <a:pt x="216065" y="65405"/>
                  </a:lnTo>
                  <a:lnTo>
                    <a:pt x="216065" y="4445"/>
                  </a:lnTo>
                  <a:close/>
                </a:path>
                <a:path w="1277620" h="289560">
                  <a:moveTo>
                    <a:pt x="534466" y="103555"/>
                  </a:moveTo>
                  <a:lnTo>
                    <a:pt x="524179" y="62217"/>
                  </a:lnTo>
                  <a:lnTo>
                    <a:pt x="494322" y="28956"/>
                  </a:lnTo>
                  <a:lnTo>
                    <a:pt x="448538" y="7404"/>
                  </a:lnTo>
                  <a:lnTo>
                    <a:pt x="391617" y="0"/>
                  </a:lnTo>
                  <a:lnTo>
                    <a:pt x="370420" y="939"/>
                  </a:lnTo>
                  <a:lnTo>
                    <a:pt x="332041" y="8407"/>
                  </a:lnTo>
                  <a:lnTo>
                    <a:pt x="285534" y="32969"/>
                  </a:lnTo>
                  <a:lnTo>
                    <a:pt x="255752" y="71297"/>
                  </a:lnTo>
                  <a:lnTo>
                    <a:pt x="245554" y="120637"/>
                  </a:lnTo>
                  <a:lnTo>
                    <a:pt x="246684" y="140004"/>
                  </a:lnTo>
                  <a:lnTo>
                    <a:pt x="263690" y="185940"/>
                  </a:lnTo>
                  <a:lnTo>
                    <a:pt x="299262" y="219773"/>
                  </a:lnTo>
                  <a:lnTo>
                    <a:pt x="350570" y="239014"/>
                  </a:lnTo>
                  <a:lnTo>
                    <a:pt x="391617" y="242697"/>
                  </a:lnTo>
                  <a:lnTo>
                    <a:pt x="411683" y="241884"/>
                  </a:lnTo>
                  <a:lnTo>
                    <a:pt x="465340" y="229539"/>
                  </a:lnTo>
                  <a:lnTo>
                    <a:pt x="506133" y="203974"/>
                  </a:lnTo>
                  <a:lnTo>
                    <a:pt x="529894" y="167881"/>
                  </a:lnTo>
                  <a:lnTo>
                    <a:pt x="534466" y="139852"/>
                  </a:lnTo>
                  <a:lnTo>
                    <a:pt x="534466" y="137363"/>
                  </a:lnTo>
                  <a:lnTo>
                    <a:pt x="461632" y="137363"/>
                  </a:lnTo>
                  <a:lnTo>
                    <a:pt x="461632" y="139852"/>
                  </a:lnTo>
                  <a:lnTo>
                    <a:pt x="460476" y="148069"/>
                  </a:lnTo>
                  <a:lnTo>
                    <a:pt x="421246" y="173799"/>
                  </a:lnTo>
                  <a:lnTo>
                    <a:pt x="391617" y="176149"/>
                  </a:lnTo>
                  <a:lnTo>
                    <a:pt x="374027" y="175348"/>
                  </a:lnTo>
                  <a:lnTo>
                    <a:pt x="336181" y="163334"/>
                  </a:lnTo>
                  <a:lnTo>
                    <a:pt x="318414" y="123482"/>
                  </a:lnTo>
                  <a:lnTo>
                    <a:pt x="318414" y="119926"/>
                  </a:lnTo>
                  <a:lnTo>
                    <a:pt x="336359" y="79717"/>
                  </a:lnTo>
                  <a:lnTo>
                    <a:pt x="373964" y="67373"/>
                  </a:lnTo>
                  <a:lnTo>
                    <a:pt x="391261" y="66548"/>
                  </a:lnTo>
                  <a:lnTo>
                    <a:pt x="406603" y="67170"/>
                  </a:lnTo>
                  <a:lnTo>
                    <a:pt x="450926" y="81940"/>
                  </a:lnTo>
                  <a:lnTo>
                    <a:pt x="461632" y="103555"/>
                  </a:lnTo>
                  <a:lnTo>
                    <a:pt x="461632" y="106045"/>
                  </a:lnTo>
                  <a:lnTo>
                    <a:pt x="534466" y="106045"/>
                  </a:lnTo>
                  <a:lnTo>
                    <a:pt x="534466" y="103555"/>
                  </a:lnTo>
                  <a:close/>
                </a:path>
                <a:path w="1277620" h="289560">
                  <a:moveTo>
                    <a:pt x="803833" y="227393"/>
                  </a:moveTo>
                  <a:lnTo>
                    <a:pt x="791794" y="199644"/>
                  </a:lnTo>
                  <a:lnTo>
                    <a:pt x="766165" y="140563"/>
                  </a:lnTo>
                  <a:lnTo>
                    <a:pt x="736663" y="72593"/>
                  </a:lnTo>
                  <a:lnTo>
                    <a:pt x="707174" y="4622"/>
                  </a:lnTo>
                  <a:lnTo>
                    <a:pt x="695096" y="4622"/>
                  </a:lnTo>
                  <a:lnTo>
                    <a:pt x="695096" y="140563"/>
                  </a:lnTo>
                  <a:lnTo>
                    <a:pt x="640372" y="140563"/>
                  </a:lnTo>
                  <a:lnTo>
                    <a:pt x="667727" y="72593"/>
                  </a:lnTo>
                  <a:lnTo>
                    <a:pt x="695096" y="140563"/>
                  </a:lnTo>
                  <a:lnTo>
                    <a:pt x="695096" y="4622"/>
                  </a:lnTo>
                  <a:lnTo>
                    <a:pt x="628294" y="4622"/>
                  </a:lnTo>
                  <a:lnTo>
                    <a:pt x="531634" y="227393"/>
                  </a:lnTo>
                  <a:lnTo>
                    <a:pt x="531634" y="238074"/>
                  </a:lnTo>
                  <a:lnTo>
                    <a:pt x="601268" y="238074"/>
                  </a:lnTo>
                  <a:lnTo>
                    <a:pt x="616559" y="199644"/>
                  </a:lnTo>
                  <a:lnTo>
                    <a:pt x="718896" y="199644"/>
                  </a:lnTo>
                  <a:lnTo>
                    <a:pt x="734187" y="238074"/>
                  </a:lnTo>
                  <a:lnTo>
                    <a:pt x="803833" y="238074"/>
                  </a:lnTo>
                  <a:lnTo>
                    <a:pt x="803833" y="227393"/>
                  </a:lnTo>
                  <a:close/>
                </a:path>
                <a:path w="1277620" h="289560">
                  <a:moveTo>
                    <a:pt x="1147483" y="4622"/>
                  </a:moveTo>
                  <a:lnTo>
                    <a:pt x="1051521" y="4622"/>
                  </a:lnTo>
                  <a:lnTo>
                    <a:pt x="987564" y="158000"/>
                  </a:lnTo>
                  <a:lnTo>
                    <a:pt x="922883" y="4622"/>
                  </a:lnTo>
                  <a:lnTo>
                    <a:pt x="827290" y="4622"/>
                  </a:lnTo>
                  <a:lnTo>
                    <a:pt x="827290" y="238074"/>
                  </a:lnTo>
                  <a:lnTo>
                    <a:pt x="898004" y="238074"/>
                  </a:lnTo>
                  <a:lnTo>
                    <a:pt x="898004" y="108889"/>
                  </a:lnTo>
                  <a:lnTo>
                    <a:pt x="952373" y="238074"/>
                  </a:lnTo>
                  <a:lnTo>
                    <a:pt x="1022400" y="238074"/>
                  </a:lnTo>
                  <a:lnTo>
                    <a:pt x="1077112" y="108191"/>
                  </a:lnTo>
                  <a:lnTo>
                    <a:pt x="1077112" y="238074"/>
                  </a:lnTo>
                  <a:lnTo>
                    <a:pt x="1147483" y="238074"/>
                  </a:lnTo>
                  <a:lnTo>
                    <a:pt x="1147483" y="4622"/>
                  </a:lnTo>
                  <a:close/>
                </a:path>
                <a:path w="1277620" h="289560">
                  <a:moveTo>
                    <a:pt x="1277188" y="177584"/>
                  </a:moveTo>
                  <a:lnTo>
                    <a:pt x="1202207" y="177584"/>
                  </a:lnTo>
                  <a:lnTo>
                    <a:pt x="1177683" y="288963"/>
                  </a:lnTo>
                  <a:lnTo>
                    <a:pt x="1239520" y="288963"/>
                  </a:lnTo>
                  <a:lnTo>
                    <a:pt x="1277188" y="187185"/>
                  </a:lnTo>
                  <a:lnTo>
                    <a:pt x="1277188" y="177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6215119" y="2522398"/>
            <a:ext cx="541020" cy="233679"/>
            <a:chOff x="6215119" y="2522398"/>
            <a:chExt cx="541020" cy="233679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15119" y="2522398"/>
              <a:ext cx="245198" cy="23344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483780" y="2522398"/>
              <a:ext cx="272415" cy="233679"/>
            </a:xfrm>
            <a:custGeom>
              <a:avLst/>
              <a:gdLst/>
              <a:ahLst/>
              <a:cxnLst/>
              <a:rect l="l" t="t" r="r" b="b"/>
              <a:pathLst>
                <a:path w="272415" h="233680">
                  <a:moveTo>
                    <a:pt x="175545" y="0"/>
                  </a:moveTo>
                  <a:lnTo>
                    <a:pt x="96663" y="0"/>
                  </a:lnTo>
                  <a:lnTo>
                    <a:pt x="0" y="222768"/>
                  </a:lnTo>
                  <a:lnTo>
                    <a:pt x="0" y="233446"/>
                  </a:lnTo>
                  <a:lnTo>
                    <a:pt x="69645" y="233446"/>
                  </a:lnTo>
                  <a:lnTo>
                    <a:pt x="84931" y="195012"/>
                  </a:lnTo>
                  <a:lnTo>
                    <a:pt x="260159" y="195012"/>
                  </a:lnTo>
                  <a:lnTo>
                    <a:pt x="234528" y="135939"/>
                  </a:lnTo>
                  <a:lnTo>
                    <a:pt x="108741" y="135939"/>
                  </a:lnTo>
                  <a:lnTo>
                    <a:pt x="136100" y="67971"/>
                  </a:lnTo>
                  <a:lnTo>
                    <a:pt x="205038" y="67971"/>
                  </a:lnTo>
                  <a:lnTo>
                    <a:pt x="175545" y="0"/>
                  </a:lnTo>
                  <a:close/>
                </a:path>
                <a:path w="272415" h="233680">
                  <a:moveTo>
                    <a:pt x="260159" y="195012"/>
                  </a:moveTo>
                  <a:lnTo>
                    <a:pt x="187271" y="195012"/>
                  </a:lnTo>
                  <a:lnTo>
                    <a:pt x="202561" y="233446"/>
                  </a:lnTo>
                  <a:lnTo>
                    <a:pt x="272202" y="233446"/>
                  </a:lnTo>
                  <a:lnTo>
                    <a:pt x="272202" y="222768"/>
                  </a:lnTo>
                  <a:lnTo>
                    <a:pt x="260159" y="195012"/>
                  </a:lnTo>
                  <a:close/>
                </a:path>
                <a:path w="272415" h="233680">
                  <a:moveTo>
                    <a:pt x="205038" y="67971"/>
                  </a:moveTo>
                  <a:lnTo>
                    <a:pt x="136100" y="67971"/>
                  </a:lnTo>
                  <a:lnTo>
                    <a:pt x="163461" y="135939"/>
                  </a:lnTo>
                  <a:lnTo>
                    <a:pt x="234528" y="135939"/>
                  </a:lnTo>
                  <a:lnTo>
                    <a:pt x="205038" y="67971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6733947" y="2522221"/>
            <a:ext cx="577850" cy="233679"/>
          </a:xfrm>
          <a:custGeom>
            <a:avLst/>
            <a:gdLst/>
            <a:ahLst/>
            <a:cxnLst/>
            <a:rect l="l" t="t" r="r" b="b"/>
            <a:pathLst>
              <a:path w="577850" h="233680">
                <a:moveTo>
                  <a:pt x="234899" y="0"/>
                </a:moveTo>
                <a:lnTo>
                  <a:pt x="0" y="0"/>
                </a:lnTo>
                <a:lnTo>
                  <a:pt x="0" y="64770"/>
                </a:lnTo>
                <a:lnTo>
                  <a:pt x="81737" y="64770"/>
                </a:lnTo>
                <a:lnTo>
                  <a:pt x="81737" y="233680"/>
                </a:lnTo>
                <a:lnTo>
                  <a:pt x="153162" y="233680"/>
                </a:lnTo>
                <a:lnTo>
                  <a:pt x="153162" y="64770"/>
                </a:lnTo>
                <a:lnTo>
                  <a:pt x="234899" y="64770"/>
                </a:lnTo>
                <a:lnTo>
                  <a:pt x="234899" y="0"/>
                </a:lnTo>
                <a:close/>
              </a:path>
              <a:path w="577850" h="233680">
                <a:moveTo>
                  <a:pt x="491820" y="149644"/>
                </a:moveTo>
                <a:lnTo>
                  <a:pt x="490550" y="134315"/>
                </a:lnTo>
                <a:lnTo>
                  <a:pt x="490461" y="133273"/>
                </a:lnTo>
                <a:lnTo>
                  <a:pt x="490334" y="131749"/>
                </a:lnTo>
                <a:lnTo>
                  <a:pt x="468020" y="91821"/>
                </a:lnTo>
                <a:lnTo>
                  <a:pt x="419709" y="73304"/>
                </a:lnTo>
                <a:lnTo>
                  <a:pt x="418973" y="73266"/>
                </a:lnTo>
                <a:lnTo>
                  <a:pt x="418973" y="160197"/>
                </a:lnTo>
                <a:lnTo>
                  <a:pt x="417144" y="164592"/>
                </a:lnTo>
                <a:lnTo>
                  <a:pt x="409790" y="170281"/>
                </a:lnTo>
                <a:lnTo>
                  <a:pt x="404050" y="171704"/>
                </a:lnTo>
                <a:lnTo>
                  <a:pt x="334391" y="171704"/>
                </a:lnTo>
                <a:lnTo>
                  <a:pt x="334391" y="133273"/>
                </a:lnTo>
                <a:lnTo>
                  <a:pt x="396240" y="133273"/>
                </a:lnTo>
                <a:lnTo>
                  <a:pt x="418973" y="160197"/>
                </a:lnTo>
                <a:lnTo>
                  <a:pt x="418973" y="73266"/>
                </a:lnTo>
                <a:lnTo>
                  <a:pt x="398005" y="72072"/>
                </a:lnTo>
                <a:lnTo>
                  <a:pt x="334391" y="72072"/>
                </a:lnTo>
                <a:lnTo>
                  <a:pt x="334391" y="177"/>
                </a:lnTo>
                <a:lnTo>
                  <a:pt x="262978" y="177"/>
                </a:lnTo>
                <a:lnTo>
                  <a:pt x="262978" y="233273"/>
                </a:lnTo>
                <a:lnTo>
                  <a:pt x="398005" y="233273"/>
                </a:lnTo>
                <a:lnTo>
                  <a:pt x="419569" y="232003"/>
                </a:lnTo>
                <a:lnTo>
                  <a:pt x="467842" y="212991"/>
                </a:lnTo>
                <a:lnTo>
                  <a:pt x="490321" y="172161"/>
                </a:lnTo>
                <a:lnTo>
                  <a:pt x="491820" y="153911"/>
                </a:lnTo>
                <a:lnTo>
                  <a:pt x="491820" y="149644"/>
                </a:lnTo>
                <a:close/>
              </a:path>
              <a:path w="577850" h="233680">
                <a:moveTo>
                  <a:pt x="577469" y="177"/>
                </a:moveTo>
                <a:lnTo>
                  <a:pt x="506044" y="177"/>
                </a:lnTo>
                <a:lnTo>
                  <a:pt x="506044" y="233629"/>
                </a:lnTo>
                <a:lnTo>
                  <a:pt x="577469" y="233629"/>
                </a:lnTo>
                <a:lnTo>
                  <a:pt x="577469" y="177"/>
                </a:lnTo>
                <a:close/>
              </a:path>
            </a:pathLst>
          </a:custGeom>
          <a:solidFill>
            <a:srgbClr val="226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7487704" y="2517772"/>
            <a:ext cx="932180" cy="243204"/>
            <a:chOff x="7487704" y="2517772"/>
            <a:chExt cx="932180" cy="243204"/>
          </a:xfrm>
        </p:grpSpPr>
        <p:sp>
          <p:nvSpPr>
            <p:cNvPr id="40" name="object 40"/>
            <p:cNvSpPr/>
            <p:nvPr/>
          </p:nvSpPr>
          <p:spPr>
            <a:xfrm>
              <a:off x="7487704" y="2517772"/>
              <a:ext cx="367030" cy="243204"/>
            </a:xfrm>
            <a:custGeom>
              <a:avLst/>
              <a:gdLst/>
              <a:ahLst/>
              <a:cxnLst/>
              <a:rect l="l" t="t" r="r" b="b"/>
              <a:pathLst>
                <a:path w="367029" h="243205">
                  <a:moveTo>
                    <a:pt x="219242" y="218498"/>
                  </a:moveTo>
                  <a:lnTo>
                    <a:pt x="147811" y="218498"/>
                  </a:lnTo>
                  <a:lnTo>
                    <a:pt x="147811" y="242700"/>
                  </a:lnTo>
                  <a:lnTo>
                    <a:pt x="219242" y="242700"/>
                  </a:lnTo>
                  <a:lnTo>
                    <a:pt x="219242" y="218498"/>
                  </a:lnTo>
                  <a:close/>
                </a:path>
                <a:path w="367029" h="243205">
                  <a:moveTo>
                    <a:pt x="251938" y="24198"/>
                  </a:moveTo>
                  <a:lnTo>
                    <a:pt x="114757" y="24198"/>
                  </a:lnTo>
                  <a:lnTo>
                    <a:pt x="97747" y="24932"/>
                  </a:lnTo>
                  <a:lnTo>
                    <a:pt x="53643" y="35942"/>
                  </a:lnTo>
                  <a:lnTo>
                    <a:pt x="21524" y="59161"/>
                  </a:lnTo>
                  <a:lnTo>
                    <a:pt x="3537" y="92880"/>
                  </a:lnTo>
                  <a:lnTo>
                    <a:pt x="0" y="123126"/>
                  </a:lnTo>
                  <a:lnTo>
                    <a:pt x="847" y="137051"/>
                  </a:lnTo>
                  <a:lnTo>
                    <a:pt x="13838" y="173840"/>
                  </a:lnTo>
                  <a:lnTo>
                    <a:pt x="41428" y="200529"/>
                  </a:lnTo>
                  <a:lnTo>
                    <a:pt x="67456" y="212093"/>
                  </a:lnTo>
                  <a:lnTo>
                    <a:pt x="67596" y="212093"/>
                  </a:lnTo>
                  <a:lnTo>
                    <a:pt x="82073" y="215652"/>
                  </a:lnTo>
                  <a:lnTo>
                    <a:pt x="82219" y="215652"/>
                  </a:lnTo>
                  <a:lnTo>
                    <a:pt x="97830" y="217786"/>
                  </a:lnTo>
                  <a:lnTo>
                    <a:pt x="114757" y="218498"/>
                  </a:lnTo>
                  <a:lnTo>
                    <a:pt x="251938" y="218498"/>
                  </a:lnTo>
                  <a:lnTo>
                    <a:pt x="269094" y="217786"/>
                  </a:lnTo>
                  <a:lnTo>
                    <a:pt x="313239" y="207111"/>
                  </a:lnTo>
                  <a:lnTo>
                    <a:pt x="345180" y="184225"/>
                  </a:lnTo>
                  <a:lnTo>
                    <a:pt x="360562" y="158003"/>
                  </a:lnTo>
                  <a:lnTo>
                    <a:pt x="114757" y="158003"/>
                  </a:lnTo>
                  <a:lnTo>
                    <a:pt x="104213" y="157502"/>
                  </a:lnTo>
                  <a:lnTo>
                    <a:pt x="73429" y="131879"/>
                  </a:lnTo>
                  <a:lnTo>
                    <a:pt x="72830" y="123126"/>
                  </a:lnTo>
                  <a:lnTo>
                    <a:pt x="72830" y="119570"/>
                  </a:lnTo>
                  <a:lnTo>
                    <a:pt x="95526" y="86741"/>
                  </a:lnTo>
                  <a:lnTo>
                    <a:pt x="114757" y="84696"/>
                  </a:lnTo>
                  <a:lnTo>
                    <a:pt x="360297" y="84696"/>
                  </a:lnTo>
                  <a:lnTo>
                    <a:pt x="358919" y="80757"/>
                  </a:lnTo>
                  <a:lnTo>
                    <a:pt x="335979" y="50176"/>
                  </a:lnTo>
                  <a:lnTo>
                    <a:pt x="299510" y="30803"/>
                  </a:lnTo>
                  <a:lnTo>
                    <a:pt x="268949" y="24932"/>
                  </a:lnTo>
                  <a:lnTo>
                    <a:pt x="251938" y="24198"/>
                  </a:lnTo>
                  <a:close/>
                </a:path>
                <a:path w="367029" h="243205">
                  <a:moveTo>
                    <a:pt x="216387" y="84696"/>
                  </a:moveTo>
                  <a:lnTo>
                    <a:pt x="150656" y="84696"/>
                  </a:lnTo>
                  <a:lnTo>
                    <a:pt x="150656" y="158003"/>
                  </a:lnTo>
                  <a:lnTo>
                    <a:pt x="216387" y="158003"/>
                  </a:lnTo>
                  <a:lnTo>
                    <a:pt x="216387" y="84696"/>
                  </a:lnTo>
                  <a:close/>
                </a:path>
                <a:path w="367029" h="243205">
                  <a:moveTo>
                    <a:pt x="360297" y="84696"/>
                  </a:moveTo>
                  <a:lnTo>
                    <a:pt x="251938" y="84696"/>
                  </a:lnTo>
                  <a:lnTo>
                    <a:pt x="262339" y="85207"/>
                  </a:lnTo>
                  <a:lnTo>
                    <a:pt x="271167" y="86741"/>
                  </a:lnTo>
                  <a:lnTo>
                    <a:pt x="293867" y="119570"/>
                  </a:lnTo>
                  <a:lnTo>
                    <a:pt x="293867" y="123126"/>
                  </a:lnTo>
                  <a:lnTo>
                    <a:pt x="271389" y="156000"/>
                  </a:lnTo>
                  <a:lnTo>
                    <a:pt x="251938" y="158003"/>
                  </a:lnTo>
                  <a:lnTo>
                    <a:pt x="360562" y="158003"/>
                  </a:lnTo>
                  <a:lnTo>
                    <a:pt x="363253" y="150351"/>
                  </a:lnTo>
                  <a:lnTo>
                    <a:pt x="365853" y="137051"/>
                  </a:lnTo>
                  <a:lnTo>
                    <a:pt x="366698" y="123126"/>
                  </a:lnTo>
                  <a:lnTo>
                    <a:pt x="366634" y="119570"/>
                  </a:lnTo>
                  <a:lnTo>
                    <a:pt x="365853" y="106559"/>
                  </a:lnTo>
                  <a:lnTo>
                    <a:pt x="363253" y="93146"/>
                  </a:lnTo>
                  <a:lnTo>
                    <a:pt x="360297" y="84696"/>
                  </a:lnTo>
                  <a:close/>
                </a:path>
                <a:path w="367029" h="243205">
                  <a:moveTo>
                    <a:pt x="219242" y="0"/>
                  </a:moveTo>
                  <a:lnTo>
                    <a:pt x="147811" y="0"/>
                  </a:lnTo>
                  <a:lnTo>
                    <a:pt x="147811" y="24198"/>
                  </a:lnTo>
                  <a:lnTo>
                    <a:pt x="219242" y="24198"/>
                  </a:lnTo>
                  <a:lnTo>
                    <a:pt x="219242" y="0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88539" y="2522398"/>
              <a:ext cx="251952" cy="23344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73893" y="2522398"/>
              <a:ext cx="245563" cy="233446"/>
            </a:xfrm>
            <a:prstGeom prst="rect">
              <a:avLst/>
            </a:prstGeom>
          </p:spPr>
        </p:pic>
      </p:grpSp>
      <p:sp>
        <p:nvSpPr>
          <p:cNvPr id="43" name="object 43"/>
          <p:cNvSpPr/>
          <p:nvPr/>
        </p:nvSpPr>
        <p:spPr>
          <a:xfrm>
            <a:off x="842741" y="2929857"/>
            <a:ext cx="288925" cy="243204"/>
          </a:xfrm>
          <a:custGeom>
            <a:avLst/>
            <a:gdLst/>
            <a:ahLst/>
            <a:cxnLst/>
            <a:rect l="l" t="t" r="r" b="b"/>
            <a:pathLst>
              <a:path w="288925" h="243205">
                <a:moveTo>
                  <a:pt x="144231" y="0"/>
                </a:moveTo>
                <a:lnTo>
                  <a:pt x="103810" y="3738"/>
                </a:lnTo>
                <a:lnTo>
                  <a:pt x="53113" y="23200"/>
                </a:lnTo>
                <a:lnTo>
                  <a:pt x="17893" y="57293"/>
                </a:lnTo>
                <a:lnTo>
                  <a:pt x="1106" y="103057"/>
                </a:lnTo>
                <a:lnTo>
                  <a:pt x="1076" y="103202"/>
                </a:lnTo>
                <a:lnTo>
                  <a:pt x="0" y="119929"/>
                </a:lnTo>
                <a:lnTo>
                  <a:pt x="23" y="123487"/>
                </a:lnTo>
                <a:lnTo>
                  <a:pt x="1076" y="139855"/>
                </a:lnTo>
                <a:lnTo>
                  <a:pt x="17893" y="185762"/>
                </a:lnTo>
                <a:lnTo>
                  <a:pt x="53135" y="219769"/>
                </a:lnTo>
                <a:lnTo>
                  <a:pt x="103810" y="239009"/>
                </a:lnTo>
                <a:lnTo>
                  <a:pt x="144231" y="242700"/>
                </a:lnTo>
                <a:lnTo>
                  <a:pt x="165400" y="241778"/>
                </a:lnTo>
                <a:lnTo>
                  <a:pt x="203604" y="234395"/>
                </a:lnTo>
                <a:lnTo>
                  <a:pt x="249599" y="210050"/>
                </a:lnTo>
                <a:lnTo>
                  <a:pt x="276464" y="176155"/>
                </a:lnTo>
                <a:lnTo>
                  <a:pt x="144231" y="176155"/>
                </a:lnTo>
                <a:lnTo>
                  <a:pt x="127420" y="175343"/>
                </a:lnTo>
                <a:lnTo>
                  <a:pt x="90566" y="163165"/>
                </a:lnTo>
                <a:lnTo>
                  <a:pt x="72800" y="123487"/>
                </a:lnTo>
                <a:lnTo>
                  <a:pt x="72800" y="119929"/>
                </a:lnTo>
                <a:lnTo>
                  <a:pt x="90929" y="80070"/>
                </a:lnTo>
                <a:lnTo>
                  <a:pt x="127710" y="67394"/>
                </a:lnTo>
                <a:lnTo>
                  <a:pt x="144231" y="66549"/>
                </a:lnTo>
                <a:lnTo>
                  <a:pt x="276271" y="66549"/>
                </a:lnTo>
                <a:lnTo>
                  <a:pt x="271198" y="57293"/>
                </a:lnTo>
                <a:lnTo>
                  <a:pt x="236067" y="23200"/>
                </a:lnTo>
                <a:lnTo>
                  <a:pt x="185191" y="3738"/>
                </a:lnTo>
                <a:lnTo>
                  <a:pt x="165400" y="934"/>
                </a:lnTo>
                <a:lnTo>
                  <a:pt x="144231" y="0"/>
                </a:lnTo>
                <a:close/>
              </a:path>
              <a:path w="288925" h="243205">
                <a:moveTo>
                  <a:pt x="276271" y="66549"/>
                </a:moveTo>
                <a:lnTo>
                  <a:pt x="144231" y="66549"/>
                </a:lnTo>
                <a:lnTo>
                  <a:pt x="176054" y="69929"/>
                </a:lnTo>
                <a:lnTo>
                  <a:pt x="175735" y="69929"/>
                </a:lnTo>
                <a:lnTo>
                  <a:pt x="198067" y="79893"/>
                </a:lnTo>
                <a:lnTo>
                  <a:pt x="211525" y="96574"/>
                </a:lnTo>
                <a:lnTo>
                  <a:pt x="216011" y="119929"/>
                </a:lnTo>
                <a:lnTo>
                  <a:pt x="216011" y="123487"/>
                </a:lnTo>
                <a:lnTo>
                  <a:pt x="198601" y="163165"/>
                </a:lnTo>
                <a:lnTo>
                  <a:pt x="161485" y="175343"/>
                </a:lnTo>
                <a:lnTo>
                  <a:pt x="144231" y="176155"/>
                </a:lnTo>
                <a:lnTo>
                  <a:pt x="276464" y="176155"/>
                </a:lnTo>
                <a:lnTo>
                  <a:pt x="288800" y="123487"/>
                </a:lnTo>
                <a:lnTo>
                  <a:pt x="288823" y="119929"/>
                </a:lnTo>
                <a:lnTo>
                  <a:pt x="287766" y="103202"/>
                </a:lnTo>
                <a:lnTo>
                  <a:pt x="287756" y="103057"/>
                </a:lnTo>
                <a:lnTo>
                  <a:pt x="284470" y="86832"/>
                </a:lnTo>
                <a:lnTo>
                  <a:pt x="284424" y="86609"/>
                </a:lnTo>
                <a:lnTo>
                  <a:pt x="278957" y="71529"/>
                </a:lnTo>
                <a:lnTo>
                  <a:pt x="278872" y="71295"/>
                </a:lnTo>
                <a:lnTo>
                  <a:pt x="276271" y="665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37996" y="2934488"/>
            <a:ext cx="486409" cy="233679"/>
          </a:xfrm>
          <a:custGeom>
            <a:avLst/>
            <a:gdLst/>
            <a:ahLst/>
            <a:cxnLst/>
            <a:rect l="l" t="t" r="r" b="b"/>
            <a:pathLst>
              <a:path w="486409" h="233680">
                <a:moveTo>
                  <a:pt x="234899" y="482"/>
                </a:moveTo>
                <a:lnTo>
                  <a:pt x="0" y="482"/>
                </a:lnTo>
                <a:lnTo>
                  <a:pt x="0" y="63982"/>
                </a:lnTo>
                <a:lnTo>
                  <a:pt x="81737" y="63982"/>
                </a:lnTo>
                <a:lnTo>
                  <a:pt x="81737" y="232892"/>
                </a:lnTo>
                <a:lnTo>
                  <a:pt x="153162" y="232892"/>
                </a:lnTo>
                <a:lnTo>
                  <a:pt x="153162" y="63982"/>
                </a:lnTo>
                <a:lnTo>
                  <a:pt x="234899" y="63982"/>
                </a:lnTo>
                <a:lnTo>
                  <a:pt x="234899" y="482"/>
                </a:lnTo>
                <a:close/>
              </a:path>
              <a:path w="486409" h="233680">
                <a:moveTo>
                  <a:pt x="485787" y="0"/>
                </a:moveTo>
                <a:lnTo>
                  <a:pt x="272211" y="0"/>
                </a:lnTo>
                <a:lnTo>
                  <a:pt x="269367" y="127038"/>
                </a:lnTo>
                <a:lnTo>
                  <a:pt x="268719" y="137617"/>
                </a:lnTo>
                <a:lnTo>
                  <a:pt x="243332" y="168783"/>
                </a:lnTo>
                <a:lnTo>
                  <a:pt x="234899" y="169392"/>
                </a:lnTo>
                <a:lnTo>
                  <a:pt x="226377" y="169392"/>
                </a:lnTo>
                <a:lnTo>
                  <a:pt x="226377" y="233451"/>
                </a:lnTo>
                <a:lnTo>
                  <a:pt x="248399" y="233451"/>
                </a:lnTo>
                <a:lnTo>
                  <a:pt x="267792" y="231851"/>
                </a:lnTo>
                <a:lnTo>
                  <a:pt x="311302" y="207822"/>
                </a:lnTo>
                <a:lnTo>
                  <a:pt x="332422" y="155981"/>
                </a:lnTo>
                <a:lnTo>
                  <a:pt x="336181" y="64058"/>
                </a:lnTo>
                <a:lnTo>
                  <a:pt x="414350" y="64058"/>
                </a:lnTo>
                <a:lnTo>
                  <a:pt x="414350" y="233451"/>
                </a:lnTo>
                <a:lnTo>
                  <a:pt x="485787" y="233451"/>
                </a:lnTo>
                <a:lnTo>
                  <a:pt x="4857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1669276" y="2934486"/>
            <a:ext cx="529590" cy="233679"/>
            <a:chOff x="1669276" y="2934486"/>
            <a:chExt cx="529590" cy="233679"/>
          </a:xfrm>
        </p:grpSpPr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9276" y="2934486"/>
              <a:ext cx="245559" cy="23344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53576" y="2934486"/>
              <a:ext cx="245196" cy="233446"/>
            </a:xfrm>
            <a:prstGeom prst="rect">
              <a:avLst/>
            </a:prstGeom>
          </p:spPr>
        </p:pic>
      </p:grpSp>
      <p:sp>
        <p:nvSpPr>
          <p:cNvPr id="48" name="object 48"/>
          <p:cNvSpPr/>
          <p:nvPr/>
        </p:nvSpPr>
        <p:spPr>
          <a:xfrm>
            <a:off x="2244257" y="3083561"/>
            <a:ext cx="71755" cy="83820"/>
          </a:xfrm>
          <a:custGeom>
            <a:avLst/>
            <a:gdLst/>
            <a:ahLst/>
            <a:cxnLst/>
            <a:rect l="l" t="t" r="r" b="b"/>
            <a:pathLst>
              <a:path w="71755" h="83819">
                <a:moveTo>
                  <a:pt x="0" y="83820"/>
                </a:moveTo>
                <a:lnTo>
                  <a:pt x="71431" y="83820"/>
                </a:lnTo>
                <a:lnTo>
                  <a:pt x="71431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2244257" y="2934486"/>
            <a:ext cx="805815" cy="233679"/>
            <a:chOff x="2244257" y="2934486"/>
            <a:chExt cx="805815" cy="233679"/>
          </a:xfrm>
        </p:grpSpPr>
        <p:sp>
          <p:nvSpPr>
            <p:cNvPr id="50" name="object 50"/>
            <p:cNvSpPr/>
            <p:nvPr/>
          </p:nvSpPr>
          <p:spPr>
            <a:xfrm>
              <a:off x="2244255" y="2934488"/>
              <a:ext cx="541655" cy="233679"/>
            </a:xfrm>
            <a:custGeom>
              <a:avLst/>
              <a:gdLst/>
              <a:ahLst/>
              <a:cxnLst/>
              <a:rect l="l" t="t" r="r" b="b"/>
              <a:pathLst>
                <a:path w="541655" h="233680">
                  <a:moveTo>
                    <a:pt x="245554" y="482"/>
                  </a:moveTo>
                  <a:lnTo>
                    <a:pt x="174129" y="482"/>
                  </a:lnTo>
                  <a:lnTo>
                    <a:pt x="174129" y="84302"/>
                  </a:lnTo>
                  <a:lnTo>
                    <a:pt x="71424" y="84302"/>
                  </a:lnTo>
                  <a:lnTo>
                    <a:pt x="71424" y="482"/>
                  </a:lnTo>
                  <a:lnTo>
                    <a:pt x="0" y="482"/>
                  </a:lnTo>
                  <a:lnTo>
                    <a:pt x="0" y="84302"/>
                  </a:lnTo>
                  <a:lnTo>
                    <a:pt x="0" y="149072"/>
                  </a:lnTo>
                  <a:lnTo>
                    <a:pt x="174129" y="149072"/>
                  </a:lnTo>
                  <a:lnTo>
                    <a:pt x="174129" y="232892"/>
                  </a:lnTo>
                  <a:lnTo>
                    <a:pt x="245554" y="232892"/>
                  </a:lnTo>
                  <a:lnTo>
                    <a:pt x="245554" y="149072"/>
                  </a:lnTo>
                  <a:lnTo>
                    <a:pt x="245554" y="84302"/>
                  </a:lnTo>
                  <a:lnTo>
                    <a:pt x="245554" y="482"/>
                  </a:lnTo>
                  <a:close/>
                </a:path>
                <a:path w="541655" h="233680">
                  <a:moveTo>
                    <a:pt x="541210" y="222770"/>
                  </a:moveTo>
                  <a:lnTo>
                    <a:pt x="529170" y="195021"/>
                  </a:lnTo>
                  <a:lnTo>
                    <a:pt x="503542" y="135940"/>
                  </a:lnTo>
                  <a:lnTo>
                    <a:pt x="474052" y="67970"/>
                  </a:lnTo>
                  <a:lnTo>
                    <a:pt x="444563" y="0"/>
                  </a:lnTo>
                  <a:lnTo>
                    <a:pt x="432473" y="0"/>
                  </a:lnTo>
                  <a:lnTo>
                    <a:pt x="432473" y="135940"/>
                  </a:lnTo>
                  <a:lnTo>
                    <a:pt x="377748" y="135940"/>
                  </a:lnTo>
                  <a:lnTo>
                    <a:pt x="405117" y="67970"/>
                  </a:lnTo>
                  <a:lnTo>
                    <a:pt x="432473" y="135940"/>
                  </a:lnTo>
                  <a:lnTo>
                    <a:pt x="432473" y="0"/>
                  </a:lnTo>
                  <a:lnTo>
                    <a:pt x="365671" y="0"/>
                  </a:lnTo>
                  <a:lnTo>
                    <a:pt x="269011" y="222770"/>
                  </a:lnTo>
                  <a:lnTo>
                    <a:pt x="269011" y="233451"/>
                  </a:lnTo>
                  <a:lnTo>
                    <a:pt x="338658" y="233451"/>
                  </a:lnTo>
                  <a:lnTo>
                    <a:pt x="353949" y="195021"/>
                  </a:lnTo>
                  <a:lnTo>
                    <a:pt x="456285" y="195021"/>
                  </a:lnTo>
                  <a:lnTo>
                    <a:pt x="471563" y="233451"/>
                  </a:lnTo>
                  <a:lnTo>
                    <a:pt x="541210" y="233451"/>
                  </a:lnTo>
                  <a:lnTo>
                    <a:pt x="541210" y="2227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04313" y="2934486"/>
              <a:ext cx="245563" cy="233446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3237505" y="2929857"/>
            <a:ext cx="2066289" cy="243204"/>
            <a:chOff x="3237505" y="2929857"/>
            <a:chExt cx="2066289" cy="243204"/>
          </a:xfrm>
        </p:grpSpPr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37505" y="2934486"/>
              <a:ext cx="241649" cy="23344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3505136" y="2929865"/>
              <a:ext cx="1798955" cy="243204"/>
            </a:xfrm>
            <a:custGeom>
              <a:avLst/>
              <a:gdLst/>
              <a:ahLst/>
              <a:cxnLst/>
              <a:rect l="l" t="t" r="r" b="b"/>
              <a:pathLst>
                <a:path w="1798954" h="243205">
                  <a:moveTo>
                    <a:pt x="288823" y="119926"/>
                  </a:moveTo>
                  <a:lnTo>
                    <a:pt x="287769" y="103200"/>
                  </a:lnTo>
                  <a:lnTo>
                    <a:pt x="287756" y="103060"/>
                  </a:lnTo>
                  <a:lnTo>
                    <a:pt x="284467" y="86829"/>
                  </a:lnTo>
                  <a:lnTo>
                    <a:pt x="284429" y="86601"/>
                  </a:lnTo>
                  <a:lnTo>
                    <a:pt x="278955" y="71526"/>
                  </a:lnTo>
                  <a:lnTo>
                    <a:pt x="278879" y="71297"/>
                  </a:lnTo>
                  <a:lnTo>
                    <a:pt x="276275" y="66548"/>
                  </a:lnTo>
                  <a:lnTo>
                    <a:pt x="271195" y="57289"/>
                  </a:lnTo>
                  <a:lnTo>
                    <a:pt x="271106" y="57111"/>
                  </a:lnTo>
                  <a:lnTo>
                    <a:pt x="261353" y="44373"/>
                  </a:lnTo>
                  <a:lnTo>
                    <a:pt x="249643" y="33007"/>
                  </a:lnTo>
                  <a:lnTo>
                    <a:pt x="236067" y="23202"/>
                  </a:lnTo>
                  <a:lnTo>
                    <a:pt x="220637" y="14947"/>
                  </a:lnTo>
                  <a:lnTo>
                    <a:pt x="216014" y="13182"/>
                  </a:lnTo>
                  <a:lnTo>
                    <a:pt x="216014" y="119926"/>
                  </a:lnTo>
                  <a:lnTo>
                    <a:pt x="216014" y="123482"/>
                  </a:lnTo>
                  <a:lnTo>
                    <a:pt x="198602" y="163156"/>
                  </a:lnTo>
                  <a:lnTo>
                    <a:pt x="161493" y="175336"/>
                  </a:lnTo>
                  <a:lnTo>
                    <a:pt x="144233" y="176149"/>
                  </a:lnTo>
                  <a:lnTo>
                    <a:pt x="127431" y="175336"/>
                  </a:lnTo>
                  <a:lnTo>
                    <a:pt x="90576" y="163156"/>
                  </a:lnTo>
                  <a:lnTo>
                    <a:pt x="72809" y="123482"/>
                  </a:lnTo>
                  <a:lnTo>
                    <a:pt x="72809" y="119926"/>
                  </a:lnTo>
                  <a:lnTo>
                    <a:pt x="90932" y="80073"/>
                  </a:lnTo>
                  <a:lnTo>
                    <a:pt x="127711" y="67386"/>
                  </a:lnTo>
                  <a:lnTo>
                    <a:pt x="144233" y="66548"/>
                  </a:lnTo>
                  <a:lnTo>
                    <a:pt x="176060" y="69926"/>
                  </a:lnTo>
                  <a:lnTo>
                    <a:pt x="175742" y="69926"/>
                  </a:lnTo>
                  <a:lnTo>
                    <a:pt x="198069" y="79895"/>
                  </a:lnTo>
                  <a:lnTo>
                    <a:pt x="211531" y="96570"/>
                  </a:lnTo>
                  <a:lnTo>
                    <a:pt x="216014" y="119926"/>
                  </a:lnTo>
                  <a:lnTo>
                    <a:pt x="216014" y="13182"/>
                  </a:lnTo>
                  <a:lnTo>
                    <a:pt x="203606" y="8407"/>
                  </a:lnTo>
                  <a:lnTo>
                    <a:pt x="185191" y="3733"/>
                  </a:lnTo>
                  <a:lnTo>
                    <a:pt x="165404" y="927"/>
                  </a:lnTo>
                  <a:lnTo>
                    <a:pt x="144233" y="0"/>
                  </a:lnTo>
                  <a:lnTo>
                    <a:pt x="123380" y="927"/>
                  </a:lnTo>
                  <a:lnTo>
                    <a:pt x="85534" y="8407"/>
                  </a:lnTo>
                  <a:lnTo>
                    <a:pt x="39535" y="33007"/>
                  </a:lnTo>
                  <a:lnTo>
                    <a:pt x="10058" y="71526"/>
                  </a:lnTo>
                  <a:lnTo>
                    <a:pt x="0" y="119926"/>
                  </a:lnTo>
                  <a:lnTo>
                    <a:pt x="25" y="123482"/>
                  </a:lnTo>
                  <a:lnTo>
                    <a:pt x="10058" y="171526"/>
                  </a:lnTo>
                  <a:lnTo>
                    <a:pt x="39598" y="210045"/>
                  </a:lnTo>
                  <a:lnTo>
                    <a:pt x="85534" y="234391"/>
                  </a:lnTo>
                  <a:lnTo>
                    <a:pt x="123380" y="241769"/>
                  </a:lnTo>
                  <a:lnTo>
                    <a:pt x="144233" y="242697"/>
                  </a:lnTo>
                  <a:lnTo>
                    <a:pt x="165404" y="241769"/>
                  </a:lnTo>
                  <a:lnTo>
                    <a:pt x="203606" y="234391"/>
                  </a:lnTo>
                  <a:lnTo>
                    <a:pt x="249605" y="210045"/>
                  </a:lnTo>
                  <a:lnTo>
                    <a:pt x="276466" y="176149"/>
                  </a:lnTo>
                  <a:lnTo>
                    <a:pt x="278879" y="171754"/>
                  </a:lnTo>
                  <a:lnTo>
                    <a:pt x="284429" y="156451"/>
                  </a:lnTo>
                  <a:lnTo>
                    <a:pt x="287756" y="140004"/>
                  </a:lnTo>
                  <a:lnTo>
                    <a:pt x="288798" y="123482"/>
                  </a:lnTo>
                  <a:lnTo>
                    <a:pt x="288823" y="119926"/>
                  </a:lnTo>
                  <a:close/>
                </a:path>
                <a:path w="1798954" h="243205">
                  <a:moveTo>
                    <a:pt x="578142" y="165836"/>
                  </a:moveTo>
                  <a:lnTo>
                    <a:pt x="559612" y="128016"/>
                  </a:lnTo>
                  <a:lnTo>
                    <a:pt x="545807" y="119214"/>
                  </a:lnTo>
                  <a:lnTo>
                    <a:pt x="557466" y="110578"/>
                  </a:lnTo>
                  <a:lnTo>
                    <a:pt x="565797" y="100355"/>
                  </a:lnTo>
                  <a:lnTo>
                    <a:pt x="570788" y="88519"/>
                  </a:lnTo>
                  <a:lnTo>
                    <a:pt x="572465" y="75082"/>
                  </a:lnTo>
                  <a:lnTo>
                    <a:pt x="572465" y="71526"/>
                  </a:lnTo>
                  <a:lnTo>
                    <a:pt x="557885" y="33274"/>
                  </a:lnTo>
                  <a:lnTo>
                    <a:pt x="515772" y="8534"/>
                  </a:lnTo>
                  <a:lnTo>
                    <a:pt x="468757" y="533"/>
                  </a:lnTo>
                  <a:lnTo>
                    <a:pt x="450557" y="0"/>
                  </a:lnTo>
                  <a:lnTo>
                    <a:pt x="419506" y="1638"/>
                  </a:lnTo>
                  <a:lnTo>
                    <a:pt x="369404" y="14719"/>
                  </a:lnTo>
                  <a:lnTo>
                    <a:pt x="335419" y="40754"/>
                  </a:lnTo>
                  <a:lnTo>
                    <a:pt x="318363" y="79095"/>
                  </a:lnTo>
                  <a:lnTo>
                    <a:pt x="316230" y="102844"/>
                  </a:lnTo>
                  <a:lnTo>
                    <a:pt x="316230" y="105333"/>
                  </a:lnTo>
                  <a:lnTo>
                    <a:pt x="388366" y="105333"/>
                  </a:lnTo>
                  <a:lnTo>
                    <a:pt x="388366" y="92875"/>
                  </a:lnTo>
                  <a:lnTo>
                    <a:pt x="390321" y="85051"/>
                  </a:lnTo>
                  <a:lnTo>
                    <a:pt x="428485" y="63969"/>
                  </a:lnTo>
                  <a:lnTo>
                    <a:pt x="448779" y="62992"/>
                  </a:lnTo>
                  <a:lnTo>
                    <a:pt x="460324" y="63233"/>
                  </a:lnTo>
                  <a:lnTo>
                    <a:pt x="499249" y="73304"/>
                  </a:lnTo>
                  <a:lnTo>
                    <a:pt x="499249" y="85166"/>
                  </a:lnTo>
                  <a:lnTo>
                    <a:pt x="413613" y="94297"/>
                  </a:lnTo>
                  <a:lnTo>
                    <a:pt x="413613" y="147688"/>
                  </a:lnTo>
                  <a:lnTo>
                    <a:pt x="466750" y="147739"/>
                  </a:lnTo>
                  <a:lnTo>
                    <a:pt x="504926" y="155867"/>
                  </a:lnTo>
                  <a:lnTo>
                    <a:pt x="504926" y="168198"/>
                  </a:lnTo>
                  <a:lnTo>
                    <a:pt x="464680" y="179425"/>
                  </a:lnTo>
                  <a:lnTo>
                    <a:pt x="453402" y="179705"/>
                  </a:lnTo>
                  <a:lnTo>
                    <a:pt x="437032" y="179108"/>
                  </a:lnTo>
                  <a:lnTo>
                    <a:pt x="395744" y="164566"/>
                  </a:lnTo>
                  <a:lnTo>
                    <a:pt x="386943" y="139141"/>
                  </a:lnTo>
                  <a:lnTo>
                    <a:pt x="386943" y="136652"/>
                  </a:lnTo>
                  <a:lnTo>
                    <a:pt x="314807" y="136652"/>
                  </a:lnTo>
                  <a:lnTo>
                    <a:pt x="314807" y="139141"/>
                  </a:lnTo>
                  <a:lnTo>
                    <a:pt x="316953" y="163195"/>
                  </a:lnTo>
                  <a:lnTo>
                    <a:pt x="334098" y="201891"/>
                  </a:lnTo>
                  <a:lnTo>
                    <a:pt x="368325" y="227990"/>
                  </a:lnTo>
                  <a:lnTo>
                    <a:pt x="419239" y="241058"/>
                  </a:lnTo>
                  <a:lnTo>
                    <a:pt x="450926" y="242697"/>
                  </a:lnTo>
                  <a:lnTo>
                    <a:pt x="469963" y="242150"/>
                  </a:lnTo>
                  <a:lnTo>
                    <a:pt x="518972" y="233984"/>
                  </a:lnTo>
                  <a:lnTo>
                    <a:pt x="554380" y="216496"/>
                  </a:lnTo>
                  <a:lnTo>
                    <a:pt x="577189" y="180390"/>
                  </a:lnTo>
                  <a:lnTo>
                    <a:pt x="578142" y="169392"/>
                  </a:lnTo>
                  <a:lnTo>
                    <a:pt x="578142" y="165836"/>
                  </a:lnTo>
                  <a:close/>
                </a:path>
                <a:path w="1798954" h="243205">
                  <a:moveTo>
                    <a:pt x="939190" y="4622"/>
                  </a:moveTo>
                  <a:lnTo>
                    <a:pt x="843241" y="4622"/>
                  </a:lnTo>
                  <a:lnTo>
                    <a:pt x="779284" y="158000"/>
                  </a:lnTo>
                  <a:lnTo>
                    <a:pt x="714603" y="4622"/>
                  </a:lnTo>
                  <a:lnTo>
                    <a:pt x="619010" y="4622"/>
                  </a:lnTo>
                  <a:lnTo>
                    <a:pt x="619010" y="238074"/>
                  </a:lnTo>
                  <a:lnTo>
                    <a:pt x="689724" y="238074"/>
                  </a:lnTo>
                  <a:lnTo>
                    <a:pt x="689724" y="108889"/>
                  </a:lnTo>
                  <a:lnTo>
                    <a:pt x="744093" y="238074"/>
                  </a:lnTo>
                  <a:lnTo>
                    <a:pt x="814108" y="238074"/>
                  </a:lnTo>
                  <a:lnTo>
                    <a:pt x="868832" y="108178"/>
                  </a:lnTo>
                  <a:lnTo>
                    <a:pt x="868832" y="238074"/>
                  </a:lnTo>
                  <a:lnTo>
                    <a:pt x="939190" y="238074"/>
                  </a:lnTo>
                  <a:lnTo>
                    <a:pt x="939190" y="4622"/>
                  </a:lnTo>
                  <a:close/>
                </a:path>
                <a:path w="1798954" h="243205">
                  <a:moveTo>
                    <a:pt x="1262164" y="119926"/>
                  </a:moveTo>
                  <a:lnTo>
                    <a:pt x="1261110" y="103200"/>
                  </a:lnTo>
                  <a:lnTo>
                    <a:pt x="1261110" y="103060"/>
                  </a:lnTo>
                  <a:lnTo>
                    <a:pt x="1257820" y="86829"/>
                  </a:lnTo>
                  <a:lnTo>
                    <a:pt x="1257782" y="86601"/>
                  </a:lnTo>
                  <a:lnTo>
                    <a:pt x="1252308" y="71526"/>
                  </a:lnTo>
                  <a:lnTo>
                    <a:pt x="1252220" y="71297"/>
                  </a:lnTo>
                  <a:lnTo>
                    <a:pt x="1249616" y="66548"/>
                  </a:lnTo>
                  <a:lnTo>
                    <a:pt x="1244549" y="57289"/>
                  </a:lnTo>
                  <a:lnTo>
                    <a:pt x="1209421" y="23202"/>
                  </a:lnTo>
                  <a:lnTo>
                    <a:pt x="1189367" y="13182"/>
                  </a:lnTo>
                  <a:lnTo>
                    <a:pt x="1189367" y="119926"/>
                  </a:lnTo>
                  <a:lnTo>
                    <a:pt x="1189367" y="123482"/>
                  </a:lnTo>
                  <a:lnTo>
                    <a:pt x="1171956" y="163156"/>
                  </a:lnTo>
                  <a:lnTo>
                    <a:pt x="1134846" y="175336"/>
                  </a:lnTo>
                  <a:lnTo>
                    <a:pt x="1117587" y="176149"/>
                  </a:lnTo>
                  <a:lnTo>
                    <a:pt x="1100772" y="175336"/>
                  </a:lnTo>
                  <a:lnTo>
                    <a:pt x="1063929" y="163156"/>
                  </a:lnTo>
                  <a:lnTo>
                    <a:pt x="1046162" y="123482"/>
                  </a:lnTo>
                  <a:lnTo>
                    <a:pt x="1046162" y="119926"/>
                  </a:lnTo>
                  <a:lnTo>
                    <a:pt x="1064285" y="80073"/>
                  </a:lnTo>
                  <a:lnTo>
                    <a:pt x="1101064" y="67386"/>
                  </a:lnTo>
                  <a:lnTo>
                    <a:pt x="1117587" y="66548"/>
                  </a:lnTo>
                  <a:lnTo>
                    <a:pt x="1149413" y="69926"/>
                  </a:lnTo>
                  <a:lnTo>
                    <a:pt x="1149096" y="69926"/>
                  </a:lnTo>
                  <a:lnTo>
                    <a:pt x="1171422" y="79895"/>
                  </a:lnTo>
                  <a:lnTo>
                    <a:pt x="1184884" y="96570"/>
                  </a:lnTo>
                  <a:lnTo>
                    <a:pt x="1189367" y="119926"/>
                  </a:lnTo>
                  <a:lnTo>
                    <a:pt x="1189367" y="13182"/>
                  </a:lnTo>
                  <a:lnTo>
                    <a:pt x="1176947" y="8407"/>
                  </a:lnTo>
                  <a:lnTo>
                    <a:pt x="1158544" y="3733"/>
                  </a:lnTo>
                  <a:lnTo>
                    <a:pt x="1138758" y="927"/>
                  </a:lnTo>
                  <a:lnTo>
                    <a:pt x="1117587" y="0"/>
                  </a:lnTo>
                  <a:lnTo>
                    <a:pt x="1096733" y="927"/>
                  </a:lnTo>
                  <a:lnTo>
                    <a:pt x="1058887" y="8407"/>
                  </a:lnTo>
                  <a:lnTo>
                    <a:pt x="1012888" y="33007"/>
                  </a:lnTo>
                  <a:lnTo>
                    <a:pt x="983399" y="71526"/>
                  </a:lnTo>
                  <a:lnTo>
                    <a:pt x="977874" y="86601"/>
                  </a:lnTo>
                  <a:lnTo>
                    <a:pt x="977785" y="86829"/>
                  </a:lnTo>
                  <a:lnTo>
                    <a:pt x="974445" y="103060"/>
                  </a:lnTo>
                  <a:lnTo>
                    <a:pt x="974420" y="103200"/>
                  </a:lnTo>
                  <a:lnTo>
                    <a:pt x="973340" y="119926"/>
                  </a:lnTo>
                  <a:lnTo>
                    <a:pt x="973366" y="123482"/>
                  </a:lnTo>
                  <a:lnTo>
                    <a:pt x="974420" y="139852"/>
                  </a:lnTo>
                  <a:lnTo>
                    <a:pt x="977709" y="155816"/>
                  </a:lnTo>
                  <a:lnTo>
                    <a:pt x="977785" y="156222"/>
                  </a:lnTo>
                  <a:lnTo>
                    <a:pt x="1001255" y="198767"/>
                  </a:lnTo>
                  <a:lnTo>
                    <a:pt x="1041895" y="227926"/>
                  </a:lnTo>
                  <a:lnTo>
                    <a:pt x="1096733" y="241769"/>
                  </a:lnTo>
                  <a:lnTo>
                    <a:pt x="1117587" y="242697"/>
                  </a:lnTo>
                  <a:lnTo>
                    <a:pt x="1138758" y="241769"/>
                  </a:lnTo>
                  <a:lnTo>
                    <a:pt x="1176947" y="234391"/>
                  </a:lnTo>
                  <a:lnTo>
                    <a:pt x="1222946" y="210045"/>
                  </a:lnTo>
                  <a:lnTo>
                    <a:pt x="1249819" y="176149"/>
                  </a:lnTo>
                  <a:lnTo>
                    <a:pt x="1262151" y="123482"/>
                  </a:lnTo>
                  <a:lnTo>
                    <a:pt x="1262164" y="119926"/>
                  </a:lnTo>
                  <a:close/>
                </a:path>
                <a:path w="1798954" h="243205">
                  <a:moveTo>
                    <a:pt x="1693633" y="4622"/>
                  </a:moveTo>
                  <a:lnTo>
                    <a:pt x="1609763" y="4622"/>
                  </a:lnTo>
                  <a:lnTo>
                    <a:pt x="1542249" y="89319"/>
                  </a:lnTo>
                  <a:lnTo>
                    <a:pt x="1516659" y="89319"/>
                  </a:lnTo>
                  <a:lnTo>
                    <a:pt x="1516659" y="4622"/>
                  </a:lnTo>
                  <a:lnTo>
                    <a:pt x="1445234" y="4622"/>
                  </a:lnTo>
                  <a:lnTo>
                    <a:pt x="1445234" y="89319"/>
                  </a:lnTo>
                  <a:lnTo>
                    <a:pt x="1419644" y="89319"/>
                  </a:lnTo>
                  <a:lnTo>
                    <a:pt x="1352118" y="4622"/>
                  </a:lnTo>
                  <a:lnTo>
                    <a:pt x="1268247" y="4622"/>
                  </a:lnTo>
                  <a:lnTo>
                    <a:pt x="1268247" y="15303"/>
                  </a:lnTo>
                  <a:lnTo>
                    <a:pt x="1354975" y="116725"/>
                  </a:lnTo>
                  <a:lnTo>
                    <a:pt x="1275016" y="227393"/>
                  </a:lnTo>
                  <a:lnTo>
                    <a:pt x="1275016" y="238074"/>
                  </a:lnTo>
                  <a:lnTo>
                    <a:pt x="1355686" y="238074"/>
                  </a:lnTo>
                  <a:lnTo>
                    <a:pt x="1415732" y="153377"/>
                  </a:lnTo>
                  <a:lnTo>
                    <a:pt x="1445234" y="153377"/>
                  </a:lnTo>
                  <a:lnTo>
                    <a:pt x="1445234" y="238074"/>
                  </a:lnTo>
                  <a:lnTo>
                    <a:pt x="1516659" y="238074"/>
                  </a:lnTo>
                  <a:lnTo>
                    <a:pt x="1516659" y="153377"/>
                  </a:lnTo>
                  <a:lnTo>
                    <a:pt x="1546148" y="153377"/>
                  </a:lnTo>
                  <a:lnTo>
                    <a:pt x="1606207" y="238074"/>
                  </a:lnTo>
                  <a:lnTo>
                    <a:pt x="1686877" y="238074"/>
                  </a:lnTo>
                  <a:lnTo>
                    <a:pt x="1686877" y="227393"/>
                  </a:lnTo>
                  <a:lnTo>
                    <a:pt x="1606931" y="116725"/>
                  </a:lnTo>
                  <a:lnTo>
                    <a:pt x="1693633" y="15303"/>
                  </a:lnTo>
                  <a:lnTo>
                    <a:pt x="1693633" y="4622"/>
                  </a:lnTo>
                  <a:close/>
                </a:path>
                <a:path w="1798954" h="243205">
                  <a:moveTo>
                    <a:pt x="1798472" y="153695"/>
                  </a:moveTo>
                  <a:lnTo>
                    <a:pt x="1727034" y="153695"/>
                  </a:lnTo>
                  <a:lnTo>
                    <a:pt x="1727034" y="237515"/>
                  </a:lnTo>
                  <a:lnTo>
                    <a:pt x="1798472" y="237515"/>
                  </a:lnTo>
                  <a:lnTo>
                    <a:pt x="1798472" y="1536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5232171" y="2929865"/>
            <a:ext cx="880744" cy="243204"/>
          </a:xfrm>
          <a:custGeom>
            <a:avLst/>
            <a:gdLst/>
            <a:ahLst/>
            <a:cxnLst/>
            <a:rect l="l" t="t" r="r" b="b"/>
            <a:pathLst>
              <a:path w="880745" h="243205">
                <a:moveTo>
                  <a:pt x="245567" y="5105"/>
                </a:moveTo>
                <a:lnTo>
                  <a:pt x="174129" y="5105"/>
                </a:lnTo>
                <a:lnTo>
                  <a:pt x="174129" y="88925"/>
                </a:lnTo>
                <a:lnTo>
                  <a:pt x="71437" y="88925"/>
                </a:lnTo>
                <a:lnTo>
                  <a:pt x="71437" y="5105"/>
                </a:lnTo>
                <a:lnTo>
                  <a:pt x="0" y="5105"/>
                </a:lnTo>
                <a:lnTo>
                  <a:pt x="0" y="88925"/>
                </a:lnTo>
                <a:lnTo>
                  <a:pt x="0" y="153695"/>
                </a:lnTo>
                <a:lnTo>
                  <a:pt x="174129" y="153695"/>
                </a:lnTo>
                <a:lnTo>
                  <a:pt x="174129" y="237515"/>
                </a:lnTo>
                <a:lnTo>
                  <a:pt x="245567" y="237515"/>
                </a:lnTo>
                <a:lnTo>
                  <a:pt x="245567" y="153695"/>
                </a:lnTo>
                <a:lnTo>
                  <a:pt x="245567" y="88925"/>
                </a:lnTo>
                <a:lnTo>
                  <a:pt x="245567" y="5105"/>
                </a:lnTo>
                <a:close/>
              </a:path>
              <a:path w="880745" h="243205">
                <a:moveTo>
                  <a:pt x="568540" y="119926"/>
                </a:moveTo>
                <a:lnTo>
                  <a:pt x="567486" y="103200"/>
                </a:lnTo>
                <a:lnTo>
                  <a:pt x="567474" y="103060"/>
                </a:lnTo>
                <a:lnTo>
                  <a:pt x="564184" y="86829"/>
                </a:lnTo>
                <a:lnTo>
                  <a:pt x="564146" y="86601"/>
                </a:lnTo>
                <a:lnTo>
                  <a:pt x="558673" y="71526"/>
                </a:lnTo>
                <a:lnTo>
                  <a:pt x="558596" y="71297"/>
                </a:lnTo>
                <a:lnTo>
                  <a:pt x="555993" y="66548"/>
                </a:lnTo>
                <a:lnTo>
                  <a:pt x="529361" y="33007"/>
                </a:lnTo>
                <a:lnTo>
                  <a:pt x="495744" y="13182"/>
                </a:lnTo>
                <a:lnTo>
                  <a:pt x="495744" y="119926"/>
                </a:lnTo>
                <a:lnTo>
                  <a:pt x="495744" y="123482"/>
                </a:lnTo>
                <a:lnTo>
                  <a:pt x="478332" y="163156"/>
                </a:lnTo>
                <a:lnTo>
                  <a:pt x="441210" y="175336"/>
                </a:lnTo>
                <a:lnTo>
                  <a:pt x="423964" y="176149"/>
                </a:lnTo>
                <a:lnTo>
                  <a:pt x="407136" y="175336"/>
                </a:lnTo>
                <a:lnTo>
                  <a:pt x="370293" y="163156"/>
                </a:lnTo>
                <a:lnTo>
                  <a:pt x="352526" y="123482"/>
                </a:lnTo>
                <a:lnTo>
                  <a:pt x="352526" y="119926"/>
                </a:lnTo>
                <a:lnTo>
                  <a:pt x="370649" y="80073"/>
                </a:lnTo>
                <a:lnTo>
                  <a:pt x="407428" y="67386"/>
                </a:lnTo>
                <a:lnTo>
                  <a:pt x="423964" y="66548"/>
                </a:lnTo>
                <a:lnTo>
                  <a:pt x="455777" y="69926"/>
                </a:lnTo>
                <a:lnTo>
                  <a:pt x="455460" y="69926"/>
                </a:lnTo>
                <a:lnTo>
                  <a:pt x="477799" y="79895"/>
                </a:lnTo>
                <a:lnTo>
                  <a:pt x="491248" y="96570"/>
                </a:lnTo>
                <a:lnTo>
                  <a:pt x="495744" y="119926"/>
                </a:lnTo>
                <a:lnTo>
                  <a:pt x="495744" y="13182"/>
                </a:lnTo>
                <a:lnTo>
                  <a:pt x="483323" y="8407"/>
                </a:lnTo>
                <a:lnTo>
                  <a:pt x="464908" y="3733"/>
                </a:lnTo>
                <a:lnTo>
                  <a:pt x="445122" y="927"/>
                </a:lnTo>
                <a:lnTo>
                  <a:pt x="423964" y="0"/>
                </a:lnTo>
                <a:lnTo>
                  <a:pt x="403098" y="927"/>
                </a:lnTo>
                <a:lnTo>
                  <a:pt x="365252" y="8407"/>
                </a:lnTo>
                <a:lnTo>
                  <a:pt x="319252" y="33007"/>
                </a:lnTo>
                <a:lnTo>
                  <a:pt x="289763" y="71526"/>
                </a:lnTo>
                <a:lnTo>
                  <a:pt x="284238" y="86601"/>
                </a:lnTo>
                <a:lnTo>
                  <a:pt x="284149" y="86829"/>
                </a:lnTo>
                <a:lnTo>
                  <a:pt x="280822" y="103060"/>
                </a:lnTo>
                <a:lnTo>
                  <a:pt x="280784" y="103200"/>
                </a:lnTo>
                <a:lnTo>
                  <a:pt x="279717" y="119926"/>
                </a:lnTo>
                <a:lnTo>
                  <a:pt x="279730" y="123482"/>
                </a:lnTo>
                <a:lnTo>
                  <a:pt x="280784" y="139852"/>
                </a:lnTo>
                <a:lnTo>
                  <a:pt x="284073" y="155816"/>
                </a:lnTo>
                <a:lnTo>
                  <a:pt x="284149" y="156222"/>
                </a:lnTo>
                <a:lnTo>
                  <a:pt x="307619" y="198767"/>
                </a:lnTo>
                <a:lnTo>
                  <a:pt x="348259" y="227926"/>
                </a:lnTo>
                <a:lnTo>
                  <a:pt x="403098" y="241769"/>
                </a:lnTo>
                <a:lnTo>
                  <a:pt x="423964" y="242697"/>
                </a:lnTo>
                <a:lnTo>
                  <a:pt x="445122" y="241769"/>
                </a:lnTo>
                <a:lnTo>
                  <a:pt x="483323" y="234391"/>
                </a:lnTo>
                <a:lnTo>
                  <a:pt x="529323" y="210045"/>
                </a:lnTo>
                <a:lnTo>
                  <a:pt x="556183" y="176149"/>
                </a:lnTo>
                <a:lnTo>
                  <a:pt x="558596" y="171754"/>
                </a:lnTo>
                <a:lnTo>
                  <a:pt x="564146" y="156451"/>
                </a:lnTo>
                <a:lnTo>
                  <a:pt x="567474" y="140004"/>
                </a:lnTo>
                <a:lnTo>
                  <a:pt x="568515" y="123482"/>
                </a:lnTo>
                <a:lnTo>
                  <a:pt x="568540" y="119926"/>
                </a:lnTo>
                <a:close/>
              </a:path>
              <a:path w="880745" h="243205">
                <a:moveTo>
                  <a:pt x="880249" y="103555"/>
                </a:moveTo>
                <a:lnTo>
                  <a:pt x="869950" y="62217"/>
                </a:lnTo>
                <a:lnTo>
                  <a:pt x="840092" y="28956"/>
                </a:lnTo>
                <a:lnTo>
                  <a:pt x="794321" y="7404"/>
                </a:lnTo>
                <a:lnTo>
                  <a:pt x="737387" y="0"/>
                </a:lnTo>
                <a:lnTo>
                  <a:pt x="716203" y="927"/>
                </a:lnTo>
                <a:lnTo>
                  <a:pt x="677811" y="8407"/>
                </a:lnTo>
                <a:lnTo>
                  <a:pt x="631317" y="32956"/>
                </a:lnTo>
                <a:lnTo>
                  <a:pt x="601522" y="71297"/>
                </a:lnTo>
                <a:lnTo>
                  <a:pt x="591324" y="120637"/>
                </a:lnTo>
                <a:lnTo>
                  <a:pt x="592455" y="140004"/>
                </a:lnTo>
                <a:lnTo>
                  <a:pt x="609460" y="185940"/>
                </a:lnTo>
                <a:lnTo>
                  <a:pt x="645033" y="219773"/>
                </a:lnTo>
                <a:lnTo>
                  <a:pt x="696341" y="239001"/>
                </a:lnTo>
                <a:lnTo>
                  <a:pt x="737387" y="242697"/>
                </a:lnTo>
                <a:lnTo>
                  <a:pt x="757453" y="241871"/>
                </a:lnTo>
                <a:lnTo>
                  <a:pt x="811123" y="229527"/>
                </a:lnTo>
                <a:lnTo>
                  <a:pt x="851903" y="203974"/>
                </a:lnTo>
                <a:lnTo>
                  <a:pt x="875665" y="167881"/>
                </a:lnTo>
                <a:lnTo>
                  <a:pt x="880249" y="139852"/>
                </a:lnTo>
                <a:lnTo>
                  <a:pt x="880249" y="137363"/>
                </a:lnTo>
                <a:lnTo>
                  <a:pt x="807402" y="137363"/>
                </a:lnTo>
                <a:lnTo>
                  <a:pt x="807402" y="139852"/>
                </a:lnTo>
                <a:lnTo>
                  <a:pt x="806259" y="148069"/>
                </a:lnTo>
                <a:lnTo>
                  <a:pt x="767016" y="173799"/>
                </a:lnTo>
                <a:lnTo>
                  <a:pt x="737387" y="176149"/>
                </a:lnTo>
                <a:lnTo>
                  <a:pt x="719797" y="175348"/>
                </a:lnTo>
                <a:lnTo>
                  <a:pt x="681951" y="163334"/>
                </a:lnTo>
                <a:lnTo>
                  <a:pt x="664184" y="123482"/>
                </a:lnTo>
                <a:lnTo>
                  <a:pt x="664184" y="119926"/>
                </a:lnTo>
                <a:lnTo>
                  <a:pt x="682129" y="79705"/>
                </a:lnTo>
                <a:lnTo>
                  <a:pt x="719747" y="67373"/>
                </a:lnTo>
                <a:lnTo>
                  <a:pt x="737031" y="66548"/>
                </a:lnTo>
                <a:lnTo>
                  <a:pt x="752373" y="67170"/>
                </a:lnTo>
                <a:lnTo>
                  <a:pt x="796696" y="81940"/>
                </a:lnTo>
                <a:lnTo>
                  <a:pt x="807402" y="103555"/>
                </a:lnTo>
                <a:lnTo>
                  <a:pt x="807402" y="106045"/>
                </a:lnTo>
                <a:lnTo>
                  <a:pt x="880249" y="106045"/>
                </a:lnTo>
                <a:lnTo>
                  <a:pt x="880249" y="1035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6117753" y="2934486"/>
            <a:ext cx="618490" cy="238125"/>
            <a:chOff x="6117753" y="2934486"/>
            <a:chExt cx="618490" cy="238125"/>
          </a:xfrm>
        </p:grpSpPr>
        <p:sp>
          <p:nvSpPr>
            <p:cNvPr id="57" name="object 57"/>
            <p:cNvSpPr/>
            <p:nvPr/>
          </p:nvSpPr>
          <p:spPr>
            <a:xfrm>
              <a:off x="6117742" y="2934971"/>
              <a:ext cx="234950" cy="232410"/>
            </a:xfrm>
            <a:custGeom>
              <a:avLst/>
              <a:gdLst/>
              <a:ahLst/>
              <a:cxnLst/>
              <a:rect l="l" t="t" r="r" b="b"/>
              <a:pathLst>
                <a:path w="234950" h="232410">
                  <a:moveTo>
                    <a:pt x="23489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81737" y="63500"/>
                  </a:lnTo>
                  <a:lnTo>
                    <a:pt x="81737" y="232410"/>
                  </a:lnTo>
                  <a:lnTo>
                    <a:pt x="153162" y="232410"/>
                  </a:lnTo>
                  <a:lnTo>
                    <a:pt x="153162" y="63500"/>
                  </a:lnTo>
                  <a:lnTo>
                    <a:pt x="234899" y="63500"/>
                  </a:lnTo>
                  <a:lnTo>
                    <a:pt x="2348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80722" y="2934486"/>
              <a:ext cx="241639" cy="23308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56490" y="2934486"/>
              <a:ext cx="79592" cy="238071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1222970" y="3541997"/>
            <a:ext cx="240665" cy="184150"/>
            <a:chOff x="1222970" y="3541997"/>
            <a:chExt cx="240665" cy="184150"/>
          </a:xfrm>
        </p:grpSpPr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22970" y="3541997"/>
              <a:ext cx="171651" cy="183636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428151" y="3576321"/>
              <a:ext cx="34925" cy="146050"/>
            </a:xfrm>
            <a:custGeom>
              <a:avLst/>
              <a:gdLst/>
              <a:ahLst/>
              <a:cxnLst/>
              <a:rect l="l" t="t" r="r" b="b"/>
              <a:pathLst>
                <a:path w="34925" h="146050">
                  <a:moveTo>
                    <a:pt x="0" y="146050"/>
                  </a:moveTo>
                  <a:lnTo>
                    <a:pt x="34870" y="146050"/>
                  </a:lnTo>
                  <a:lnTo>
                    <a:pt x="34870" y="0"/>
                  </a:lnTo>
                  <a:lnTo>
                    <a:pt x="0" y="0"/>
                  </a:lnTo>
                  <a:lnTo>
                    <a:pt x="0" y="1460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1428151" y="3541997"/>
            <a:ext cx="436245" cy="217170"/>
            <a:chOff x="1428151" y="3541997"/>
            <a:chExt cx="436245" cy="217170"/>
          </a:xfrm>
        </p:grpSpPr>
        <p:sp>
          <p:nvSpPr>
            <p:cNvPr id="64" name="object 64"/>
            <p:cNvSpPr/>
            <p:nvPr/>
          </p:nvSpPr>
          <p:spPr>
            <a:xfrm>
              <a:off x="1428140" y="3545841"/>
              <a:ext cx="153035" cy="176530"/>
            </a:xfrm>
            <a:custGeom>
              <a:avLst/>
              <a:gdLst/>
              <a:ahLst/>
              <a:cxnLst/>
              <a:rect l="l" t="t" r="r" b="b"/>
              <a:pathLst>
                <a:path w="153034" h="176529">
                  <a:moveTo>
                    <a:pt x="152768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17919" y="30480"/>
                  </a:lnTo>
                  <a:lnTo>
                    <a:pt x="117919" y="176530"/>
                  </a:lnTo>
                  <a:lnTo>
                    <a:pt x="152768" y="176530"/>
                  </a:lnTo>
                  <a:lnTo>
                    <a:pt x="152768" y="30480"/>
                  </a:lnTo>
                  <a:lnTo>
                    <a:pt x="1527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17383" y="3541997"/>
              <a:ext cx="183625" cy="183636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820433" y="3682520"/>
              <a:ext cx="43815" cy="76200"/>
            </a:xfrm>
            <a:custGeom>
              <a:avLst/>
              <a:gdLst/>
              <a:ahLst/>
              <a:cxnLst/>
              <a:rect l="l" t="t" r="r" b="b"/>
              <a:pathLst>
                <a:path w="43814" h="76200">
                  <a:moveTo>
                    <a:pt x="43387" y="0"/>
                  </a:moveTo>
                  <a:lnTo>
                    <a:pt x="3737" y="0"/>
                  </a:lnTo>
                  <a:lnTo>
                    <a:pt x="3737" y="39653"/>
                  </a:lnTo>
                  <a:lnTo>
                    <a:pt x="22094" y="39653"/>
                  </a:lnTo>
                  <a:lnTo>
                    <a:pt x="0" y="76111"/>
                  </a:lnTo>
                  <a:lnTo>
                    <a:pt x="23162" y="76111"/>
                  </a:lnTo>
                  <a:lnTo>
                    <a:pt x="43387" y="43642"/>
                  </a:lnTo>
                  <a:lnTo>
                    <a:pt x="433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/>
          <p:nvPr/>
        </p:nvSpPr>
        <p:spPr>
          <a:xfrm>
            <a:off x="1958307" y="3648711"/>
            <a:ext cx="34925" cy="73660"/>
          </a:xfrm>
          <a:custGeom>
            <a:avLst/>
            <a:gdLst/>
            <a:ahLst/>
            <a:cxnLst/>
            <a:rect l="l" t="t" r="r" b="b"/>
            <a:pathLst>
              <a:path w="34925" h="73660">
                <a:moveTo>
                  <a:pt x="0" y="73660"/>
                </a:moveTo>
                <a:lnTo>
                  <a:pt x="34851" y="73660"/>
                </a:lnTo>
                <a:lnTo>
                  <a:pt x="34851" y="0"/>
                </a:lnTo>
                <a:lnTo>
                  <a:pt x="0" y="0"/>
                </a:lnTo>
                <a:lnTo>
                  <a:pt x="0" y="736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" name="object 68"/>
          <p:cNvGrpSpPr/>
          <p:nvPr/>
        </p:nvGrpSpPr>
        <p:grpSpPr>
          <a:xfrm>
            <a:off x="1958307" y="3545841"/>
            <a:ext cx="1392555" cy="180340"/>
            <a:chOff x="1958307" y="3545841"/>
            <a:chExt cx="1392555" cy="180340"/>
          </a:xfrm>
        </p:grpSpPr>
        <p:sp>
          <p:nvSpPr>
            <p:cNvPr id="69" name="object 69"/>
            <p:cNvSpPr/>
            <p:nvPr/>
          </p:nvSpPr>
          <p:spPr>
            <a:xfrm>
              <a:off x="1958302" y="3545841"/>
              <a:ext cx="155575" cy="176530"/>
            </a:xfrm>
            <a:custGeom>
              <a:avLst/>
              <a:gdLst/>
              <a:ahLst/>
              <a:cxnLst/>
              <a:rect l="l" t="t" r="r" b="b"/>
              <a:pathLst>
                <a:path w="155575" h="176529">
                  <a:moveTo>
                    <a:pt x="155409" y="0"/>
                  </a:moveTo>
                  <a:lnTo>
                    <a:pt x="120548" y="0"/>
                  </a:lnTo>
                  <a:lnTo>
                    <a:pt x="120548" y="72390"/>
                  </a:lnTo>
                  <a:lnTo>
                    <a:pt x="34848" y="72390"/>
                  </a:lnTo>
                  <a:lnTo>
                    <a:pt x="34848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102870"/>
                  </a:lnTo>
                  <a:lnTo>
                    <a:pt x="120548" y="102870"/>
                  </a:lnTo>
                  <a:lnTo>
                    <a:pt x="120548" y="176530"/>
                  </a:lnTo>
                  <a:lnTo>
                    <a:pt x="155409" y="176530"/>
                  </a:lnTo>
                  <a:lnTo>
                    <a:pt x="155409" y="102870"/>
                  </a:lnTo>
                  <a:lnTo>
                    <a:pt x="155409" y="72390"/>
                  </a:lnTo>
                  <a:lnTo>
                    <a:pt x="1554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49116" y="3592300"/>
              <a:ext cx="127217" cy="13333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05605" y="3595760"/>
              <a:ext cx="123221" cy="12641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456502" y="3592300"/>
              <a:ext cx="127213" cy="13333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04481" y="3595760"/>
              <a:ext cx="137317" cy="12641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769483" y="3592300"/>
              <a:ext cx="137314" cy="13333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931026" y="3595760"/>
              <a:ext cx="123212" cy="12641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91507" y="3592300"/>
              <a:ext cx="259210" cy="133333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3505601" y="3541997"/>
            <a:ext cx="1017269" cy="184150"/>
            <a:chOff x="3505601" y="3541997"/>
            <a:chExt cx="1017269" cy="184150"/>
          </a:xfrm>
        </p:grpSpPr>
        <p:pic>
          <p:nvPicPr>
            <p:cNvPr id="78" name="object 7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717457" y="3592300"/>
              <a:ext cx="129599" cy="13333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505601" y="3541997"/>
              <a:ext cx="183643" cy="18363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869683" y="3592300"/>
              <a:ext cx="137317" cy="13333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032295" y="3544128"/>
              <a:ext cx="134124" cy="18150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199417" y="3595760"/>
              <a:ext cx="171400" cy="126413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389979" y="3592300"/>
              <a:ext cx="132805" cy="133333"/>
            </a:xfrm>
            <a:prstGeom prst="rect">
              <a:avLst/>
            </a:prstGeom>
          </p:spPr>
        </p:pic>
      </p:grpSp>
      <p:grpSp>
        <p:nvGrpSpPr>
          <p:cNvPr id="84" name="object 84"/>
          <p:cNvGrpSpPr/>
          <p:nvPr/>
        </p:nvGrpSpPr>
        <p:grpSpPr>
          <a:xfrm>
            <a:off x="4613263" y="3592300"/>
            <a:ext cx="790575" cy="133350"/>
            <a:chOff x="4613263" y="3592300"/>
            <a:chExt cx="790575" cy="133350"/>
          </a:xfrm>
        </p:grpSpPr>
        <p:pic>
          <p:nvPicPr>
            <p:cNvPr id="85" name="object 8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613263" y="3595759"/>
              <a:ext cx="264546" cy="126413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903089" y="3592300"/>
              <a:ext cx="127209" cy="133333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058233" y="3592300"/>
              <a:ext cx="129618" cy="13333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210474" y="3592300"/>
              <a:ext cx="129607" cy="133333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5369890" y="3672841"/>
              <a:ext cx="33655" cy="49530"/>
            </a:xfrm>
            <a:custGeom>
              <a:avLst/>
              <a:gdLst/>
              <a:ahLst/>
              <a:cxnLst/>
              <a:rect l="l" t="t" r="r" b="b"/>
              <a:pathLst>
                <a:path w="33654" h="49529">
                  <a:moveTo>
                    <a:pt x="0" y="49529"/>
                  </a:moveTo>
                  <a:lnTo>
                    <a:pt x="33529" y="49529"/>
                  </a:lnTo>
                  <a:lnTo>
                    <a:pt x="33529" y="0"/>
                  </a:lnTo>
                  <a:lnTo>
                    <a:pt x="0" y="0"/>
                  </a:lnTo>
                  <a:lnTo>
                    <a:pt x="0" y="495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0" name="object 90"/>
          <p:cNvGrpSpPr/>
          <p:nvPr/>
        </p:nvGrpSpPr>
        <p:grpSpPr>
          <a:xfrm>
            <a:off x="5369890" y="3592300"/>
            <a:ext cx="488950" cy="133350"/>
            <a:chOff x="5369890" y="3592300"/>
            <a:chExt cx="488950" cy="133350"/>
          </a:xfrm>
        </p:grpSpPr>
        <p:sp>
          <p:nvSpPr>
            <p:cNvPr id="91" name="object 91"/>
            <p:cNvSpPr/>
            <p:nvPr/>
          </p:nvSpPr>
          <p:spPr>
            <a:xfrm>
              <a:off x="5369890" y="3595371"/>
              <a:ext cx="128270" cy="127000"/>
            </a:xfrm>
            <a:custGeom>
              <a:avLst/>
              <a:gdLst/>
              <a:ahLst/>
              <a:cxnLst/>
              <a:rect l="l" t="t" r="r" b="b"/>
              <a:pathLst>
                <a:path w="128270" h="127000">
                  <a:moveTo>
                    <a:pt x="127990" y="0"/>
                  </a:moveTo>
                  <a:lnTo>
                    <a:pt x="94462" y="0"/>
                  </a:lnTo>
                  <a:lnTo>
                    <a:pt x="94462" y="48260"/>
                  </a:lnTo>
                  <a:lnTo>
                    <a:pt x="33528" y="48260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77470"/>
                  </a:lnTo>
                  <a:lnTo>
                    <a:pt x="94462" y="77470"/>
                  </a:lnTo>
                  <a:lnTo>
                    <a:pt x="94462" y="127000"/>
                  </a:lnTo>
                  <a:lnTo>
                    <a:pt x="127990" y="127000"/>
                  </a:lnTo>
                  <a:lnTo>
                    <a:pt x="127990" y="77470"/>
                  </a:lnTo>
                  <a:lnTo>
                    <a:pt x="127990" y="48260"/>
                  </a:lnTo>
                  <a:lnTo>
                    <a:pt x="1279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535157" y="3595759"/>
              <a:ext cx="171385" cy="12641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725702" y="3592300"/>
              <a:ext cx="132801" cy="133333"/>
            </a:xfrm>
            <a:prstGeom prst="rect">
              <a:avLst/>
            </a:prstGeom>
          </p:spPr>
        </p:pic>
      </p:grpSp>
      <p:sp>
        <p:nvSpPr>
          <p:cNvPr id="94" name="object 94"/>
          <p:cNvSpPr/>
          <p:nvPr/>
        </p:nvSpPr>
        <p:spPr>
          <a:xfrm>
            <a:off x="3377336" y="3682520"/>
            <a:ext cx="43815" cy="76200"/>
          </a:xfrm>
          <a:custGeom>
            <a:avLst/>
            <a:gdLst/>
            <a:ahLst/>
            <a:cxnLst/>
            <a:rect l="l" t="t" r="r" b="b"/>
            <a:pathLst>
              <a:path w="43814" h="76200">
                <a:moveTo>
                  <a:pt x="43373" y="0"/>
                </a:moveTo>
                <a:lnTo>
                  <a:pt x="3714" y="0"/>
                </a:lnTo>
                <a:lnTo>
                  <a:pt x="3714" y="39653"/>
                </a:lnTo>
                <a:lnTo>
                  <a:pt x="22078" y="39653"/>
                </a:lnTo>
                <a:lnTo>
                  <a:pt x="0" y="76111"/>
                </a:lnTo>
                <a:lnTo>
                  <a:pt x="23148" y="76111"/>
                </a:lnTo>
                <a:lnTo>
                  <a:pt x="43373" y="43642"/>
                </a:lnTo>
                <a:lnTo>
                  <a:pt x="433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235217" y="4344671"/>
            <a:ext cx="34925" cy="146050"/>
          </a:xfrm>
          <a:custGeom>
            <a:avLst/>
            <a:gdLst/>
            <a:ahLst/>
            <a:cxnLst/>
            <a:rect l="l" t="t" r="r" b="b"/>
            <a:pathLst>
              <a:path w="34925" h="146050">
                <a:moveTo>
                  <a:pt x="0" y="146049"/>
                </a:moveTo>
                <a:lnTo>
                  <a:pt x="34855" y="146049"/>
                </a:lnTo>
                <a:lnTo>
                  <a:pt x="34855" y="0"/>
                </a:lnTo>
                <a:lnTo>
                  <a:pt x="0" y="0"/>
                </a:lnTo>
                <a:lnTo>
                  <a:pt x="0" y="1460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6" name="object 96"/>
          <p:cNvGrpSpPr/>
          <p:nvPr/>
        </p:nvGrpSpPr>
        <p:grpSpPr>
          <a:xfrm>
            <a:off x="1235217" y="4314191"/>
            <a:ext cx="1614805" cy="231140"/>
            <a:chOff x="1235217" y="4314191"/>
            <a:chExt cx="1614805" cy="231140"/>
          </a:xfrm>
        </p:grpSpPr>
        <p:sp>
          <p:nvSpPr>
            <p:cNvPr id="97" name="object 97"/>
            <p:cNvSpPr/>
            <p:nvPr/>
          </p:nvSpPr>
          <p:spPr>
            <a:xfrm>
              <a:off x="1235214" y="4314191"/>
              <a:ext cx="153035" cy="176530"/>
            </a:xfrm>
            <a:custGeom>
              <a:avLst/>
              <a:gdLst/>
              <a:ahLst/>
              <a:cxnLst/>
              <a:rect l="l" t="t" r="r" b="b"/>
              <a:pathLst>
                <a:path w="153034" h="176529">
                  <a:moveTo>
                    <a:pt x="152755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17894" y="30480"/>
                  </a:lnTo>
                  <a:lnTo>
                    <a:pt x="117894" y="176530"/>
                  </a:lnTo>
                  <a:lnTo>
                    <a:pt x="152755" y="176530"/>
                  </a:lnTo>
                  <a:lnTo>
                    <a:pt x="152755" y="30480"/>
                  </a:lnTo>
                  <a:lnTo>
                    <a:pt x="1527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25498" y="4360807"/>
              <a:ext cx="137326" cy="13333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585713" y="4360807"/>
              <a:ext cx="273053" cy="133336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878732" y="4360807"/>
              <a:ext cx="276774" cy="18416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179195" y="4360807"/>
              <a:ext cx="137321" cy="13333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339392" y="4360807"/>
              <a:ext cx="129621" cy="133336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491639" y="4360807"/>
              <a:ext cx="129599" cy="133336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651051" y="4364266"/>
              <a:ext cx="128000" cy="126414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2816318" y="4441191"/>
              <a:ext cx="33655" cy="49530"/>
            </a:xfrm>
            <a:custGeom>
              <a:avLst/>
              <a:gdLst/>
              <a:ahLst/>
              <a:cxnLst/>
              <a:rect l="l" t="t" r="r" b="b"/>
              <a:pathLst>
                <a:path w="33655" h="49529">
                  <a:moveTo>
                    <a:pt x="0" y="49530"/>
                  </a:moveTo>
                  <a:lnTo>
                    <a:pt x="33534" y="49530"/>
                  </a:lnTo>
                  <a:lnTo>
                    <a:pt x="33534" y="0"/>
                  </a:lnTo>
                  <a:lnTo>
                    <a:pt x="0" y="0"/>
                  </a:lnTo>
                  <a:lnTo>
                    <a:pt x="0" y="495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106"/>
          <p:cNvSpPr/>
          <p:nvPr/>
        </p:nvSpPr>
        <p:spPr>
          <a:xfrm>
            <a:off x="2816313" y="4363721"/>
            <a:ext cx="266065" cy="127000"/>
          </a:xfrm>
          <a:custGeom>
            <a:avLst/>
            <a:gdLst/>
            <a:ahLst/>
            <a:cxnLst/>
            <a:rect l="l" t="t" r="r" b="b"/>
            <a:pathLst>
              <a:path w="266064" h="127000">
                <a:moveTo>
                  <a:pt x="128016" y="0"/>
                </a:moveTo>
                <a:lnTo>
                  <a:pt x="94475" y="0"/>
                </a:lnTo>
                <a:lnTo>
                  <a:pt x="94475" y="48260"/>
                </a:lnTo>
                <a:lnTo>
                  <a:pt x="33528" y="48260"/>
                </a:lnTo>
                <a:lnTo>
                  <a:pt x="33528" y="0"/>
                </a:lnTo>
                <a:lnTo>
                  <a:pt x="0" y="0"/>
                </a:lnTo>
                <a:lnTo>
                  <a:pt x="0" y="48260"/>
                </a:lnTo>
                <a:lnTo>
                  <a:pt x="0" y="77470"/>
                </a:lnTo>
                <a:lnTo>
                  <a:pt x="94475" y="77470"/>
                </a:lnTo>
                <a:lnTo>
                  <a:pt x="94475" y="127000"/>
                </a:lnTo>
                <a:lnTo>
                  <a:pt x="128016" y="127000"/>
                </a:lnTo>
                <a:lnTo>
                  <a:pt x="128016" y="77470"/>
                </a:lnTo>
                <a:lnTo>
                  <a:pt x="128016" y="48260"/>
                </a:lnTo>
                <a:lnTo>
                  <a:pt x="128016" y="0"/>
                </a:lnTo>
                <a:close/>
              </a:path>
              <a:path w="266064" h="127000">
                <a:moveTo>
                  <a:pt x="265607" y="0"/>
                </a:moveTo>
                <a:lnTo>
                  <a:pt x="165265" y="0"/>
                </a:lnTo>
                <a:lnTo>
                  <a:pt x="165265" y="29210"/>
                </a:lnTo>
                <a:lnTo>
                  <a:pt x="165265" y="127000"/>
                </a:lnTo>
                <a:lnTo>
                  <a:pt x="198793" y="127000"/>
                </a:lnTo>
                <a:lnTo>
                  <a:pt x="198793" y="29210"/>
                </a:lnTo>
                <a:lnTo>
                  <a:pt x="265607" y="29210"/>
                </a:lnTo>
                <a:lnTo>
                  <a:pt x="2656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7" name="object 107"/>
          <p:cNvGrpSpPr/>
          <p:nvPr/>
        </p:nvGrpSpPr>
        <p:grpSpPr>
          <a:xfrm>
            <a:off x="3240533" y="4313966"/>
            <a:ext cx="728345" cy="180340"/>
            <a:chOff x="3240533" y="4313966"/>
            <a:chExt cx="728345" cy="180340"/>
          </a:xfrm>
        </p:grpSpPr>
        <p:pic>
          <p:nvPicPr>
            <p:cNvPr id="108" name="object 10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40533" y="4313966"/>
              <a:ext cx="210249" cy="176714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491777" y="4360807"/>
              <a:ext cx="132800" cy="133336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653841" y="4360807"/>
              <a:ext cx="245908" cy="133336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3934886" y="4392931"/>
              <a:ext cx="33655" cy="97790"/>
            </a:xfrm>
            <a:custGeom>
              <a:avLst/>
              <a:gdLst/>
              <a:ahLst/>
              <a:cxnLst/>
              <a:rect l="l" t="t" r="r" b="b"/>
              <a:pathLst>
                <a:path w="33654" h="97789">
                  <a:moveTo>
                    <a:pt x="0" y="97790"/>
                  </a:moveTo>
                  <a:lnTo>
                    <a:pt x="33533" y="97790"/>
                  </a:lnTo>
                  <a:lnTo>
                    <a:pt x="33533" y="0"/>
                  </a:lnTo>
                  <a:lnTo>
                    <a:pt x="0" y="0"/>
                  </a:lnTo>
                  <a:lnTo>
                    <a:pt x="0" y="977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2"/>
          <p:cNvGrpSpPr/>
          <p:nvPr/>
        </p:nvGrpSpPr>
        <p:grpSpPr>
          <a:xfrm>
            <a:off x="3934886" y="4360807"/>
            <a:ext cx="1096645" cy="184785"/>
            <a:chOff x="3934886" y="4360807"/>
            <a:chExt cx="1096645" cy="184785"/>
          </a:xfrm>
        </p:grpSpPr>
        <p:sp>
          <p:nvSpPr>
            <p:cNvPr id="113" name="object 113"/>
            <p:cNvSpPr/>
            <p:nvPr/>
          </p:nvSpPr>
          <p:spPr>
            <a:xfrm>
              <a:off x="3934879" y="4363721"/>
              <a:ext cx="126364" cy="127000"/>
            </a:xfrm>
            <a:custGeom>
              <a:avLst/>
              <a:gdLst/>
              <a:ahLst/>
              <a:cxnLst/>
              <a:rect l="l" t="t" r="r" b="b"/>
              <a:pathLst>
                <a:path w="126364" h="127000">
                  <a:moveTo>
                    <a:pt x="126149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2621" y="29210"/>
                  </a:lnTo>
                  <a:lnTo>
                    <a:pt x="92621" y="127000"/>
                  </a:lnTo>
                  <a:lnTo>
                    <a:pt x="126149" y="127000"/>
                  </a:lnTo>
                  <a:lnTo>
                    <a:pt x="126149" y="29210"/>
                  </a:lnTo>
                  <a:lnTo>
                    <a:pt x="1261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098030" y="4360807"/>
              <a:ext cx="135191" cy="184165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256910" y="4360807"/>
              <a:ext cx="137321" cy="13333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417128" y="4360807"/>
              <a:ext cx="132800" cy="133336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579193" y="4363721"/>
              <a:ext cx="260545" cy="127000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4859700" y="4364266"/>
              <a:ext cx="171450" cy="127000"/>
            </a:xfrm>
            <a:custGeom>
              <a:avLst/>
              <a:gdLst/>
              <a:ahLst/>
              <a:cxnLst/>
              <a:rect l="l" t="t" r="r" b="b"/>
              <a:pathLst>
                <a:path w="171450" h="127000">
                  <a:moveTo>
                    <a:pt x="33538" y="0"/>
                  </a:moveTo>
                  <a:lnTo>
                    <a:pt x="0" y="0"/>
                  </a:lnTo>
                  <a:lnTo>
                    <a:pt x="0" y="126414"/>
                  </a:lnTo>
                  <a:lnTo>
                    <a:pt x="67335" y="126414"/>
                  </a:lnTo>
                  <a:lnTo>
                    <a:pt x="78970" y="125615"/>
                  </a:lnTo>
                  <a:lnTo>
                    <a:pt x="114676" y="99202"/>
                  </a:lnTo>
                  <a:lnTo>
                    <a:pt x="115267" y="97138"/>
                  </a:lnTo>
                  <a:lnTo>
                    <a:pt x="33538" y="97138"/>
                  </a:lnTo>
                  <a:lnTo>
                    <a:pt x="33538" y="65736"/>
                  </a:lnTo>
                  <a:lnTo>
                    <a:pt x="115267" y="65736"/>
                  </a:lnTo>
                  <a:lnTo>
                    <a:pt x="114676" y="63671"/>
                  </a:lnTo>
                  <a:lnTo>
                    <a:pt x="78970" y="37259"/>
                  </a:lnTo>
                  <a:lnTo>
                    <a:pt x="67335" y="36460"/>
                  </a:lnTo>
                  <a:lnTo>
                    <a:pt x="33538" y="36460"/>
                  </a:lnTo>
                  <a:lnTo>
                    <a:pt x="33538" y="0"/>
                  </a:lnTo>
                  <a:close/>
                </a:path>
                <a:path w="171450" h="127000">
                  <a:moveTo>
                    <a:pt x="115267" y="65736"/>
                  </a:moveTo>
                  <a:lnTo>
                    <a:pt x="71950" y="65736"/>
                  </a:lnTo>
                  <a:lnTo>
                    <a:pt x="76389" y="67110"/>
                  </a:lnTo>
                  <a:lnTo>
                    <a:pt x="82772" y="72612"/>
                  </a:lnTo>
                  <a:lnTo>
                    <a:pt x="84359" y="76467"/>
                  </a:lnTo>
                  <a:lnTo>
                    <a:pt x="84359" y="91907"/>
                  </a:lnTo>
                  <a:lnTo>
                    <a:pt x="78332" y="97138"/>
                  </a:lnTo>
                  <a:lnTo>
                    <a:pt x="115267" y="97138"/>
                  </a:lnTo>
                  <a:lnTo>
                    <a:pt x="117100" y="90735"/>
                  </a:lnTo>
                  <a:lnTo>
                    <a:pt x="117908" y="81434"/>
                  </a:lnTo>
                  <a:lnTo>
                    <a:pt x="117141" y="72612"/>
                  </a:lnTo>
                  <a:lnTo>
                    <a:pt x="117100" y="72136"/>
                  </a:lnTo>
                  <a:lnTo>
                    <a:pt x="115267" y="65736"/>
                  </a:lnTo>
                  <a:close/>
                </a:path>
                <a:path w="171450" h="127000">
                  <a:moveTo>
                    <a:pt x="171385" y="0"/>
                  </a:moveTo>
                  <a:lnTo>
                    <a:pt x="137866" y="0"/>
                  </a:lnTo>
                  <a:lnTo>
                    <a:pt x="137866" y="126414"/>
                  </a:lnTo>
                  <a:lnTo>
                    <a:pt x="171385" y="126414"/>
                  </a:lnTo>
                  <a:lnTo>
                    <a:pt x="1713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9" name="object 119"/>
          <p:cNvGrpSpPr/>
          <p:nvPr/>
        </p:nvGrpSpPr>
        <p:grpSpPr>
          <a:xfrm>
            <a:off x="5172407" y="4314191"/>
            <a:ext cx="611505" cy="231140"/>
            <a:chOff x="5172407" y="4314191"/>
            <a:chExt cx="611505" cy="231140"/>
          </a:xfrm>
        </p:grpSpPr>
        <p:pic>
          <p:nvPicPr>
            <p:cNvPr id="120" name="object 12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172407" y="4314191"/>
              <a:ext cx="283712" cy="17653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481133" y="4360807"/>
              <a:ext cx="137318" cy="133336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648533" y="4360807"/>
              <a:ext cx="135201" cy="184165"/>
            </a:xfrm>
            <a:prstGeom prst="rect">
              <a:avLst/>
            </a:prstGeom>
          </p:spPr>
        </p:pic>
      </p:grpSp>
      <p:grpSp>
        <p:nvGrpSpPr>
          <p:cNvPr id="123" name="object 123"/>
          <p:cNvGrpSpPr/>
          <p:nvPr/>
        </p:nvGrpSpPr>
        <p:grpSpPr>
          <a:xfrm>
            <a:off x="5808743" y="4360807"/>
            <a:ext cx="900430" cy="133350"/>
            <a:chOff x="5808743" y="4360807"/>
            <a:chExt cx="900430" cy="133350"/>
          </a:xfrm>
        </p:grpSpPr>
        <p:pic>
          <p:nvPicPr>
            <p:cNvPr id="124" name="object 12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962043" y="4360807"/>
              <a:ext cx="132796" cy="133336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808743" y="4364266"/>
              <a:ext cx="123217" cy="126414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116933" y="4360807"/>
              <a:ext cx="129603" cy="133336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276343" y="4364266"/>
              <a:ext cx="269594" cy="126414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576011" y="4360807"/>
              <a:ext cx="132800" cy="133336"/>
            </a:xfrm>
            <a:prstGeom prst="rect">
              <a:avLst/>
            </a:prstGeom>
          </p:spPr>
        </p:pic>
      </p:grpSp>
      <p:grpSp>
        <p:nvGrpSpPr>
          <p:cNvPr id="129" name="object 129"/>
          <p:cNvGrpSpPr/>
          <p:nvPr/>
        </p:nvGrpSpPr>
        <p:grpSpPr>
          <a:xfrm>
            <a:off x="6782532" y="4360807"/>
            <a:ext cx="1038225" cy="184785"/>
            <a:chOff x="6782532" y="4360807"/>
            <a:chExt cx="1038225" cy="184785"/>
          </a:xfrm>
        </p:grpSpPr>
        <p:pic>
          <p:nvPicPr>
            <p:cNvPr id="130" name="object 13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782532" y="4364266"/>
              <a:ext cx="278648" cy="18070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098429" y="4364266"/>
              <a:ext cx="128015" cy="126414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249333" y="4360807"/>
              <a:ext cx="423688" cy="133336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692984" y="4364266"/>
              <a:ext cx="127209" cy="126414"/>
            </a:xfrm>
            <a:prstGeom prst="rect">
              <a:avLst/>
            </a:prstGeom>
          </p:spPr>
        </p:pic>
      </p:grpSp>
      <p:sp>
        <p:nvSpPr>
          <p:cNvPr id="134" name="object 134"/>
          <p:cNvSpPr/>
          <p:nvPr/>
        </p:nvSpPr>
        <p:spPr>
          <a:xfrm>
            <a:off x="3102681" y="4451026"/>
            <a:ext cx="43815" cy="76200"/>
          </a:xfrm>
          <a:custGeom>
            <a:avLst/>
            <a:gdLst/>
            <a:ahLst/>
            <a:cxnLst/>
            <a:rect l="l" t="t" r="r" b="b"/>
            <a:pathLst>
              <a:path w="43814" h="76200">
                <a:moveTo>
                  <a:pt x="43369" y="0"/>
                </a:moveTo>
                <a:lnTo>
                  <a:pt x="3719" y="0"/>
                </a:lnTo>
                <a:lnTo>
                  <a:pt x="3719" y="39654"/>
                </a:lnTo>
                <a:lnTo>
                  <a:pt x="22090" y="39654"/>
                </a:lnTo>
                <a:lnTo>
                  <a:pt x="0" y="76114"/>
                </a:lnTo>
                <a:lnTo>
                  <a:pt x="23144" y="76114"/>
                </a:lnTo>
                <a:lnTo>
                  <a:pt x="43369" y="43646"/>
                </a:lnTo>
                <a:lnTo>
                  <a:pt x="433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048932" y="4451026"/>
            <a:ext cx="43815" cy="76200"/>
          </a:xfrm>
          <a:custGeom>
            <a:avLst/>
            <a:gdLst/>
            <a:ahLst/>
            <a:cxnLst/>
            <a:rect l="l" t="t" r="r" b="b"/>
            <a:pathLst>
              <a:path w="43814" h="76200">
                <a:moveTo>
                  <a:pt x="43373" y="0"/>
                </a:moveTo>
                <a:lnTo>
                  <a:pt x="3718" y="0"/>
                </a:lnTo>
                <a:lnTo>
                  <a:pt x="3718" y="39654"/>
                </a:lnTo>
                <a:lnTo>
                  <a:pt x="22078" y="39654"/>
                </a:lnTo>
                <a:lnTo>
                  <a:pt x="0" y="76114"/>
                </a:lnTo>
                <a:lnTo>
                  <a:pt x="23144" y="76114"/>
                </a:lnTo>
                <a:lnTo>
                  <a:pt x="43373" y="43646"/>
                </a:lnTo>
                <a:lnTo>
                  <a:pt x="433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6" name="object 136"/>
          <p:cNvGrpSpPr/>
          <p:nvPr/>
        </p:nvGrpSpPr>
        <p:grpSpPr>
          <a:xfrm>
            <a:off x="1235217" y="5072400"/>
            <a:ext cx="690245" cy="180340"/>
            <a:chOff x="1235217" y="5072400"/>
            <a:chExt cx="690245" cy="180340"/>
          </a:xfrm>
        </p:grpSpPr>
        <p:pic>
          <p:nvPicPr>
            <p:cNvPr id="137" name="object 13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235217" y="5072400"/>
              <a:ext cx="139979" cy="17671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406339" y="5119240"/>
              <a:ext cx="290347" cy="133336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724371" y="5119240"/>
              <a:ext cx="137313" cy="133336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1891771" y="5199381"/>
              <a:ext cx="33655" cy="49530"/>
            </a:xfrm>
            <a:custGeom>
              <a:avLst/>
              <a:gdLst/>
              <a:ahLst/>
              <a:cxnLst/>
              <a:rect l="l" t="t" r="r" b="b"/>
              <a:pathLst>
                <a:path w="33655" h="49529">
                  <a:moveTo>
                    <a:pt x="0" y="49530"/>
                  </a:moveTo>
                  <a:lnTo>
                    <a:pt x="33533" y="49530"/>
                  </a:lnTo>
                  <a:lnTo>
                    <a:pt x="33533" y="0"/>
                  </a:lnTo>
                  <a:lnTo>
                    <a:pt x="0" y="0"/>
                  </a:lnTo>
                  <a:lnTo>
                    <a:pt x="0" y="495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1" name="object 141"/>
          <p:cNvGrpSpPr/>
          <p:nvPr/>
        </p:nvGrpSpPr>
        <p:grpSpPr>
          <a:xfrm>
            <a:off x="1891771" y="5119240"/>
            <a:ext cx="789305" cy="184785"/>
            <a:chOff x="1891771" y="5119240"/>
            <a:chExt cx="789305" cy="184785"/>
          </a:xfrm>
        </p:grpSpPr>
        <p:sp>
          <p:nvSpPr>
            <p:cNvPr id="142" name="object 142"/>
            <p:cNvSpPr/>
            <p:nvPr/>
          </p:nvSpPr>
          <p:spPr>
            <a:xfrm>
              <a:off x="1891766" y="5123181"/>
              <a:ext cx="128270" cy="125730"/>
            </a:xfrm>
            <a:custGeom>
              <a:avLst/>
              <a:gdLst/>
              <a:ahLst/>
              <a:cxnLst/>
              <a:rect l="l" t="t" r="r" b="b"/>
              <a:pathLst>
                <a:path w="128269" h="125729">
                  <a:moveTo>
                    <a:pt x="128016" y="0"/>
                  </a:moveTo>
                  <a:lnTo>
                    <a:pt x="94475" y="0"/>
                  </a:lnTo>
                  <a:lnTo>
                    <a:pt x="94475" y="46990"/>
                  </a:lnTo>
                  <a:lnTo>
                    <a:pt x="33528" y="46990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76200"/>
                  </a:lnTo>
                  <a:lnTo>
                    <a:pt x="94475" y="76200"/>
                  </a:lnTo>
                  <a:lnTo>
                    <a:pt x="94475" y="125730"/>
                  </a:lnTo>
                  <a:lnTo>
                    <a:pt x="128016" y="125730"/>
                  </a:lnTo>
                  <a:lnTo>
                    <a:pt x="128016" y="76200"/>
                  </a:lnTo>
                  <a:lnTo>
                    <a:pt x="128016" y="46990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042665" y="5119240"/>
              <a:ext cx="271465" cy="133336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343398" y="5119240"/>
              <a:ext cx="135201" cy="184165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509466" y="5122700"/>
              <a:ext cx="171385" cy="126413"/>
            </a:xfrm>
            <a:prstGeom prst="rect">
              <a:avLst/>
            </a:prstGeom>
          </p:spPr>
        </p:pic>
      </p:grpSp>
      <p:grpSp>
        <p:nvGrpSpPr>
          <p:cNvPr id="146" name="object 146"/>
          <p:cNvGrpSpPr/>
          <p:nvPr/>
        </p:nvGrpSpPr>
        <p:grpSpPr>
          <a:xfrm>
            <a:off x="2760155" y="5068407"/>
            <a:ext cx="600075" cy="217170"/>
            <a:chOff x="2760155" y="5068407"/>
            <a:chExt cx="600075" cy="217170"/>
          </a:xfrm>
        </p:grpSpPr>
        <p:pic>
          <p:nvPicPr>
            <p:cNvPr id="147" name="object 14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760155" y="5068407"/>
              <a:ext cx="216378" cy="184965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010870" y="5072400"/>
              <a:ext cx="149037" cy="176712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179070" y="5072400"/>
              <a:ext cx="180705" cy="213174"/>
            </a:xfrm>
            <a:prstGeom prst="rect">
              <a:avLst/>
            </a:prstGeom>
          </p:spPr>
        </p:pic>
      </p:grpSp>
      <p:grpSp>
        <p:nvGrpSpPr>
          <p:cNvPr id="150" name="object 150"/>
          <p:cNvGrpSpPr/>
          <p:nvPr/>
        </p:nvGrpSpPr>
        <p:grpSpPr>
          <a:xfrm>
            <a:off x="3454257" y="5072400"/>
            <a:ext cx="991869" cy="231140"/>
            <a:chOff x="3454257" y="5072400"/>
            <a:chExt cx="991869" cy="231140"/>
          </a:xfrm>
        </p:grpSpPr>
        <p:pic>
          <p:nvPicPr>
            <p:cNvPr id="151" name="object 15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454257" y="5072400"/>
              <a:ext cx="289015" cy="180176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773350" y="5119240"/>
              <a:ext cx="135191" cy="184165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939419" y="5119240"/>
              <a:ext cx="135186" cy="184165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098301" y="5119240"/>
              <a:ext cx="132796" cy="133336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253180" y="5119240"/>
              <a:ext cx="129614" cy="133336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4412602" y="5152391"/>
              <a:ext cx="33655" cy="96520"/>
            </a:xfrm>
            <a:custGeom>
              <a:avLst/>
              <a:gdLst/>
              <a:ahLst/>
              <a:cxnLst/>
              <a:rect l="l" t="t" r="r" b="b"/>
              <a:pathLst>
                <a:path w="33654" h="96520">
                  <a:moveTo>
                    <a:pt x="0" y="96519"/>
                  </a:moveTo>
                  <a:lnTo>
                    <a:pt x="33524" y="96519"/>
                  </a:lnTo>
                  <a:lnTo>
                    <a:pt x="33524" y="0"/>
                  </a:lnTo>
                  <a:lnTo>
                    <a:pt x="0" y="0"/>
                  </a:lnTo>
                  <a:lnTo>
                    <a:pt x="0" y="96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7" name="object 157"/>
          <p:cNvGrpSpPr/>
          <p:nvPr/>
        </p:nvGrpSpPr>
        <p:grpSpPr>
          <a:xfrm>
            <a:off x="4412602" y="5119240"/>
            <a:ext cx="357505" cy="133350"/>
            <a:chOff x="4412602" y="5119240"/>
            <a:chExt cx="357505" cy="133350"/>
          </a:xfrm>
        </p:grpSpPr>
        <p:sp>
          <p:nvSpPr>
            <p:cNvPr id="158" name="object 158"/>
            <p:cNvSpPr/>
            <p:nvPr/>
          </p:nvSpPr>
          <p:spPr>
            <a:xfrm>
              <a:off x="4412602" y="5123181"/>
              <a:ext cx="126364" cy="125730"/>
            </a:xfrm>
            <a:custGeom>
              <a:avLst/>
              <a:gdLst/>
              <a:ahLst/>
              <a:cxnLst/>
              <a:rect l="l" t="t" r="r" b="b"/>
              <a:pathLst>
                <a:path w="126364" h="125729">
                  <a:moveTo>
                    <a:pt x="126136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2608" y="29210"/>
                  </a:lnTo>
                  <a:lnTo>
                    <a:pt x="92608" y="125730"/>
                  </a:lnTo>
                  <a:lnTo>
                    <a:pt x="126136" y="125730"/>
                  </a:lnTo>
                  <a:lnTo>
                    <a:pt x="126136" y="29210"/>
                  </a:lnTo>
                  <a:lnTo>
                    <a:pt x="1261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568554" y="5119240"/>
              <a:ext cx="137322" cy="133336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4735954" y="5199381"/>
              <a:ext cx="33655" cy="49530"/>
            </a:xfrm>
            <a:custGeom>
              <a:avLst/>
              <a:gdLst/>
              <a:ahLst/>
              <a:cxnLst/>
              <a:rect l="l" t="t" r="r" b="b"/>
              <a:pathLst>
                <a:path w="33654" h="49529">
                  <a:moveTo>
                    <a:pt x="0" y="49530"/>
                  </a:moveTo>
                  <a:lnTo>
                    <a:pt x="33538" y="49530"/>
                  </a:lnTo>
                  <a:lnTo>
                    <a:pt x="33538" y="0"/>
                  </a:lnTo>
                  <a:lnTo>
                    <a:pt x="0" y="0"/>
                  </a:lnTo>
                  <a:lnTo>
                    <a:pt x="0" y="495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4735954" y="5119240"/>
            <a:ext cx="523875" cy="163830"/>
            <a:chOff x="4735954" y="5119240"/>
            <a:chExt cx="523875" cy="163830"/>
          </a:xfrm>
        </p:grpSpPr>
        <p:sp>
          <p:nvSpPr>
            <p:cNvPr id="162" name="object 162"/>
            <p:cNvSpPr/>
            <p:nvPr/>
          </p:nvSpPr>
          <p:spPr>
            <a:xfrm>
              <a:off x="4735944" y="5123181"/>
              <a:ext cx="128270" cy="125730"/>
            </a:xfrm>
            <a:custGeom>
              <a:avLst/>
              <a:gdLst/>
              <a:ahLst/>
              <a:cxnLst/>
              <a:rect l="l" t="t" r="r" b="b"/>
              <a:pathLst>
                <a:path w="128270" h="125729">
                  <a:moveTo>
                    <a:pt x="128016" y="0"/>
                  </a:moveTo>
                  <a:lnTo>
                    <a:pt x="94488" y="0"/>
                  </a:lnTo>
                  <a:lnTo>
                    <a:pt x="94488" y="46990"/>
                  </a:lnTo>
                  <a:lnTo>
                    <a:pt x="33540" y="46990"/>
                  </a:lnTo>
                  <a:lnTo>
                    <a:pt x="33540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76200"/>
                  </a:lnTo>
                  <a:lnTo>
                    <a:pt x="94488" y="76200"/>
                  </a:lnTo>
                  <a:lnTo>
                    <a:pt x="94488" y="125730"/>
                  </a:lnTo>
                  <a:lnTo>
                    <a:pt x="128016" y="125730"/>
                  </a:lnTo>
                  <a:lnTo>
                    <a:pt x="128016" y="76200"/>
                  </a:lnTo>
                  <a:lnTo>
                    <a:pt x="128016" y="46990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890048" y="5119240"/>
              <a:ext cx="306586" cy="163407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5225907" y="5199381"/>
              <a:ext cx="33655" cy="49530"/>
            </a:xfrm>
            <a:custGeom>
              <a:avLst/>
              <a:gdLst/>
              <a:ahLst/>
              <a:cxnLst/>
              <a:rect l="l" t="t" r="r" b="b"/>
              <a:pathLst>
                <a:path w="33654" h="49529">
                  <a:moveTo>
                    <a:pt x="0" y="49530"/>
                  </a:moveTo>
                  <a:lnTo>
                    <a:pt x="33530" y="49530"/>
                  </a:lnTo>
                  <a:lnTo>
                    <a:pt x="33530" y="0"/>
                  </a:lnTo>
                  <a:lnTo>
                    <a:pt x="0" y="0"/>
                  </a:lnTo>
                  <a:lnTo>
                    <a:pt x="0" y="495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5" name="object 165"/>
          <p:cNvSpPr/>
          <p:nvPr/>
        </p:nvSpPr>
        <p:spPr>
          <a:xfrm>
            <a:off x="5225897" y="5123181"/>
            <a:ext cx="128270" cy="125730"/>
          </a:xfrm>
          <a:custGeom>
            <a:avLst/>
            <a:gdLst/>
            <a:ahLst/>
            <a:cxnLst/>
            <a:rect l="l" t="t" r="r" b="b"/>
            <a:pathLst>
              <a:path w="128270" h="125729">
                <a:moveTo>
                  <a:pt x="128016" y="0"/>
                </a:moveTo>
                <a:lnTo>
                  <a:pt x="94475" y="0"/>
                </a:lnTo>
                <a:lnTo>
                  <a:pt x="94475" y="46990"/>
                </a:lnTo>
                <a:lnTo>
                  <a:pt x="33540" y="46990"/>
                </a:lnTo>
                <a:lnTo>
                  <a:pt x="33540" y="0"/>
                </a:lnTo>
                <a:lnTo>
                  <a:pt x="0" y="0"/>
                </a:lnTo>
                <a:lnTo>
                  <a:pt x="0" y="46990"/>
                </a:lnTo>
                <a:lnTo>
                  <a:pt x="0" y="76200"/>
                </a:lnTo>
                <a:lnTo>
                  <a:pt x="94475" y="76200"/>
                </a:lnTo>
                <a:lnTo>
                  <a:pt x="94475" y="125730"/>
                </a:lnTo>
                <a:lnTo>
                  <a:pt x="128016" y="125730"/>
                </a:lnTo>
                <a:lnTo>
                  <a:pt x="128016" y="76200"/>
                </a:lnTo>
                <a:lnTo>
                  <a:pt x="128016" y="46990"/>
                </a:lnTo>
                <a:lnTo>
                  <a:pt x="1280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6" name="object 166"/>
          <p:cNvGrpSpPr/>
          <p:nvPr/>
        </p:nvGrpSpPr>
        <p:grpSpPr>
          <a:xfrm>
            <a:off x="5376812" y="5122700"/>
            <a:ext cx="319405" cy="127000"/>
            <a:chOff x="5376812" y="5122700"/>
            <a:chExt cx="319405" cy="127000"/>
          </a:xfrm>
        </p:grpSpPr>
        <p:sp>
          <p:nvSpPr>
            <p:cNvPr id="167" name="object 167"/>
            <p:cNvSpPr/>
            <p:nvPr/>
          </p:nvSpPr>
          <p:spPr>
            <a:xfrm>
              <a:off x="5376811" y="5123181"/>
              <a:ext cx="128270" cy="125730"/>
            </a:xfrm>
            <a:custGeom>
              <a:avLst/>
              <a:gdLst/>
              <a:ahLst/>
              <a:cxnLst/>
              <a:rect l="l" t="t" r="r" b="b"/>
              <a:pathLst>
                <a:path w="128270" h="125729">
                  <a:moveTo>
                    <a:pt x="128003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47104" y="29210"/>
                  </a:lnTo>
                  <a:lnTo>
                    <a:pt x="47104" y="125730"/>
                  </a:lnTo>
                  <a:lnTo>
                    <a:pt x="80632" y="125730"/>
                  </a:lnTo>
                  <a:lnTo>
                    <a:pt x="80632" y="29210"/>
                  </a:lnTo>
                  <a:lnTo>
                    <a:pt x="128003" y="29210"/>
                  </a:lnTo>
                  <a:lnTo>
                    <a:pt x="1280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524783" y="5122700"/>
              <a:ext cx="171389" cy="126413"/>
            </a:xfrm>
            <a:prstGeom prst="rect">
              <a:avLst/>
            </a:prstGeom>
          </p:spPr>
        </p:pic>
      </p:grpSp>
      <p:grpSp>
        <p:nvGrpSpPr>
          <p:cNvPr id="169" name="object 169"/>
          <p:cNvGrpSpPr/>
          <p:nvPr/>
        </p:nvGrpSpPr>
        <p:grpSpPr>
          <a:xfrm>
            <a:off x="5775483" y="5068407"/>
            <a:ext cx="567690" cy="185420"/>
            <a:chOff x="5775483" y="5068407"/>
            <a:chExt cx="567690" cy="185420"/>
          </a:xfrm>
        </p:grpSpPr>
        <p:pic>
          <p:nvPicPr>
            <p:cNvPr id="170" name="object 17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775483" y="5068407"/>
              <a:ext cx="216352" cy="184965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026169" y="5072400"/>
              <a:ext cx="149044" cy="176712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194375" y="5072400"/>
              <a:ext cx="148503" cy="176712"/>
            </a:xfrm>
            <a:prstGeom prst="rect">
              <a:avLst/>
            </a:prstGeom>
          </p:spPr>
        </p:pic>
      </p:grpSp>
      <p:grpSp>
        <p:nvGrpSpPr>
          <p:cNvPr id="173" name="object 173"/>
          <p:cNvGrpSpPr/>
          <p:nvPr/>
        </p:nvGrpSpPr>
        <p:grpSpPr>
          <a:xfrm>
            <a:off x="1225633" y="6161328"/>
            <a:ext cx="532765" cy="185420"/>
            <a:chOff x="1225633" y="6161328"/>
            <a:chExt cx="532765" cy="185420"/>
          </a:xfrm>
        </p:grpSpPr>
        <p:pic>
          <p:nvPicPr>
            <p:cNvPr id="174" name="object 174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225633" y="6161328"/>
              <a:ext cx="216361" cy="184964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467817" y="6212160"/>
              <a:ext cx="132803" cy="133337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629884" y="6215620"/>
              <a:ext cx="128015" cy="126414"/>
            </a:xfrm>
            <a:prstGeom prst="rect">
              <a:avLst/>
            </a:prstGeom>
          </p:spPr>
        </p:pic>
      </p:grpSp>
      <p:grpSp>
        <p:nvGrpSpPr>
          <p:cNvPr id="177" name="object 177"/>
          <p:cNvGrpSpPr/>
          <p:nvPr/>
        </p:nvGrpSpPr>
        <p:grpSpPr>
          <a:xfrm>
            <a:off x="1924502" y="6165320"/>
            <a:ext cx="1513840" cy="210820"/>
            <a:chOff x="1924502" y="6165320"/>
            <a:chExt cx="1513840" cy="210820"/>
          </a:xfrm>
        </p:grpSpPr>
        <p:pic>
          <p:nvPicPr>
            <p:cNvPr id="178" name="object 17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924502" y="6165320"/>
              <a:ext cx="210240" cy="176714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175736" y="6212160"/>
              <a:ext cx="290357" cy="133337"/>
            </a:xfrm>
            <a:prstGeom prst="rect">
              <a:avLst/>
            </a:prstGeom>
          </p:spPr>
        </p:pic>
        <p:sp>
          <p:nvSpPr>
            <p:cNvPr id="180" name="object 180"/>
            <p:cNvSpPr/>
            <p:nvPr/>
          </p:nvSpPr>
          <p:spPr>
            <a:xfrm>
              <a:off x="2493759" y="6212168"/>
              <a:ext cx="944880" cy="163830"/>
            </a:xfrm>
            <a:custGeom>
              <a:avLst/>
              <a:gdLst/>
              <a:ahLst/>
              <a:cxnLst/>
              <a:rect l="l" t="t" r="r" b="b"/>
              <a:pathLst>
                <a:path w="944879" h="163829">
                  <a:moveTo>
                    <a:pt x="137325" y="66802"/>
                  </a:moveTo>
                  <a:lnTo>
                    <a:pt x="136105" y="53035"/>
                  </a:lnTo>
                  <a:lnTo>
                    <a:pt x="132435" y="40487"/>
                  </a:lnTo>
                  <a:lnTo>
                    <a:pt x="127254" y="30873"/>
                  </a:lnTo>
                  <a:lnTo>
                    <a:pt x="126326" y="29146"/>
                  </a:lnTo>
                  <a:lnTo>
                    <a:pt x="117767" y="19024"/>
                  </a:lnTo>
                  <a:lnTo>
                    <a:pt x="107365" y="10706"/>
                  </a:lnTo>
                  <a:lnTo>
                    <a:pt x="103797" y="8890"/>
                  </a:lnTo>
                  <a:lnTo>
                    <a:pt x="103797" y="66802"/>
                  </a:lnTo>
                  <a:lnTo>
                    <a:pt x="103174" y="74295"/>
                  </a:lnTo>
                  <a:lnTo>
                    <a:pt x="75920" y="101841"/>
                  </a:lnTo>
                  <a:lnTo>
                    <a:pt x="68656" y="102463"/>
                  </a:lnTo>
                  <a:lnTo>
                    <a:pt x="61404" y="101841"/>
                  </a:lnTo>
                  <a:lnTo>
                    <a:pt x="34163" y="74295"/>
                  </a:lnTo>
                  <a:lnTo>
                    <a:pt x="33540" y="66802"/>
                  </a:lnTo>
                  <a:lnTo>
                    <a:pt x="34163" y="59296"/>
                  </a:lnTo>
                  <a:lnTo>
                    <a:pt x="61404" y="31508"/>
                  </a:lnTo>
                  <a:lnTo>
                    <a:pt x="68656" y="30873"/>
                  </a:lnTo>
                  <a:lnTo>
                    <a:pt x="75920" y="31508"/>
                  </a:lnTo>
                  <a:lnTo>
                    <a:pt x="103174" y="59296"/>
                  </a:lnTo>
                  <a:lnTo>
                    <a:pt x="103797" y="66802"/>
                  </a:lnTo>
                  <a:lnTo>
                    <a:pt x="103797" y="8890"/>
                  </a:lnTo>
                  <a:lnTo>
                    <a:pt x="95707" y="4762"/>
                  </a:lnTo>
                  <a:lnTo>
                    <a:pt x="82804" y="1193"/>
                  </a:lnTo>
                  <a:lnTo>
                    <a:pt x="68656" y="0"/>
                  </a:lnTo>
                  <a:lnTo>
                    <a:pt x="54521" y="1193"/>
                  </a:lnTo>
                  <a:lnTo>
                    <a:pt x="19558" y="19024"/>
                  </a:lnTo>
                  <a:lnTo>
                    <a:pt x="1231" y="53035"/>
                  </a:lnTo>
                  <a:lnTo>
                    <a:pt x="0" y="66802"/>
                  </a:lnTo>
                  <a:lnTo>
                    <a:pt x="1231" y="80441"/>
                  </a:lnTo>
                  <a:lnTo>
                    <a:pt x="19558" y="114300"/>
                  </a:lnTo>
                  <a:lnTo>
                    <a:pt x="54521" y="132143"/>
                  </a:lnTo>
                  <a:lnTo>
                    <a:pt x="68656" y="133337"/>
                  </a:lnTo>
                  <a:lnTo>
                    <a:pt x="82804" y="132143"/>
                  </a:lnTo>
                  <a:lnTo>
                    <a:pt x="117767" y="114300"/>
                  </a:lnTo>
                  <a:lnTo>
                    <a:pt x="127266" y="102463"/>
                  </a:lnTo>
                  <a:lnTo>
                    <a:pt x="132435" y="92913"/>
                  </a:lnTo>
                  <a:lnTo>
                    <a:pt x="136105" y="80441"/>
                  </a:lnTo>
                  <a:lnTo>
                    <a:pt x="137325" y="66802"/>
                  </a:lnTo>
                  <a:close/>
                </a:path>
                <a:path w="944879" h="163829">
                  <a:moveTo>
                    <a:pt x="315366" y="100596"/>
                  </a:moveTo>
                  <a:lnTo>
                    <a:pt x="294081" y="100596"/>
                  </a:lnTo>
                  <a:lnTo>
                    <a:pt x="294081" y="32727"/>
                  </a:lnTo>
                  <a:lnTo>
                    <a:pt x="294081" y="3454"/>
                  </a:lnTo>
                  <a:lnTo>
                    <a:pt x="260540" y="3454"/>
                  </a:lnTo>
                  <a:lnTo>
                    <a:pt x="260540" y="32727"/>
                  </a:lnTo>
                  <a:lnTo>
                    <a:pt x="260540" y="100596"/>
                  </a:lnTo>
                  <a:lnTo>
                    <a:pt x="211315" y="100596"/>
                  </a:lnTo>
                  <a:lnTo>
                    <a:pt x="214464" y="91719"/>
                  </a:lnTo>
                  <a:lnTo>
                    <a:pt x="216700" y="81305"/>
                  </a:lnTo>
                  <a:lnTo>
                    <a:pt x="218059" y="69354"/>
                  </a:lnTo>
                  <a:lnTo>
                    <a:pt x="218490" y="56146"/>
                  </a:lnTo>
                  <a:lnTo>
                    <a:pt x="218503" y="32727"/>
                  </a:lnTo>
                  <a:lnTo>
                    <a:pt x="260540" y="32727"/>
                  </a:lnTo>
                  <a:lnTo>
                    <a:pt x="260540" y="3454"/>
                  </a:lnTo>
                  <a:lnTo>
                    <a:pt x="184975" y="3454"/>
                  </a:lnTo>
                  <a:lnTo>
                    <a:pt x="184975" y="56146"/>
                  </a:lnTo>
                  <a:lnTo>
                    <a:pt x="184302" y="69354"/>
                  </a:lnTo>
                  <a:lnTo>
                    <a:pt x="184238" y="70510"/>
                  </a:lnTo>
                  <a:lnTo>
                    <a:pt x="182041" y="82702"/>
                  </a:lnTo>
                  <a:lnTo>
                    <a:pt x="178384" y="92735"/>
                  </a:lnTo>
                  <a:lnTo>
                    <a:pt x="173266" y="100596"/>
                  </a:lnTo>
                  <a:lnTo>
                    <a:pt x="156222" y="100596"/>
                  </a:lnTo>
                  <a:lnTo>
                    <a:pt x="156222" y="163410"/>
                  </a:lnTo>
                  <a:lnTo>
                    <a:pt x="187883" y="163410"/>
                  </a:lnTo>
                  <a:lnTo>
                    <a:pt x="187883" y="129870"/>
                  </a:lnTo>
                  <a:lnTo>
                    <a:pt x="283705" y="129870"/>
                  </a:lnTo>
                  <a:lnTo>
                    <a:pt x="283705" y="163410"/>
                  </a:lnTo>
                  <a:lnTo>
                    <a:pt x="315366" y="163410"/>
                  </a:lnTo>
                  <a:lnTo>
                    <a:pt x="315366" y="129870"/>
                  </a:lnTo>
                  <a:lnTo>
                    <a:pt x="315366" y="100596"/>
                  </a:lnTo>
                  <a:close/>
                </a:path>
                <a:path w="944879" h="163829">
                  <a:moveTo>
                    <a:pt x="462800" y="66001"/>
                  </a:moveTo>
                  <a:lnTo>
                    <a:pt x="461695" y="52882"/>
                  </a:lnTo>
                  <a:lnTo>
                    <a:pt x="461683" y="52692"/>
                  </a:lnTo>
                  <a:lnTo>
                    <a:pt x="461657" y="52476"/>
                  </a:lnTo>
                  <a:lnTo>
                    <a:pt x="434695" y="10706"/>
                  </a:lnTo>
                  <a:lnTo>
                    <a:pt x="427139" y="6705"/>
                  </a:lnTo>
                  <a:lnTo>
                    <a:pt x="427139" y="52692"/>
                  </a:lnTo>
                  <a:lnTo>
                    <a:pt x="365671" y="52692"/>
                  </a:lnTo>
                  <a:lnTo>
                    <a:pt x="366737" y="45593"/>
                  </a:lnTo>
                  <a:lnTo>
                    <a:pt x="370281" y="39827"/>
                  </a:lnTo>
                  <a:lnTo>
                    <a:pt x="382358" y="30962"/>
                  </a:lnTo>
                  <a:lnTo>
                    <a:pt x="389267" y="28740"/>
                  </a:lnTo>
                  <a:lnTo>
                    <a:pt x="405066" y="28740"/>
                  </a:lnTo>
                  <a:lnTo>
                    <a:pt x="427139" y="52692"/>
                  </a:lnTo>
                  <a:lnTo>
                    <a:pt x="427139" y="6705"/>
                  </a:lnTo>
                  <a:lnTo>
                    <a:pt x="423481" y="4762"/>
                  </a:lnTo>
                  <a:lnTo>
                    <a:pt x="410946" y="1193"/>
                  </a:lnTo>
                  <a:lnTo>
                    <a:pt x="397078" y="0"/>
                  </a:lnTo>
                  <a:lnTo>
                    <a:pt x="383082" y="1193"/>
                  </a:lnTo>
                  <a:lnTo>
                    <a:pt x="348907" y="19024"/>
                  </a:lnTo>
                  <a:lnTo>
                    <a:pt x="331190" y="52882"/>
                  </a:lnTo>
                  <a:lnTo>
                    <a:pt x="330009" y="66535"/>
                  </a:lnTo>
                  <a:lnTo>
                    <a:pt x="331216" y="80302"/>
                  </a:lnTo>
                  <a:lnTo>
                    <a:pt x="349440" y="114300"/>
                  </a:lnTo>
                  <a:lnTo>
                    <a:pt x="384276" y="132143"/>
                  </a:lnTo>
                  <a:lnTo>
                    <a:pt x="398411" y="133337"/>
                  </a:lnTo>
                  <a:lnTo>
                    <a:pt x="408559" y="132626"/>
                  </a:lnTo>
                  <a:lnTo>
                    <a:pt x="444119" y="115874"/>
                  </a:lnTo>
                  <a:lnTo>
                    <a:pt x="460679" y="91554"/>
                  </a:lnTo>
                  <a:lnTo>
                    <a:pt x="424484" y="91554"/>
                  </a:lnTo>
                  <a:lnTo>
                    <a:pt x="419569" y="96316"/>
                  </a:lnTo>
                  <a:lnTo>
                    <a:pt x="413575" y="99733"/>
                  </a:lnTo>
                  <a:lnTo>
                    <a:pt x="406527" y="101777"/>
                  </a:lnTo>
                  <a:lnTo>
                    <a:pt x="398411" y="102463"/>
                  </a:lnTo>
                  <a:lnTo>
                    <a:pt x="390067" y="102463"/>
                  </a:lnTo>
                  <a:lnTo>
                    <a:pt x="382841" y="100241"/>
                  </a:lnTo>
                  <a:lnTo>
                    <a:pt x="370598" y="91376"/>
                  </a:lnTo>
                  <a:lnTo>
                    <a:pt x="366649" y="85344"/>
                  </a:lnTo>
                  <a:lnTo>
                    <a:pt x="364871" y="77711"/>
                  </a:lnTo>
                  <a:lnTo>
                    <a:pt x="462280" y="77711"/>
                  </a:lnTo>
                  <a:lnTo>
                    <a:pt x="462635" y="75755"/>
                  </a:lnTo>
                  <a:lnTo>
                    <a:pt x="462800" y="71856"/>
                  </a:lnTo>
                  <a:lnTo>
                    <a:pt x="462800" y="66001"/>
                  </a:lnTo>
                  <a:close/>
                </a:path>
                <a:path w="944879" h="163829">
                  <a:moveTo>
                    <a:pt x="685304" y="3454"/>
                  </a:moveTo>
                  <a:lnTo>
                    <a:pt x="642175" y="3454"/>
                  </a:lnTo>
                  <a:lnTo>
                    <a:pt x="595871" y="53225"/>
                  </a:lnTo>
                  <a:lnTo>
                    <a:pt x="595871" y="3454"/>
                  </a:lnTo>
                  <a:lnTo>
                    <a:pt x="562343" y="3454"/>
                  </a:lnTo>
                  <a:lnTo>
                    <a:pt x="562343" y="53225"/>
                  </a:lnTo>
                  <a:lnTo>
                    <a:pt x="516039" y="3454"/>
                  </a:lnTo>
                  <a:lnTo>
                    <a:pt x="472922" y="3454"/>
                  </a:lnTo>
                  <a:lnTo>
                    <a:pt x="533603" y="66802"/>
                  </a:lnTo>
                  <a:lnTo>
                    <a:pt x="472922" y="129870"/>
                  </a:lnTo>
                  <a:lnTo>
                    <a:pt x="517105" y="129870"/>
                  </a:lnTo>
                  <a:lnTo>
                    <a:pt x="562343" y="83032"/>
                  </a:lnTo>
                  <a:lnTo>
                    <a:pt x="562343" y="129870"/>
                  </a:lnTo>
                  <a:lnTo>
                    <a:pt x="595871" y="129870"/>
                  </a:lnTo>
                  <a:lnTo>
                    <a:pt x="595871" y="83032"/>
                  </a:lnTo>
                  <a:lnTo>
                    <a:pt x="641108" y="129870"/>
                  </a:lnTo>
                  <a:lnTo>
                    <a:pt x="685304" y="129870"/>
                  </a:lnTo>
                  <a:lnTo>
                    <a:pt x="624624" y="66802"/>
                  </a:lnTo>
                  <a:lnTo>
                    <a:pt x="685304" y="3454"/>
                  </a:lnTo>
                  <a:close/>
                </a:path>
                <a:path w="944879" h="163829">
                  <a:moveTo>
                    <a:pt x="817041" y="3454"/>
                  </a:moveTo>
                  <a:lnTo>
                    <a:pt x="770470" y="3454"/>
                  </a:lnTo>
                  <a:lnTo>
                    <a:pt x="718832" y="52425"/>
                  </a:lnTo>
                  <a:lnTo>
                    <a:pt x="718832" y="3454"/>
                  </a:lnTo>
                  <a:lnTo>
                    <a:pt x="685304" y="3454"/>
                  </a:lnTo>
                  <a:lnTo>
                    <a:pt x="685304" y="129870"/>
                  </a:lnTo>
                  <a:lnTo>
                    <a:pt x="718832" y="129870"/>
                  </a:lnTo>
                  <a:lnTo>
                    <a:pt x="718832" y="83832"/>
                  </a:lnTo>
                  <a:lnTo>
                    <a:pt x="770470" y="129870"/>
                  </a:lnTo>
                  <a:lnTo>
                    <a:pt x="816775" y="129870"/>
                  </a:lnTo>
                  <a:lnTo>
                    <a:pt x="748906" y="66802"/>
                  </a:lnTo>
                  <a:lnTo>
                    <a:pt x="817041" y="3454"/>
                  </a:lnTo>
                  <a:close/>
                </a:path>
                <a:path w="944879" h="163829">
                  <a:moveTo>
                    <a:pt x="944524" y="75311"/>
                  </a:moveTo>
                  <a:lnTo>
                    <a:pt x="940155" y="29806"/>
                  </a:lnTo>
                  <a:lnTo>
                    <a:pt x="906754" y="3390"/>
                  </a:lnTo>
                  <a:lnTo>
                    <a:pt x="880643" y="0"/>
                  </a:lnTo>
                  <a:lnTo>
                    <a:pt x="869518" y="711"/>
                  </a:lnTo>
                  <a:lnTo>
                    <a:pt x="832002" y="17830"/>
                  </a:lnTo>
                  <a:lnTo>
                    <a:pt x="817308" y="44970"/>
                  </a:lnTo>
                  <a:lnTo>
                    <a:pt x="851903" y="44970"/>
                  </a:lnTo>
                  <a:lnTo>
                    <a:pt x="856145" y="38341"/>
                  </a:lnTo>
                  <a:lnTo>
                    <a:pt x="862482" y="33604"/>
                  </a:lnTo>
                  <a:lnTo>
                    <a:pt x="870915" y="30759"/>
                  </a:lnTo>
                  <a:lnTo>
                    <a:pt x="881443" y="29806"/>
                  </a:lnTo>
                  <a:lnTo>
                    <a:pt x="890130" y="29806"/>
                  </a:lnTo>
                  <a:lnTo>
                    <a:pt x="897229" y="31496"/>
                  </a:lnTo>
                  <a:lnTo>
                    <a:pt x="902296" y="34594"/>
                  </a:lnTo>
                  <a:lnTo>
                    <a:pt x="908291" y="38341"/>
                  </a:lnTo>
                  <a:lnTo>
                    <a:pt x="910983" y="43383"/>
                  </a:lnTo>
                  <a:lnTo>
                    <a:pt x="910983" y="50292"/>
                  </a:lnTo>
                  <a:lnTo>
                    <a:pt x="910983" y="75311"/>
                  </a:lnTo>
                  <a:lnTo>
                    <a:pt x="910983" y="88798"/>
                  </a:lnTo>
                  <a:lnTo>
                    <a:pt x="907656" y="95148"/>
                  </a:lnTo>
                  <a:lnTo>
                    <a:pt x="894346" y="104190"/>
                  </a:lnTo>
                  <a:lnTo>
                    <a:pt x="886218" y="106451"/>
                  </a:lnTo>
                  <a:lnTo>
                    <a:pt x="869365" y="106451"/>
                  </a:lnTo>
                  <a:lnTo>
                    <a:pt x="863752" y="104990"/>
                  </a:lnTo>
                  <a:lnTo>
                    <a:pt x="855764" y="99136"/>
                  </a:lnTo>
                  <a:lnTo>
                    <a:pt x="853757" y="95364"/>
                  </a:lnTo>
                  <a:lnTo>
                    <a:pt x="853821" y="90487"/>
                  </a:lnTo>
                  <a:lnTo>
                    <a:pt x="855383" y="83997"/>
                  </a:lnTo>
                  <a:lnTo>
                    <a:pt x="860272" y="79171"/>
                  </a:lnTo>
                  <a:lnTo>
                    <a:pt x="868426" y="76276"/>
                  </a:lnTo>
                  <a:lnTo>
                    <a:pt x="879830" y="75311"/>
                  </a:lnTo>
                  <a:lnTo>
                    <a:pt x="910983" y="75311"/>
                  </a:lnTo>
                  <a:lnTo>
                    <a:pt x="910983" y="50292"/>
                  </a:lnTo>
                  <a:lnTo>
                    <a:pt x="879830" y="50292"/>
                  </a:lnTo>
                  <a:lnTo>
                    <a:pt x="867486" y="50876"/>
                  </a:lnTo>
                  <a:lnTo>
                    <a:pt x="829741" y="64858"/>
                  </a:lnTo>
                  <a:lnTo>
                    <a:pt x="820229" y="90487"/>
                  </a:lnTo>
                  <a:lnTo>
                    <a:pt x="820966" y="99136"/>
                  </a:lnTo>
                  <a:lnTo>
                    <a:pt x="849134" y="130543"/>
                  </a:lnTo>
                  <a:lnTo>
                    <a:pt x="870000" y="133337"/>
                  </a:lnTo>
                  <a:lnTo>
                    <a:pt x="881176" y="132638"/>
                  </a:lnTo>
                  <a:lnTo>
                    <a:pt x="882510" y="132638"/>
                  </a:lnTo>
                  <a:lnTo>
                    <a:pt x="894219" y="130073"/>
                  </a:lnTo>
                  <a:lnTo>
                    <a:pt x="903541" y="125996"/>
                  </a:lnTo>
                  <a:lnTo>
                    <a:pt x="910983" y="120294"/>
                  </a:lnTo>
                  <a:lnTo>
                    <a:pt x="910983" y="129870"/>
                  </a:lnTo>
                  <a:lnTo>
                    <a:pt x="944524" y="129870"/>
                  </a:lnTo>
                  <a:lnTo>
                    <a:pt x="944524" y="120294"/>
                  </a:lnTo>
                  <a:lnTo>
                    <a:pt x="944524" y="106451"/>
                  </a:lnTo>
                  <a:lnTo>
                    <a:pt x="944524" y="753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1" name="object 181"/>
          <p:cNvGrpSpPr/>
          <p:nvPr/>
        </p:nvGrpSpPr>
        <p:grpSpPr>
          <a:xfrm>
            <a:off x="3593174" y="6152016"/>
            <a:ext cx="987425" cy="244475"/>
            <a:chOff x="3593174" y="6152016"/>
            <a:chExt cx="987425" cy="244475"/>
          </a:xfrm>
        </p:grpSpPr>
        <p:pic>
          <p:nvPicPr>
            <p:cNvPr id="182" name="object 18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593174" y="6161861"/>
              <a:ext cx="460400" cy="183636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088710" y="6212161"/>
              <a:ext cx="135209" cy="184165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254779" y="6215620"/>
              <a:ext cx="171385" cy="126414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452527" y="6152016"/>
              <a:ext cx="127996" cy="190018"/>
            </a:xfrm>
            <a:prstGeom prst="rect">
              <a:avLst/>
            </a:prstGeom>
          </p:spPr>
        </p:pic>
      </p:grpSp>
      <p:grpSp>
        <p:nvGrpSpPr>
          <p:cNvPr id="186" name="object 186"/>
          <p:cNvGrpSpPr/>
          <p:nvPr/>
        </p:nvGrpSpPr>
        <p:grpSpPr>
          <a:xfrm>
            <a:off x="4667825" y="6152016"/>
            <a:ext cx="995680" cy="244475"/>
            <a:chOff x="4667825" y="6152016"/>
            <a:chExt cx="995680" cy="244475"/>
          </a:xfrm>
        </p:grpSpPr>
        <p:pic>
          <p:nvPicPr>
            <p:cNvPr id="187" name="object 187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667825" y="6212161"/>
              <a:ext cx="311100" cy="163407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004222" y="6163992"/>
              <a:ext cx="134128" cy="181505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171353" y="6212161"/>
              <a:ext cx="135186" cy="184165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337425" y="6215620"/>
              <a:ext cx="171389" cy="126414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535157" y="6152016"/>
              <a:ext cx="128013" cy="190018"/>
            </a:xfrm>
            <a:prstGeom prst="rect">
              <a:avLst/>
            </a:prstGeom>
          </p:spPr>
        </p:pic>
      </p:grpSp>
      <p:grpSp>
        <p:nvGrpSpPr>
          <p:cNvPr id="192" name="object 192"/>
          <p:cNvGrpSpPr/>
          <p:nvPr/>
        </p:nvGrpSpPr>
        <p:grpSpPr>
          <a:xfrm>
            <a:off x="5755788" y="6212160"/>
            <a:ext cx="278130" cy="133350"/>
            <a:chOff x="5755788" y="6212160"/>
            <a:chExt cx="278130" cy="133350"/>
          </a:xfrm>
        </p:grpSpPr>
        <p:pic>
          <p:nvPicPr>
            <p:cNvPr id="193" name="object 19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755788" y="6215620"/>
              <a:ext cx="123209" cy="126414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906682" y="6212160"/>
              <a:ext cx="127213" cy="133337"/>
            </a:xfrm>
            <a:prstGeom prst="rect">
              <a:avLst/>
            </a:prstGeom>
          </p:spPr>
        </p:pic>
      </p:grpSp>
      <p:sp>
        <p:nvSpPr>
          <p:cNvPr id="195" name="object 195"/>
          <p:cNvSpPr/>
          <p:nvPr/>
        </p:nvSpPr>
        <p:spPr>
          <a:xfrm>
            <a:off x="6053048" y="6215381"/>
            <a:ext cx="128270" cy="127000"/>
          </a:xfrm>
          <a:custGeom>
            <a:avLst/>
            <a:gdLst/>
            <a:ahLst/>
            <a:cxnLst/>
            <a:rect l="l" t="t" r="r" b="b"/>
            <a:pathLst>
              <a:path w="128270" h="127000">
                <a:moveTo>
                  <a:pt x="128016" y="0"/>
                </a:moveTo>
                <a:lnTo>
                  <a:pt x="0" y="0"/>
                </a:lnTo>
                <a:lnTo>
                  <a:pt x="0" y="29210"/>
                </a:lnTo>
                <a:lnTo>
                  <a:pt x="47104" y="29210"/>
                </a:lnTo>
                <a:lnTo>
                  <a:pt x="47104" y="127000"/>
                </a:lnTo>
                <a:lnTo>
                  <a:pt x="80645" y="127000"/>
                </a:lnTo>
                <a:lnTo>
                  <a:pt x="80645" y="29210"/>
                </a:lnTo>
                <a:lnTo>
                  <a:pt x="128016" y="29210"/>
                </a:lnTo>
                <a:lnTo>
                  <a:pt x="1280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6" name="object 196"/>
          <p:cNvGrpSpPr/>
          <p:nvPr/>
        </p:nvGrpSpPr>
        <p:grpSpPr>
          <a:xfrm>
            <a:off x="6316005" y="6152016"/>
            <a:ext cx="504825" cy="193675"/>
            <a:chOff x="6316005" y="6152016"/>
            <a:chExt cx="504825" cy="193675"/>
          </a:xfrm>
        </p:grpSpPr>
        <p:pic>
          <p:nvPicPr>
            <p:cNvPr id="197" name="object 19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6316005" y="6165851"/>
              <a:ext cx="270647" cy="179646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6621790" y="6152016"/>
              <a:ext cx="128016" cy="190018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6787055" y="6292851"/>
              <a:ext cx="33655" cy="49530"/>
            </a:xfrm>
            <a:custGeom>
              <a:avLst/>
              <a:gdLst/>
              <a:ahLst/>
              <a:cxnLst/>
              <a:rect l="l" t="t" r="r" b="b"/>
              <a:pathLst>
                <a:path w="33654" h="49529">
                  <a:moveTo>
                    <a:pt x="0" y="49529"/>
                  </a:moveTo>
                  <a:lnTo>
                    <a:pt x="33533" y="49529"/>
                  </a:lnTo>
                  <a:lnTo>
                    <a:pt x="33533" y="0"/>
                  </a:lnTo>
                  <a:lnTo>
                    <a:pt x="0" y="0"/>
                  </a:lnTo>
                  <a:lnTo>
                    <a:pt x="0" y="495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0" name="object 200"/>
          <p:cNvGrpSpPr/>
          <p:nvPr/>
        </p:nvGrpSpPr>
        <p:grpSpPr>
          <a:xfrm>
            <a:off x="6787055" y="6152016"/>
            <a:ext cx="491490" cy="190500"/>
            <a:chOff x="6787055" y="6152016"/>
            <a:chExt cx="491490" cy="190500"/>
          </a:xfrm>
        </p:grpSpPr>
        <p:sp>
          <p:nvSpPr>
            <p:cNvPr id="201" name="object 201"/>
            <p:cNvSpPr/>
            <p:nvPr/>
          </p:nvSpPr>
          <p:spPr>
            <a:xfrm>
              <a:off x="6787045" y="6215381"/>
              <a:ext cx="128270" cy="127000"/>
            </a:xfrm>
            <a:custGeom>
              <a:avLst/>
              <a:gdLst/>
              <a:ahLst/>
              <a:cxnLst/>
              <a:rect l="l" t="t" r="r" b="b"/>
              <a:pathLst>
                <a:path w="128270" h="127000">
                  <a:moveTo>
                    <a:pt x="128016" y="0"/>
                  </a:moveTo>
                  <a:lnTo>
                    <a:pt x="94488" y="0"/>
                  </a:lnTo>
                  <a:lnTo>
                    <a:pt x="94488" y="48260"/>
                  </a:lnTo>
                  <a:lnTo>
                    <a:pt x="33540" y="48260"/>
                  </a:lnTo>
                  <a:lnTo>
                    <a:pt x="33540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77470"/>
                  </a:lnTo>
                  <a:lnTo>
                    <a:pt x="94488" y="77470"/>
                  </a:lnTo>
                  <a:lnTo>
                    <a:pt x="94488" y="127000"/>
                  </a:lnTo>
                  <a:lnTo>
                    <a:pt x="128016" y="127000"/>
                  </a:lnTo>
                  <a:lnTo>
                    <a:pt x="128016" y="77470"/>
                  </a:lnTo>
                  <a:lnTo>
                    <a:pt x="128016" y="48260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952324" y="6215620"/>
              <a:ext cx="171399" cy="126414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7150072" y="6152016"/>
              <a:ext cx="127996" cy="190018"/>
            </a:xfrm>
            <a:prstGeom prst="rect">
              <a:avLst/>
            </a:prstGeom>
          </p:spPr>
        </p:pic>
      </p:grpSp>
      <p:grpSp>
        <p:nvGrpSpPr>
          <p:cNvPr id="204" name="object 204"/>
          <p:cNvGrpSpPr/>
          <p:nvPr/>
        </p:nvGrpSpPr>
        <p:grpSpPr>
          <a:xfrm>
            <a:off x="7376555" y="6212160"/>
            <a:ext cx="790575" cy="133350"/>
            <a:chOff x="7376555" y="6212160"/>
            <a:chExt cx="790575" cy="133350"/>
          </a:xfrm>
        </p:grpSpPr>
        <p:pic>
          <p:nvPicPr>
            <p:cNvPr id="205" name="object 20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7376555" y="6215620"/>
              <a:ext cx="264530" cy="126414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666365" y="6212160"/>
              <a:ext cx="127213" cy="133337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7821528" y="6212160"/>
              <a:ext cx="129600" cy="133337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7973754" y="6212160"/>
              <a:ext cx="129614" cy="133337"/>
            </a:xfrm>
            <a:prstGeom prst="rect">
              <a:avLst/>
            </a:prstGeom>
          </p:spPr>
        </p:pic>
        <p:sp>
          <p:nvSpPr>
            <p:cNvPr id="209" name="object 209"/>
            <p:cNvSpPr/>
            <p:nvPr/>
          </p:nvSpPr>
          <p:spPr>
            <a:xfrm>
              <a:off x="8133166" y="6292851"/>
              <a:ext cx="33655" cy="49530"/>
            </a:xfrm>
            <a:custGeom>
              <a:avLst/>
              <a:gdLst/>
              <a:ahLst/>
              <a:cxnLst/>
              <a:rect l="l" t="t" r="r" b="b"/>
              <a:pathLst>
                <a:path w="33654" h="49529">
                  <a:moveTo>
                    <a:pt x="0" y="49529"/>
                  </a:moveTo>
                  <a:lnTo>
                    <a:pt x="33538" y="49529"/>
                  </a:lnTo>
                  <a:lnTo>
                    <a:pt x="33538" y="0"/>
                  </a:lnTo>
                  <a:lnTo>
                    <a:pt x="0" y="0"/>
                  </a:lnTo>
                  <a:lnTo>
                    <a:pt x="0" y="495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0" name="object 210"/>
          <p:cNvGrpSpPr/>
          <p:nvPr/>
        </p:nvGrpSpPr>
        <p:grpSpPr>
          <a:xfrm>
            <a:off x="8133166" y="6152016"/>
            <a:ext cx="491490" cy="190500"/>
            <a:chOff x="8133166" y="6152016"/>
            <a:chExt cx="491490" cy="190500"/>
          </a:xfrm>
        </p:grpSpPr>
        <p:sp>
          <p:nvSpPr>
            <p:cNvPr id="211" name="object 211"/>
            <p:cNvSpPr/>
            <p:nvPr/>
          </p:nvSpPr>
          <p:spPr>
            <a:xfrm>
              <a:off x="8133156" y="6215381"/>
              <a:ext cx="128270" cy="127000"/>
            </a:xfrm>
            <a:custGeom>
              <a:avLst/>
              <a:gdLst/>
              <a:ahLst/>
              <a:cxnLst/>
              <a:rect l="l" t="t" r="r" b="b"/>
              <a:pathLst>
                <a:path w="128270" h="127000">
                  <a:moveTo>
                    <a:pt x="128016" y="0"/>
                  </a:moveTo>
                  <a:lnTo>
                    <a:pt x="94488" y="0"/>
                  </a:lnTo>
                  <a:lnTo>
                    <a:pt x="94488" y="48260"/>
                  </a:lnTo>
                  <a:lnTo>
                    <a:pt x="33540" y="48260"/>
                  </a:lnTo>
                  <a:lnTo>
                    <a:pt x="33540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77470"/>
                  </a:lnTo>
                  <a:lnTo>
                    <a:pt x="94488" y="77470"/>
                  </a:lnTo>
                  <a:lnTo>
                    <a:pt x="94488" y="127000"/>
                  </a:lnTo>
                  <a:lnTo>
                    <a:pt x="128016" y="127000"/>
                  </a:lnTo>
                  <a:lnTo>
                    <a:pt x="128016" y="77470"/>
                  </a:lnTo>
                  <a:lnTo>
                    <a:pt x="128016" y="48260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8298431" y="6215620"/>
              <a:ext cx="171404" cy="126414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8496180" y="6152016"/>
              <a:ext cx="128000" cy="190018"/>
            </a:xfrm>
            <a:prstGeom prst="rect">
              <a:avLst/>
            </a:prstGeom>
          </p:spPr>
        </p:pic>
      </p:grpSp>
      <p:sp>
        <p:nvSpPr>
          <p:cNvPr id="214" name="object 214"/>
          <p:cNvSpPr/>
          <p:nvPr/>
        </p:nvSpPr>
        <p:spPr>
          <a:xfrm>
            <a:off x="1786651" y="6302380"/>
            <a:ext cx="43815" cy="76200"/>
          </a:xfrm>
          <a:custGeom>
            <a:avLst/>
            <a:gdLst/>
            <a:ahLst/>
            <a:cxnLst/>
            <a:rect l="l" t="t" r="r" b="b"/>
            <a:pathLst>
              <a:path w="43814" h="76200">
                <a:moveTo>
                  <a:pt x="43373" y="0"/>
                </a:moveTo>
                <a:lnTo>
                  <a:pt x="3722" y="0"/>
                </a:lnTo>
                <a:lnTo>
                  <a:pt x="3722" y="39654"/>
                </a:lnTo>
                <a:lnTo>
                  <a:pt x="22078" y="39654"/>
                </a:lnTo>
                <a:lnTo>
                  <a:pt x="0" y="76114"/>
                </a:lnTo>
                <a:lnTo>
                  <a:pt x="23148" y="76114"/>
                </a:lnTo>
                <a:lnTo>
                  <a:pt x="43373" y="43646"/>
                </a:lnTo>
                <a:lnTo>
                  <a:pt x="433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464895" y="6302380"/>
            <a:ext cx="43815" cy="76200"/>
          </a:xfrm>
          <a:custGeom>
            <a:avLst/>
            <a:gdLst/>
            <a:ahLst/>
            <a:cxnLst/>
            <a:rect l="l" t="t" r="r" b="b"/>
            <a:pathLst>
              <a:path w="43814" h="76200">
                <a:moveTo>
                  <a:pt x="43376" y="0"/>
                </a:moveTo>
                <a:lnTo>
                  <a:pt x="3718" y="0"/>
                </a:lnTo>
                <a:lnTo>
                  <a:pt x="3718" y="39654"/>
                </a:lnTo>
                <a:lnTo>
                  <a:pt x="22082" y="39654"/>
                </a:lnTo>
                <a:lnTo>
                  <a:pt x="0" y="76114"/>
                </a:lnTo>
                <a:lnTo>
                  <a:pt x="23152" y="76114"/>
                </a:lnTo>
                <a:lnTo>
                  <a:pt x="43376" y="43646"/>
                </a:lnTo>
                <a:lnTo>
                  <a:pt x="433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192503" y="6302380"/>
            <a:ext cx="43815" cy="76200"/>
          </a:xfrm>
          <a:custGeom>
            <a:avLst/>
            <a:gdLst/>
            <a:ahLst/>
            <a:cxnLst/>
            <a:rect l="l" t="t" r="r" b="b"/>
            <a:pathLst>
              <a:path w="43814" h="76200">
                <a:moveTo>
                  <a:pt x="43388" y="0"/>
                </a:moveTo>
                <a:lnTo>
                  <a:pt x="3737" y="0"/>
                </a:lnTo>
                <a:lnTo>
                  <a:pt x="3737" y="39654"/>
                </a:lnTo>
                <a:lnTo>
                  <a:pt x="22096" y="39654"/>
                </a:lnTo>
                <a:lnTo>
                  <a:pt x="0" y="76114"/>
                </a:lnTo>
                <a:lnTo>
                  <a:pt x="23163" y="76114"/>
                </a:lnTo>
                <a:lnTo>
                  <a:pt x="43388" y="43646"/>
                </a:lnTo>
                <a:lnTo>
                  <a:pt x="4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7" name="object 217"/>
          <p:cNvGrpSpPr/>
          <p:nvPr/>
        </p:nvGrpSpPr>
        <p:grpSpPr>
          <a:xfrm>
            <a:off x="1226743" y="3859527"/>
            <a:ext cx="1421765" cy="164465"/>
            <a:chOff x="1226743" y="3859527"/>
            <a:chExt cx="1421765" cy="164465"/>
          </a:xfrm>
        </p:grpSpPr>
        <p:pic>
          <p:nvPicPr>
            <p:cNvPr id="218" name="object 21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226743" y="3859527"/>
              <a:ext cx="164390" cy="138164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420469" y="3900935"/>
              <a:ext cx="429477" cy="122975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876158" y="3903638"/>
              <a:ext cx="87598" cy="94053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993097" y="3903638"/>
              <a:ext cx="85520" cy="94053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2106921" y="3900935"/>
              <a:ext cx="92391" cy="99460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2220951" y="3900935"/>
              <a:ext cx="91965" cy="99460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340176" y="3903638"/>
              <a:ext cx="80316" cy="94053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2439846" y="3903638"/>
              <a:ext cx="87594" cy="94053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555751" y="3900935"/>
              <a:ext cx="92383" cy="99460"/>
            </a:xfrm>
            <a:prstGeom prst="rect">
              <a:avLst/>
            </a:prstGeom>
          </p:spPr>
        </p:pic>
      </p:grpSp>
      <p:pic>
        <p:nvPicPr>
          <p:cNvPr id="227" name="object 227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2726377" y="3903638"/>
            <a:ext cx="87594" cy="94053"/>
          </a:xfrm>
          <a:prstGeom prst="rect">
            <a:avLst/>
          </a:prstGeom>
        </p:spPr>
      </p:pic>
      <p:grpSp>
        <p:nvGrpSpPr>
          <p:cNvPr id="228" name="object 228"/>
          <p:cNvGrpSpPr/>
          <p:nvPr/>
        </p:nvGrpSpPr>
        <p:grpSpPr>
          <a:xfrm>
            <a:off x="2840795" y="3858487"/>
            <a:ext cx="878840" cy="182245"/>
            <a:chOff x="2840795" y="3858487"/>
            <a:chExt cx="878840" cy="182245"/>
          </a:xfrm>
        </p:grpSpPr>
        <p:pic>
          <p:nvPicPr>
            <p:cNvPr id="229" name="object 229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961706" y="3900936"/>
              <a:ext cx="95089" cy="139204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840795" y="3900936"/>
              <a:ext cx="88251" cy="99460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3076967" y="3900936"/>
              <a:ext cx="88242" cy="99460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3193596" y="3858487"/>
              <a:ext cx="97289" cy="141908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312518" y="3900936"/>
              <a:ext cx="197676" cy="99460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3532046" y="3903638"/>
              <a:ext cx="80323" cy="94053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3631723" y="3903638"/>
              <a:ext cx="87602" cy="94053"/>
            </a:xfrm>
            <a:prstGeom prst="rect">
              <a:avLst/>
            </a:prstGeom>
          </p:spPr>
        </p:pic>
      </p:grpSp>
      <p:grpSp>
        <p:nvGrpSpPr>
          <p:cNvPr id="236" name="object 236"/>
          <p:cNvGrpSpPr/>
          <p:nvPr/>
        </p:nvGrpSpPr>
        <p:grpSpPr>
          <a:xfrm>
            <a:off x="3849375" y="3900935"/>
            <a:ext cx="942340" cy="139700"/>
            <a:chOff x="3849375" y="3900935"/>
            <a:chExt cx="942340" cy="139700"/>
          </a:xfrm>
        </p:grpSpPr>
        <p:pic>
          <p:nvPicPr>
            <p:cNvPr id="237" name="object 237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3849375" y="3900935"/>
              <a:ext cx="187477" cy="99460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4065361" y="3903638"/>
              <a:ext cx="87594" cy="94053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4181259" y="3900935"/>
              <a:ext cx="300262" cy="139204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4516470" y="3900935"/>
              <a:ext cx="274881" cy="99460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4824006" y="3903981"/>
            <a:ext cx="101600" cy="119380"/>
          </a:xfrm>
          <a:custGeom>
            <a:avLst/>
            <a:gdLst/>
            <a:ahLst/>
            <a:cxnLst/>
            <a:rect l="l" t="t" r="r" b="b"/>
            <a:pathLst>
              <a:path w="101600" h="119379">
                <a:moveTo>
                  <a:pt x="101549" y="81280"/>
                </a:moveTo>
                <a:lnTo>
                  <a:pt x="86360" y="81280"/>
                </a:lnTo>
                <a:lnTo>
                  <a:pt x="86360" y="0"/>
                </a:lnTo>
                <a:lnTo>
                  <a:pt x="72618" y="0"/>
                </a:lnTo>
                <a:lnTo>
                  <a:pt x="72618" y="81280"/>
                </a:lnTo>
                <a:lnTo>
                  <a:pt x="13728" y="81280"/>
                </a:lnTo>
                <a:lnTo>
                  <a:pt x="13728" y="0"/>
                </a:lnTo>
                <a:lnTo>
                  <a:pt x="0" y="0"/>
                </a:lnTo>
                <a:lnTo>
                  <a:pt x="0" y="81280"/>
                </a:lnTo>
                <a:lnTo>
                  <a:pt x="0" y="93980"/>
                </a:lnTo>
                <a:lnTo>
                  <a:pt x="87807" y="93980"/>
                </a:lnTo>
                <a:lnTo>
                  <a:pt x="87807" y="119380"/>
                </a:lnTo>
                <a:lnTo>
                  <a:pt x="101549" y="119380"/>
                </a:lnTo>
                <a:lnTo>
                  <a:pt x="101549" y="93980"/>
                </a:lnTo>
                <a:lnTo>
                  <a:pt x="101549" y="812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2" name="object 242"/>
          <p:cNvGrpSpPr/>
          <p:nvPr/>
        </p:nvGrpSpPr>
        <p:grpSpPr>
          <a:xfrm>
            <a:off x="4951573" y="3903638"/>
            <a:ext cx="210185" cy="94615"/>
            <a:chOff x="4951573" y="3903638"/>
            <a:chExt cx="210185" cy="94615"/>
          </a:xfrm>
        </p:grpSpPr>
        <p:pic>
          <p:nvPicPr>
            <p:cNvPr id="243" name="object 243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5074127" y="3903638"/>
              <a:ext cx="87603" cy="94053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4951573" y="3903638"/>
              <a:ext cx="87598" cy="94053"/>
            </a:xfrm>
            <a:prstGeom prst="rect">
              <a:avLst/>
            </a:prstGeom>
          </p:spPr>
        </p:pic>
      </p:grpSp>
      <p:grpSp>
        <p:nvGrpSpPr>
          <p:cNvPr id="245" name="object 245"/>
          <p:cNvGrpSpPr/>
          <p:nvPr/>
        </p:nvGrpSpPr>
        <p:grpSpPr>
          <a:xfrm>
            <a:off x="5285112" y="3858487"/>
            <a:ext cx="218440" cy="142240"/>
            <a:chOff x="5285112" y="3858487"/>
            <a:chExt cx="218440" cy="142240"/>
          </a:xfrm>
        </p:grpSpPr>
        <p:pic>
          <p:nvPicPr>
            <p:cNvPr id="246" name="object 246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5285112" y="3900936"/>
              <a:ext cx="96768" cy="99460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5406105" y="3858487"/>
              <a:ext cx="97289" cy="141908"/>
            </a:xfrm>
            <a:prstGeom prst="rect">
              <a:avLst/>
            </a:prstGeom>
          </p:spPr>
        </p:pic>
      </p:grpSp>
      <p:grpSp>
        <p:nvGrpSpPr>
          <p:cNvPr id="248" name="object 248"/>
          <p:cNvGrpSpPr/>
          <p:nvPr/>
        </p:nvGrpSpPr>
        <p:grpSpPr>
          <a:xfrm>
            <a:off x="5531692" y="3900935"/>
            <a:ext cx="617855" cy="122555"/>
            <a:chOff x="5531692" y="3900935"/>
            <a:chExt cx="617855" cy="122555"/>
          </a:xfrm>
        </p:grpSpPr>
        <p:sp>
          <p:nvSpPr>
            <p:cNvPr id="249" name="object 249"/>
            <p:cNvSpPr/>
            <p:nvPr/>
          </p:nvSpPr>
          <p:spPr>
            <a:xfrm>
              <a:off x="5531688" y="3903981"/>
              <a:ext cx="146685" cy="119380"/>
            </a:xfrm>
            <a:custGeom>
              <a:avLst/>
              <a:gdLst/>
              <a:ahLst/>
              <a:cxnLst/>
              <a:rect l="l" t="t" r="r" b="b"/>
              <a:pathLst>
                <a:path w="146685" h="119379">
                  <a:moveTo>
                    <a:pt x="146278" y="81280"/>
                  </a:moveTo>
                  <a:lnTo>
                    <a:pt x="131089" y="81280"/>
                  </a:lnTo>
                  <a:lnTo>
                    <a:pt x="131089" y="0"/>
                  </a:lnTo>
                  <a:lnTo>
                    <a:pt x="117348" y="0"/>
                  </a:lnTo>
                  <a:lnTo>
                    <a:pt x="117348" y="81280"/>
                  </a:lnTo>
                  <a:lnTo>
                    <a:pt x="72415" y="81280"/>
                  </a:lnTo>
                  <a:lnTo>
                    <a:pt x="72415" y="0"/>
                  </a:lnTo>
                  <a:lnTo>
                    <a:pt x="58674" y="0"/>
                  </a:lnTo>
                  <a:lnTo>
                    <a:pt x="58674" y="81280"/>
                  </a:lnTo>
                  <a:lnTo>
                    <a:pt x="13741" y="81280"/>
                  </a:lnTo>
                  <a:lnTo>
                    <a:pt x="13741" y="0"/>
                  </a:lnTo>
                  <a:lnTo>
                    <a:pt x="0" y="0"/>
                  </a:lnTo>
                  <a:lnTo>
                    <a:pt x="0" y="81280"/>
                  </a:lnTo>
                  <a:lnTo>
                    <a:pt x="0" y="93980"/>
                  </a:lnTo>
                  <a:lnTo>
                    <a:pt x="132549" y="93980"/>
                  </a:lnTo>
                  <a:lnTo>
                    <a:pt x="132549" y="119380"/>
                  </a:lnTo>
                  <a:lnTo>
                    <a:pt x="146278" y="119380"/>
                  </a:lnTo>
                  <a:lnTo>
                    <a:pt x="146278" y="93980"/>
                  </a:lnTo>
                  <a:lnTo>
                    <a:pt x="146278" y="812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0" name="object 250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5697528" y="3900935"/>
              <a:ext cx="92395" cy="99460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818223" y="3903638"/>
              <a:ext cx="87598" cy="94053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5940780" y="3903638"/>
              <a:ext cx="87603" cy="94053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6056675" y="3900935"/>
              <a:ext cx="92383" cy="99460"/>
            </a:xfrm>
            <a:prstGeom prst="rect">
              <a:avLst/>
            </a:prstGeom>
          </p:spPr>
        </p:pic>
      </p:grpSp>
      <p:grpSp>
        <p:nvGrpSpPr>
          <p:cNvPr id="254" name="object 254"/>
          <p:cNvGrpSpPr/>
          <p:nvPr/>
        </p:nvGrpSpPr>
        <p:grpSpPr>
          <a:xfrm>
            <a:off x="6227297" y="3900935"/>
            <a:ext cx="210820" cy="99695"/>
            <a:chOff x="6227297" y="3900935"/>
            <a:chExt cx="210820" cy="99695"/>
          </a:xfrm>
        </p:grpSpPr>
        <p:pic>
          <p:nvPicPr>
            <p:cNvPr id="255" name="object 255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6341324" y="3900935"/>
              <a:ext cx="96763" cy="99460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6227297" y="3903638"/>
              <a:ext cx="85731" cy="94053"/>
            </a:xfrm>
            <a:prstGeom prst="rect">
              <a:avLst/>
            </a:prstGeom>
          </p:spPr>
        </p:pic>
      </p:grpSp>
      <p:grpSp>
        <p:nvGrpSpPr>
          <p:cNvPr id="257" name="object 257"/>
          <p:cNvGrpSpPr/>
          <p:nvPr/>
        </p:nvGrpSpPr>
        <p:grpSpPr>
          <a:xfrm>
            <a:off x="6501132" y="3900935"/>
            <a:ext cx="560705" cy="139700"/>
            <a:chOff x="6501132" y="3900935"/>
            <a:chExt cx="560705" cy="139700"/>
          </a:xfrm>
        </p:grpSpPr>
        <p:pic>
          <p:nvPicPr>
            <p:cNvPr id="258" name="object 258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6501132" y="3900935"/>
              <a:ext cx="197261" cy="139204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6728147" y="3903638"/>
              <a:ext cx="80323" cy="94053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6827813" y="3903638"/>
              <a:ext cx="87607" cy="94053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6950379" y="3903638"/>
              <a:ext cx="111315" cy="94053"/>
            </a:xfrm>
            <a:prstGeom prst="rect">
              <a:avLst/>
            </a:prstGeom>
          </p:spPr>
        </p:pic>
      </p:grpSp>
      <p:grpSp>
        <p:nvGrpSpPr>
          <p:cNvPr id="262" name="object 262"/>
          <p:cNvGrpSpPr/>
          <p:nvPr/>
        </p:nvGrpSpPr>
        <p:grpSpPr>
          <a:xfrm>
            <a:off x="7133485" y="3900935"/>
            <a:ext cx="592455" cy="99695"/>
            <a:chOff x="7133485" y="3900935"/>
            <a:chExt cx="592455" cy="99695"/>
          </a:xfrm>
        </p:grpSpPr>
        <p:pic>
          <p:nvPicPr>
            <p:cNvPr id="263" name="object 263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7133485" y="3900935"/>
              <a:ext cx="193727" cy="99460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7355509" y="3903638"/>
              <a:ext cx="111315" cy="94053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7493648" y="3900935"/>
              <a:ext cx="88242" cy="99460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7614567" y="3903638"/>
              <a:ext cx="111316" cy="94053"/>
            </a:xfrm>
            <a:prstGeom prst="rect">
              <a:avLst/>
            </a:prstGeom>
          </p:spPr>
        </p:pic>
      </p:grpSp>
      <p:sp>
        <p:nvSpPr>
          <p:cNvPr id="267" name="object 267"/>
          <p:cNvSpPr/>
          <p:nvPr/>
        </p:nvSpPr>
        <p:spPr>
          <a:xfrm>
            <a:off x="3745958" y="3978548"/>
            <a:ext cx="23495" cy="41910"/>
          </a:xfrm>
          <a:custGeom>
            <a:avLst/>
            <a:gdLst/>
            <a:ahLst/>
            <a:cxnLst/>
            <a:rect l="l" t="t" r="r" b="b"/>
            <a:pathLst>
              <a:path w="23495" h="41910">
                <a:moveTo>
                  <a:pt x="23093" y="0"/>
                </a:moveTo>
                <a:lnTo>
                  <a:pt x="3952" y="0"/>
                </a:lnTo>
                <a:lnTo>
                  <a:pt x="3952" y="19143"/>
                </a:lnTo>
                <a:lnTo>
                  <a:pt x="13304" y="19143"/>
                </a:lnTo>
                <a:lnTo>
                  <a:pt x="0" y="41410"/>
                </a:lnTo>
                <a:lnTo>
                  <a:pt x="10615" y="41410"/>
                </a:lnTo>
                <a:lnTo>
                  <a:pt x="23093" y="20807"/>
                </a:lnTo>
                <a:lnTo>
                  <a:pt x="230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188360" y="3978548"/>
            <a:ext cx="23495" cy="41910"/>
          </a:xfrm>
          <a:custGeom>
            <a:avLst/>
            <a:gdLst/>
            <a:ahLst/>
            <a:cxnLst/>
            <a:rect l="l" t="t" r="r" b="b"/>
            <a:pathLst>
              <a:path w="23495" h="41910">
                <a:moveTo>
                  <a:pt x="23093" y="0"/>
                </a:moveTo>
                <a:lnTo>
                  <a:pt x="3956" y="0"/>
                </a:lnTo>
                <a:lnTo>
                  <a:pt x="3956" y="19143"/>
                </a:lnTo>
                <a:lnTo>
                  <a:pt x="13308" y="19143"/>
                </a:lnTo>
                <a:lnTo>
                  <a:pt x="0" y="41410"/>
                </a:lnTo>
                <a:lnTo>
                  <a:pt x="10619" y="41410"/>
                </a:lnTo>
                <a:lnTo>
                  <a:pt x="23093" y="20807"/>
                </a:lnTo>
                <a:lnTo>
                  <a:pt x="230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9" name="object 269"/>
          <p:cNvGrpSpPr/>
          <p:nvPr/>
        </p:nvGrpSpPr>
        <p:grpSpPr>
          <a:xfrm>
            <a:off x="1213638" y="4631691"/>
            <a:ext cx="1121410" cy="180340"/>
            <a:chOff x="1213638" y="4631691"/>
            <a:chExt cx="1121410" cy="180340"/>
          </a:xfrm>
        </p:grpSpPr>
        <p:pic>
          <p:nvPicPr>
            <p:cNvPr id="270" name="object 270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213638" y="4631691"/>
              <a:ext cx="208699" cy="138430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444186" y="4672733"/>
              <a:ext cx="96746" cy="99460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569452" y="4672733"/>
              <a:ext cx="95091" cy="139204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687230" y="4675435"/>
              <a:ext cx="85517" cy="94053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801048" y="4672733"/>
              <a:ext cx="92382" cy="99460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915067" y="4672733"/>
              <a:ext cx="193935" cy="99460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2130846" y="4675435"/>
              <a:ext cx="85521" cy="94053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2238202" y="4672733"/>
              <a:ext cx="96772" cy="99460"/>
            </a:xfrm>
            <a:prstGeom prst="rect">
              <a:avLst/>
            </a:prstGeom>
          </p:spPr>
        </p:pic>
      </p:grpSp>
      <p:pic>
        <p:nvPicPr>
          <p:cNvPr id="278" name="object 278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2413417" y="4675435"/>
            <a:ext cx="87603" cy="94053"/>
          </a:xfrm>
          <a:prstGeom prst="rect">
            <a:avLst/>
          </a:prstGeom>
        </p:spPr>
      </p:pic>
      <p:grpSp>
        <p:nvGrpSpPr>
          <p:cNvPr id="279" name="object 279"/>
          <p:cNvGrpSpPr/>
          <p:nvPr/>
        </p:nvGrpSpPr>
        <p:grpSpPr>
          <a:xfrm>
            <a:off x="2571559" y="4630284"/>
            <a:ext cx="704215" cy="182245"/>
            <a:chOff x="2571559" y="4630284"/>
            <a:chExt cx="704215" cy="182245"/>
          </a:xfrm>
        </p:grpSpPr>
        <p:pic>
          <p:nvPicPr>
            <p:cNvPr id="280" name="object 280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2571559" y="4675435"/>
              <a:ext cx="111945" cy="120268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709716" y="4630284"/>
              <a:ext cx="457574" cy="181653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3187457" y="4672732"/>
              <a:ext cx="88239" cy="99460"/>
            </a:xfrm>
            <a:prstGeom prst="rect">
              <a:avLst/>
            </a:prstGeom>
          </p:spPr>
        </p:pic>
      </p:grpSp>
      <p:grpSp>
        <p:nvGrpSpPr>
          <p:cNvPr id="283" name="object 283"/>
          <p:cNvGrpSpPr/>
          <p:nvPr/>
        </p:nvGrpSpPr>
        <p:grpSpPr>
          <a:xfrm>
            <a:off x="3396801" y="4672732"/>
            <a:ext cx="793750" cy="123189"/>
            <a:chOff x="3396801" y="4672732"/>
            <a:chExt cx="793750" cy="123189"/>
          </a:xfrm>
        </p:grpSpPr>
        <p:pic>
          <p:nvPicPr>
            <p:cNvPr id="284" name="object 284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3396801" y="4672732"/>
              <a:ext cx="91965" cy="99460"/>
            </a:xfrm>
            <a:prstGeom prst="rect">
              <a:avLst/>
            </a:prstGeom>
          </p:spPr>
        </p:pic>
        <p:pic>
          <p:nvPicPr>
            <p:cNvPr id="285" name="object 285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3509366" y="4672732"/>
              <a:ext cx="96760" cy="99460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3627345" y="4672732"/>
              <a:ext cx="86151" cy="99460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3743255" y="4675435"/>
              <a:ext cx="87594" cy="94053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3851456" y="4672732"/>
              <a:ext cx="218267" cy="122971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4102398" y="4675435"/>
              <a:ext cx="87602" cy="94053"/>
            </a:xfrm>
            <a:prstGeom prst="rect">
              <a:avLst/>
            </a:prstGeom>
          </p:spPr>
        </p:pic>
      </p:grpSp>
      <p:grpSp>
        <p:nvGrpSpPr>
          <p:cNvPr id="290" name="object 290"/>
          <p:cNvGrpSpPr/>
          <p:nvPr/>
        </p:nvGrpSpPr>
        <p:grpSpPr>
          <a:xfrm>
            <a:off x="4224956" y="4672732"/>
            <a:ext cx="208279" cy="99695"/>
            <a:chOff x="4224956" y="4672732"/>
            <a:chExt cx="208279" cy="99695"/>
          </a:xfrm>
        </p:grpSpPr>
        <p:pic>
          <p:nvPicPr>
            <p:cNvPr id="291" name="object 291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340858" y="4672732"/>
              <a:ext cx="92379" cy="99460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4224956" y="4675435"/>
              <a:ext cx="87603" cy="94053"/>
            </a:xfrm>
            <a:prstGeom prst="rect">
              <a:avLst/>
            </a:prstGeom>
          </p:spPr>
        </p:pic>
      </p:grpSp>
      <p:sp>
        <p:nvSpPr>
          <p:cNvPr id="293" name="object 293"/>
          <p:cNvSpPr/>
          <p:nvPr/>
        </p:nvSpPr>
        <p:spPr>
          <a:xfrm>
            <a:off x="3300034" y="4750344"/>
            <a:ext cx="23495" cy="41910"/>
          </a:xfrm>
          <a:custGeom>
            <a:avLst/>
            <a:gdLst/>
            <a:ahLst/>
            <a:cxnLst/>
            <a:rect l="l" t="t" r="r" b="b"/>
            <a:pathLst>
              <a:path w="23495" h="41910">
                <a:moveTo>
                  <a:pt x="23103" y="0"/>
                </a:moveTo>
                <a:lnTo>
                  <a:pt x="3963" y="0"/>
                </a:lnTo>
                <a:lnTo>
                  <a:pt x="3963" y="19143"/>
                </a:lnTo>
                <a:lnTo>
                  <a:pt x="13327" y="19143"/>
                </a:lnTo>
                <a:lnTo>
                  <a:pt x="0" y="41407"/>
                </a:lnTo>
                <a:lnTo>
                  <a:pt x="10623" y="41407"/>
                </a:lnTo>
                <a:lnTo>
                  <a:pt x="23103" y="20807"/>
                </a:lnTo>
                <a:lnTo>
                  <a:pt x="231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4" name="object 294"/>
          <p:cNvGrpSpPr/>
          <p:nvPr/>
        </p:nvGrpSpPr>
        <p:grpSpPr>
          <a:xfrm>
            <a:off x="1212386" y="5719958"/>
            <a:ext cx="1177925" cy="168910"/>
            <a:chOff x="1212386" y="5719958"/>
            <a:chExt cx="1177925" cy="168910"/>
          </a:xfrm>
        </p:grpSpPr>
        <p:pic>
          <p:nvPicPr>
            <p:cNvPr id="295" name="object 295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212386" y="5719958"/>
              <a:ext cx="259267" cy="168749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500155" y="5764069"/>
              <a:ext cx="85730" cy="94053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614192" y="5761365"/>
              <a:ext cx="205996" cy="99460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855152" y="5764069"/>
              <a:ext cx="87594" cy="94053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977706" y="5764069"/>
              <a:ext cx="87607" cy="94053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2087157" y="5761365"/>
              <a:ext cx="302752" cy="99460"/>
            </a:xfrm>
            <a:prstGeom prst="rect">
              <a:avLst/>
            </a:prstGeom>
          </p:spPr>
        </p:pic>
      </p:grpSp>
      <p:grpSp>
        <p:nvGrpSpPr>
          <p:cNvPr id="301" name="object 301"/>
          <p:cNvGrpSpPr/>
          <p:nvPr/>
        </p:nvGrpSpPr>
        <p:grpSpPr>
          <a:xfrm>
            <a:off x="2424863" y="5761365"/>
            <a:ext cx="434975" cy="99695"/>
            <a:chOff x="2424863" y="5761365"/>
            <a:chExt cx="434975" cy="99695"/>
          </a:xfrm>
        </p:grpSpPr>
        <p:pic>
          <p:nvPicPr>
            <p:cNvPr id="302" name="object 302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2532442" y="5764069"/>
              <a:ext cx="87590" cy="94053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2424863" y="5764069"/>
              <a:ext cx="83649" cy="94053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2648347" y="5761365"/>
              <a:ext cx="96753" cy="99460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2766941" y="5761365"/>
              <a:ext cx="92391" cy="99460"/>
            </a:xfrm>
            <a:prstGeom prst="rect">
              <a:avLst/>
            </a:prstGeom>
          </p:spPr>
        </p:pic>
      </p:grpSp>
      <p:grpSp>
        <p:nvGrpSpPr>
          <p:cNvPr id="306" name="object 306"/>
          <p:cNvGrpSpPr/>
          <p:nvPr/>
        </p:nvGrpSpPr>
        <p:grpSpPr>
          <a:xfrm>
            <a:off x="2937567" y="5761365"/>
            <a:ext cx="886460" cy="139700"/>
            <a:chOff x="2937567" y="5761365"/>
            <a:chExt cx="886460" cy="139700"/>
          </a:xfrm>
        </p:grpSpPr>
        <p:pic>
          <p:nvPicPr>
            <p:cNvPr id="307" name="object 307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2937567" y="5761365"/>
              <a:ext cx="95095" cy="139204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3052830" y="5761365"/>
              <a:ext cx="88248" cy="99460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3166447" y="5761365"/>
              <a:ext cx="86155" cy="99460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3282360" y="5764069"/>
              <a:ext cx="85517" cy="94053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3396387" y="5764069"/>
              <a:ext cx="87595" cy="94053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3505827" y="5764069"/>
              <a:ext cx="87811" cy="94053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3615483" y="5764069"/>
              <a:ext cx="87607" cy="94053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3731393" y="5761365"/>
              <a:ext cx="92382" cy="99460"/>
            </a:xfrm>
            <a:prstGeom prst="rect">
              <a:avLst/>
            </a:prstGeom>
          </p:spPr>
        </p:pic>
      </p:grpSp>
      <p:grpSp>
        <p:nvGrpSpPr>
          <p:cNvPr id="315" name="object 315"/>
          <p:cNvGrpSpPr/>
          <p:nvPr/>
        </p:nvGrpSpPr>
        <p:grpSpPr>
          <a:xfrm>
            <a:off x="3902018" y="5761365"/>
            <a:ext cx="210820" cy="99695"/>
            <a:chOff x="3902018" y="5761365"/>
            <a:chExt cx="210820" cy="99695"/>
          </a:xfrm>
        </p:grpSpPr>
        <p:pic>
          <p:nvPicPr>
            <p:cNvPr id="316" name="object 316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3902018" y="5764069"/>
              <a:ext cx="85731" cy="94053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4016037" y="5761365"/>
              <a:ext cx="96768" cy="99460"/>
            </a:xfrm>
            <a:prstGeom prst="rect">
              <a:avLst/>
            </a:prstGeom>
          </p:spPr>
        </p:pic>
      </p:grpSp>
      <p:grpSp>
        <p:nvGrpSpPr>
          <p:cNvPr id="318" name="object 318"/>
          <p:cNvGrpSpPr/>
          <p:nvPr/>
        </p:nvGrpSpPr>
        <p:grpSpPr>
          <a:xfrm>
            <a:off x="4191250" y="5761365"/>
            <a:ext cx="1028700" cy="139700"/>
            <a:chOff x="4191250" y="5761365"/>
            <a:chExt cx="1028700" cy="139700"/>
          </a:xfrm>
        </p:grpSpPr>
        <p:pic>
          <p:nvPicPr>
            <p:cNvPr id="319" name="object 319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4191250" y="5764069"/>
              <a:ext cx="87602" cy="94053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4313801" y="5764069"/>
              <a:ext cx="87602" cy="94053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4423247" y="5761365"/>
              <a:ext cx="193734" cy="99460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4645277" y="5761365"/>
              <a:ext cx="95087" cy="139204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4762008" y="5761365"/>
              <a:ext cx="92393" cy="99460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4876034" y="5761365"/>
              <a:ext cx="91969" cy="99460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4987125" y="5761365"/>
              <a:ext cx="88247" cy="99460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5108044" y="5764069"/>
              <a:ext cx="111318" cy="94053"/>
            </a:xfrm>
            <a:prstGeom prst="rect">
              <a:avLst/>
            </a:prstGeom>
          </p:spPr>
        </p:pic>
      </p:grpSp>
      <p:grpSp>
        <p:nvGrpSpPr>
          <p:cNvPr id="327" name="object 327"/>
          <p:cNvGrpSpPr/>
          <p:nvPr/>
        </p:nvGrpSpPr>
        <p:grpSpPr>
          <a:xfrm>
            <a:off x="1218013" y="6479161"/>
            <a:ext cx="261620" cy="144145"/>
            <a:chOff x="1218013" y="6479161"/>
            <a:chExt cx="261620" cy="144145"/>
          </a:xfrm>
        </p:grpSpPr>
        <p:pic>
          <p:nvPicPr>
            <p:cNvPr id="328" name="object 328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1218013" y="6479161"/>
              <a:ext cx="141072" cy="143572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1382064" y="6480825"/>
              <a:ext cx="97290" cy="141908"/>
            </a:xfrm>
            <a:prstGeom prst="rect">
              <a:avLst/>
            </a:prstGeom>
          </p:spPr>
        </p:pic>
      </p:grpSp>
      <p:grpSp>
        <p:nvGrpSpPr>
          <p:cNvPr id="330" name="object 330"/>
          <p:cNvGrpSpPr/>
          <p:nvPr/>
        </p:nvGrpSpPr>
        <p:grpSpPr>
          <a:xfrm>
            <a:off x="1507655" y="6523272"/>
            <a:ext cx="381000" cy="123189"/>
            <a:chOff x="1507655" y="6523272"/>
            <a:chExt cx="381000" cy="123189"/>
          </a:xfrm>
        </p:grpSpPr>
        <p:sp>
          <p:nvSpPr>
            <p:cNvPr id="331" name="object 331"/>
            <p:cNvSpPr/>
            <p:nvPr/>
          </p:nvSpPr>
          <p:spPr>
            <a:xfrm>
              <a:off x="1507655" y="6526531"/>
              <a:ext cx="146685" cy="119380"/>
            </a:xfrm>
            <a:custGeom>
              <a:avLst/>
              <a:gdLst/>
              <a:ahLst/>
              <a:cxnLst/>
              <a:rect l="l" t="t" r="r" b="b"/>
              <a:pathLst>
                <a:path w="146685" h="119379">
                  <a:moveTo>
                    <a:pt x="146265" y="81280"/>
                  </a:moveTo>
                  <a:lnTo>
                    <a:pt x="131089" y="81280"/>
                  </a:lnTo>
                  <a:lnTo>
                    <a:pt x="131089" y="0"/>
                  </a:lnTo>
                  <a:lnTo>
                    <a:pt x="117348" y="0"/>
                  </a:lnTo>
                  <a:lnTo>
                    <a:pt x="117348" y="81280"/>
                  </a:lnTo>
                  <a:lnTo>
                    <a:pt x="72390" y="81280"/>
                  </a:lnTo>
                  <a:lnTo>
                    <a:pt x="72390" y="0"/>
                  </a:lnTo>
                  <a:lnTo>
                    <a:pt x="58674" y="0"/>
                  </a:lnTo>
                  <a:lnTo>
                    <a:pt x="58674" y="81280"/>
                  </a:lnTo>
                  <a:lnTo>
                    <a:pt x="13728" y="81280"/>
                  </a:lnTo>
                  <a:lnTo>
                    <a:pt x="13728" y="0"/>
                  </a:lnTo>
                  <a:lnTo>
                    <a:pt x="0" y="0"/>
                  </a:lnTo>
                  <a:lnTo>
                    <a:pt x="0" y="81280"/>
                  </a:lnTo>
                  <a:lnTo>
                    <a:pt x="0" y="93980"/>
                  </a:lnTo>
                  <a:lnTo>
                    <a:pt x="132537" y="93980"/>
                  </a:lnTo>
                  <a:lnTo>
                    <a:pt x="132537" y="119380"/>
                  </a:lnTo>
                  <a:lnTo>
                    <a:pt x="146265" y="119380"/>
                  </a:lnTo>
                  <a:lnTo>
                    <a:pt x="146265" y="93980"/>
                  </a:lnTo>
                  <a:lnTo>
                    <a:pt x="146265" y="812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2" name="object 332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1680152" y="6525976"/>
              <a:ext cx="87605" cy="94053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1796050" y="6523272"/>
              <a:ext cx="92387" cy="99461"/>
            </a:xfrm>
            <a:prstGeom prst="rect">
              <a:avLst/>
            </a:prstGeom>
          </p:spPr>
        </p:pic>
      </p:grpSp>
      <p:grpSp>
        <p:nvGrpSpPr>
          <p:cNvPr id="334" name="object 334"/>
          <p:cNvGrpSpPr/>
          <p:nvPr/>
        </p:nvGrpSpPr>
        <p:grpSpPr>
          <a:xfrm>
            <a:off x="1966672" y="6523272"/>
            <a:ext cx="913130" cy="139700"/>
            <a:chOff x="1966672" y="6523272"/>
            <a:chExt cx="913130" cy="139700"/>
          </a:xfrm>
        </p:grpSpPr>
        <p:pic>
          <p:nvPicPr>
            <p:cNvPr id="335" name="object 335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1966672" y="6525976"/>
              <a:ext cx="87603" cy="94053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2089238" y="6525976"/>
              <a:ext cx="87594" cy="94053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2198686" y="6523272"/>
              <a:ext cx="193721" cy="99461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2420708" y="6523272"/>
              <a:ext cx="95089" cy="139204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2537430" y="6523272"/>
              <a:ext cx="92391" cy="99461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2651457" y="6523272"/>
              <a:ext cx="91975" cy="99461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2770692" y="6525976"/>
              <a:ext cx="108615" cy="94053"/>
            </a:xfrm>
            <a:prstGeom prst="rect">
              <a:avLst/>
            </a:prstGeom>
          </p:spPr>
        </p:pic>
      </p:grpSp>
      <p:grpSp>
        <p:nvGrpSpPr>
          <p:cNvPr id="342" name="object 342"/>
          <p:cNvGrpSpPr/>
          <p:nvPr/>
        </p:nvGrpSpPr>
        <p:grpSpPr>
          <a:xfrm>
            <a:off x="2995001" y="6480825"/>
            <a:ext cx="704215" cy="182245"/>
            <a:chOff x="2995001" y="6480825"/>
            <a:chExt cx="704215" cy="182245"/>
          </a:xfrm>
        </p:grpSpPr>
        <p:pic>
          <p:nvPicPr>
            <p:cNvPr id="343" name="object 343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2995001" y="6525976"/>
              <a:ext cx="111945" cy="120268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3133162" y="6480825"/>
              <a:ext cx="457570" cy="181651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3610891" y="6523272"/>
              <a:ext cx="88248" cy="99461"/>
            </a:xfrm>
            <a:prstGeom prst="rect">
              <a:avLst/>
            </a:prstGeom>
          </p:spPr>
        </p:pic>
      </p:grpSp>
      <p:grpSp>
        <p:nvGrpSpPr>
          <p:cNvPr id="346" name="object 346"/>
          <p:cNvGrpSpPr/>
          <p:nvPr/>
        </p:nvGrpSpPr>
        <p:grpSpPr>
          <a:xfrm>
            <a:off x="3820243" y="6523272"/>
            <a:ext cx="1036955" cy="123189"/>
            <a:chOff x="3820243" y="6523272"/>
            <a:chExt cx="1036955" cy="123189"/>
          </a:xfrm>
        </p:grpSpPr>
        <p:pic>
          <p:nvPicPr>
            <p:cNvPr id="347" name="object 347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3820243" y="6523272"/>
              <a:ext cx="91977" cy="99461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3932805" y="6523272"/>
              <a:ext cx="96768" cy="99461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4050795" y="6523272"/>
              <a:ext cx="86151" cy="99461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4166697" y="6525976"/>
              <a:ext cx="87603" cy="94053"/>
            </a:xfrm>
            <a:prstGeom prst="rect">
              <a:avLst/>
            </a:prstGeom>
          </p:spPr>
        </p:pic>
        <p:pic>
          <p:nvPicPr>
            <p:cNvPr id="351" name="object 351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4274896" y="6523272"/>
              <a:ext cx="218278" cy="122972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4525834" y="6525976"/>
              <a:ext cx="87602" cy="94053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4648391" y="6525976"/>
              <a:ext cx="87602" cy="94053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4764297" y="6523272"/>
              <a:ext cx="92395" cy="99461"/>
            </a:xfrm>
            <a:prstGeom prst="rect">
              <a:avLst/>
            </a:prstGeom>
          </p:spPr>
        </p:pic>
      </p:grpSp>
      <p:sp>
        <p:nvSpPr>
          <p:cNvPr id="355" name="object 355"/>
          <p:cNvSpPr/>
          <p:nvPr/>
        </p:nvSpPr>
        <p:spPr>
          <a:xfrm>
            <a:off x="2905945" y="6600884"/>
            <a:ext cx="23495" cy="41910"/>
          </a:xfrm>
          <a:custGeom>
            <a:avLst/>
            <a:gdLst/>
            <a:ahLst/>
            <a:cxnLst/>
            <a:rect l="l" t="t" r="r" b="b"/>
            <a:pathLst>
              <a:path w="23494" h="41909">
                <a:moveTo>
                  <a:pt x="23101" y="0"/>
                </a:moveTo>
                <a:lnTo>
                  <a:pt x="3959" y="0"/>
                </a:lnTo>
                <a:lnTo>
                  <a:pt x="3959" y="19145"/>
                </a:lnTo>
                <a:lnTo>
                  <a:pt x="13315" y="19145"/>
                </a:lnTo>
                <a:lnTo>
                  <a:pt x="0" y="41407"/>
                </a:lnTo>
                <a:lnTo>
                  <a:pt x="10612" y="41407"/>
                </a:lnTo>
                <a:lnTo>
                  <a:pt x="23101" y="20807"/>
                </a:lnTo>
                <a:lnTo>
                  <a:pt x="23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3723487" y="6600884"/>
            <a:ext cx="23495" cy="41910"/>
          </a:xfrm>
          <a:custGeom>
            <a:avLst/>
            <a:gdLst/>
            <a:ahLst/>
            <a:cxnLst/>
            <a:rect l="l" t="t" r="r" b="b"/>
            <a:pathLst>
              <a:path w="23495" h="41909">
                <a:moveTo>
                  <a:pt x="23101" y="0"/>
                </a:moveTo>
                <a:lnTo>
                  <a:pt x="3959" y="0"/>
                </a:lnTo>
                <a:lnTo>
                  <a:pt x="3959" y="19145"/>
                </a:lnTo>
                <a:lnTo>
                  <a:pt x="13319" y="19145"/>
                </a:lnTo>
                <a:lnTo>
                  <a:pt x="0" y="41407"/>
                </a:lnTo>
                <a:lnTo>
                  <a:pt x="10612" y="41407"/>
                </a:lnTo>
                <a:lnTo>
                  <a:pt x="23101" y="20807"/>
                </a:lnTo>
                <a:lnTo>
                  <a:pt x="23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01306" y="3477765"/>
            <a:ext cx="302895" cy="300990"/>
          </a:xfrm>
          <a:custGeom>
            <a:avLst/>
            <a:gdLst/>
            <a:ahLst/>
            <a:cxnLst/>
            <a:rect l="l" t="t" r="r" b="b"/>
            <a:pathLst>
              <a:path w="302894" h="300989">
                <a:moveTo>
                  <a:pt x="270896" y="0"/>
                </a:moveTo>
                <a:lnTo>
                  <a:pt x="263068" y="674"/>
                </a:lnTo>
                <a:lnTo>
                  <a:pt x="116784" y="674"/>
                </a:lnTo>
                <a:lnTo>
                  <a:pt x="112596" y="1891"/>
                </a:lnTo>
                <a:lnTo>
                  <a:pt x="86324" y="31493"/>
                </a:lnTo>
                <a:lnTo>
                  <a:pt x="86352" y="103028"/>
                </a:lnTo>
                <a:lnTo>
                  <a:pt x="31051" y="103028"/>
                </a:lnTo>
                <a:lnTo>
                  <a:pt x="1584" y="128834"/>
                </a:lnTo>
                <a:lnTo>
                  <a:pt x="322" y="137167"/>
                </a:lnTo>
                <a:lnTo>
                  <a:pt x="208" y="137920"/>
                </a:lnTo>
                <a:lnTo>
                  <a:pt x="88" y="138708"/>
                </a:lnTo>
                <a:lnTo>
                  <a:pt x="0" y="236656"/>
                </a:lnTo>
                <a:lnTo>
                  <a:pt x="2843" y="244937"/>
                </a:lnTo>
                <a:lnTo>
                  <a:pt x="32414" y="264539"/>
                </a:lnTo>
                <a:lnTo>
                  <a:pt x="32453" y="293987"/>
                </a:lnTo>
                <a:lnTo>
                  <a:pt x="37086" y="299182"/>
                </a:lnTo>
                <a:lnTo>
                  <a:pt x="37793" y="299182"/>
                </a:lnTo>
                <a:lnTo>
                  <a:pt x="42498" y="299815"/>
                </a:lnTo>
                <a:lnTo>
                  <a:pt x="46026" y="300431"/>
                </a:lnTo>
                <a:lnTo>
                  <a:pt x="49643" y="299182"/>
                </a:lnTo>
                <a:lnTo>
                  <a:pt x="52354" y="296914"/>
                </a:lnTo>
                <a:lnTo>
                  <a:pt x="90303" y="266635"/>
                </a:lnTo>
                <a:lnTo>
                  <a:pt x="54510" y="266635"/>
                </a:lnTo>
                <a:lnTo>
                  <a:pt x="54203" y="265684"/>
                </a:lnTo>
                <a:lnTo>
                  <a:pt x="54103" y="265374"/>
                </a:lnTo>
                <a:lnTo>
                  <a:pt x="54008" y="264388"/>
                </a:lnTo>
                <a:lnTo>
                  <a:pt x="53883" y="263102"/>
                </a:lnTo>
                <a:lnTo>
                  <a:pt x="53816" y="262408"/>
                </a:lnTo>
                <a:lnTo>
                  <a:pt x="53736" y="261576"/>
                </a:lnTo>
                <a:lnTo>
                  <a:pt x="54277" y="257742"/>
                </a:lnTo>
                <a:lnTo>
                  <a:pt x="53841" y="253944"/>
                </a:lnTo>
                <a:lnTo>
                  <a:pt x="53261" y="249594"/>
                </a:lnTo>
                <a:lnTo>
                  <a:pt x="50050" y="245578"/>
                </a:lnTo>
                <a:lnTo>
                  <a:pt x="46645" y="244328"/>
                </a:lnTo>
                <a:lnTo>
                  <a:pt x="36210" y="244328"/>
                </a:lnTo>
                <a:lnTo>
                  <a:pt x="31247" y="242356"/>
                </a:lnTo>
                <a:lnTo>
                  <a:pt x="25530" y="240357"/>
                </a:lnTo>
                <a:lnTo>
                  <a:pt x="21445" y="234504"/>
                </a:lnTo>
                <a:lnTo>
                  <a:pt x="21355" y="137167"/>
                </a:lnTo>
                <a:lnTo>
                  <a:pt x="22491" y="134219"/>
                </a:lnTo>
                <a:lnTo>
                  <a:pt x="23943" y="130180"/>
                </a:lnTo>
                <a:lnTo>
                  <a:pt x="27244" y="126893"/>
                </a:lnTo>
                <a:lnTo>
                  <a:pt x="31287" y="125453"/>
                </a:lnTo>
                <a:lnTo>
                  <a:pt x="33990" y="124395"/>
                </a:lnTo>
                <a:lnTo>
                  <a:pt x="107940" y="124395"/>
                </a:lnTo>
                <a:lnTo>
                  <a:pt x="107848" y="30582"/>
                </a:lnTo>
                <a:lnTo>
                  <a:pt x="111643" y="25121"/>
                </a:lnTo>
                <a:lnTo>
                  <a:pt x="116978" y="23112"/>
                </a:lnTo>
                <a:lnTo>
                  <a:pt x="119223" y="22219"/>
                </a:lnTo>
                <a:lnTo>
                  <a:pt x="298630" y="22219"/>
                </a:lnTo>
                <a:lnTo>
                  <a:pt x="294999" y="15366"/>
                </a:lnTo>
                <a:lnTo>
                  <a:pt x="287376" y="7661"/>
                </a:lnTo>
                <a:lnTo>
                  <a:pt x="277783" y="2595"/>
                </a:lnTo>
                <a:lnTo>
                  <a:pt x="270896" y="0"/>
                </a:lnTo>
                <a:close/>
              </a:path>
              <a:path w="302894" h="300989">
                <a:moveTo>
                  <a:pt x="107940" y="124395"/>
                </a:moveTo>
                <a:lnTo>
                  <a:pt x="33990" y="124395"/>
                </a:lnTo>
                <a:lnTo>
                  <a:pt x="36964" y="124599"/>
                </a:lnTo>
                <a:lnTo>
                  <a:pt x="86324" y="124599"/>
                </a:lnTo>
                <a:lnTo>
                  <a:pt x="86442" y="126641"/>
                </a:lnTo>
                <a:lnTo>
                  <a:pt x="86568" y="128834"/>
                </a:lnTo>
                <a:lnTo>
                  <a:pt x="86646" y="130180"/>
                </a:lnTo>
                <a:lnTo>
                  <a:pt x="86729" y="131621"/>
                </a:lnTo>
                <a:lnTo>
                  <a:pt x="88289" y="137920"/>
                </a:lnTo>
                <a:lnTo>
                  <a:pt x="88330" y="138085"/>
                </a:lnTo>
                <a:lnTo>
                  <a:pt x="88418" y="138442"/>
                </a:lnTo>
                <a:lnTo>
                  <a:pt x="91368" y="144807"/>
                </a:lnTo>
                <a:lnTo>
                  <a:pt x="122269" y="162346"/>
                </a:lnTo>
                <a:lnTo>
                  <a:pt x="194202" y="162346"/>
                </a:lnTo>
                <a:lnTo>
                  <a:pt x="194140" y="228427"/>
                </a:lnTo>
                <a:lnTo>
                  <a:pt x="194040" y="236656"/>
                </a:lnTo>
                <a:lnTo>
                  <a:pt x="187485" y="243216"/>
                </a:lnTo>
                <a:lnTo>
                  <a:pt x="86666" y="243216"/>
                </a:lnTo>
                <a:lnTo>
                  <a:pt x="83659" y="244328"/>
                </a:lnTo>
                <a:lnTo>
                  <a:pt x="81295" y="246258"/>
                </a:lnTo>
                <a:lnTo>
                  <a:pt x="56890" y="265684"/>
                </a:lnTo>
                <a:lnTo>
                  <a:pt x="56043" y="266635"/>
                </a:lnTo>
                <a:lnTo>
                  <a:pt x="90303" y="266635"/>
                </a:lnTo>
                <a:lnTo>
                  <a:pt x="92442" y="264928"/>
                </a:lnTo>
                <a:lnTo>
                  <a:pt x="182004" y="264928"/>
                </a:lnTo>
                <a:lnTo>
                  <a:pt x="213782" y="240357"/>
                </a:lnTo>
                <a:lnTo>
                  <a:pt x="215783" y="167360"/>
                </a:lnTo>
                <a:lnTo>
                  <a:pt x="269699" y="167360"/>
                </a:lnTo>
                <a:lnTo>
                  <a:pt x="269713" y="164181"/>
                </a:lnTo>
                <a:lnTo>
                  <a:pt x="246069" y="164181"/>
                </a:lnTo>
                <a:lnTo>
                  <a:pt x="245202" y="163206"/>
                </a:lnTo>
                <a:lnTo>
                  <a:pt x="221330" y="144191"/>
                </a:lnTo>
                <a:lnTo>
                  <a:pt x="219177" y="142255"/>
                </a:lnTo>
                <a:lnTo>
                  <a:pt x="214899" y="140923"/>
                </a:lnTo>
                <a:lnTo>
                  <a:pt x="114519" y="140923"/>
                </a:lnTo>
                <a:lnTo>
                  <a:pt x="107812" y="134219"/>
                </a:lnTo>
                <a:lnTo>
                  <a:pt x="107936" y="126893"/>
                </a:lnTo>
                <a:lnTo>
                  <a:pt x="107940" y="124395"/>
                </a:lnTo>
                <a:close/>
              </a:path>
              <a:path w="302894" h="300989">
                <a:moveTo>
                  <a:pt x="41429" y="242356"/>
                </a:moveTo>
                <a:lnTo>
                  <a:pt x="40892" y="242356"/>
                </a:lnTo>
                <a:lnTo>
                  <a:pt x="35651" y="244328"/>
                </a:lnTo>
                <a:lnTo>
                  <a:pt x="46645" y="244328"/>
                </a:lnTo>
                <a:lnTo>
                  <a:pt x="41429" y="242356"/>
                </a:lnTo>
                <a:close/>
              </a:path>
              <a:path w="302894" h="300989">
                <a:moveTo>
                  <a:pt x="269699" y="167360"/>
                </a:moveTo>
                <a:lnTo>
                  <a:pt x="215783" y="167360"/>
                </a:lnTo>
                <a:lnTo>
                  <a:pt x="250309" y="194861"/>
                </a:lnTo>
                <a:lnTo>
                  <a:pt x="253573" y="197604"/>
                </a:lnTo>
                <a:lnTo>
                  <a:pt x="258645" y="198346"/>
                </a:lnTo>
                <a:lnTo>
                  <a:pt x="262709" y="196444"/>
                </a:lnTo>
                <a:lnTo>
                  <a:pt x="266284" y="194861"/>
                </a:lnTo>
                <a:lnTo>
                  <a:pt x="266607" y="194861"/>
                </a:lnTo>
                <a:lnTo>
                  <a:pt x="269599" y="190444"/>
                </a:lnTo>
                <a:lnTo>
                  <a:pt x="269699" y="167360"/>
                </a:lnTo>
                <a:close/>
              </a:path>
              <a:path w="302894" h="300989">
                <a:moveTo>
                  <a:pt x="74636" y="171965"/>
                </a:moveTo>
                <a:lnTo>
                  <a:pt x="74467" y="171965"/>
                </a:lnTo>
                <a:lnTo>
                  <a:pt x="68273" y="173304"/>
                </a:lnTo>
                <a:lnTo>
                  <a:pt x="62708" y="174191"/>
                </a:lnTo>
                <a:lnTo>
                  <a:pt x="62970" y="174191"/>
                </a:lnTo>
                <a:lnTo>
                  <a:pt x="58941" y="179341"/>
                </a:lnTo>
                <a:lnTo>
                  <a:pt x="59358" y="183906"/>
                </a:lnTo>
                <a:lnTo>
                  <a:pt x="59428" y="184677"/>
                </a:lnTo>
                <a:lnTo>
                  <a:pt x="59669" y="189677"/>
                </a:lnTo>
                <a:lnTo>
                  <a:pt x="59703" y="190141"/>
                </a:lnTo>
                <a:lnTo>
                  <a:pt x="64741" y="194861"/>
                </a:lnTo>
                <a:lnTo>
                  <a:pt x="75909" y="194861"/>
                </a:lnTo>
                <a:lnTo>
                  <a:pt x="81075" y="189677"/>
                </a:lnTo>
                <a:lnTo>
                  <a:pt x="80967" y="184677"/>
                </a:lnTo>
                <a:lnTo>
                  <a:pt x="80946" y="183906"/>
                </a:lnTo>
                <a:lnTo>
                  <a:pt x="81083" y="179341"/>
                </a:lnTo>
                <a:lnTo>
                  <a:pt x="81139" y="177469"/>
                </a:lnTo>
                <a:lnTo>
                  <a:pt x="74636" y="171965"/>
                </a:lnTo>
                <a:close/>
              </a:path>
              <a:path w="302894" h="300989">
                <a:moveTo>
                  <a:pt x="112384" y="171965"/>
                </a:moveTo>
                <a:lnTo>
                  <a:pt x="106029" y="173304"/>
                </a:lnTo>
                <a:lnTo>
                  <a:pt x="100276" y="174191"/>
                </a:lnTo>
                <a:lnTo>
                  <a:pt x="100714" y="174191"/>
                </a:lnTo>
                <a:lnTo>
                  <a:pt x="96674" y="179341"/>
                </a:lnTo>
                <a:lnTo>
                  <a:pt x="97098" y="183906"/>
                </a:lnTo>
                <a:lnTo>
                  <a:pt x="97170" y="184677"/>
                </a:lnTo>
                <a:lnTo>
                  <a:pt x="97417" y="189677"/>
                </a:lnTo>
                <a:lnTo>
                  <a:pt x="97440" y="190141"/>
                </a:lnTo>
                <a:lnTo>
                  <a:pt x="102494" y="194861"/>
                </a:lnTo>
                <a:lnTo>
                  <a:pt x="113652" y="194861"/>
                </a:lnTo>
                <a:lnTo>
                  <a:pt x="118818" y="189677"/>
                </a:lnTo>
                <a:lnTo>
                  <a:pt x="118691" y="183906"/>
                </a:lnTo>
                <a:lnTo>
                  <a:pt x="118829" y="179341"/>
                </a:lnTo>
                <a:lnTo>
                  <a:pt x="118885" y="177469"/>
                </a:lnTo>
                <a:lnTo>
                  <a:pt x="112384" y="171965"/>
                </a:lnTo>
                <a:close/>
              </a:path>
              <a:path w="302894" h="300989">
                <a:moveTo>
                  <a:pt x="150138" y="171965"/>
                </a:moveTo>
                <a:lnTo>
                  <a:pt x="143783" y="173304"/>
                </a:lnTo>
                <a:lnTo>
                  <a:pt x="138105" y="174191"/>
                </a:lnTo>
                <a:lnTo>
                  <a:pt x="138472" y="174191"/>
                </a:lnTo>
                <a:lnTo>
                  <a:pt x="135900" y="177469"/>
                </a:lnTo>
                <a:lnTo>
                  <a:pt x="134463" y="179341"/>
                </a:lnTo>
                <a:lnTo>
                  <a:pt x="134856" y="183906"/>
                </a:lnTo>
                <a:lnTo>
                  <a:pt x="134919" y="184677"/>
                </a:lnTo>
                <a:lnTo>
                  <a:pt x="135133" y="189677"/>
                </a:lnTo>
                <a:lnTo>
                  <a:pt x="135211" y="190141"/>
                </a:lnTo>
                <a:lnTo>
                  <a:pt x="140220" y="194861"/>
                </a:lnTo>
                <a:lnTo>
                  <a:pt x="151390" y="194861"/>
                </a:lnTo>
                <a:lnTo>
                  <a:pt x="156596" y="189677"/>
                </a:lnTo>
                <a:lnTo>
                  <a:pt x="156455" y="184677"/>
                </a:lnTo>
                <a:lnTo>
                  <a:pt x="156433" y="183906"/>
                </a:lnTo>
                <a:lnTo>
                  <a:pt x="156584" y="179341"/>
                </a:lnTo>
                <a:lnTo>
                  <a:pt x="156646" y="177469"/>
                </a:lnTo>
                <a:lnTo>
                  <a:pt x="150138" y="171965"/>
                </a:lnTo>
                <a:close/>
              </a:path>
              <a:path w="302894" h="300989">
                <a:moveTo>
                  <a:pt x="261285" y="139914"/>
                </a:moveTo>
                <a:lnTo>
                  <a:pt x="260658" y="139914"/>
                </a:lnTo>
                <a:lnTo>
                  <a:pt x="256297" y="141602"/>
                </a:lnTo>
                <a:lnTo>
                  <a:pt x="252121" y="143154"/>
                </a:lnTo>
                <a:lnTo>
                  <a:pt x="247863" y="155464"/>
                </a:lnTo>
                <a:lnTo>
                  <a:pt x="248383" y="159197"/>
                </a:lnTo>
                <a:lnTo>
                  <a:pt x="248144" y="161529"/>
                </a:lnTo>
                <a:lnTo>
                  <a:pt x="248090" y="162062"/>
                </a:lnTo>
                <a:lnTo>
                  <a:pt x="248000" y="162943"/>
                </a:lnTo>
                <a:lnTo>
                  <a:pt x="247545" y="164181"/>
                </a:lnTo>
                <a:lnTo>
                  <a:pt x="269713" y="164181"/>
                </a:lnTo>
                <a:lnTo>
                  <a:pt x="269722" y="162062"/>
                </a:lnTo>
                <a:lnTo>
                  <a:pt x="279603" y="159611"/>
                </a:lnTo>
                <a:lnTo>
                  <a:pt x="288370" y="154469"/>
                </a:lnTo>
                <a:lnTo>
                  <a:pt x="295394" y="147129"/>
                </a:lnTo>
                <a:lnTo>
                  <a:pt x="298162" y="141751"/>
                </a:lnTo>
                <a:lnTo>
                  <a:pt x="266176" y="141751"/>
                </a:lnTo>
                <a:lnTo>
                  <a:pt x="261285" y="139914"/>
                </a:lnTo>
                <a:close/>
              </a:path>
              <a:path w="302894" h="300989">
                <a:moveTo>
                  <a:pt x="298630" y="22219"/>
                </a:moveTo>
                <a:lnTo>
                  <a:pt x="272181" y="22219"/>
                </a:lnTo>
                <a:lnTo>
                  <a:pt x="277681" y="26258"/>
                </a:lnTo>
                <a:lnTo>
                  <a:pt x="279519" y="31493"/>
                </a:lnTo>
                <a:lnTo>
                  <a:pt x="280760" y="34697"/>
                </a:lnTo>
                <a:lnTo>
                  <a:pt x="280680" y="132034"/>
                </a:lnTo>
                <a:lnTo>
                  <a:pt x="276584" y="137920"/>
                </a:lnTo>
                <a:lnTo>
                  <a:pt x="270841" y="139914"/>
                </a:lnTo>
                <a:lnTo>
                  <a:pt x="266176" y="141751"/>
                </a:lnTo>
                <a:lnTo>
                  <a:pt x="298162" y="141751"/>
                </a:lnTo>
                <a:lnTo>
                  <a:pt x="300048" y="138085"/>
                </a:lnTo>
                <a:lnTo>
                  <a:pt x="302623" y="131177"/>
                </a:lnTo>
                <a:lnTo>
                  <a:pt x="302249" y="126893"/>
                </a:lnTo>
                <a:lnTo>
                  <a:pt x="302124" y="125453"/>
                </a:lnTo>
                <a:lnTo>
                  <a:pt x="302014" y="35618"/>
                </a:lnTo>
                <a:lnTo>
                  <a:pt x="300105" y="25121"/>
                </a:lnTo>
                <a:lnTo>
                  <a:pt x="300072" y="24942"/>
                </a:lnTo>
                <a:lnTo>
                  <a:pt x="298630" y="22219"/>
                </a:lnTo>
                <a:close/>
              </a:path>
              <a:path w="302894" h="300989">
                <a:moveTo>
                  <a:pt x="213626" y="140526"/>
                </a:moveTo>
                <a:lnTo>
                  <a:pt x="209494" y="140923"/>
                </a:lnTo>
                <a:lnTo>
                  <a:pt x="214899" y="140923"/>
                </a:lnTo>
                <a:lnTo>
                  <a:pt x="213626" y="140526"/>
                </a:lnTo>
                <a:close/>
              </a:path>
              <a:path w="302894" h="300989">
                <a:moveTo>
                  <a:pt x="160922" y="69494"/>
                </a:moveTo>
                <a:lnTo>
                  <a:pt x="154576" y="70848"/>
                </a:lnTo>
                <a:lnTo>
                  <a:pt x="149285" y="71680"/>
                </a:lnTo>
                <a:lnTo>
                  <a:pt x="145213" y="76881"/>
                </a:lnTo>
                <a:lnTo>
                  <a:pt x="145647" y="81500"/>
                </a:lnTo>
                <a:lnTo>
                  <a:pt x="145713" y="82213"/>
                </a:lnTo>
                <a:lnTo>
                  <a:pt x="145935" y="87236"/>
                </a:lnTo>
                <a:lnTo>
                  <a:pt x="145958" y="87678"/>
                </a:lnTo>
                <a:lnTo>
                  <a:pt x="150996" y="92387"/>
                </a:lnTo>
                <a:lnTo>
                  <a:pt x="149816" y="92387"/>
                </a:lnTo>
                <a:lnTo>
                  <a:pt x="156455" y="92218"/>
                </a:lnTo>
                <a:lnTo>
                  <a:pt x="162341" y="92218"/>
                </a:lnTo>
                <a:lnTo>
                  <a:pt x="167349" y="87236"/>
                </a:lnTo>
                <a:lnTo>
                  <a:pt x="167229" y="82213"/>
                </a:lnTo>
                <a:lnTo>
                  <a:pt x="167212" y="81500"/>
                </a:lnTo>
                <a:lnTo>
                  <a:pt x="167387" y="76881"/>
                </a:lnTo>
                <a:lnTo>
                  <a:pt x="167457" y="75049"/>
                </a:lnTo>
                <a:lnTo>
                  <a:pt x="160922" y="69494"/>
                </a:lnTo>
                <a:close/>
              </a:path>
              <a:path w="302894" h="300989">
                <a:moveTo>
                  <a:pt x="162341" y="92218"/>
                </a:moveTo>
                <a:lnTo>
                  <a:pt x="156455" y="92218"/>
                </a:lnTo>
                <a:lnTo>
                  <a:pt x="162449" y="92387"/>
                </a:lnTo>
                <a:lnTo>
                  <a:pt x="162171" y="92387"/>
                </a:lnTo>
                <a:lnTo>
                  <a:pt x="162341" y="92218"/>
                </a:lnTo>
                <a:close/>
              </a:path>
              <a:path w="302894" h="300989">
                <a:moveTo>
                  <a:pt x="198654" y="69494"/>
                </a:moveTo>
                <a:lnTo>
                  <a:pt x="192322" y="70848"/>
                </a:lnTo>
                <a:lnTo>
                  <a:pt x="187053" y="71680"/>
                </a:lnTo>
                <a:lnTo>
                  <a:pt x="184405" y="75049"/>
                </a:lnTo>
                <a:lnTo>
                  <a:pt x="182993" y="76881"/>
                </a:lnTo>
                <a:lnTo>
                  <a:pt x="183400" y="81500"/>
                </a:lnTo>
                <a:lnTo>
                  <a:pt x="183461" y="82213"/>
                </a:lnTo>
                <a:lnTo>
                  <a:pt x="183665" y="87236"/>
                </a:lnTo>
                <a:lnTo>
                  <a:pt x="183701" y="87678"/>
                </a:lnTo>
                <a:lnTo>
                  <a:pt x="188730" y="92387"/>
                </a:lnTo>
                <a:lnTo>
                  <a:pt x="188218" y="92387"/>
                </a:lnTo>
                <a:lnTo>
                  <a:pt x="194226" y="92218"/>
                </a:lnTo>
                <a:lnTo>
                  <a:pt x="200105" y="92218"/>
                </a:lnTo>
                <a:lnTo>
                  <a:pt x="205091" y="87236"/>
                </a:lnTo>
                <a:lnTo>
                  <a:pt x="204977" y="82213"/>
                </a:lnTo>
                <a:lnTo>
                  <a:pt x="204958" y="81500"/>
                </a:lnTo>
                <a:lnTo>
                  <a:pt x="205122" y="76881"/>
                </a:lnTo>
                <a:lnTo>
                  <a:pt x="205188" y="75049"/>
                </a:lnTo>
                <a:lnTo>
                  <a:pt x="198654" y="69494"/>
                </a:lnTo>
                <a:close/>
              </a:path>
              <a:path w="302894" h="300989">
                <a:moveTo>
                  <a:pt x="200105" y="92218"/>
                </a:moveTo>
                <a:lnTo>
                  <a:pt x="194226" y="92218"/>
                </a:lnTo>
                <a:lnTo>
                  <a:pt x="200797" y="92387"/>
                </a:lnTo>
                <a:lnTo>
                  <a:pt x="199936" y="92387"/>
                </a:lnTo>
                <a:lnTo>
                  <a:pt x="200105" y="92218"/>
                </a:lnTo>
                <a:close/>
              </a:path>
              <a:path w="302894" h="300989">
                <a:moveTo>
                  <a:pt x="236393" y="69494"/>
                </a:moveTo>
                <a:lnTo>
                  <a:pt x="230040" y="70848"/>
                </a:lnTo>
                <a:lnTo>
                  <a:pt x="224787" y="71680"/>
                </a:lnTo>
                <a:lnTo>
                  <a:pt x="220704" y="76881"/>
                </a:lnTo>
                <a:lnTo>
                  <a:pt x="221134" y="81500"/>
                </a:lnTo>
                <a:lnTo>
                  <a:pt x="221200" y="82213"/>
                </a:lnTo>
                <a:lnTo>
                  <a:pt x="221433" y="87236"/>
                </a:lnTo>
                <a:lnTo>
                  <a:pt x="221453" y="87678"/>
                </a:lnTo>
                <a:lnTo>
                  <a:pt x="226503" y="92387"/>
                </a:lnTo>
                <a:lnTo>
                  <a:pt x="225007" y="92387"/>
                </a:lnTo>
                <a:lnTo>
                  <a:pt x="231932" y="92218"/>
                </a:lnTo>
                <a:lnTo>
                  <a:pt x="237862" y="92218"/>
                </a:lnTo>
                <a:lnTo>
                  <a:pt x="242844" y="87236"/>
                </a:lnTo>
                <a:lnTo>
                  <a:pt x="242731" y="82213"/>
                </a:lnTo>
                <a:lnTo>
                  <a:pt x="242710" y="81500"/>
                </a:lnTo>
                <a:lnTo>
                  <a:pt x="242856" y="76881"/>
                </a:lnTo>
                <a:lnTo>
                  <a:pt x="242915" y="75049"/>
                </a:lnTo>
                <a:lnTo>
                  <a:pt x="236393" y="69494"/>
                </a:lnTo>
                <a:close/>
              </a:path>
              <a:path w="302894" h="300989">
                <a:moveTo>
                  <a:pt x="237862" y="92218"/>
                </a:moveTo>
                <a:lnTo>
                  <a:pt x="231932" y="92218"/>
                </a:lnTo>
                <a:lnTo>
                  <a:pt x="237693" y="92387"/>
                </a:lnTo>
                <a:lnTo>
                  <a:pt x="237862" y="92218"/>
                </a:lnTo>
                <a:close/>
              </a:path>
            </a:pathLst>
          </a:custGeom>
          <a:solidFill>
            <a:srgbClr val="007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01306" y="4276138"/>
            <a:ext cx="302895" cy="300990"/>
          </a:xfrm>
          <a:custGeom>
            <a:avLst/>
            <a:gdLst/>
            <a:ahLst/>
            <a:cxnLst/>
            <a:rect l="l" t="t" r="r" b="b"/>
            <a:pathLst>
              <a:path w="302894" h="300989">
                <a:moveTo>
                  <a:pt x="270896" y="0"/>
                </a:moveTo>
                <a:lnTo>
                  <a:pt x="263080" y="669"/>
                </a:lnTo>
                <a:lnTo>
                  <a:pt x="116784" y="669"/>
                </a:lnTo>
                <a:lnTo>
                  <a:pt x="112596" y="1885"/>
                </a:lnTo>
                <a:lnTo>
                  <a:pt x="86324" y="31488"/>
                </a:lnTo>
                <a:lnTo>
                  <a:pt x="86352" y="103024"/>
                </a:lnTo>
                <a:lnTo>
                  <a:pt x="31029" y="103024"/>
                </a:lnTo>
                <a:lnTo>
                  <a:pt x="1584" y="128830"/>
                </a:lnTo>
                <a:lnTo>
                  <a:pt x="0" y="236656"/>
                </a:lnTo>
                <a:lnTo>
                  <a:pt x="2843" y="244929"/>
                </a:lnTo>
                <a:lnTo>
                  <a:pt x="32414" y="264530"/>
                </a:lnTo>
                <a:lnTo>
                  <a:pt x="32453" y="293979"/>
                </a:lnTo>
                <a:lnTo>
                  <a:pt x="37082" y="299177"/>
                </a:lnTo>
                <a:lnTo>
                  <a:pt x="37767" y="299177"/>
                </a:lnTo>
                <a:lnTo>
                  <a:pt x="42498" y="299811"/>
                </a:lnTo>
                <a:lnTo>
                  <a:pt x="46026" y="300427"/>
                </a:lnTo>
                <a:lnTo>
                  <a:pt x="49643" y="299177"/>
                </a:lnTo>
                <a:lnTo>
                  <a:pt x="52354" y="296905"/>
                </a:lnTo>
                <a:lnTo>
                  <a:pt x="90308" y="266626"/>
                </a:lnTo>
                <a:lnTo>
                  <a:pt x="54510" y="266626"/>
                </a:lnTo>
                <a:lnTo>
                  <a:pt x="54203" y="265680"/>
                </a:lnTo>
                <a:lnTo>
                  <a:pt x="54103" y="265370"/>
                </a:lnTo>
                <a:lnTo>
                  <a:pt x="54007" y="264383"/>
                </a:lnTo>
                <a:lnTo>
                  <a:pt x="53883" y="263096"/>
                </a:lnTo>
                <a:lnTo>
                  <a:pt x="53816" y="262403"/>
                </a:lnTo>
                <a:lnTo>
                  <a:pt x="53736" y="261575"/>
                </a:lnTo>
                <a:lnTo>
                  <a:pt x="54277" y="257737"/>
                </a:lnTo>
                <a:lnTo>
                  <a:pt x="53841" y="253944"/>
                </a:lnTo>
                <a:lnTo>
                  <a:pt x="53262" y="249589"/>
                </a:lnTo>
                <a:lnTo>
                  <a:pt x="50050" y="245573"/>
                </a:lnTo>
                <a:lnTo>
                  <a:pt x="46637" y="244325"/>
                </a:lnTo>
                <a:lnTo>
                  <a:pt x="36202" y="244325"/>
                </a:lnTo>
                <a:lnTo>
                  <a:pt x="31247" y="242347"/>
                </a:lnTo>
                <a:lnTo>
                  <a:pt x="25530" y="240357"/>
                </a:lnTo>
                <a:lnTo>
                  <a:pt x="21445" y="234496"/>
                </a:lnTo>
                <a:lnTo>
                  <a:pt x="21355" y="137167"/>
                </a:lnTo>
                <a:lnTo>
                  <a:pt x="22491" y="134214"/>
                </a:lnTo>
                <a:lnTo>
                  <a:pt x="23943" y="130176"/>
                </a:lnTo>
                <a:lnTo>
                  <a:pt x="27244" y="126885"/>
                </a:lnTo>
                <a:lnTo>
                  <a:pt x="31287" y="125453"/>
                </a:lnTo>
                <a:lnTo>
                  <a:pt x="33990" y="124390"/>
                </a:lnTo>
                <a:lnTo>
                  <a:pt x="107940" y="124390"/>
                </a:lnTo>
                <a:lnTo>
                  <a:pt x="107848" y="30577"/>
                </a:lnTo>
                <a:lnTo>
                  <a:pt x="111643" y="25120"/>
                </a:lnTo>
                <a:lnTo>
                  <a:pt x="116978" y="23111"/>
                </a:lnTo>
                <a:lnTo>
                  <a:pt x="119233" y="22214"/>
                </a:lnTo>
                <a:lnTo>
                  <a:pt x="298629" y="22214"/>
                </a:lnTo>
                <a:lnTo>
                  <a:pt x="294999" y="15363"/>
                </a:lnTo>
                <a:lnTo>
                  <a:pt x="287376" y="7658"/>
                </a:lnTo>
                <a:lnTo>
                  <a:pt x="277783" y="2592"/>
                </a:lnTo>
                <a:lnTo>
                  <a:pt x="270896" y="0"/>
                </a:lnTo>
                <a:close/>
              </a:path>
              <a:path w="302894" h="300989">
                <a:moveTo>
                  <a:pt x="107940" y="124390"/>
                </a:moveTo>
                <a:lnTo>
                  <a:pt x="33990" y="124390"/>
                </a:lnTo>
                <a:lnTo>
                  <a:pt x="36964" y="124595"/>
                </a:lnTo>
                <a:lnTo>
                  <a:pt x="86324" y="124595"/>
                </a:lnTo>
                <a:lnTo>
                  <a:pt x="86442" y="126636"/>
                </a:lnTo>
                <a:lnTo>
                  <a:pt x="88330" y="138082"/>
                </a:lnTo>
                <a:lnTo>
                  <a:pt x="88418" y="138438"/>
                </a:lnTo>
                <a:lnTo>
                  <a:pt x="122269" y="162341"/>
                </a:lnTo>
                <a:lnTo>
                  <a:pt x="194202" y="162341"/>
                </a:lnTo>
                <a:lnTo>
                  <a:pt x="194140" y="228427"/>
                </a:lnTo>
                <a:lnTo>
                  <a:pt x="194039" y="236656"/>
                </a:lnTo>
                <a:lnTo>
                  <a:pt x="187483" y="243212"/>
                </a:lnTo>
                <a:lnTo>
                  <a:pt x="86666" y="243212"/>
                </a:lnTo>
                <a:lnTo>
                  <a:pt x="83659" y="244325"/>
                </a:lnTo>
                <a:lnTo>
                  <a:pt x="81295" y="246250"/>
                </a:lnTo>
                <a:lnTo>
                  <a:pt x="56890" y="265680"/>
                </a:lnTo>
                <a:lnTo>
                  <a:pt x="56044" y="266626"/>
                </a:lnTo>
                <a:lnTo>
                  <a:pt x="90308" y="266626"/>
                </a:lnTo>
                <a:lnTo>
                  <a:pt x="92442" y="264923"/>
                </a:lnTo>
                <a:lnTo>
                  <a:pt x="182004" y="264923"/>
                </a:lnTo>
                <a:lnTo>
                  <a:pt x="213780" y="240357"/>
                </a:lnTo>
                <a:lnTo>
                  <a:pt x="215783" y="167356"/>
                </a:lnTo>
                <a:lnTo>
                  <a:pt x="269699" y="167356"/>
                </a:lnTo>
                <a:lnTo>
                  <a:pt x="269713" y="164181"/>
                </a:lnTo>
                <a:lnTo>
                  <a:pt x="246072" y="164181"/>
                </a:lnTo>
                <a:lnTo>
                  <a:pt x="245202" y="163202"/>
                </a:lnTo>
                <a:lnTo>
                  <a:pt x="221330" y="144190"/>
                </a:lnTo>
                <a:lnTo>
                  <a:pt x="219177" y="142246"/>
                </a:lnTo>
                <a:lnTo>
                  <a:pt x="214914" y="140921"/>
                </a:lnTo>
                <a:lnTo>
                  <a:pt x="114519" y="140921"/>
                </a:lnTo>
                <a:lnTo>
                  <a:pt x="107809" y="134214"/>
                </a:lnTo>
                <a:lnTo>
                  <a:pt x="107892" y="128830"/>
                </a:lnTo>
                <a:lnTo>
                  <a:pt x="107940" y="124390"/>
                </a:lnTo>
                <a:close/>
              </a:path>
              <a:path w="302894" h="300989">
                <a:moveTo>
                  <a:pt x="41424" y="242347"/>
                </a:moveTo>
                <a:lnTo>
                  <a:pt x="40896" y="242347"/>
                </a:lnTo>
                <a:lnTo>
                  <a:pt x="35659" y="244325"/>
                </a:lnTo>
                <a:lnTo>
                  <a:pt x="46637" y="244325"/>
                </a:lnTo>
                <a:lnTo>
                  <a:pt x="41424" y="242347"/>
                </a:lnTo>
                <a:close/>
              </a:path>
              <a:path w="302894" h="300989">
                <a:moveTo>
                  <a:pt x="269699" y="167356"/>
                </a:moveTo>
                <a:lnTo>
                  <a:pt x="215783" y="167356"/>
                </a:lnTo>
                <a:lnTo>
                  <a:pt x="250305" y="194857"/>
                </a:lnTo>
                <a:lnTo>
                  <a:pt x="253573" y="197600"/>
                </a:lnTo>
                <a:lnTo>
                  <a:pt x="258645" y="198342"/>
                </a:lnTo>
                <a:lnTo>
                  <a:pt x="262709" y="196441"/>
                </a:lnTo>
                <a:lnTo>
                  <a:pt x="266289" y="194857"/>
                </a:lnTo>
                <a:lnTo>
                  <a:pt x="266608" y="194857"/>
                </a:lnTo>
                <a:lnTo>
                  <a:pt x="269599" y="190442"/>
                </a:lnTo>
                <a:lnTo>
                  <a:pt x="269699" y="167356"/>
                </a:lnTo>
                <a:close/>
              </a:path>
              <a:path w="302894" h="300989">
                <a:moveTo>
                  <a:pt x="74635" y="171960"/>
                </a:moveTo>
                <a:lnTo>
                  <a:pt x="74473" y="171960"/>
                </a:lnTo>
                <a:lnTo>
                  <a:pt x="68273" y="173300"/>
                </a:lnTo>
                <a:lnTo>
                  <a:pt x="62669" y="174188"/>
                </a:lnTo>
                <a:lnTo>
                  <a:pt x="62965" y="174188"/>
                </a:lnTo>
                <a:lnTo>
                  <a:pt x="58941" y="179340"/>
                </a:lnTo>
                <a:lnTo>
                  <a:pt x="59359" y="183906"/>
                </a:lnTo>
                <a:lnTo>
                  <a:pt x="59428" y="184673"/>
                </a:lnTo>
                <a:lnTo>
                  <a:pt x="59669" y="189673"/>
                </a:lnTo>
                <a:lnTo>
                  <a:pt x="59710" y="190140"/>
                </a:lnTo>
                <a:lnTo>
                  <a:pt x="64743" y="194857"/>
                </a:lnTo>
                <a:lnTo>
                  <a:pt x="75913" y="194857"/>
                </a:lnTo>
                <a:lnTo>
                  <a:pt x="81075" y="189673"/>
                </a:lnTo>
                <a:lnTo>
                  <a:pt x="80967" y="184673"/>
                </a:lnTo>
                <a:lnTo>
                  <a:pt x="80946" y="183906"/>
                </a:lnTo>
                <a:lnTo>
                  <a:pt x="81083" y="179340"/>
                </a:lnTo>
                <a:lnTo>
                  <a:pt x="81139" y="177468"/>
                </a:lnTo>
                <a:lnTo>
                  <a:pt x="74635" y="171960"/>
                </a:lnTo>
                <a:close/>
              </a:path>
              <a:path w="302894" h="300989">
                <a:moveTo>
                  <a:pt x="112384" y="171960"/>
                </a:moveTo>
                <a:lnTo>
                  <a:pt x="106021" y="173300"/>
                </a:lnTo>
                <a:lnTo>
                  <a:pt x="100271" y="174188"/>
                </a:lnTo>
                <a:lnTo>
                  <a:pt x="100713" y="174188"/>
                </a:lnTo>
                <a:lnTo>
                  <a:pt x="96674" y="179340"/>
                </a:lnTo>
                <a:lnTo>
                  <a:pt x="97098" y="183906"/>
                </a:lnTo>
                <a:lnTo>
                  <a:pt x="97170" y="184673"/>
                </a:lnTo>
                <a:lnTo>
                  <a:pt x="97417" y="189673"/>
                </a:lnTo>
                <a:lnTo>
                  <a:pt x="97440" y="190140"/>
                </a:lnTo>
                <a:lnTo>
                  <a:pt x="102494" y="194857"/>
                </a:lnTo>
                <a:lnTo>
                  <a:pt x="113651" y="194857"/>
                </a:lnTo>
                <a:lnTo>
                  <a:pt x="118817" y="189673"/>
                </a:lnTo>
                <a:lnTo>
                  <a:pt x="118692" y="183906"/>
                </a:lnTo>
                <a:lnTo>
                  <a:pt x="118829" y="179340"/>
                </a:lnTo>
                <a:lnTo>
                  <a:pt x="118885" y="177468"/>
                </a:lnTo>
                <a:lnTo>
                  <a:pt x="112384" y="171960"/>
                </a:lnTo>
                <a:close/>
              </a:path>
              <a:path w="302894" h="300989">
                <a:moveTo>
                  <a:pt x="150138" y="171960"/>
                </a:moveTo>
                <a:lnTo>
                  <a:pt x="143783" y="173300"/>
                </a:lnTo>
                <a:lnTo>
                  <a:pt x="138117" y="174188"/>
                </a:lnTo>
                <a:lnTo>
                  <a:pt x="138473" y="174188"/>
                </a:lnTo>
                <a:lnTo>
                  <a:pt x="135896" y="177468"/>
                </a:lnTo>
                <a:lnTo>
                  <a:pt x="134463" y="179340"/>
                </a:lnTo>
                <a:lnTo>
                  <a:pt x="134856" y="183906"/>
                </a:lnTo>
                <a:lnTo>
                  <a:pt x="134919" y="184673"/>
                </a:lnTo>
                <a:lnTo>
                  <a:pt x="135133" y="189673"/>
                </a:lnTo>
                <a:lnTo>
                  <a:pt x="135219" y="190140"/>
                </a:lnTo>
                <a:lnTo>
                  <a:pt x="140217" y="194857"/>
                </a:lnTo>
                <a:lnTo>
                  <a:pt x="151390" y="194857"/>
                </a:lnTo>
                <a:lnTo>
                  <a:pt x="156596" y="189673"/>
                </a:lnTo>
                <a:lnTo>
                  <a:pt x="156455" y="184673"/>
                </a:lnTo>
                <a:lnTo>
                  <a:pt x="156433" y="183906"/>
                </a:lnTo>
                <a:lnTo>
                  <a:pt x="156584" y="179340"/>
                </a:lnTo>
                <a:lnTo>
                  <a:pt x="156646" y="177468"/>
                </a:lnTo>
                <a:lnTo>
                  <a:pt x="150138" y="171960"/>
                </a:lnTo>
                <a:close/>
              </a:path>
              <a:path w="302894" h="300989">
                <a:moveTo>
                  <a:pt x="261265" y="139907"/>
                </a:moveTo>
                <a:lnTo>
                  <a:pt x="260678" y="139907"/>
                </a:lnTo>
                <a:lnTo>
                  <a:pt x="256297" y="141602"/>
                </a:lnTo>
                <a:lnTo>
                  <a:pt x="252121" y="143150"/>
                </a:lnTo>
                <a:lnTo>
                  <a:pt x="247863" y="155460"/>
                </a:lnTo>
                <a:lnTo>
                  <a:pt x="248383" y="159193"/>
                </a:lnTo>
                <a:lnTo>
                  <a:pt x="248145" y="161524"/>
                </a:lnTo>
                <a:lnTo>
                  <a:pt x="248090" y="162060"/>
                </a:lnTo>
                <a:lnTo>
                  <a:pt x="248000" y="162943"/>
                </a:lnTo>
                <a:lnTo>
                  <a:pt x="247545" y="164181"/>
                </a:lnTo>
                <a:lnTo>
                  <a:pt x="269713" y="164181"/>
                </a:lnTo>
                <a:lnTo>
                  <a:pt x="269722" y="162060"/>
                </a:lnTo>
                <a:lnTo>
                  <a:pt x="279603" y="159609"/>
                </a:lnTo>
                <a:lnTo>
                  <a:pt x="288370" y="154466"/>
                </a:lnTo>
                <a:lnTo>
                  <a:pt x="295394" y="147126"/>
                </a:lnTo>
                <a:lnTo>
                  <a:pt x="298161" y="141749"/>
                </a:lnTo>
                <a:lnTo>
                  <a:pt x="266176" y="141749"/>
                </a:lnTo>
                <a:lnTo>
                  <a:pt x="261265" y="139907"/>
                </a:lnTo>
                <a:close/>
              </a:path>
              <a:path w="302894" h="300989">
                <a:moveTo>
                  <a:pt x="298629" y="22214"/>
                </a:moveTo>
                <a:lnTo>
                  <a:pt x="272181" y="22214"/>
                </a:lnTo>
                <a:lnTo>
                  <a:pt x="277681" y="26250"/>
                </a:lnTo>
                <a:lnTo>
                  <a:pt x="279519" y="31488"/>
                </a:lnTo>
                <a:lnTo>
                  <a:pt x="280760" y="34688"/>
                </a:lnTo>
                <a:lnTo>
                  <a:pt x="280680" y="132029"/>
                </a:lnTo>
                <a:lnTo>
                  <a:pt x="276584" y="137915"/>
                </a:lnTo>
                <a:lnTo>
                  <a:pt x="270841" y="139907"/>
                </a:lnTo>
                <a:lnTo>
                  <a:pt x="266176" y="141749"/>
                </a:lnTo>
                <a:lnTo>
                  <a:pt x="298161" y="141749"/>
                </a:lnTo>
                <a:lnTo>
                  <a:pt x="300048" y="138082"/>
                </a:lnTo>
                <a:lnTo>
                  <a:pt x="302623" y="131173"/>
                </a:lnTo>
                <a:lnTo>
                  <a:pt x="302249" y="126885"/>
                </a:lnTo>
                <a:lnTo>
                  <a:pt x="302124" y="125453"/>
                </a:lnTo>
                <a:lnTo>
                  <a:pt x="302014" y="35614"/>
                </a:lnTo>
                <a:lnTo>
                  <a:pt x="300105" y="25120"/>
                </a:lnTo>
                <a:lnTo>
                  <a:pt x="300072" y="24938"/>
                </a:lnTo>
                <a:lnTo>
                  <a:pt x="298629" y="22214"/>
                </a:lnTo>
                <a:close/>
              </a:path>
              <a:path w="302894" h="300989">
                <a:moveTo>
                  <a:pt x="213626" y="140521"/>
                </a:moveTo>
                <a:lnTo>
                  <a:pt x="209509" y="140921"/>
                </a:lnTo>
                <a:lnTo>
                  <a:pt x="214914" y="140921"/>
                </a:lnTo>
                <a:lnTo>
                  <a:pt x="213626" y="140521"/>
                </a:lnTo>
                <a:close/>
              </a:path>
              <a:path w="302894" h="300989">
                <a:moveTo>
                  <a:pt x="160919" y="69490"/>
                </a:moveTo>
                <a:lnTo>
                  <a:pt x="154576" y="70848"/>
                </a:lnTo>
                <a:lnTo>
                  <a:pt x="149285" y="71676"/>
                </a:lnTo>
                <a:lnTo>
                  <a:pt x="145213" y="76881"/>
                </a:lnTo>
                <a:lnTo>
                  <a:pt x="145647" y="81497"/>
                </a:lnTo>
                <a:lnTo>
                  <a:pt x="145713" y="82209"/>
                </a:lnTo>
                <a:lnTo>
                  <a:pt x="145935" y="87231"/>
                </a:lnTo>
                <a:lnTo>
                  <a:pt x="145962" y="87678"/>
                </a:lnTo>
                <a:lnTo>
                  <a:pt x="150996" y="92383"/>
                </a:lnTo>
                <a:lnTo>
                  <a:pt x="149827" y="92383"/>
                </a:lnTo>
                <a:lnTo>
                  <a:pt x="156455" y="92213"/>
                </a:lnTo>
                <a:lnTo>
                  <a:pt x="162342" y="92213"/>
                </a:lnTo>
                <a:lnTo>
                  <a:pt x="167349" y="87231"/>
                </a:lnTo>
                <a:lnTo>
                  <a:pt x="167229" y="82209"/>
                </a:lnTo>
                <a:lnTo>
                  <a:pt x="167212" y="81497"/>
                </a:lnTo>
                <a:lnTo>
                  <a:pt x="167387" y="76881"/>
                </a:lnTo>
                <a:lnTo>
                  <a:pt x="167457" y="75045"/>
                </a:lnTo>
                <a:lnTo>
                  <a:pt x="160919" y="69490"/>
                </a:lnTo>
                <a:close/>
              </a:path>
              <a:path w="302894" h="300989">
                <a:moveTo>
                  <a:pt x="162342" y="92213"/>
                </a:moveTo>
                <a:lnTo>
                  <a:pt x="156455" y="92213"/>
                </a:lnTo>
                <a:lnTo>
                  <a:pt x="162447" y="92383"/>
                </a:lnTo>
                <a:lnTo>
                  <a:pt x="162171" y="92383"/>
                </a:lnTo>
                <a:lnTo>
                  <a:pt x="162342" y="92213"/>
                </a:lnTo>
                <a:close/>
              </a:path>
              <a:path w="302894" h="300989">
                <a:moveTo>
                  <a:pt x="198651" y="69490"/>
                </a:moveTo>
                <a:lnTo>
                  <a:pt x="192322" y="70848"/>
                </a:lnTo>
                <a:lnTo>
                  <a:pt x="187053" y="71676"/>
                </a:lnTo>
                <a:lnTo>
                  <a:pt x="184405" y="75045"/>
                </a:lnTo>
                <a:lnTo>
                  <a:pt x="182993" y="76881"/>
                </a:lnTo>
                <a:lnTo>
                  <a:pt x="183400" y="81497"/>
                </a:lnTo>
                <a:lnTo>
                  <a:pt x="183461" y="82209"/>
                </a:lnTo>
                <a:lnTo>
                  <a:pt x="183665" y="87231"/>
                </a:lnTo>
                <a:lnTo>
                  <a:pt x="183703" y="87678"/>
                </a:lnTo>
                <a:lnTo>
                  <a:pt x="188731" y="92383"/>
                </a:lnTo>
                <a:lnTo>
                  <a:pt x="188173" y="92383"/>
                </a:lnTo>
                <a:lnTo>
                  <a:pt x="194226" y="92213"/>
                </a:lnTo>
                <a:lnTo>
                  <a:pt x="200106" y="92213"/>
                </a:lnTo>
                <a:lnTo>
                  <a:pt x="205092" y="87231"/>
                </a:lnTo>
                <a:lnTo>
                  <a:pt x="204977" y="82209"/>
                </a:lnTo>
                <a:lnTo>
                  <a:pt x="204958" y="81497"/>
                </a:lnTo>
                <a:lnTo>
                  <a:pt x="205122" y="76881"/>
                </a:lnTo>
                <a:lnTo>
                  <a:pt x="205188" y="75045"/>
                </a:lnTo>
                <a:lnTo>
                  <a:pt x="198651" y="69490"/>
                </a:lnTo>
                <a:close/>
              </a:path>
              <a:path w="302894" h="300989">
                <a:moveTo>
                  <a:pt x="200106" y="92213"/>
                </a:moveTo>
                <a:lnTo>
                  <a:pt x="194226" y="92213"/>
                </a:lnTo>
                <a:lnTo>
                  <a:pt x="200790" y="92383"/>
                </a:lnTo>
                <a:lnTo>
                  <a:pt x="199936" y="92383"/>
                </a:lnTo>
                <a:lnTo>
                  <a:pt x="200106" y="92213"/>
                </a:lnTo>
                <a:close/>
              </a:path>
              <a:path w="302894" h="300989">
                <a:moveTo>
                  <a:pt x="236393" y="69490"/>
                </a:moveTo>
                <a:lnTo>
                  <a:pt x="230016" y="70848"/>
                </a:lnTo>
                <a:lnTo>
                  <a:pt x="224787" y="71676"/>
                </a:lnTo>
                <a:lnTo>
                  <a:pt x="220704" y="76881"/>
                </a:lnTo>
                <a:lnTo>
                  <a:pt x="221134" y="81497"/>
                </a:lnTo>
                <a:lnTo>
                  <a:pt x="221200" y="82209"/>
                </a:lnTo>
                <a:lnTo>
                  <a:pt x="221433" y="87231"/>
                </a:lnTo>
                <a:lnTo>
                  <a:pt x="221453" y="87678"/>
                </a:lnTo>
                <a:lnTo>
                  <a:pt x="226500" y="92383"/>
                </a:lnTo>
                <a:lnTo>
                  <a:pt x="225148" y="92383"/>
                </a:lnTo>
                <a:lnTo>
                  <a:pt x="231932" y="92213"/>
                </a:lnTo>
                <a:lnTo>
                  <a:pt x="237863" y="92213"/>
                </a:lnTo>
                <a:lnTo>
                  <a:pt x="242845" y="87231"/>
                </a:lnTo>
                <a:lnTo>
                  <a:pt x="242731" y="82209"/>
                </a:lnTo>
                <a:lnTo>
                  <a:pt x="242710" y="81497"/>
                </a:lnTo>
                <a:lnTo>
                  <a:pt x="242856" y="76881"/>
                </a:lnTo>
                <a:lnTo>
                  <a:pt x="242915" y="75045"/>
                </a:lnTo>
                <a:lnTo>
                  <a:pt x="236393" y="69490"/>
                </a:lnTo>
                <a:close/>
              </a:path>
              <a:path w="302894" h="300989">
                <a:moveTo>
                  <a:pt x="237863" y="92213"/>
                </a:moveTo>
                <a:lnTo>
                  <a:pt x="231932" y="92213"/>
                </a:lnTo>
                <a:lnTo>
                  <a:pt x="237693" y="92383"/>
                </a:lnTo>
                <a:lnTo>
                  <a:pt x="237863" y="92213"/>
                </a:lnTo>
                <a:close/>
              </a:path>
            </a:pathLst>
          </a:custGeom>
          <a:solidFill>
            <a:srgbClr val="007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01306" y="5029574"/>
            <a:ext cx="302895" cy="300990"/>
          </a:xfrm>
          <a:custGeom>
            <a:avLst/>
            <a:gdLst/>
            <a:ahLst/>
            <a:cxnLst/>
            <a:rect l="l" t="t" r="r" b="b"/>
            <a:pathLst>
              <a:path w="302894" h="300989">
                <a:moveTo>
                  <a:pt x="270896" y="0"/>
                </a:moveTo>
                <a:lnTo>
                  <a:pt x="263080" y="669"/>
                </a:lnTo>
                <a:lnTo>
                  <a:pt x="116784" y="669"/>
                </a:lnTo>
                <a:lnTo>
                  <a:pt x="112596" y="1887"/>
                </a:lnTo>
                <a:lnTo>
                  <a:pt x="86324" y="31489"/>
                </a:lnTo>
                <a:lnTo>
                  <a:pt x="86352" y="103024"/>
                </a:lnTo>
                <a:lnTo>
                  <a:pt x="31046" y="103024"/>
                </a:lnTo>
                <a:lnTo>
                  <a:pt x="1584" y="128831"/>
                </a:lnTo>
                <a:lnTo>
                  <a:pt x="321" y="137167"/>
                </a:lnTo>
                <a:lnTo>
                  <a:pt x="208" y="137915"/>
                </a:lnTo>
                <a:lnTo>
                  <a:pt x="88" y="138704"/>
                </a:lnTo>
                <a:lnTo>
                  <a:pt x="0" y="236656"/>
                </a:lnTo>
                <a:lnTo>
                  <a:pt x="2843" y="244929"/>
                </a:lnTo>
                <a:lnTo>
                  <a:pt x="32414" y="264532"/>
                </a:lnTo>
                <a:lnTo>
                  <a:pt x="32453" y="293979"/>
                </a:lnTo>
                <a:lnTo>
                  <a:pt x="37082" y="299177"/>
                </a:lnTo>
                <a:lnTo>
                  <a:pt x="37767" y="299177"/>
                </a:lnTo>
                <a:lnTo>
                  <a:pt x="42498" y="299811"/>
                </a:lnTo>
                <a:lnTo>
                  <a:pt x="46026" y="300427"/>
                </a:lnTo>
                <a:lnTo>
                  <a:pt x="49643" y="299177"/>
                </a:lnTo>
                <a:lnTo>
                  <a:pt x="52354" y="296906"/>
                </a:lnTo>
                <a:lnTo>
                  <a:pt x="90306" y="266627"/>
                </a:lnTo>
                <a:lnTo>
                  <a:pt x="54510" y="266627"/>
                </a:lnTo>
                <a:lnTo>
                  <a:pt x="54203" y="265680"/>
                </a:lnTo>
                <a:lnTo>
                  <a:pt x="54103" y="265370"/>
                </a:lnTo>
                <a:lnTo>
                  <a:pt x="54007" y="264384"/>
                </a:lnTo>
                <a:lnTo>
                  <a:pt x="53883" y="263097"/>
                </a:lnTo>
                <a:lnTo>
                  <a:pt x="53816" y="262403"/>
                </a:lnTo>
                <a:lnTo>
                  <a:pt x="53736" y="261576"/>
                </a:lnTo>
                <a:lnTo>
                  <a:pt x="54277" y="257738"/>
                </a:lnTo>
                <a:lnTo>
                  <a:pt x="53841" y="253944"/>
                </a:lnTo>
                <a:lnTo>
                  <a:pt x="53261" y="249590"/>
                </a:lnTo>
                <a:lnTo>
                  <a:pt x="50050" y="245574"/>
                </a:lnTo>
                <a:lnTo>
                  <a:pt x="46637" y="244325"/>
                </a:lnTo>
                <a:lnTo>
                  <a:pt x="36199" y="244325"/>
                </a:lnTo>
                <a:lnTo>
                  <a:pt x="31247" y="242352"/>
                </a:lnTo>
                <a:lnTo>
                  <a:pt x="25530" y="240357"/>
                </a:lnTo>
                <a:lnTo>
                  <a:pt x="21445" y="234496"/>
                </a:lnTo>
                <a:lnTo>
                  <a:pt x="21355" y="137167"/>
                </a:lnTo>
                <a:lnTo>
                  <a:pt x="22491" y="134214"/>
                </a:lnTo>
                <a:lnTo>
                  <a:pt x="23943" y="130176"/>
                </a:lnTo>
                <a:lnTo>
                  <a:pt x="27244" y="126885"/>
                </a:lnTo>
                <a:lnTo>
                  <a:pt x="31287" y="125453"/>
                </a:lnTo>
                <a:lnTo>
                  <a:pt x="33990" y="124391"/>
                </a:lnTo>
                <a:lnTo>
                  <a:pt x="107940" y="124391"/>
                </a:lnTo>
                <a:lnTo>
                  <a:pt x="107848" y="30579"/>
                </a:lnTo>
                <a:lnTo>
                  <a:pt x="111643" y="25120"/>
                </a:lnTo>
                <a:lnTo>
                  <a:pt x="116978" y="23112"/>
                </a:lnTo>
                <a:lnTo>
                  <a:pt x="119230" y="22216"/>
                </a:lnTo>
                <a:lnTo>
                  <a:pt x="298629" y="22216"/>
                </a:lnTo>
                <a:lnTo>
                  <a:pt x="294999" y="15363"/>
                </a:lnTo>
                <a:lnTo>
                  <a:pt x="287376" y="7658"/>
                </a:lnTo>
                <a:lnTo>
                  <a:pt x="277783" y="2592"/>
                </a:lnTo>
                <a:lnTo>
                  <a:pt x="270896" y="0"/>
                </a:lnTo>
                <a:close/>
              </a:path>
              <a:path w="302894" h="300989">
                <a:moveTo>
                  <a:pt x="107940" y="124391"/>
                </a:moveTo>
                <a:lnTo>
                  <a:pt x="33990" y="124391"/>
                </a:lnTo>
                <a:lnTo>
                  <a:pt x="36964" y="124595"/>
                </a:lnTo>
                <a:lnTo>
                  <a:pt x="86324" y="124595"/>
                </a:lnTo>
                <a:lnTo>
                  <a:pt x="86442" y="126638"/>
                </a:lnTo>
                <a:lnTo>
                  <a:pt x="86568" y="128831"/>
                </a:lnTo>
                <a:lnTo>
                  <a:pt x="86646" y="130176"/>
                </a:lnTo>
                <a:lnTo>
                  <a:pt x="86729" y="131617"/>
                </a:lnTo>
                <a:lnTo>
                  <a:pt x="88289" y="137915"/>
                </a:lnTo>
                <a:lnTo>
                  <a:pt x="88330" y="138082"/>
                </a:lnTo>
                <a:lnTo>
                  <a:pt x="88418" y="138438"/>
                </a:lnTo>
                <a:lnTo>
                  <a:pt x="122269" y="162342"/>
                </a:lnTo>
                <a:lnTo>
                  <a:pt x="194202" y="162342"/>
                </a:lnTo>
                <a:lnTo>
                  <a:pt x="194140" y="228427"/>
                </a:lnTo>
                <a:lnTo>
                  <a:pt x="194039" y="236656"/>
                </a:lnTo>
                <a:lnTo>
                  <a:pt x="187483" y="243212"/>
                </a:lnTo>
                <a:lnTo>
                  <a:pt x="86666" y="243212"/>
                </a:lnTo>
                <a:lnTo>
                  <a:pt x="83659" y="244325"/>
                </a:lnTo>
                <a:lnTo>
                  <a:pt x="81295" y="246254"/>
                </a:lnTo>
                <a:lnTo>
                  <a:pt x="56890" y="265680"/>
                </a:lnTo>
                <a:lnTo>
                  <a:pt x="56047" y="266627"/>
                </a:lnTo>
                <a:lnTo>
                  <a:pt x="90306" y="266627"/>
                </a:lnTo>
                <a:lnTo>
                  <a:pt x="92595" y="264801"/>
                </a:lnTo>
                <a:lnTo>
                  <a:pt x="183278" y="264801"/>
                </a:lnTo>
                <a:lnTo>
                  <a:pt x="213780" y="240357"/>
                </a:lnTo>
                <a:lnTo>
                  <a:pt x="213862" y="240197"/>
                </a:lnTo>
                <a:lnTo>
                  <a:pt x="215726" y="229781"/>
                </a:lnTo>
                <a:lnTo>
                  <a:pt x="215783" y="167356"/>
                </a:lnTo>
                <a:lnTo>
                  <a:pt x="269699" y="167356"/>
                </a:lnTo>
                <a:lnTo>
                  <a:pt x="269713" y="164181"/>
                </a:lnTo>
                <a:lnTo>
                  <a:pt x="246072" y="164181"/>
                </a:lnTo>
                <a:lnTo>
                  <a:pt x="245202" y="163202"/>
                </a:lnTo>
                <a:lnTo>
                  <a:pt x="221330" y="144190"/>
                </a:lnTo>
                <a:lnTo>
                  <a:pt x="219177" y="142247"/>
                </a:lnTo>
                <a:lnTo>
                  <a:pt x="214910" y="140921"/>
                </a:lnTo>
                <a:lnTo>
                  <a:pt x="114519" y="140921"/>
                </a:lnTo>
                <a:lnTo>
                  <a:pt x="107809" y="134214"/>
                </a:lnTo>
                <a:lnTo>
                  <a:pt x="107892" y="128831"/>
                </a:lnTo>
                <a:lnTo>
                  <a:pt x="107940" y="124391"/>
                </a:lnTo>
                <a:close/>
              </a:path>
              <a:path w="302894" h="300989">
                <a:moveTo>
                  <a:pt x="183278" y="264801"/>
                </a:moveTo>
                <a:lnTo>
                  <a:pt x="176630" y="264801"/>
                </a:lnTo>
                <a:lnTo>
                  <a:pt x="182004" y="264928"/>
                </a:lnTo>
                <a:lnTo>
                  <a:pt x="183278" y="264801"/>
                </a:lnTo>
                <a:close/>
              </a:path>
              <a:path w="302894" h="300989">
                <a:moveTo>
                  <a:pt x="41438" y="242352"/>
                </a:moveTo>
                <a:lnTo>
                  <a:pt x="40882" y="242352"/>
                </a:lnTo>
                <a:lnTo>
                  <a:pt x="35662" y="244325"/>
                </a:lnTo>
                <a:lnTo>
                  <a:pt x="46637" y="244325"/>
                </a:lnTo>
                <a:lnTo>
                  <a:pt x="41438" y="242352"/>
                </a:lnTo>
                <a:close/>
              </a:path>
              <a:path w="302894" h="300989">
                <a:moveTo>
                  <a:pt x="269699" y="167356"/>
                </a:moveTo>
                <a:lnTo>
                  <a:pt x="215783" y="167356"/>
                </a:lnTo>
                <a:lnTo>
                  <a:pt x="250305" y="194857"/>
                </a:lnTo>
                <a:lnTo>
                  <a:pt x="253573" y="197600"/>
                </a:lnTo>
                <a:lnTo>
                  <a:pt x="258645" y="198342"/>
                </a:lnTo>
                <a:lnTo>
                  <a:pt x="262709" y="196441"/>
                </a:lnTo>
                <a:lnTo>
                  <a:pt x="266289" y="194857"/>
                </a:lnTo>
                <a:lnTo>
                  <a:pt x="266608" y="194857"/>
                </a:lnTo>
                <a:lnTo>
                  <a:pt x="269599" y="190444"/>
                </a:lnTo>
                <a:lnTo>
                  <a:pt x="269699" y="167356"/>
                </a:lnTo>
                <a:close/>
              </a:path>
              <a:path w="302894" h="300989">
                <a:moveTo>
                  <a:pt x="74636" y="171961"/>
                </a:moveTo>
                <a:lnTo>
                  <a:pt x="74467" y="171961"/>
                </a:lnTo>
                <a:lnTo>
                  <a:pt x="68273" y="173300"/>
                </a:lnTo>
                <a:lnTo>
                  <a:pt x="62676" y="174188"/>
                </a:lnTo>
                <a:lnTo>
                  <a:pt x="62966" y="174188"/>
                </a:lnTo>
                <a:lnTo>
                  <a:pt x="58941" y="179341"/>
                </a:lnTo>
                <a:lnTo>
                  <a:pt x="59358" y="183906"/>
                </a:lnTo>
                <a:lnTo>
                  <a:pt x="59428" y="184673"/>
                </a:lnTo>
                <a:lnTo>
                  <a:pt x="59669" y="189673"/>
                </a:lnTo>
                <a:lnTo>
                  <a:pt x="59711" y="190141"/>
                </a:lnTo>
                <a:lnTo>
                  <a:pt x="64741" y="194857"/>
                </a:lnTo>
                <a:lnTo>
                  <a:pt x="75913" y="194857"/>
                </a:lnTo>
                <a:lnTo>
                  <a:pt x="81075" y="189673"/>
                </a:lnTo>
                <a:lnTo>
                  <a:pt x="80967" y="184673"/>
                </a:lnTo>
                <a:lnTo>
                  <a:pt x="80946" y="183906"/>
                </a:lnTo>
                <a:lnTo>
                  <a:pt x="81083" y="179341"/>
                </a:lnTo>
                <a:lnTo>
                  <a:pt x="81139" y="177469"/>
                </a:lnTo>
                <a:lnTo>
                  <a:pt x="74636" y="171961"/>
                </a:lnTo>
                <a:close/>
              </a:path>
              <a:path w="302894" h="300989">
                <a:moveTo>
                  <a:pt x="112384" y="171961"/>
                </a:moveTo>
                <a:lnTo>
                  <a:pt x="106029" y="173300"/>
                </a:lnTo>
                <a:lnTo>
                  <a:pt x="100269" y="174188"/>
                </a:lnTo>
                <a:lnTo>
                  <a:pt x="100713" y="174188"/>
                </a:lnTo>
                <a:lnTo>
                  <a:pt x="96674" y="179341"/>
                </a:lnTo>
                <a:lnTo>
                  <a:pt x="97098" y="183906"/>
                </a:lnTo>
                <a:lnTo>
                  <a:pt x="97170" y="184673"/>
                </a:lnTo>
                <a:lnTo>
                  <a:pt x="97417" y="189673"/>
                </a:lnTo>
                <a:lnTo>
                  <a:pt x="97440" y="190141"/>
                </a:lnTo>
                <a:lnTo>
                  <a:pt x="102494" y="194857"/>
                </a:lnTo>
                <a:lnTo>
                  <a:pt x="113652" y="194857"/>
                </a:lnTo>
                <a:lnTo>
                  <a:pt x="118818" y="189673"/>
                </a:lnTo>
                <a:lnTo>
                  <a:pt x="118692" y="183906"/>
                </a:lnTo>
                <a:lnTo>
                  <a:pt x="118829" y="179341"/>
                </a:lnTo>
                <a:lnTo>
                  <a:pt x="118885" y="177469"/>
                </a:lnTo>
                <a:lnTo>
                  <a:pt x="112384" y="171961"/>
                </a:lnTo>
                <a:close/>
              </a:path>
              <a:path w="302894" h="300989">
                <a:moveTo>
                  <a:pt x="150138" y="171961"/>
                </a:moveTo>
                <a:lnTo>
                  <a:pt x="143783" y="173300"/>
                </a:lnTo>
                <a:lnTo>
                  <a:pt x="138116" y="174188"/>
                </a:lnTo>
                <a:lnTo>
                  <a:pt x="138473" y="174188"/>
                </a:lnTo>
                <a:lnTo>
                  <a:pt x="135896" y="177469"/>
                </a:lnTo>
                <a:lnTo>
                  <a:pt x="134463" y="179341"/>
                </a:lnTo>
                <a:lnTo>
                  <a:pt x="134856" y="183906"/>
                </a:lnTo>
                <a:lnTo>
                  <a:pt x="134919" y="184673"/>
                </a:lnTo>
                <a:lnTo>
                  <a:pt x="135133" y="189673"/>
                </a:lnTo>
                <a:lnTo>
                  <a:pt x="135219" y="190141"/>
                </a:lnTo>
                <a:lnTo>
                  <a:pt x="140217" y="194857"/>
                </a:lnTo>
                <a:lnTo>
                  <a:pt x="151390" y="194857"/>
                </a:lnTo>
                <a:lnTo>
                  <a:pt x="156596" y="189673"/>
                </a:lnTo>
                <a:lnTo>
                  <a:pt x="156455" y="184673"/>
                </a:lnTo>
                <a:lnTo>
                  <a:pt x="156433" y="183906"/>
                </a:lnTo>
                <a:lnTo>
                  <a:pt x="156584" y="179341"/>
                </a:lnTo>
                <a:lnTo>
                  <a:pt x="156646" y="177469"/>
                </a:lnTo>
                <a:lnTo>
                  <a:pt x="150138" y="171961"/>
                </a:lnTo>
                <a:close/>
              </a:path>
              <a:path w="302894" h="300989">
                <a:moveTo>
                  <a:pt x="261275" y="139910"/>
                </a:moveTo>
                <a:lnTo>
                  <a:pt x="260668" y="139910"/>
                </a:lnTo>
                <a:lnTo>
                  <a:pt x="256297" y="141602"/>
                </a:lnTo>
                <a:lnTo>
                  <a:pt x="252121" y="143150"/>
                </a:lnTo>
                <a:lnTo>
                  <a:pt x="247863" y="155460"/>
                </a:lnTo>
                <a:lnTo>
                  <a:pt x="248383" y="159193"/>
                </a:lnTo>
                <a:lnTo>
                  <a:pt x="248145" y="161525"/>
                </a:lnTo>
                <a:lnTo>
                  <a:pt x="248090" y="162060"/>
                </a:lnTo>
                <a:lnTo>
                  <a:pt x="248000" y="162943"/>
                </a:lnTo>
                <a:lnTo>
                  <a:pt x="247545" y="164181"/>
                </a:lnTo>
                <a:lnTo>
                  <a:pt x="269713" y="164181"/>
                </a:lnTo>
                <a:lnTo>
                  <a:pt x="269722" y="162060"/>
                </a:lnTo>
                <a:lnTo>
                  <a:pt x="279603" y="159609"/>
                </a:lnTo>
                <a:lnTo>
                  <a:pt x="288370" y="154467"/>
                </a:lnTo>
                <a:lnTo>
                  <a:pt x="295394" y="147127"/>
                </a:lnTo>
                <a:lnTo>
                  <a:pt x="298161" y="141749"/>
                </a:lnTo>
                <a:lnTo>
                  <a:pt x="266176" y="141749"/>
                </a:lnTo>
                <a:lnTo>
                  <a:pt x="261275" y="139910"/>
                </a:lnTo>
                <a:close/>
              </a:path>
              <a:path w="302894" h="300989">
                <a:moveTo>
                  <a:pt x="298629" y="22216"/>
                </a:moveTo>
                <a:lnTo>
                  <a:pt x="272181" y="22216"/>
                </a:lnTo>
                <a:lnTo>
                  <a:pt x="277681" y="26250"/>
                </a:lnTo>
                <a:lnTo>
                  <a:pt x="279519" y="31489"/>
                </a:lnTo>
                <a:lnTo>
                  <a:pt x="280760" y="34693"/>
                </a:lnTo>
                <a:lnTo>
                  <a:pt x="280680" y="132030"/>
                </a:lnTo>
                <a:lnTo>
                  <a:pt x="276584" y="137915"/>
                </a:lnTo>
                <a:lnTo>
                  <a:pt x="270841" y="139910"/>
                </a:lnTo>
                <a:lnTo>
                  <a:pt x="266176" y="141749"/>
                </a:lnTo>
                <a:lnTo>
                  <a:pt x="298161" y="141749"/>
                </a:lnTo>
                <a:lnTo>
                  <a:pt x="300048" y="138082"/>
                </a:lnTo>
                <a:lnTo>
                  <a:pt x="302623" y="131173"/>
                </a:lnTo>
                <a:lnTo>
                  <a:pt x="302249" y="126885"/>
                </a:lnTo>
                <a:lnTo>
                  <a:pt x="302124" y="125453"/>
                </a:lnTo>
                <a:lnTo>
                  <a:pt x="302014" y="35614"/>
                </a:lnTo>
                <a:lnTo>
                  <a:pt x="300105" y="25120"/>
                </a:lnTo>
                <a:lnTo>
                  <a:pt x="300072" y="24938"/>
                </a:lnTo>
                <a:lnTo>
                  <a:pt x="298629" y="22216"/>
                </a:lnTo>
                <a:close/>
              </a:path>
              <a:path w="302894" h="300989">
                <a:moveTo>
                  <a:pt x="213626" y="140522"/>
                </a:moveTo>
                <a:lnTo>
                  <a:pt x="209504" y="140921"/>
                </a:lnTo>
                <a:lnTo>
                  <a:pt x="214910" y="140921"/>
                </a:lnTo>
                <a:lnTo>
                  <a:pt x="213626" y="140522"/>
                </a:lnTo>
                <a:close/>
              </a:path>
              <a:path w="302894" h="300989">
                <a:moveTo>
                  <a:pt x="160918" y="69490"/>
                </a:moveTo>
                <a:lnTo>
                  <a:pt x="154576" y="70848"/>
                </a:lnTo>
                <a:lnTo>
                  <a:pt x="149285" y="71676"/>
                </a:lnTo>
                <a:lnTo>
                  <a:pt x="145213" y="76881"/>
                </a:lnTo>
                <a:lnTo>
                  <a:pt x="145647" y="81500"/>
                </a:lnTo>
                <a:lnTo>
                  <a:pt x="145713" y="82209"/>
                </a:lnTo>
                <a:lnTo>
                  <a:pt x="145935" y="87231"/>
                </a:lnTo>
                <a:lnTo>
                  <a:pt x="145962" y="87678"/>
                </a:lnTo>
                <a:lnTo>
                  <a:pt x="150996" y="92383"/>
                </a:lnTo>
                <a:lnTo>
                  <a:pt x="149816" y="92383"/>
                </a:lnTo>
                <a:lnTo>
                  <a:pt x="156455" y="92214"/>
                </a:lnTo>
                <a:lnTo>
                  <a:pt x="162341" y="92214"/>
                </a:lnTo>
                <a:lnTo>
                  <a:pt x="167349" y="87231"/>
                </a:lnTo>
                <a:lnTo>
                  <a:pt x="167228" y="82209"/>
                </a:lnTo>
                <a:lnTo>
                  <a:pt x="167212" y="81500"/>
                </a:lnTo>
                <a:lnTo>
                  <a:pt x="167387" y="76881"/>
                </a:lnTo>
                <a:lnTo>
                  <a:pt x="167457" y="75045"/>
                </a:lnTo>
                <a:lnTo>
                  <a:pt x="160918" y="69490"/>
                </a:lnTo>
                <a:close/>
              </a:path>
              <a:path w="302894" h="300989">
                <a:moveTo>
                  <a:pt x="162341" y="92214"/>
                </a:moveTo>
                <a:lnTo>
                  <a:pt x="156455" y="92214"/>
                </a:lnTo>
                <a:lnTo>
                  <a:pt x="162449" y="92383"/>
                </a:lnTo>
                <a:lnTo>
                  <a:pt x="162171" y="92383"/>
                </a:lnTo>
                <a:lnTo>
                  <a:pt x="162341" y="92214"/>
                </a:lnTo>
                <a:close/>
              </a:path>
              <a:path w="302894" h="300989">
                <a:moveTo>
                  <a:pt x="198650" y="69490"/>
                </a:moveTo>
                <a:lnTo>
                  <a:pt x="192322" y="70848"/>
                </a:lnTo>
                <a:lnTo>
                  <a:pt x="187053" y="71676"/>
                </a:lnTo>
                <a:lnTo>
                  <a:pt x="184405" y="75045"/>
                </a:lnTo>
                <a:lnTo>
                  <a:pt x="182993" y="76881"/>
                </a:lnTo>
                <a:lnTo>
                  <a:pt x="183401" y="81500"/>
                </a:lnTo>
                <a:lnTo>
                  <a:pt x="183461" y="82209"/>
                </a:lnTo>
                <a:lnTo>
                  <a:pt x="183665" y="87231"/>
                </a:lnTo>
                <a:lnTo>
                  <a:pt x="183701" y="87678"/>
                </a:lnTo>
                <a:lnTo>
                  <a:pt x="188730" y="92383"/>
                </a:lnTo>
                <a:lnTo>
                  <a:pt x="188218" y="92383"/>
                </a:lnTo>
                <a:lnTo>
                  <a:pt x="194226" y="92214"/>
                </a:lnTo>
                <a:lnTo>
                  <a:pt x="200105" y="92214"/>
                </a:lnTo>
                <a:lnTo>
                  <a:pt x="205092" y="87231"/>
                </a:lnTo>
                <a:lnTo>
                  <a:pt x="204977" y="82209"/>
                </a:lnTo>
                <a:lnTo>
                  <a:pt x="204958" y="81500"/>
                </a:lnTo>
                <a:lnTo>
                  <a:pt x="205122" y="76881"/>
                </a:lnTo>
                <a:lnTo>
                  <a:pt x="205188" y="75045"/>
                </a:lnTo>
                <a:lnTo>
                  <a:pt x="198650" y="69490"/>
                </a:lnTo>
                <a:close/>
              </a:path>
              <a:path w="302894" h="300989">
                <a:moveTo>
                  <a:pt x="200105" y="92214"/>
                </a:moveTo>
                <a:lnTo>
                  <a:pt x="194226" y="92214"/>
                </a:lnTo>
                <a:lnTo>
                  <a:pt x="200797" y="92383"/>
                </a:lnTo>
                <a:lnTo>
                  <a:pt x="199936" y="92383"/>
                </a:lnTo>
                <a:lnTo>
                  <a:pt x="200105" y="92214"/>
                </a:lnTo>
                <a:close/>
              </a:path>
              <a:path w="302894" h="300989">
                <a:moveTo>
                  <a:pt x="236393" y="69490"/>
                </a:moveTo>
                <a:lnTo>
                  <a:pt x="230016" y="70848"/>
                </a:lnTo>
                <a:lnTo>
                  <a:pt x="224787" y="71676"/>
                </a:lnTo>
                <a:lnTo>
                  <a:pt x="220704" y="76881"/>
                </a:lnTo>
                <a:lnTo>
                  <a:pt x="221134" y="81500"/>
                </a:lnTo>
                <a:lnTo>
                  <a:pt x="221200" y="82209"/>
                </a:lnTo>
                <a:lnTo>
                  <a:pt x="221433" y="87231"/>
                </a:lnTo>
                <a:lnTo>
                  <a:pt x="221453" y="87678"/>
                </a:lnTo>
                <a:lnTo>
                  <a:pt x="226500" y="92383"/>
                </a:lnTo>
                <a:lnTo>
                  <a:pt x="225136" y="92383"/>
                </a:lnTo>
                <a:lnTo>
                  <a:pt x="231932" y="92214"/>
                </a:lnTo>
                <a:lnTo>
                  <a:pt x="237862" y="92214"/>
                </a:lnTo>
                <a:lnTo>
                  <a:pt x="242845" y="87231"/>
                </a:lnTo>
                <a:lnTo>
                  <a:pt x="242731" y="82209"/>
                </a:lnTo>
                <a:lnTo>
                  <a:pt x="242710" y="81500"/>
                </a:lnTo>
                <a:lnTo>
                  <a:pt x="242856" y="76881"/>
                </a:lnTo>
                <a:lnTo>
                  <a:pt x="242915" y="75045"/>
                </a:lnTo>
                <a:lnTo>
                  <a:pt x="236393" y="69490"/>
                </a:lnTo>
                <a:close/>
              </a:path>
              <a:path w="302894" h="300989">
                <a:moveTo>
                  <a:pt x="237862" y="92214"/>
                </a:moveTo>
                <a:lnTo>
                  <a:pt x="231932" y="92214"/>
                </a:lnTo>
                <a:lnTo>
                  <a:pt x="237693" y="92383"/>
                </a:lnTo>
                <a:lnTo>
                  <a:pt x="237862" y="92214"/>
                </a:lnTo>
                <a:close/>
              </a:path>
            </a:pathLst>
          </a:custGeom>
          <a:solidFill>
            <a:srgbClr val="007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01306" y="6096085"/>
            <a:ext cx="302895" cy="300990"/>
          </a:xfrm>
          <a:custGeom>
            <a:avLst/>
            <a:gdLst/>
            <a:ahLst/>
            <a:cxnLst/>
            <a:rect l="l" t="t" r="r" b="b"/>
            <a:pathLst>
              <a:path w="302894" h="300989">
                <a:moveTo>
                  <a:pt x="270896" y="0"/>
                </a:moveTo>
                <a:lnTo>
                  <a:pt x="263114" y="674"/>
                </a:lnTo>
                <a:lnTo>
                  <a:pt x="116784" y="674"/>
                </a:lnTo>
                <a:lnTo>
                  <a:pt x="112596" y="1891"/>
                </a:lnTo>
                <a:lnTo>
                  <a:pt x="86324" y="31493"/>
                </a:lnTo>
                <a:lnTo>
                  <a:pt x="86352" y="103032"/>
                </a:lnTo>
                <a:lnTo>
                  <a:pt x="31027" y="103032"/>
                </a:lnTo>
                <a:lnTo>
                  <a:pt x="1584" y="128836"/>
                </a:lnTo>
                <a:lnTo>
                  <a:pt x="208" y="137920"/>
                </a:lnTo>
                <a:lnTo>
                  <a:pt x="88" y="138708"/>
                </a:lnTo>
                <a:lnTo>
                  <a:pt x="0" y="236660"/>
                </a:lnTo>
                <a:lnTo>
                  <a:pt x="32414" y="264539"/>
                </a:lnTo>
                <a:lnTo>
                  <a:pt x="32453" y="293987"/>
                </a:lnTo>
                <a:lnTo>
                  <a:pt x="37089" y="299185"/>
                </a:lnTo>
                <a:lnTo>
                  <a:pt x="37815" y="299185"/>
                </a:lnTo>
                <a:lnTo>
                  <a:pt x="42498" y="299819"/>
                </a:lnTo>
                <a:lnTo>
                  <a:pt x="46026" y="300431"/>
                </a:lnTo>
                <a:lnTo>
                  <a:pt x="49643" y="299185"/>
                </a:lnTo>
                <a:lnTo>
                  <a:pt x="52354" y="296914"/>
                </a:lnTo>
                <a:lnTo>
                  <a:pt x="90303" y="266633"/>
                </a:lnTo>
                <a:lnTo>
                  <a:pt x="54510" y="266633"/>
                </a:lnTo>
                <a:lnTo>
                  <a:pt x="54203" y="265684"/>
                </a:lnTo>
                <a:lnTo>
                  <a:pt x="54103" y="265374"/>
                </a:lnTo>
                <a:lnTo>
                  <a:pt x="54008" y="264392"/>
                </a:lnTo>
                <a:lnTo>
                  <a:pt x="53883" y="263104"/>
                </a:lnTo>
                <a:lnTo>
                  <a:pt x="53816" y="262408"/>
                </a:lnTo>
                <a:lnTo>
                  <a:pt x="53736" y="261580"/>
                </a:lnTo>
                <a:lnTo>
                  <a:pt x="54277" y="257746"/>
                </a:lnTo>
                <a:lnTo>
                  <a:pt x="53841" y="253947"/>
                </a:lnTo>
                <a:lnTo>
                  <a:pt x="53261" y="249594"/>
                </a:lnTo>
                <a:lnTo>
                  <a:pt x="50050" y="245578"/>
                </a:lnTo>
                <a:lnTo>
                  <a:pt x="46637" y="244328"/>
                </a:lnTo>
                <a:lnTo>
                  <a:pt x="36210" y="244328"/>
                </a:lnTo>
                <a:lnTo>
                  <a:pt x="31247" y="242356"/>
                </a:lnTo>
                <a:lnTo>
                  <a:pt x="25530" y="240361"/>
                </a:lnTo>
                <a:lnTo>
                  <a:pt x="21445" y="234504"/>
                </a:lnTo>
                <a:lnTo>
                  <a:pt x="21355" y="137171"/>
                </a:lnTo>
                <a:lnTo>
                  <a:pt x="22491" y="134219"/>
                </a:lnTo>
                <a:lnTo>
                  <a:pt x="23943" y="130180"/>
                </a:lnTo>
                <a:lnTo>
                  <a:pt x="27244" y="126893"/>
                </a:lnTo>
                <a:lnTo>
                  <a:pt x="31287" y="125453"/>
                </a:lnTo>
                <a:lnTo>
                  <a:pt x="33990" y="124399"/>
                </a:lnTo>
                <a:lnTo>
                  <a:pt x="107940" y="124399"/>
                </a:lnTo>
                <a:lnTo>
                  <a:pt x="107848" y="30586"/>
                </a:lnTo>
                <a:lnTo>
                  <a:pt x="111643" y="25124"/>
                </a:lnTo>
                <a:lnTo>
                  <a:pt x="116978" y="23116"/>
                </a:lnTo>
                <a:lnTo>
                  <a:pt x="119230" y="22219"/>
                </a:lnTo>
                <a:lnTo>
                  <a:pt x="298629" y="22219"/>
                </a:lnTo>
                <a:lnTo>
                  <a:pt x="294999" y="15367"/>
                </a:lnTo>
                <a:lnTo>
                  <a:pt x="287376" y="7662"/>
                </a:lnTo>
                <a:lnTo>
                  <a:pt x="277783" y="2599"/>
                </a:lnTo>
                <a:lnTo>
                  <a:pt x="270896" y="0"/>
                </a:lnTo>
                <a:close/>
              </a:path>
              <a:path w="302894" h="300989">
                <a:moveTo>
                  <a:pt x="107940" y="124399"/>
                </a:moveTo>
                <a:lnTo>
                  <a:pt x="33990" y="124399"/>
                </a:lnTo>
                <a:lnTo>
                  <a:pt x="36964" y="124599"/>
                </a:lnTo>
                <a:lnTo>
                  <a:pt x="86324" y="124599"/>
                </a:lnTo>
                <a:lnTo>
                  <a:pt x="86442" y="126644"/>
                </a:lnTo>
                <a:lnTo>
                  <a:pt x="86568" y="128836"/>
                </a:lnTo>
                <a:lnTo>
                  <a:pt x="86646" y="130180"/>
                </a:lnTo>
                <a:lnTo>
                  <a:pt x="86729" y="131621"/>
                </a:lnTo>
                <a:lnTo>
                  <a:pt x="88289" y="137920"/>
                </a:lnTo>
                <a:lnTo>
                  <a:pt x="88331" y="138089"/>
                </a:lnTo>
                <a:lnTo>
                  <a:pt x="88418" y="138443"/>
                </a:lnTo>
                <a:lnTo>
                  <a:pt x="122245" y="162346"/>
                </a:lnTo>
                <a:lnTo>
                  <a:pt x="194202" y="162346"/>
                </a:lnTo>
                <a:lnTo>
                  <a:pt x="194140" y="228427"/>
                </a:lnTo>
                <a:lnTo>
                  <a:pt x="194037" y="236660"/>
                </a:lnTo>
                <a:lnTo>
                  <a:pt x="187483" y="243220"/>
                </a:lnTo>
                <a:lnTo>
                  <a:pt x="86666" y="243220"/>
                </a:lnTo>
                <a:lnTo>
                  <a:pt x="83659" y="244328"/>
                </a:lnTo>
                <a:lnTo>
                  <a:pt x="81295" y="246258"/>
                </a:lnTo>
                <a:lnTo>
                  <a:pt x="56890" y="265684"/>
                </a:lnTo>
                <a:lnTo>
                  <a:pt x="56045" y="266633"/>
                </a:lnTo>
                <a:lnTo>
                  <a:pt x="90303" y="266633"/>
                </a:lnTo>
                <a:lnTo>
                  <a:pt x="92441" y="264928"/>
                </a:lnTo>
                <a:lnTo>
                  <a:pt x="182004" y="264928"/>
                </a:lnTo>
                <a:lnTo>
                  <a:pt x="213780" y="240361"/>
                </a:lnTo>
                <a:lnTo>
                  <a:pt x="213862" y="240201"/>
                </a:lnTo>
                <a:lnTo>
                  <a:pt x="215726" y="229784"/>
                </a:lnTo>
                <a:lnTo>
                  <a:pt x="215783" y="167360"/>
                </a:lnTo>
                <a:lnTo>
                  <a:pt x="269699" y="167360"/>
                </a:lnTo>
                <a:lnTo>
                  <a:pt x="269713" y="164185"/>
                </a:lnTo>
                <a:lnTo>
                  <a:pt x="246072" y="164185"/>
                </a:lnTo>
                <a:lnTo>
                  <a:pt x="245202" y="163210"/>
                </a:lnTo>
                <a:lnTo>
                  <a:pt x="221330" y="144194"/>
                </a:lnTo>
                <a:lnTo>
                  <a:pt x="219177" y="142253"/>
                </a:lnTo>
                <a:lnTo>
                  <a:pt x="214898" y="140925"/>
                </a:lnTo>
                <a:lnTo>
                  <a:pt x="114519" y="140925"/>
                </a:lnTo>
                <a:lnTo>
                  <a:pt x="107812" y="134219"/>
                </a:lnTo>
                <a:lnTo>
                  <a:pt x="107936" y="126893"/>
                </a:lnTo>
                <a:lnTo>
                  <a:pt x="107940" y="124399"/>
                </a:lnTo>
                <a:close/>
              </a:path>
              <a:path w="302894" h="300989">
                <a:moveTo>
                  <a:pt x="41428" y="242356"/>
                </a:moveTo>
                <a:lnTo>
                  <a:pt x="40892" y="242356"/>
                </a:lnTo>
                <a:lnTo>
                  <a:pt x="35651" y="244328"/>
                </a:lnTo>
                <a:lnTo>
                  <a:pt x="46637" y="244328"/>
                </a:lnTo>
                <a:lnTo>
                  <a:pt x="41428" y="242356"/>
                </a:lnTo>
                <a:close/>
              </a:path>
              <a:path w="302894" h="300989">
                <a:moveTo>
                  <a:pt x="269699" y="167360"/>
                </a:moveTo>
                <a:lnTo>
                  <a:pt x="215783" y="167360"/>
                </a:lnTo>
                <a:lnTo>
                  <a:pt x="250309" y="194861"/>
                </a:lnTo>
                <a:lnTo>
                  <a:pt x="253573" y="197604"/>
                </a:lnTo>
                <a:lnTo>
                  <a:pt x="258645" y="198346"/>
                </a:lnTo>
                <a:lnTo>
                  <a:pt x="262709" y="196444"/>
                </a:lnTo>
                <a:lnTo>
                  <a:pt x="266289" y="194861"/>
                </a:lnTo>
                <a:lnTo>
                  <a:pt x="266608" y="194861"/>
                </a:lnTo>
                <a:lnTo>
                  <a:pt x="269599" y="190447"/>
                </a:lnTo>
                <a:lnTo>
                  <a:pt x="269699" y="167360"/>
                </a:lnTo>
                <a:close/>
              </a:path>
              <a:path w="302894" h="300989">
                <a:moveTo>
                  <a:pt x="74632" y="171965"/>
                </a:moveTo>
                <a:lnTo>
                  <a:pt x="74484" y="171965"/>
                </a:lnTo>
                <a:lnTo>
                  <a:pt x="68273" y="173308"/>
                </a:lnTo>
                <a:lnTo>
                  <a:pt x="62697" y="174192"/>
                </a:lnTo>
                <a:lnTo>
                  <a:pt x="62968" y="174192"/>
                </a:lnTo>
                <a:lnTo>
                  <a:pt x="58941" y="179345"/>
                </a:lnTo>
                <a:lnTo>
                  <a:pt x="59358" y="183909"/>
                </a:lnTo>
                <a:lnTo>
                  <a:pt x="59428" y="184677"/>
                </a:lnTo>
                <a:lnTo>
                  <a:pt x="59669" y="189680"/>
                </a:lnTo>
                <a:lnTo>
                  <a:pt x="59707" y="190145"/>
                </a:lnTo>
                <a:lnTo>
                  <a:pt x="64739" y="194861"/>
                </a:lnTo>
                <a:lnTo>
                  <a:pt x="75913" y="194861"/>
                </a:lnTo>
                <a:lnTo>
                  <a:pt x="81071" y="189680"/>
                </a:lnTo>
                <a:lnTo>
                  <a:pt x="80946" y="183909"/>
                </a:lnTo>
                <a:lnTo>
                  <a:pt x="81083" y="179345"/>
                </a:lnTo>
                <a:lnTo>
                  <a:pt x="81139" y="177469"/>
                </a:lnTo>
                <a:lnTo>
                  <a:pt x="74632" y="171965"/>
                </a:lnTo>
                <a:close/>
              </a:path>
              <a:path w="302894" h="300989">
                <a:moveTo>
                  <a:pt x="112384" y="171965"/>
                </a:moveTo>
                <a:lnTo>
                  <a:pt x="106020" y="173308"/>
                </a:lnTo>
                <a:lnTo>
                  <a:pt x="100264" y="174192"/>
                </a:lnTo>
                <a:lnTo>
                  <a:pt x="100713" y="174192"/>
                </a:lnTo>
                <a:lnTo>
                  <a:pt x="96674" y="179345"/>
                </a:lnTo>
                <a:lnTo>
                  <a:pt x="97098" y="183909"/>
                </a:lnTo>
                <a:lnTo>
                  <a:pt x="97170" y="184677"/>
                </a:lnTo>
                <a:lnTo>
                  <a:pt x="97417" y="189680"/>
                </a:lnTo>
                <a:lnTo>
                  <a:pt x="97440" y="190145"/>
                </a:lnTo>
                <a:lnTo>
                  <a:pt x="102494" y="194861"/>
                </a:lnTo>
                <a:lnTo>
                  <a:pt x="113652" y="194861"/>
                </a:lnTo>
                <a:lnTo>
                  <a:pt x="118814" y="189680"/>
                </a:lnTo>
                <a:lnTo>
                  <a:pt x="118692" y="183909"/>
                </a:lnTo>
                <a:lnTo>
                  <a:pt x="118829" y="179345"/>
                </a:lnTo>
                <a:lnTo>
                  <a:pt x="118885" y="177469"/>
                </a:lnTo>
                <a:lnTo>
                  <a:pt x="112384" y="171965"/>
                </a:lnTo>
                <a:close/>
              </a:path>
              <a:path w="302894" h="300989">
                <a:moveTo>
                  <a:pt x="150138" y="171965"/>
                </a:moveTo>
                <a:lnTo>
                  <a:pt x="143783" y="173308"/>
                </a:lnTo>
                <a:lnTo>
                  <a:pt x="138111" y="174192"/>
                </a:lnTo>
                <a:lnTo>
                  <a:pt x="138473" y="174192"/>
                </a:lnTo>
                <a:lnTo>
                  <a:pt x="135901" y="177469"/>
                </a:lnTo>
                <a:lnTo>
                  <a:pt x="134463" y="179345"/>
                </a:lnTo>
                <a:lnTo>
                  <a:pt x="134856" y="183909"/>
                </a:lnTo>
                <a:lnTo>
                  <a:pt x="134919" y="184677"/>
                </a:lnTo>
                <a:lnTo>
                  <a:pt x="135133" y="189680"/>
                </a:lnTo>
                <a:lnTo>
                  <a:pt x="135215" y="190145"/>
                </a:lnTo>
                <a:lnTo>
                  <a:pt x="140220" y="194861"/>
                </a:lnTo>
                <a:lnTo>
                  <a:pt x="151390" y="194861"/>
                </a:lnTo>
                <a:lnTo>
                  <a:pt x="156596" y="189680"/>
                </a:lnTo>
                <a:lnTo>
                  <a:pt x="156455" y="184677"/>
                </a:lnTo>
                <a:lnTo>
                  <a:pt x="156433" y="183909"/>
                </a:lnTo>
                <a:lnTo>
                  <a:pt x="156584" y="179345"/>
                </a:lnTo>
                <a:lnTo>
                  <a:pt x="156646" y="177469"/>
                </a:lnTo>
                <a:lnTo>
                  <a:pt x="150138" y="171965"/>
                </a:lnTo>
                <a:close/>
              </a:path>
              <a:path w="302894" h="300989">
                <a:moveTo>
                  <a:pt x="261275" y="139914"/>
                </a:moveTo>
                <a:lnTo>
                  <a:pt x="260668" y="139914"/>
                </a:lnTo>
                <a:lnTo>
                  <a:pt x="256297" y="141606"/>
                </a:lnTo>
                <a:lnTo>
                  <a:pt x="252121" y="143154"/>
                </a:lnTo>
                <a:lnTo>
                  <a:pt x="247863" y="155464"/>
                </a:lnTo>
                <a:lnTo>
                  <a:pt x="248383" y="159197"/>
                </a:lnTo>
                <a:lnTo>
                  <a:pt x="248144" y="161530"/>
                </a:lnTo>
                <a:lnTo>
                  <a:pt x="248090" y="162062"/>
                </a:lnTo>
                <a:lnTo>
                  <a:pt x="248000" y="162943"/>
                </a:lnTo>
                <a:lnTo>
                  <a:pt x="247545" y="164185"/>
                </a:lnTo>
                <a:lnTo>
                  <a:pt x="269713" y="164185"/>
                </a:lnTo>
                <a:lnTo>
                  <a:pt x="269722" y="162062"/>
                </a:lnTo>
                <a:lnTo>
                  <a:pt x="279603" y="159612"/>
                </a:lnTo>
                <a:lnTo>
                  <a:pt x="288370" y="154471"/>
                </a:lnTo>
                <a:lnTo>
                  <a:pt x="295394" y="147132"/>
                </a:lnTo>
                <a:lnTo>
                  <a:pt x="298162" y="141753"/>
                </a:lnTo>
                <a:lnTo>
                  <a:pt x="266176" y="141753"/>
                </a:lnTo>
                <a:lnTo>
                  <a:pt x="261275" y="139914"/>
                </a:lnTo>
                <a:close/>
              </a:path>
              <a:path w="302894" h="300989">
                <a:moveTo>
                  <a:pt x="298629" y="22219"/>
                </a:moveTo>
                <a:lnTo>
                  <a:pt x="272181" y="22219"/>
                </a:lnTo>
                <a:lnTo>
                  <a:pt x="277681" y="26258"/>
                </a:lnTo>
                <a:lnTo>
                  <a:pt x="279518" y="31493"/>
                </a:lnTo>
                <a:lnTo>
                  <a:pt x="280760" y="34697"/>
                </a:lnTo>
                <a:lnTo>
                  <a:pt x="280680" y="132034"/>
                </a:lnTo>
                <a:lnTo>
                  <a:pt x="276584" y="137920"/>
                </a:lnTo>
                <a:lnTo>
                  <a:pt x="270841" y="139914"/>
                </a:lnTo>
                <a:lnTo>
                  <a:pt x="266176" y="141753"/>
                </a:lnTo>
                <a:lnTo>
                  <a:pt x="298162" y="141753"/>
                </a:lnTo>
                <a:lnTo>
                  <a:pt x="300048" y="138089"/>
                </a:lnTo>
                <a:lnTo>
                  <a:pt x="302623" y="131180"/>
                </a:lnTo>
                <a:lnTo>
                  <a:pt x="302249" y="126893"/>
                </a:lnTo>
                <a:lnTo>
                  <a:pt x="302123" y="125453"/>
                </a:lnTo>
                <a:lnTo>
                  <a:pt x="302014" y="35618"/>
                </a:lnTo>
                <a:lnTo>
                  <a:pt x="300105" y="25124"/>
                </a:lnTo>
                <a:lnTo>
                  <a:pt x="300072" y="24942"/>
                </a:lnTo>
                <a:lnTo>
                  <a:pt x="298629" y="22219"/>
                </a:lnTo>
                <a:close/>
              </a:path>
              <a:path w="302894" h="300989">
                <a:moveTo>
                  <a:pt x="213626" y="140530"/>
                </a:moveTo>
                <a:lnTo>
                  <a:pt x="209453" y="140925"/>
                </a:lnTo>
                <a:lnTo>
                  <a:pt x="214898" y="140925"/>
                </a:lnTo>
                <a:lnTo>
                  <a:pt x="213626" y="140530"/>
                </a:lnTo>
                <a:close/>
              </a:path>
              <a:path w="302894" h="300989">
                <a:moveTo>
                  <a:pt x="160922" y="69498"/>
                </a:moveTo>
                <a:lnTo>
                  <a:pt x="154576" y="70852"/>
                </a:lnTo>
                <a:lnTo>
                  <a:pt x="149282" y="71683"/>
                </a:lnTo>
                <a:lnTo>
                  <a:pt x="145213" y="76881"/>
                </a:lnTo>
                <a:lnTo>
                  <a:pt x="145647" y="81500"/>
                </a:lnTo>
                <a:lnTo>
                  <a:pt x="145714" y="82217"/>
                </a:lnTo>
                <a:lnTo>
                  <a:pt x="145935" y="87238"/>
                </a:lnTo>
                <a:lnTo>
                  <a:pt x="145958" y="87682"/>
                </a:lnTo>
                <a:lnTo>
                  <a:pt x="150992" y="92387"/>
                </a:lnTo>
                <a:lnTo>
                  <a:pt x="149966" y="92387"/>
                </a:lnTo>
                <a:lnTo>
                  <a:pt x="156455" y="92222"/>
                </a:lnTo>
                <a:lnTo>
                  <a:pt x="162337" y="92222"/>
                </a:lnTo>
                <a:lnTo>
                  <a:pt x="167349" y="87238"/>
                </a:lnTo>
                <a:lnTo>
                  <a:pt x="167229" y="82217"/>
                </a:lnTo>
                <a:lnTo>
                  <a:pt x="167212" y="81500"/>
                </a:lnTo>
                <a:lnTo>
                  <a:pt x="167387" y="76881"/>
                </a:lnTo>
                <a:lnTo>
                  <a:pt x="167457" y="75053"/>
                </a:lnTo>
                <a:lnTo>
                  <a:pt x="160922" y="69498"/>
                </a:lnTo>
                <a:close/>
              </a:path>
              <a:path w="302894" h="300989">
                <a:moveTo>
                  <a:pt x="162337" y="92222"/>
                </a:moveTo>
                <a:lnTo>
                  <a:pt x="156455" y="92222"/>
                </a:lnTo>
                <a:lnTo>
                  <a:pt x="162455" y="92387"/>
                </a:lnTo>
                <a:lnTo>
                  <a:pt x="162171" y="92387"/>
                </a:lnTo>
                <a:lnTo>
                  <a:pt x="162337" y="92222"/>
                </a:lnTo>
                <a:close/>
              </a:path>
              <a:path w="302894" h="300989">
                <a:moveTo>
                  <a:pt x="198654" y="69498"/>
                </a:moveTo>
                <a:lnTo>
                  <a:pt x="192322" y="70852"/>
                </a:lnTo>
                <a:lnTo>
                  <a:pt x="187050" y="71683"/>
                </a:lnTo>
                <a:lnTo>
                  <a:pt x="184404" y="75053"/>
                </a:lnTo>
                <a:lnTo>
                  <a:pt x="182993" y="76881"/>
                </a:lnTo>
                <a:lnTo>
                  <a:pt x="183400" y="81500"/>
                </a:lnTo>
                <a:lnTo>
                  <a:pt x="183461" y="82217"/>
                </a:lnTo>
                <a:lnTo>
                  <a:pt x="183665" y="87238"/>
                </a:lnTo>
                <a:lnTo>
                  <a:pt x="183705" y="87682"/>
                </a:lnTo>
                <a:lnTo>
                  <a:pt x="188730" y="92387"/>
                </a:lnTo>
                <a:lnTo>
                  <a:pt x="188206" y="92387"/>
                </a:lnTo>
                <a:lnTo>
                  <a:pt x="194226" y="92222"/>
                </a:lnTo>
                <a:lnTo>
                  <a:pt x="200105" y="92222"/>
                </a:lnTo>
                <a:lnTo>
                  <a:pt x="205088" y="87238"/>
                </a:lnTo>
                <a:lnTo>
                  <a:pt x="204977" y="82217"/>
                </a:lnTo>
                <a:lnTo>
                  <a:pt x="204958" y="81500"/>
                </a:lnTo>
                <a:lnTo>
                  <a:pt x="205122" y="76881"/>
                </a:lnTo>
                <a:lnTo>
                  <a:pt x="205188" y="75053"/>
                </a:lnTo>
                <a:lnTo>
                  <a:pt x="198654" y="69498"/>
                </a:lnTo>
                <a:close/>
              </a:path>
              <a:path w="302894" h="300989">
                <a:moveTo>
                  <a:pt x="200105" y="92222"/>
                </a:moveTo>
                <a:lnTo>
                  <a:pt x="194226" y="92222"/>
                </a:lnTo>
                <a:lnTo>
                  <a:pt x="200649" y="92387"/>
                </a:lnTo>
                <a:lnTo>
                  <a:pt x="199939" y="92387"/>
                </a:lnTo>
                <a:lnTo>
                  <a:pt x="200105" y="92222"/>
                </a:lnTo>
                <a:close/>
              </a:path>
              <a:path w="302894" h="300989">
                <a:moveTo>
                  <a:pt x="236393" y="69498"/>
                </a:moveTo>
                <a:lnTo>
                  <a:pt x="230016" y="70852"/>
                </a:lnTo>
                <a:lnTo>
                  <a:pt x="224787" y="71683"/>
                </a:lnTo>
                <a:lnTo>
                  <a:pt x="220704" y="76881"/>
                </a:lnTo>
                <a:lnTo>
                  <a:pt x="221134" y="81500"/>
                </a:lnTo>
                <a:lnTo>
                  <a:pt x="221200" y="82217"/>
                </a:lnTo>
                <a:lnTo>
                  <a:pt x="221433" y="87238"/>
                </a:lnTo>
                <a:lnTo>
                  <a:pt x="221453" y="87682"/>
                </a:lnTo>
                <a:lnTo>
                  <a:pt x="226500" y="92387"/>
                </a:lnTo>
                <a:lnTo>
                  <a:pt x="225098" y="92387"/>
                </a:lnTo>
                <a:lnTo>
                  <a:pt x="231932" y="92222"/>
                </a:lnTo>
                <a:lnTo>
                  <a:pt x="237858" y="92222"/>
                </a:lnTo>
                <a:lnTo>
                  <a:pt x="242841" y="87238"/>
                </a:lnTo>
                <a:lnTo>
                  <a:pt x="242731" y="82217"/>
                </a:lnTo>
                <a:lnTo>
                  <a:pt x="242710" y="81500"/>
                </a:lnTo>
                <a:lnTo>
                  <a:pt x="242856" y="76881"/>
                </a:lnTo>
                <a:lnTo>
                  <a:pt x="242915" y="75053"/>
                </a:lnTo>
                <a:lnTo>
                  <a:pt x="236393" y="69498"/>
                </a:lnTo>
                <a:close/>
              </a:path>
              <a:path w="302894" h="300989">
                <a:moveTo>
                  <a:pt x="237858" y="92222"/>
                </a:moveTo>
                <a:lnTo>
                  <a:pt x="231932" y="92222"/>
                </a:lnTo>
                <a:lnTo>
                  <a:pt x="237693" y="92387"/>
                </a:lnTo>
                <a:lnTo>
                  <a:pt x="237858" y="92222"/>
                </a:lnTo>
                <a:close/>
              </a:path>
            </a:pathLst>
          </a:custGeom>
          <a:solidFill>
            <a:srgbClr val="007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6369235" y="5224381"/>
            <a:ext cx="46990" cy="81915"/>
          </a:xfrm>
          <a:custGeom>
            <a:avLst/>
            <a:gdLst/>
            <a:ahLst/>
            <a:cxnLst/>
            <a:rect l="l" t="t" r="r" b="b"/>
            <a:pathLst>
              <a:path w="46989" h="81914">
                <a:moveTo>
                  <a:pt x="46414" y="0"/>
                </a:moveTo>
                <a:lnTo>
                  <a:pt x="3985" y="0"/>
                </a:lnTo>
                <a:lnTo>
                  <a:pt x="3985" y="42429"/>
                </a:lnTo>
                <a:lnTo>
                  <a:pt x="23629" y="42429"/>
                </a:lnTo>
                <a:lnTo>
                  <a:pt x="0" y="81443"/>
                </a:lnTo>
                <a:lnTo>
                  <a:pt x="24775" y="81443"/>
                </a:lnTo>
                <a:lnTo>
                  <a:pt x="46414" y="46699"/>
                </a:lnTo>
                <a:lnTo>
                  <a:pt x="46414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2" name="object 362"/>
          <p:cNvGrpSpPr/>
          <p:nvPr/>
        </p:nvGrpSpPr>
        <p:grpSpPr>
          <a:xfrm>
            <a:off x="6513041" y="5060766"/>
            <a:ext cx="217170" cy="189865"/>
            <a:chOff x="6513041" y="5060766"/>
            <a:chExt cx="217170" cy="189865"/>
          </a:xfrm>
        </p:grpSpPr>
        <p:pic>
          <p:nvPicPr>
            <p:cNvPr id="363" name="object 363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6513041" y="5060766"/>
              <a:ext cx="159457" cy="189078"/>
            </a:xfrm>
            <a:prstGeom prst="rect">
              <a:avLst/>
            </a:prstGeom>
          </p:spPr>
        </p:pic>
        <p:sp>
          <p:nvSpPr>
            <p:cNvPr id="364" name="object 364"/>
            <p:cNvSpPr/>
            <p:nvPr/>
          </p:nvSpPr>
          <p:spPr>
            <a:xfrm>
              <a:off x="6694138" y="5196841"/>
              <a:ext cx="36195" cy="53340"/>
            </a:xfrm>
            <a:custGeom>
              <a:avLst/>
              <a:gdLst/>
              <a:ahLst/>
              <a:cxnLst/>
              <a:rect l="l" t="t" r="r" b="b"/>
              <a:pathLst>
                <a:path w="36195" h="53339">
                  <a:moveTo>
                    <a:pt x="0" y="53339"/>
                  </a:moveTo>
                  <a:lnTo>
                    <a:pt x="35881" y="53339"/>
                  </a:lnTo>
                  <a:lnTo>
                    <a:pt x="35881" y="0"/>
                  </a:lnTo>
                  <a:lnTo>
                    <a:pt x="0" y="0"/>
                  </a:lnTo>
                  <a:lnTo>
                    <a:pt x="0" y="53339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5" name="object 365"/>
          <p:cNvGrpSpPr/>
          <p:nvPr/>
        </p:nvGrpSpPr>
        <p:grpSpPr>
          <a:xfrm>
            <a:off x="6694137" y="5114291"/>
            <a:ext cx="624840" cy="135890"/>
            <a:chOff x="6694137" y="5114291"/>
            <a:chExt cx="624840" cy="135890"/>
          </a:xfrm>
        </p:grpSpPr>
        <p:sp>
          <p:nvSpPr>
            <p:cNvPr id="366" name="object 366"/>
            <p:cNvSpPr/>
            <p:nvPr/>
          </p:nvSpPr>
          <p:spPr>
            <a:xfrm>
              <a:off x="6694131" y="5114291"/>
              <a:ext cx="137160" cy="135890"/>
            </a:xfrm>
            <a:custGeom>
              <a:avLst/>
              <a:gdLst/>
              <a:ahLst/>
              <a:cxnLst/>
              <a:rect l="l" t="t" r="r" b="b"/>
              <a:pathLst>
                <a:path w="137159" h="135889">
                  <a:moveTo>
                    <a:pt x="136969" y="0"/>
                  </a:moveTo>
                  <a:lnTo>
                    <a:pt x="101092" y="0"/>
                  </a:lnTo>
                  <a:lnTo>
                    <a:pt x="101092" y="52070"/>
                  </a:lnTo>
                  <a:lnTo>
                    <a:pt x="35877" y="52070"/>
                  </a:lnTo>
                  <a:lnTo>
                    <a:pt x="35877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82550"/>
                  </a:lnTo>
                  <a:lnTo>
                    <a:pt x="101092" y="82550"/>
                  </a:lnTo>
                  <a:lnTo>
                    <a:pt x="101092" y="135890"/>
                  </a:lnTo>
                  <a:lnTo>
                    <a:pt x="136969" y="135890"/>
                  </a:lnTo>
                  <a:lnTo>
                    <a:pt x="136969" y="82550"/>
                  </a:lnTo>
                  <a:lnTo>
                    <a:pt x="136969" y="52070"/>
                  </a:lnTo>
                  <a:lnTo>
                    <a:pt x="13696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7" name="object 367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6872115" y="5114585"/>
              <a:ext cx="136965" cy="135260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7032434" y="5114585"/>
              <a:ext cx="227236" cy="135260"/>
            </a:xfrm>
            <a:prstGeom prst="rect">
              <a:avLst/>
            </a:prstGeom>
          </p:spPr>
        </p:pic>
        <p:sp>
          <p:nvSpPr>
            <p:cNvPr id="369" name="object 369"/>
            <p:cNvSpPr/>
            <p:nvPr/>
          </p:nvSpPr>
          <p:spPr>
            <a:xfrm>
              <a:off x="7283015" y="5196841"/>
              <a:ext cx="36195" cy="53340"/>
            </a:xfrm>
            <a:custGeom>
              <a:avLst/>
              <a:gdLst/>
              <a:ahLst/>
              <a:cxnLst/>
              <a:rect l="l" t="t" r="r" b="b"/>
              <a:pathLst>
                <a:path w="36195" h="53339">
                  <a:moveTo>
                    <a:pt x="0" y="53339"/>
                  </a:moveTo>
                  <a:lnTo>
                    <a:pt x="35881" y="53339"/>
                  </a:lnTo>
                  <a:lnTo>
                    <a:pt x="35881" y="0"/>
                  </a:lnTo>
                  <a:lnTo>
                    <a:pt x="0" y="0"/>
                  </a:lnTo>
                  <a:lnTo>
                    <a:pt x="0" y="53339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0" name="object 370"/>
          <p:cNvGrpSpPr/>
          <p:nvPr/>
        </p:nvGrpSpPr>
        <p:grpSpPr>
          <a:xfrm>
            <a:off x="7283015" y="5046528"/>
            <a:ext cx="539750" cy="203835"/>
            <a:chOff x="7283015" y="5046528"/>
            <a:chExt cx="539750" cy="203835"/>
          </a:xfrm>
        </p:grpSpPr>
        <p:sp>
          <p:nvSpPr>
            <p:cNvPr id="371" name="object 371"/>
            <p:cNvSpPr/>
            <p:nvPr/>
          </p:nvSpPr>
          <p:spPr>
            <a:xfrm>
              <a:off x="7283006" y="5114291"/>
              <a:ext cx="137160" cy="135890"/>
            </a:xfrm>
            <a:custGeom>
              <a:avLst/>
              <a:gdLst/>
              <a:ahLst/>
              <a:cxnLst/>
              <a:rect l="l" t="t" r="r" b="b"/>
              <a:pathLst>
                <a:path w="137159" h="135889">
                  <a:moveTo>
                    <a:pt x="136982" y="0"/>
                  </a:moveTo>
                  <a:lnTo>
                    <a:pt x="101092" y="0"/>
                  </a:lnTo>
                  <a:lnTo>
                    <a:pt x="101092" y="52070"/>
                  </a:lnTo>
                  <a:lnTo>
                    <a:pt x="35890" y="52070"/>
                  </a:lnTo>
                  <a:lnTo>
                    <a:pt x="35890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82550"/>
                  </a:lnTo>
                  <a:lnTo>
                    <a:pt x="101092" y="82550"/>
                  </a:lnTo>
                  <a:lnTo>
                    <a:pt x="101092" y="135890"/>
                  </a:lnTo>
                  <a:lnTo>
                    <a:pt x="136982" y="135890"/>
                  </a:lnTo>
                  <a:lnTo>
                    <a:pt x="136982" y="82550"/>
                  </a:lnTo>
                  <a:lnTo>
                    <a:pt x="136982" y="52070"/>
                  </a:lnTo>
                  <a:lnTo>
                    <a:pt x="136982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2" name="object 372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7460989" y="5114584"/>
              <a:ext cx="183382" cy="135260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7685381" y="5046528"/>
              <a:ext cx="136969" cy="203316"/>
            </a:xfrm>
            <a:prstGeom prst="rect">
              <a:avLst/>
            </a:prstGeom>
          </p:spPr>
        </p:pic>
      </p:grpSp>
      <p:grpSp>
        <p:nvGrpSpPr>
          <p:cNvPr id="374" name="object 374"/>
          <p:cNvGrpSpPr/>
          <p:nvPr/>
        </p:nvGrpSpPr>
        <p:grpSpPr>
          <a:xfrm>
            <a:off x="837323" y="0"/>
            <a:ext cx="1120140" cy="1393190"/>
            <a:chOff x="837323" y="0"/>
            <a:chExt cx="1120140" cy="1393190"/>
          </a:xfrm>
        </p:grpSpPr>
        <p:sp>
          <p:nvSpPr>
            <p:cNvPr id="375" name="object 375"/>
            <p:cNvSpPr/>
            <p:nvPr/>
          </p:nvSpPr>
          <p:spPr>
            <a:xfrm>
              <a:off x="837323" y="1"/>
              <a:ext cx="1120140" cy="1393190"/>
            </a:xfrm>
            <a:custGeom>
              <a:avLst/>
              <a:gdLst/>
              <a:ahLst/>
              <a:cxnLst/>
              <a:rect l="l" t="t" r="r" b="b"/>
              <a:pathLst>
                <a:path w="1120139" h="1393190">
                  <a:moveTo>
                    <a:pt x="547230" y="1334655"/>
                  </a:moveTo>
                  <a:lnTo>
                    <a:pt x="488797" y="1334655"/>
                  </a:lnTo>
                  <a:lnTo>
                    <a:pt x="488797" y="1393075"/>
                  </a:lnTo>
                  <a:lnTo>
                    <a:pt x="547230" y="1393075"/>
                  </a:lnTo>
                  <a:lnTo>
                    <a:pt x="547230" y="1334655"/>
                  </a:lnTo>
                  <a:close/>
                </a:path>
                <a:path w="1120139" h="1393190">
                  <a:moveTo>
                    <a:pt x="547230" y="1250759"/>
                  </a:moveTo>
                  <a:lnTo>
                    <a:pt x="488797" y="1250759"/>
                  </a:lnTo>
                  <a:lnTo>
                    <a:pt x="488797" y="1309179"/>
                  </a:lnTo>
                  <a:lnTo>
                    <a:pt x="547230" y="1309179"/>
                  </a:lnTo>
                  <a:lnTo>
                    <a:pt x="547230" y="1250759"/>
                  </a:lnTo>
                  <a:close/>
                </a:path>
                <a:path w="1120139" h="1393190">
                  <a:moveTo>
                    <a:pt x="631113" y="1334655"/>
                  </a:moveTo>
                  <a:lnTo>
                    <a:pt x="572706" y="1334655"/>
                  </a:lnTo>
                  <a:lnTo>
                    <a:pt x="572706" y="1393075"/>
                  </a:lnTo>
                  <a:lnTo>
                    <a:pt x="631113" y="1393075"/>
                  </a:lnTo>
                  <a:lnTo>
                    <a:pt x="631113" y="1334655"/>
                  </a:lnTo>
                  <a:close/>
                </a:path>
                <a:path w="1120139" h="1393190">
                  <a:moveTo>
                    <a:pt x="631113" y="1250759"/>
                  </a:moveTo>
                  <a:lnTo>
                    <a:pt x="572706" y="1250759"/>
                  </a:lnTo>
                  <a:lnTo>
                    <a:pt x="572706" y="1309179"/>
                  </a:lnTo>
                  <a:lnTo>
                    <a:pt x="631113" y="1309179"/>
                  </a:lnTo>
                  <a:lnTo>
                    <a:pt x="631113" y="1250759"/>
                  </a:lnTo>
                  <a:close/>
                </a:path>
                <a:path w="1120139" h="1393190">
                  <a:moveTo>
                    <a:pt x="1119924" y="0"/>
                  </a:moveTo>
                  <a:lnTo>
                    <a:pt x="0" y="0"/>
                  </a:lnTo>
                  <a:lnTo>
                    <a:pt x="0" y="1382979"/>
                  </a:lnTo>
                  <a:lnTo>
                    <a:pt x="559968" y="981049"/>
                  </a:lnTo>
                  <a:lnTo>
                    <a:pt x="1119924" y="1382979"/>
                  </a:lnTo>
                  <a:lnTo>
                    <a:pt x="1119924" y="0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1046861" y="309677"/>
              <a:ext cx="695960" cy="525145"/>
            </a:xfrm>
            <a:custGeom>
              <a:avLst/>
              <a:gdLst/>
              <a:ahLst/>
              <a:cxnLst/>
              <a:rect l="l" t="t" r="r" b="b"/>
              <a:pathLst>
                <a:path w="695960" h="525144">
                  <a:moveTo>
                    <a:pt x="57048" y="399440"/>
                  </a:moveTo>
                  <a:lnTo>
                    <a:pt x="55384" y="391274"/>
                  </a:lnTo>
                  <a:lnTo>
                    <a:pt x="52057" y="386880"/>
                  </a:lnTo>
                  <a:lnTo>
                    <a:pt x="52057" y="389737"/>
                  </a:lnTo>
                  <a:lnTo>
                    <a:pt x="52057" y="409117"/>
                  </a:lnTo>
                  <a:lnTo>
                    <a:pt x="44538" y="413893"/>
                  </a:lnTo>
                  <a:lnTo>
                    <a:pt x="31026" y="413893"/>
                  </a:lnTo>
                  <a:lnTo>
                    <a:pt x="31026" y="384975"/>
                  </a:lnTo>
                  <a:lnTo>
                    <a:pt x="44538" y="384975"/>
                  </a:lnTo>
                  <a:lnTo>
                    <a:pt x="52057" y="389737"/>
                  </a:lnTo>
                  <a:lnTo>
                    <a:pt x="52057" y="386880"/>
                  </a:lnTo>
                  <a:lnTo>
                    <a:pt x="50876" y="385318"/>
                  </a:lnTo>
                  <a:lnTo>
                    <a:pt x="50253" y="384975"/>
                  </a:lnTo>
                  <a:lnTo>
                    <a:pt x="44272" y="381660"/>
                  </a:lnTo>
                  <a:lnTo>
                    <a:pt x="36296" y="380415"/>
                  </a:lnTo>
                  <a:lnTo>
                    <a:pt x="31026" y="380415"/>
                  </a:lnTo>
                  <a:lnTo>
                    <a:pt x="31026" y="374484"/>
                  </a:lnTo>
                  <a:lnTo>
                    <a:pt x="26035" y="374484"/>
                  </a:lnTo>
                  <a:lnTo>
                    <a:pt x="26035" y="380415"/>
                  </a:lnTo>
                  <a:lnTo>
                    <a:pt x="26035" y="384975"/>
                  </a:lnTo>
                  <a:lnTo>
                    <a:pt x="26035" y="413893"/>
                  </a:lnTo>
                  <a:lnTo>
                    <a:pt x="12509" y="413893"/>
                  </a:lnTo>
                  <a:lnTo>
                    <a:pt x="4991" y="409117"/>
                  </a:lnTo>
                  <a:lnTo>
                    <a:pt x="4991" y="389737"/>
                  </a:lnTo>
                  <a:lnTo>
                    <a:pt x="12509" y="384975"/>
                  </a:lnTo>
                  <a:lnTo>
                    <a:pt x="26035" y="384975"/>
                  </a:lnTo>
                  <a:lnTo>
                    <a:pt x="26035" y="380415"/>
                  </a:lnTo>
                  <a:lnTo>
                    <a:pt x="20751" y="380415"/>
                  </a:lnTo>
                  <a:lnTo>
                    <a:pt x="12776" y="381660"/>
                  </a:lnTo>
                  <a:lnTo>
                    <a:pt x="6172" y="385318"/>
                  </a:lnTo>
                  <a:lnTo>
                    <a:pt x="1663" y="391274"/>
                  </a:lnTo>
                  <a:lnTo>
                    <a:pt x="0" y="399440"/>
                  </a:lnTo>
                  <a:lnTo>
                    <a:pt x="1663" y="407593"/>
                  </a:lnTo>
                  <a:lnTo>
                    <a:pt x="6172" y="413550"/>
                  </a:lnTo>
                  <a:lnTo>
                    <a:pt x="12776" y="417207"/>
                  </a:lnTo>
                  <a:lnTo>
                    <a:pt x="20751" y="418452"/>
                  </a:lnTo>
                  <a:lnTo>
                    <a:pt x="26035" y="418452"/>
                  </a:lnTo>
                  <a:lnTo>
                    <a:pt x="26035" y="425386"/>
                  </a:lnTo>
                  <a:lnTo>
                    <a:pt x="31026" y="425386"/>
                  </a:lnTo>
                  <a:lnTo>
                    <a:pt x="31026" y="418452"/>
                  </a:lnTo>
                  <a:lnTo>
                    <a:pt x="36296" y="418452"/>
                  </a:lnTo>
                  <a:lnTo>
                    <a:pt x="44272" y="417207"/>
                  </a:lnTo>
                  <a:lnTo>
                    <a:pt x="50253" y="413893"/>
                  </a:lnTo>
                  <a:lnTo>
                    <a:pt x="50876" y="413550"/>
                  </a:lnTo>
                  <a:lnTo>
                    <a:pt x="55384" y="407593"/>
                  </a:lnTo>
                  <a:lnTo>
                    <a:pt x="57048" y="399440"/>
                  </a:lnTo>
                  <a:close/>
                </a:path>
                <a:path w="695960" h="525144">
                  <a:moveTo>
                    <a:pt x="76542" y="472325"/>
                  </a:moveTo>
                  <a:lnTo>
                    <a:pt x="75196" y="470585"/>
                  </a:lnTo>
                  <a:lnTo>
                    <a:pt x="71691" y="466026"/>
                  </a:lnTo>
                  <a:lnTo>
                    <a:pt x="71539" y="466026"/>
                  </a:lnTo>
                  <a:lnTo>
                    <a:pt x="71539" y="473621"/>
                  </a:lnTo>
                  <a:lnTo>
                    <a:pt x="71539" y="486054"/>
                  </a:lnTo>
                  <a:lnTo>
                    <a:pt x="67284" y="489026"/>
                  </a:lnTo>
                  <a:lnTo>
                    <a:pt x="43713" y="489026"/>
                  </a:lnTo>
                  <a:lnTo>
                    <a:pt x="43713" y="470585"/>
                  </a:lnTo>
                  <a:lnTo>
                    <a:pt x="67284" y="470585"/>
                  </a:lnTo>
                  <a:lnTo>
                    <a:pt x="71539" y="473621"/>
                  </a:lnTo>
                  <a:lnTo>
                    <a:pt x="71539" y="466026"/>
                  </a:lnTo>
                  <a:lnTo>
                    <a:pt x="38722" y="466026"/>
                  </a:lnTo>
                  <a:lnTo>
                    <a:pt x="38722" y="514045"/>
                  </a:lnTo>
                  <a:lnTo>
                    <a:pt x="43713" y="514045"/>
                  </a:lnTo>
                  <a:lnTo>
                    <a:pt x="43713" y="493572"/>
                  </a:lnTo>
                  <a:lnTo>
                    <a:pt x="71691" y="493572"/>
                  </a:lnTo>
                  <a:lnTo>
                    <a:pt x="75209" y="489026"/>
                  </a:lnTo>
                  <a:lnTo>
                    <a:pt x="76542" y="487286"/>
                  </a:lnTo>
                  <a:lnTo>
                    <a:pt x="76542" y="472325"/>
                  </a:lnTo>
                  <a:close/>
                </a:path>
                <a:path w="695960" h="525144">
                  <a:moveTo>
                    <a:pt x="112725" y="400088"/>
                  </a:moveTo>
                  <a:lnTo>
                    <a:pt x="110807" y="390144"/>
                  </a:lnTo>
                  <a:lnTo>
                    <a:pt x="107734" y="385521"/>
                  </a:lnTo>
                  <a:lnTo>
                    <a:pt x="107734" y="400088"/>
                  </a:lnTo>
                  <a:lnTo>
                    <a:pt x="106260" y="408279"/>
                  </a:lnTo>
                  <a:lnTo>
                    <a:pt x="102184" y="414731"/>
                  </a:lnTo>
                  <a:lnTo>
                    <a:pt x="95999" y="418960"/>
                  </a:lnTo>
                  <a:lnTo>
                    <a:pt x="88214" y="420471"/>
                  </a:lnTo>
                  <a:lnTo>
                    <a:pt x="80441" y="418960"/>
                  </a:lnTo>
                  <a:lnTo>
                    <a:pt x="74244" y="414731"/>
                  </a:lnTo>
                  <a:lnTo>
                    <a:pt x="70167" y="408279"/>
                  </a:lnTo>
                  <a:lnTo>
                    <a:pt x="68694" y="400088"/>
                  </a:lnTo>
                  <a:lnTo>
                    <a:pt x="70167" y="391896"/>
                  </a:lnTo>
                  <a:lnTo>
                    <a:pt x="74244" y="385445"/>
                  </a:lnTo>
                  <a:lnTo>
                    <a:pt x="80441" y="381215"/>
                  </a:lnTo>
                  <a:lnTo>
                    <a:pt x="88214" y="379691"/>
                  </a:lnTo>
                  <a:lnTo>
                    <a:pt x="95999" y="381215"/>
                  </a:lnTo>
                  <a:lnTo>
                    <a:pt x="102184" y="385445"/>
                  </a:lnTo>
                  <a:lnTo>
                    <a:pt x="106260" y="391896"/>
                  </a:lnTo>
                  <a:lnTo>
                    <a:pt x="107734" y="400088"/>
                  </a:lnTo>
                  <a:lnTo>
                    <a:pt x="107734" y="385521"/>
                  </a:lnTo>
                  <a:lnTo>
                    <a:pt x="105562" y="382244"/>
                  </a:lnTo>
                  <a:lnTo>
                    <a:pt x="101765" y="379691"/>
                  </a:lnTo>
                  <a:lnTo>
                    <a:pt x="97777" y="377024"/>
                  </a:lnTo>
                  <a:lnTo>
                    <a:pt x="88214" y="375132"/>
                  </a:lnTo>
                  <a:lnTo>
                    <a:pt x="78651" y="377024"/>
                  </a:lnTo>
                  <a:lnTo>
                    <a:pt x="70866" y="382244"/>
                  </a:lnTo>
                  <a:lnTo>
                    <a:pt x="65620" y="390144"/>
                  </a:lnTo>
                  <a:lnTo>
                    <a:pt x="63703" y="400088"/>
                  </a:lnTo>
                  <a:lnTo>
                    <a:pt x="65620" y="410019"/>
                  </a:lnTo>
                  <a:lnTo>
                    <a:pt x="70866" y="417931"/>
                  </a:lnTo>
                  <a:lnTo>
                    <a:pt x="78651" y="423151"/>
                  </a:lnTo>
                  <a:lnTo>
                    <a:pt x="88214" y="425030"/>
                  </a:lnTo>
                  <a:lnTo>
                    <a:pt x="97777" y="423151"/>
                  </a:lnTo>
                  <a:lnTo>
                    <a:pt x="101765" y="420471"/>
                  </a:lnTo>
                  <a:lnTo>
                    <a:pt x="105562" y="417931"/>
                  </a:lnTo>
                  <a:lnTo>
                    <a:pt x="110807" y="410019"/>
                  </a:lnTo>
                  <a:lnTo>
                    <a:pt x="112725" y="400088"/>
                  </a:lnTo>
                  <a:close/>
                </a:path>
                <a:path w="695960" h="525144">
                  <a:moveTo>
                    <a:pt x="122097" y="466026"/>
                  </a:moveTo>
                  <a:lnTo>
                    <a:pt x="116801" y="466026"/>
                  </a:lnTo>
                  <a:lnTo>
                    <a:pt x="102209" y="496112"/>
                  </a:lnTo>
                  <a:lnTo>
                    <a:pt x="86741" y="466026"/>
                  </a:lnTo>
                  <a:lnTo>
                    <a:pt x="81381" y="466026"/>
                  </a:lnTo>
                  <a:lnTo>
                    <a:pt x="99606" y="501751"/>
                  </a:lnTo>
                  <a:lnTo>
                    <a:pt x="96570" y="508114"/>
                  </a:lnTo>
                  <a:lnTo>
                    <a:pt x="94246" y="509485"/>
                  </a:lnTo>
                  <a:lnTo>
                    <a:pt x="87668" y="509485"/>
                  </a:lnTo>
                  <a:lnTo>
                    <a:pt x="87668" y="514045"/>
                  </a:lnTo>
                  <a:lnTo>
                    <a:pt x="98374" y="514045"/>
                  </a:lnTo>
                  <a:lnTo>
                    <a:pt x="100114" y="511365"/>
                  </a:lnTo>
                  <a:lnTo>
                    <a:pt x="107492" y="496112"/>
                  </a:lnTo>
                  <a:lnTo>
                    <a:pt x="122097" y="466026"/>
                  </a:lnTo>
                  <a:close/>
                </a:path>
                <a:path w="695960" h="525144">
                  <a:moveTo>
                    <a:pt x="160375" y="382371"/>
                  </a:moveTo>
                  <a:lnTo>
                    <a:pt x="159042" y="380631"/>
                  </a:lnTo>
                  <a:lnTo>
                    <a:pt x="155536" y="376072"/>
                  </a:lnTo>
                  <a:lnTo>
                    <a:pt x="155384" y="376072"/>
                  </a:lnTo>
                  <a:lnTo>
                    <a:pt x="155384" y="383679"/>
                  </a:lnTo>
                  <a:lnTo>
                    <a:pt x="155384" y="396113"/>
                  </a:lnTo>
                  <a:lnTo>
                    <a:pt x="151117" y="399072"/>
                  </a:lnTo>
                  <a:lnTo>
                    <a:pt x="127546" y="399072"/>
                  </a:lnTo>
                  <a:lnTo>
                    <a:pt x="127546" y="380631"/>
                  </a:lnTo>
                  <a:lnTo>
                    <a:pt x="151117" y="380631"/>
                  </a:lnTo>
                  <a:lnTo>
                    <a:pt x="155384" y="383679"/>
                  </a:lnTo>
                  <a:lnTo>
                    <a:pt x="155384" y="376072"/>
                  </a:lnTo>
                  <a:lnTo>
                    <a:pt x="122555" y="376072"/>
                  </a:lnTo>
                  <a:lnTo>
                    <a:pt x="122555" y="424091"/>
                  </a:lnTo>
                  <a:lnTo>
                    <a:pt x="127546" y="424091"/>
                  </a:lnTo>
                  <a:lnTo>
                    <a:pt x="127546" y="403631"/>
                  </a:lnTo>
                  <a:lnTo>
                    <a:pt x="155536" y="403631"/>
                  </a:lnTo>
                  <a:lnTo>
                    <a:pt x="159042" y="399072"/>
                  </a:lnTo>
                  <a:lnTo>
                    <a:pt x="160375" y="397332"/>
                  </a:lnTo>
                  <a:lnTo>
                    <a:pt x="160375" y="382371"/>
                  </a:lnTo>
                  <a:close/>
                </a:path>
                <a:path w="695960" h="525144">
                  <a:moveTo>
                    <a:pt x="164680" y="466026"/>
                  </a:moveTo>
                  <a:lnTo>
                    <a:pt x="157594" y="466026"/>
                  </a:lnTo>
                  <a:lnTo>
                    <a:pt x="133299" y="487426"/>
                  </a:lnTo>
                  <a:lnTo>
                    <a:pt x="133299" y="466026"/>
                  </a:lnTo>
                  <a:lnTo>
                    <a:pt x="128308" y="466026"/>
                  </a:lnTo>
                  <a:lnTo>
                    <a:pt x="128308" y="514045"/>
                  </a:lnTo>
                  <a:lnTo>
                    <a:pt x="133299" y="514045"/>
                  </a:lnTo>
                  <a:lnTo>
                    <a:pt x="133299" y="492417"/>
                  </a:lnTo>
                  <a:lnTo>
                    <a:pt x="157886" y="514045"/>
                  </a:lnTo>
                  <a:lnTo>
                    <a:pt x="164680" y="514045"/>
                  </a:lnTo>
                  <a:lnTo>
                    <a:pt x="140525" y="492417"/>
                  </a:lnTo>
                  <a:lnTo>
                    <a:pt x="137858" y="490029"/>
                  </a:lnTo>
                  <a:lnTo>
                    <a:pt x="140766" y="487426"/>
                  </a:lnTo>
                  <a:lnTo>
                    <a:pt x="164680" y="466026"/>
                  </a:lnTo>
                  <a:close/>
                </a:path>
                <a:path w="695960" h="525144">
                  <a:moveTo>
                    <a:pt x="205930" y="376072"/>
                  </a:moveTo>
                  <a:lnTo>
                    <a:pt x="200647" y="376072"/>
                  </a:lnTo>
                  <a:lnTo>
                    <a:pt x="186042" y="406158"/>
                  </a:lnTo>
                  <a:lnTo>
                    <a:pt x="170573" y="376072"/>
                  </a:lnTo>
                  <a:lnTo>
                    <a:pt x="165227" y="376072"/>
                  </a:lnTo>
                  <a:lnTo>
                    <a:pt x="183438" y="411797"/>
                  </a:lnTo>
                  <a:lnTo>
                    <a:pt x="180416" y="418160"/>
                  </a:lnTo>
                  <a:lnTo>
                    <a:pt x="178092" y="419531"/>
                  </a:lnTo>
                  <a:lnTo>
                    <a:pt x="171513" y="419531"/>
                  </a:lnTo>
                  <a:lnTo>
                    <a:pt x="171513" y="424091"/>
                  </a:lnTo>
                  <a:lnTo>
                    <a:pt x="182219" y="424091"/>
                  </a:lnTo>
                  <a:lnTo>
                    <a:pt x="183946" y="421411"/>
                  </a:lnTo>
                  <a:lnTo>
                    <a:pt x="191338" y="406158"/>
                  </a:lnTo>
                  <a:lnTo>
                    <a:pt x="205930" y="376072"/>
                  </a:lnTo>
                  <a:close/>
                </a:path>
                <a:path w="695960" h="525144">
                  <a:moveTo>
                    <a:pt x="215950" y="490029"/>
                  </a:moveTo>
                  <a:lnTo>
                    <a:pt x="214033" y="480098"/>
                  </a:lnTo>
                  <a:lnTo>
                    <a:pt x="210959" y="475462"/>
                  </a:lnTo>
                  <a:lnTo>
                    <a:pt x="210959" y="490029"/>
                  </a:lnTo>
                  <a:lnTo>
                    <a:pt x="209486" y="498221"/>
                  </a:lnTo>
                  <a:lnTo>
                    <a:pt x="205397" y="504672"/>
                  </a:lnTo>
                  <a:lnTo>
                    <a:pt x="199212" y="508901"/>
                  </a:lnTo>
                  <a:lnTo>
                    <a:pt x="191439" y="510425"/>
                  </a:lnTo>
                  <a:lnTo>
                    <a:pt x="183654" y="508901"/>
                  </a:lnTo>
                  <a:lnTo>
                    <a:pt x="177469" y="504672"/>
                  </a:lnTo>
                  <a:lnTo>
                    <a:pt x="173380" y="498221"/>
                  </a:lnTo>
                  <a:lnTo>
                    <a:pt x="171907" y="490029"/>
                  </a:lnTo>
                  <a:lnTo>
                    <a:pt x="173380" y="481850"/>
                  </a:lnTo>
                  <a:lnTo>
                    <a:pt x="177469" y="475386"/>
                  </a:lnTo>
                  <a:lnTo>
                    <a:pt x="183654" y="471170"/>
                  </a:lnTo>
                  <a:lnTo>
                    <a:pt x="191439" y="469646"/>
                  </a:lnTo>
                  <a:lnTo>
                    <a:pt x="199212" y="471170"/>
                  </a:lnTo>
                  <a:lnTo>
                    <a:pt x="205397" y="475386"/>
                  </a:lnTo>
                  <a:lnTo>
                    <a:pt x="209486" y="481850"/>
                  </a:lnTo>
                  <a:lnTo>
                    <a:pt x="210959" y="490029"/>
                  </a:lnTo>
                  <a:lnTo>
                    <a:pt x="210959" y="475462"/>
                  </a:lnTo>
                  <a:lnTo>
                    <a:pt x="208788" y="472186"/>
                  </a:lnTo>
                  <a:lnTo>
                    <a:pt x="204990" y="469646"/>
                  </a:lnTo>
                  <a:lnTo>
                    <a:pt x="201002" y="466966"/>
                  </a:lnTo>
                  <a:lnTo>
                    <a:pt x="191439" y="465086"/>
                  </a:lnTo>
                  <a:lnTo>
                    <a:pt x="181876" y="466966"/>
                  </a:lnTo>
                  <a:lnTo>
                    <a:pt x="174078" y="472186"/>
                  </a:lnTo>
                  <a:lnTo>
                    <a:pt x="168833" y="480098"/>
                  </a:lnTo>
                  <a:lnTo>
                    <a:pt x="166916" y="490029"/>
                  </a:lnTo>
                  <a:lnTo>
                    <a:pt x="168833" y="499973"/>
                  </a:lnTo>
                  <a:lnTo>
                    <a:pt x="174078" y="507873"/>
                  </a:lnTo>
                  <a:lnTo>
                    <a:pt x="181876" y="513092"/>
                  </a:lnTo>
                  <a:lnTo>
                    <a:pt x="191439" y="514985"/>
                  </a:lnTo>
                  <a:lnTo>
                    <a:pt x="201002" y="513092"/>
                  </a:lnTo>
                  <a:lnTo>
                    <a:pt x="204990" y="510425"/>
                  </a:lnTo>
                  <a:lnTo>
                    <a:pt x="208788" y="507873"/>
                  </a:lnTo>
                  <a:lnTo>
                    <a:pt x="214033" y="499973"/>
                  </a:lnTo>
                  <a:lnTo>
                    <a:pt x="215950" y="490029"/>
                  </a:lnTo>
                  <a:close/>
                </a:path>
                <a:path w="695960" h="525144">
                  <a:moveTo>
                    <a:pt x="262585" y="471665"/>
                  </a:moveTo>
                  <a:lnTo>
                    <a:pt x="261683" y="470585"/>
                  </a:lnTo>
                  <a:lnTo>
                    <a:pt x="257886" y="466026"/>
                  </a:lnTo>
                  <a:lnTo>
                    <a:pt x="257606" y="466026"/>
                  </a:lnTo>
                  <a:lnTo>
                    <a:pt x="257606" y="473481"/>
                  </a:lnTo>
                  <a:lnTo>
                    <a:pt x="257606" y="484974"/>
                  </a:lnTo>
                  <a:lnTo>
                    <a:pt x="253911" y="487794"/>
                  </a:lnTo>
                  <a:lnTo>
                    <a:pt x="230771" y="487794"/>
                  </a:lnTo>
                  <a:lnTo>
                    <a:pt x="230771" y="470585"/>
                  </a:lnTo>
                  <a:lnTo>
                    <a:pt x="253834" y="470585"/>
                  </a:lnTo>
                  <a:lnTo>
                    <a:pt x="257606" y="473481"/>
                  </a:lnTo>
                  <a:lnTo>
                    <a:pt x="257606" y="466026"/>
                  </a:lnTo>
                  <a:lnTo>
                    <a:pt x="225780" y="466026"/>
                  </a:lnTo>
                  <a:lnTo>
                    <a:pt x="225780" y="514045"/>
                  </a:lnTo>
                  <a:lnTo>
                    <a:pt x="257886" y="514045"/>
                  </a:lnTo>
                  <a:lnTo>
                    <a:pt x="261734" y="509485"/>
                  </a:lnTo>
                  <a:lnTo>
                    <a:pt x="262585" y="508469"/>
                  </a:lnTo>
                  <a:lnTo>
                    <a:pt x="262585" y="497700"/>
                  </a:lnTo>
                  <a:lnTo>
                    <a:pt x="261937" y="493433"/>
                  </a:lnTo>
                  <a:lnTo>
                    <a:pt x="260019" y="492353"/>
                  </a:lnTo>
                  <a:lnTo>
                    <a:pt x="257606" y="490994"/>
                  </a:lnTo>
                  <a:lnTo>
                    <a:pt x="257606" y="495236"/>
                  </a:lnTo>
                  <a:lnTo>
                    <a:pt x="257606" y="506742"/>
                  </a:lnTo>
                  <a:lnTo>
                    <a:pt x="253911" y="509485"/>
                  </a:lnTo>
                  <a:lnTo>
                    <a:pt x="230771" y="509485"/>
                  </a:lnTo>
                  <a:lnTo>
                    <a:pt x="230771" y="492353"/>
                  </a:lnTo>
                  <a:lnTo>
                    <a:pt x="253834" y="492353"/>
                  </a:lnTo>
                  <a:lnTo>
                    <a:pt x="257606" y="495236"/>
                  </a:lnTo>
                  <a:lnTo>
                    <a:pt x="257606" y="490994"/>
                  </a:lnTo>
                  <a:lnTo>
                    <a:pt x="255930" y="490029"/>
                  </a:lnTo>
                  <a:lnTo>
                    <a:pt x="259892" y="487794"/>
                  </a:lnTo>
                  <a:lnTo>
                    <a:pt x="261937" y="486638"/>
                  </a:lnTo>
                  <a:lnTo>
                    <a:pt x="262585" y="482371"/>
                  </a:lnTo>
                  <a:lnTo>
                    <a:pt x="262585" y="471665"/>
                  </a:lnTo>
                  <a:close/>
                </a:path>
                <a:path w="695960" h="525144">
                  <a:moveTo>
                    <a:pt x="269265" y="376072"/>
                  </a:moveTo>
                  <a:lnTo>
                    <a:pt x="262331" y="376072"/>
                  </a:lnTo>
                  <a:lnTo>
                    <a:pt x="241007" y="419100"/>
                  </a:lnTo>
                  <a:lnTo>
                    <a:pt x="222732" y="383235"/>
                  </a:lnTo>
                  <a:lnTo>
                    <a:pt x="219087" y="376072"/>
                  </a:lnTo>
                  <a:lnTo>
                    <a:pt x="212153" y="376072"/>
                  </a:lnTo>
                  <a:lnTo>
                    <a:pt x="212153" y="424091"/>
                  </a:lnTo>
                  <a:lnTo>
                    <a:pt x="217144" y="424091"/>
                  </a:lnTo>
                  <a:lnTo>
                    <a:pt x="217144" y="383235"/>
                  </a:lnTo>
                  <a:lnTo>
                    <a:pt x="237896" y="424091"/>
                  </a:lnTo>
                  <a:lnTo>
                    <a:pt x="244259" y="424091"/>
                  </a:lnTo>
                  <a:lnTo>
                    <a:pt x="246697" y="419100"/>
                  </a:lnTo>
                  <a:lnTo>
                    <a:pt x="264287" y="383235"/>
                  </a:lnTo>
                  <a:lnTo>
                    <a:pt x="264287" y="424091"/>
                  </a:lnTo>
                  <a:lnTo>
                    <a:pt x="269265" y="424091"/>
                  </a:lnTo>
                  <a:lnTo>
                    <a:pt x="269265" y="383235"/>
                  </a:lnTo>
                  <a:lnTo>
                    <a:pt x="269265" y="376072"/>
                  </a:lnTo>
                  <a:close/>
                </a:path>
                <a:path w="695960" h="525144">
                  <a:moveTo>
                    <a:pt x="319201" y="490029"/>
                  </a:moveTo>
                  <a:lnTo>
                    <a:pt x="317284" y="480098"/>
                  </a:lnTo>
                  <a:lnTo>
                    <a:pt x="314210" y="475462"/>
                  </a:lnTo>
                  <a:lnTo>
                    <a:pt x="314210" y="490029"/>
                  </a:lnTo>
                  <a:lnTo>
                    <a:pt x="312737" y="498221"/>
                  </a:lnTo>
                  <a:lnTo>
                    <a:pt x="308660" y="504672"/>
                  </a:lnTo>
                  <a:lnTo>
                    <a:pt x="302475" y="508901"/>
                  </a:lnTo>
                  <a:lnTo>
                    <a:pt x="294690" y="510425"/>
                  </a:lnTo>
                  <a:lnTo>
                    <a:pt x="286918" y="508901"/>
                  </a:lnTo>
                  <a:lnTo>
                    <a:pt x="280733" y="504672"/>
                  </a:lnTo>
                  <a:lnTo>
                    <a:pt x="276644" y="498221"/>
                  </a:lnTo>
                  <a:lnTo>
                    <a:pt x="275170" y="490029"/>
                  </a:lnTo>
                  <a:lnTo>
                    <a:pt x="276644" y="481850"/>
                  </a:lnTo>
                  <a:lnTo>
                    <a:pt x="280733" y="475386"/>
                  </a:lnTo>
                  <a:lnTo>
                    <a:pt x="286918" y="471170"/>
                  </a:lnTo>
                  <a:lnTo>
                    <a:pt x="294690" y="469646"/>
                  </a:lnTo>
                  <a:lnTo>
                    <a:pt x="302475" y="471170"/>
                  </a:lnTo>
                  <a:lnTo>
                    <a:pt x="308660" y="475386"/>
                  </a:lnTo>
                  <a:lnTo>
                    <a:pt x="312737" y="481850"/>
                  </a:lnTo>
                  <a:lnTo>
                    <a:pt x="314210" y="490029"/>
                  </a:lnTo>
                  <a:lnTo>
                    <a:pt x="314210" y="475462"/>
                  </a:lnTo>
                  <a:lnTo>
                    <a:pt x="312051" y="472186"/>
                  </a:lnTo>
                  <a:lnTo>
                    <a:pt x="308254" y="469646"/>
                  </a:lnTo>
                  <a:lnTo>
                    <a:pt x="304253" y="466966"/>
                  </a:lnTo>
                  <a:lnTo>
                    <a:pt x="294690" y="465086"/>
                  </a:lnTo>
                  <a:lnTo>
                    <a:pt x="285127" y="466966"/>
                  </a:lnTo>
                  <a:lnTo>
                    <a:pt x="277329" y="472186"/>
                  </a:lnTo>
                  <a:lnTo>
                    <a:pt x="272097" y="480098"/>
                  </a:lnTo>
                  <a:lnTo>
                    <a:pt x="270179" y="490029"/>
                  </a:lnTo>
                  <a:lnTo>
                    <a:pt x="272097" y="499973"/>
                  </a:lnTo>
                  <a:lnTo>
                    <a:pt x="277329" y="507873"/>
                  </a:lnTo>
                  <a:lnTo>
                    <a:pt x="285127" y="513092"/>
                  </a:lnTo>
                  <a:lnTo>
                    <a:pt x="294690" y="514985"/>
                  </a:lnTo>
                  <a:lnTo>
                    <a:pt x="304253" y="513092"/>
                  </a:lnTo>
                  <a:lnTo>
                    <a:pt x="308254" y="510425"/>
                  </a:lnTo>
                  <a:lnTo>
                    <a:pt x="312051" y="507873"/>
                  </a:lnTo>
                  <a:lnTo>
                    <a:pt x="317284" y="499973"/>
                  </a:lnTo>
                  <a:lnTo>
                    <a:pt x="319201" y="490029"/>
                  </a:lnTo>
                  <a:close/>
                </a:path>
                <a:path w="695960" h="525144">
                  <a:moveTo>
                    <a:pt x="335864" y="376072"/>
                  </a:moveTo>
                  <a:lnTo>
                    <a:pt x="328790" y="376072"/>
                  </a:lnTo>
                  <a:lnTo>
                    <a:pt x="304495" y="397484"/>
                  </a:lnTo>
                  <a:lnTo>
                    <a:pt x="304495" y="376072"/>
                  </a:lnTo>
                  <a:lnTo>
                    <a:pt x="299491" y="376072"/>
                  </a:lnTo>
                  <a:lnTo>
                    <a:pt x="299491" y="424091"/>
                  </a:lnTo>
                  <a:lnTo>
                    <a:pt x="304495" y="424091"/>
                  </a:lnTo>
                  <a:lnTo>
                    <a:pt x="304495" y="402463"/>
                  </a:lnTo>
                  <a:lnTo>
                    <a:pt x="329069" y="424091"/>
                  </a:lnTo>
                  <a:lnTo>
                    <a:pt x="335864" y="424091"/>
                  </a:lnTo>
                  <a:lnTo>
                    <a:pt x="311708" y="402463"/>
                  </a:lnTo>
                  <a:lnTo>
                    <a:pt x="309041" y="400088"/>
                  </a:lnTo>
                  <a:lnTo>
                    <a:pt x="311950" y="397484"/>
                  </a:lnTo>
                  <a:lnTo>
                    <a:pt x="335864" y="376072"/>
                  </a:lnTo>
                  <a:close/>
                </a:path>
                <a:path w="695960" h="525144">
                  <a:moveTo>
                    <a:pt x="340156" y="244551"/>
                  </a:moveTo>
                  <a:lnTo>
                    <a:pt x="339674" y="243344"/>
                  </a:lnTo>
                  <a:lnTo>
                    <a:pt x="338823" y="243027"/>
                  </a:lnTo>
                  <a:lnTo>
                    <a:pt x="335432" y="244551"/>
                  </a:lnTo>
                  <a:lnTo>
                    <a:pt x="334695" y="244868"/>
                  </a:lnTo>
                  <a:lnTo>
                    <a:pt x="330898" y="246011"/>
                  </a:lnTo>
                  <a:lnTo>
                    <a:pt x="322199" y="247624"/>
                  </a:lnTo>
                  <a:lnTo>
                    <a:pt x="317461" y="248056"/>
                  </a:lnTo>
                  <a:lnTo>
                    <a:pt x="307276" y="248056"/>
                  </a:lnTo>
                  <a:lnTo>
                    <a:pt x="302755" y="247624"/>
                  </a:lnTo>
                  <a:lnTo>
                    <a:pt x="302552" y="247624"/>
                  </a:lnTo>
                  <a:lnTo>
                    <a:pt x="293344" y="245846"/>
                  </a:lnTo>
                  <a:lnTo>
                    <a:pt x="289293" y="244551"/>
                  </a:lnTo>
                  <a:lnTo>
                    <a:pt x="286143" y="243027"/>
                  </a:lnTo>
                  <a:lnTo>
                    <a:pt x="284467" y="243027"/>
                  </a:lnTo>
                  <a:lnTo>
                    <a:pt x="284111" y="243344"/>
                  </a:lnTo>
                  <a:lnTo>
                    <a:pt x="284175" y="245516"/>
                  </a:lnTo>
                  <a:lnTo>
                    <a:pt x="309016" y="288823"/>
                  </a:lnTo>
                  <a:lnTo>
                    <a:pt x="309308" y="289153"/>
                  </a:lnTo>
                  <a:lnTo>
                    <a:pt x="310070" y="289750"/>
                  </a:lnTo>
                  <a:lnTo>
                    <a:pt x="310743" y="290093"/>
                  </a:lnTo>
                  <a:lnTo>
                    <a:pt x="313182" y="290093"/>
                  </a:lnTo>
                  <a:lnTo>
                    <a:pt x="335927" y="252984"/>
                  </a:lnTo>
                  <a:lnTo>
                    <a:pt x="340156" y="244868"/>
                  </a:lnTo>
                  <a:lnTo>
                    <a:pt x="340156" y="244551"/>
                  </a:lnTo>
                  <a:close/>
                </a:path>
                <a:path w="695960" h="525144">
                  <a:moveTo>
                    <a:pt x="372859" y="509485"/>
                  </a:moveTo>
                  <a:lnTo>
                    <a:pt x="366344" y="509485"/>
                  </a:lnTo>
                  <a:lnTo>
                    <a:pt x="366344" y="470585"/>
                  </a:lnTo>
                  <a:lnTo>
                    <a:pt x="366344" y="466026"/>
                  </a:lnTo>
                  <a:lnTo>
                    <a:pt x="361365" y="466026"/>
                  </a:lnTo>
                  <a:lnTo>
                    <a:pt x="361365" y="470585"/>
                  </a:lnTo>
                  <a:lnTo>
                    <a:pt x="361365" y="509485"/>
                  </a:lnTo>
                  <a:lnTo>
                    <a:pt x="333883" y="509485"/>
                  </a:lnTo>
                  <a:lnTo>
                    <a:pt x="337781" y="503847"/>
                  </a:lnTo>
                  <a:lnTo>
                    <a:pt x="338582" y="494665"/>
                  </a:lnTo>
                  <a:lnTo>
                    <a:pt x="338582" y="470585"/>
                  </a:lnTo>
                  <a:lnTo>
                    <a:pt x="361365" y="470585"/>
                  </a:lnTo>
                  <a:lnTo>
                    <a:pt x="361365" y="466026"/>
                  </a:lnTo>
                  <a:lnTo>
                    <a:pt x="333590" y="466026"/>
                  </a:lnTo>
                  <a:lnTo>
                    <a:pt x="333590" y="496252"/>
                  </a:lnTo>
                  <a:lnTo>
                    <a:pt x="332143" y="505218"/>
                  </a:lnTo>
                  <a:lnTo>
                    <a:pt x="327444" y="509485"/>
                  </a:lnTo>
                  <a:lnTo>
                    <a:pt x="322745" y="509485"/>
                  </a:lnTo>
                  <a:lnTo>
                    <a:pt x="322745" y="524662"/>
                  </a:lnTo>
                  <a:lnTo>
                    <a:pt x="327736" y="524662"/>
                  </a:lnTo>
                  <a:lnTo>
                    <a:pt x="327736" y="514045"/>
                  </a:lnTo>
                  <a:lnTo>
                    <a:pt x="367868" y="514045"/>
                  </a:lnTo>
                  <a:lnTo>
                    <a:pt x="367868" y="524662"/>
                  </a:lnTo>
                  <a:lnTo>
                    <a:pt x="372859" y="524662"/>
                  </a:lnTo>
                  <a:lnTo>
                    <a:pt x="372859" y="514045"/>
                  </a:lnTo>
                  <a:lnTo>
                    <a:pt x="372859" y="509485"/>
                  </a:lnTo>
                  <a:close/>
                </a:path>
                <a:path w="695960" h="525144">
                  <a:moveTo>
                    <a:pt x="381850" y="376072"/>
                  </a:moveTo>
                  <a:lnTo>
                    <a:pt x="349034" y="376072"/>
                  </a:lnTo>
                  <a:lnTo>
                    <a:pt x="349034" y="412089"/>
                  </a:lnTo>
                  <a:lnTo>
                    <a:pt x="348170" y="419531"/>
                  </a:lnTo>
                  <a:lnTo>
                    <a:pt x="339128" y="419531"/>
                  </a:lnTo>
                  <a:lnTo>
                    <a:pt x="339128" y="424091"/>
                  </a:lnTo>
                  <a:lnTo>
                    <a:pt x="341795" y="424091"/>
                  </a:lnTo>
                  <a:lnTo>
                    <a:pt x="348830" y="421703"/>
                  </a:lnTo>
                  <a:lnTo>
                    <a:pt x="352463" y="415531"/>
                  </a:lnTo>
                  <a:lnTo>
                    <a:pt x="353822" y="407098"/>
                  </a:lnTo>
                  <a:lnTo>
                    <a:pt x="354025" y="397916"/>
                  </a:lnTo>
                  <a:lnTo>
                    <a:pt x="354025" y="380707"/>
                  </a:lnTo>
                  <a:lnTo>
                    <a:pt x="376872" y="380707"/>
                  </a:lnTo>
                  <a:lnTo>
                    <a:pt x="376872" y="424091"/>
                  </a:lnTo>
                  <a:lnTo>
                    <a:pt x="381850" y="424091"/>
                  </a:lnTo>
                  <a:lnTo>
                    <a:pt x="381850" y="380707"/>
                  </a:lnTo>
                  <a:lnTo>
                    <a:pt x="381850" y="376072"/>
                  </a:lnTo>
                  <a:close/>
                </a:path>
                <a:path w="695960" h="525144">
                  <a:moveTo>
                    <a:pt x="422973" y="466026"/>
                  </a:moveTo>
                  <a:lnTo>
                    <a:pt x="416826" y="466026"/>
                  </a:lnTo>
                  <a:lnTo>
                    <a:pt x="386880" y="507746"/>
                  </a:lnTo>
                  <a:lnTo>
                    <a:pt x="386880" y="466026"/>
                  </a:lnTo>
                  <a:lnTo>
                    <a:pt x="381901" y="466026"/>
                  </a:lnTo>
                  <a:lnTo>
                    <a:pt x="381901" y="514045"/>
                  </a:lnTo>
                  <a:lnTo>
                    <a:pt x="388124" y="514045"/>
                  </a:lnTo>
                  <a:lnTo>
                    <a:pt x="392633" y="507746"/>
                  </a:lnTo>
                  <a:lnTo>
                    <a:pt x="417969" y="472389"/>
                  </a:lnTo>
                  <a:lnTo>
                    <a:pt x="417969" y="514045"/>
                  </a:lnTo>
                  <a:lnTo>
                    <a:pt x="422973" y="514045"/>
                  </a:lnTo>
                  <a:lnTo>
                    <a:pt x="422973" y="472389"/>
                  </a:lnTo>
                  <a:lnTo>
                    <a:pt x="422973" y="466026"/>
                  </a:lnTo>
                  <a:close/>
                </a:path>
                <a:path w="695960" h="525144">
                  <a:moveTo>
                    <a:pt x="436600" y="424091"/>
                  </a:moveTo>
                  <a:lnTo>
                    <a:pt x="431558" y="412597"/>
                  </a:lnTo>
                  <a:lnTo>
                    <a:pt x="429564" y="408038"/>
                  </a:lnTo>
                  <a:lnTo>
                    <a:pt x="424230" y="395884"/>
                  </a:lnTo>
                  <a:lnTo>
                    <a:pt x="424230" y="408038"/>
                  </a:lnTo>
                  <a:lnTo>
                    <a:pt x="400659" y="408038"/>
                  </a:lnTo>
                  <a:lnTo>
                    <a:pt x="412445" y="381279"/>
                  </a:lnTo>
                  <a:lnTo>
                    <a:pt x="424230" y="408038"/>
                  </a:lnTo>
                  <a:lnTo>
                    <a:pt x="424230" y="395884"/>
                  </a:lnTo>
                  <a:lnTo>
                    <a:pt x="417830" y="381279"/>
                  </a:lnTo>
                  <a:lnTo>
                    <a:pt x="415556" y="376072"/>
                  </a:lnTo>
                  <a:lnTo>
                    <a:pt x="409409" y="376072"/>
                  </a:lnTo>
                  <a:lnTo>
                    <a:pt x="388289" y="424091"/>
                  </a:lnTo>
                  <a:lnTo>
                    <a:pt x="393573" y="424091"/>
                  </a:lnTo>
                  <a:lnTo>
                    <a:pt x="398640" y="412597"/>
                  </a:lnTo>
                  <a:lnTo>
                    <a:pt x="426262" y="412597"/>
                  </a:lnTo>
                  <a:lnTo>
                    <a:pt x="431317" y="424091"/>
                  </a:lnTo>
                  <a:lnTo>
                    <a:pt x="436600" y="424091"/>
                  </a:lnTo>
                  <a:close/>
                </a:path>
                <a:path w="695960" h="525144">
                  <a:moveTo>
                    <a:pt x="470547" y="466026"/>
                  </a:moveTo>
                  <a:lnTo>
                    <a:pt x="431292" y="466026"/>
                  </a:lnTo>
                  <a:lnTo>
                    <a:pt x="431292" y="470585"/>
                  </a:lnTo>
                  <a:lnTo>
                    <a:pt x="448424" y="470585"/>
                  </a:lnTo>
                  <a:lnTo>
                    <a:pt x="448424" y="514045"/>
                  </a:lnTo>
                  <a:lnTo>
                    <a:pt x="453402" y="514045"/>
                  </a:lnTo>
                  <a:lnTo>
                    <a:pt x="453402" y="470585"/>
                  </a:lnTo>
                  <a:lnTo>
                    <a:pt x="470547" y="470585"/>
                  </a:lnTo>
                  <a:lnTo>
                    <a:pt x="470547" y="466026"/>
                  </a:lnTo>
                  <a:close/>
                </a:path>
                <a:path w="695960" h="525144">
                  <a:moveTo>
                    <a:pt x="484098" y="387362"/>
                  </a:moveTo>
                  <a:lnTo>
                    <a:pt x="480339" y="380123"/>
                  </a:lnTo>
                  <a:lnTo>
                    <a:pt x="479729" y="379691"/>
                  </a:lnTo>
                  <a:lnTo>
                    <a:pt x="473329" y="375132"/>
                  </a:lnTo>
                  <a:lnTo>
                    <a:pt x="463931" y="375132"/>
                  </a:lnTo>
                  <a:lnTo>
                    <a:pt x="454228" y="377050"/>
                  </a:lnTo>
                  <a:lnTo>
                    <a:pt x="446430" y="382320"/>
                  </a:lnTo>
                  <a:lnTo>
                    <a:pt x="441236" y="390232"/>
                  </a:lnTo>
                  <a:lnTo>
                    <a:pt x="439343" y="400088"/>
                  </a:lnTo>
                  <a:lnTo>
                    <a:pt x="441236" y="409930"/>
                  </a:lnTo>
                  <a:lnTo>
                    <a:pt x="446430" y="417842"/>
                  </a:lnTo>
                  <a:lnTo>
                    <a:pt x="454228" y="423113"/>
                  </a:lnTo>
                  <a:lnTo>
                    <a:pt x="463931" y="425030"/>
                  </a:lnTo>
                  <a:lnTo>
                    <a:pt x="473329" y="425030"/>
                  </a:lnTo>
                  <a:lnTo>
                    <a:pt x="479729" y="420471"/>
                  </a:lnTo>
                  <a:lnTo>
                    <a:pt x="480339" y="420039"/>
                  </a:lnTo>
                  <a:lnTo>
                    <a:pt x="484098" y="412813"/>
                  </a:lnTo>
                  <a:lnTo>
                    <a:pt x="478599" y="412813"/>
                  </a:lnTo>
                  <a:lnTo>
                    <a:pt x="475564" y="417296"/>
                  </a:lnTo>
                  <a:lnTo>
                    <a:pt x="470725" y="420471"/>
                  </a:lnTo>
                  <a:lnTo>
                    <a:pt x="463931" y="420471"/>
                  </a:lnTo>
                  <a:lnTo>
                    <a:pt x="456107" y="418947"/>
                  </a:lnTo>
                  <a:lnTo>
                    <a:pt x="449897" y="414705"/>
                  </a:lnTo>
                  <a:lnTo>
                    <a:pt x="445808" y="408241"/>
                  </a:lnTo>
                  <a:lnTo>
                    <a:pt x="444334" y="400088"/>
                  </a:lnTo>
                  <a:lnTo>
                    <a:pt x="445808" y="391922"/>
                  </a:lnTo>
                  <a:lnTo>
                    <a:pt x="449897" y="385470"/>
                  </a:lnTo>
                  <a:lnTo>
                    <a:pt x="456107" y="381215"/>
                  </a:lnTo>
                  <a:lnTo>
                    <a:pt x="463931" y="379691"/>
                  </a:lnTo>
                  <a:lnTo>
                    <a:pt x="470725" y="379691"/>
                  </a:lnTo>
                  <a:lnTo>
                    <a:pt x="475564" y="382879"/>
                  </a:lnTo>
                  <a:lnTo>
                    <a:pt x="478599" y="387362"/>
                  </a:lnTo>
                  <a:lnTo>
                    <a:pt x="484098" y="387362"/>
                  </a:lnTo>
                  <a:close/>
                </a:path>
                <a:path w="695960" h="525144">
                  <a:moveTo>
                    <a:pt x="510819" y="466026"/>
                  </a:moveTo>
                  <a:lnTo>
                    <a:pt x="478866" y="466026"/>
                  </a:lnTo>
                  <a:lnTo>
                    <a:pt x="478866" y="514045"/>
                  </a:lnTo>
                  <a:lnTo>
                    <a:pt x="510819" y="514045"/>
                  </a:lnTo>
                  <a:lnTo>
                    <a:pt x="510819" y="509485"/>
                  </a:lnTo>
                  <a:lnTo>
                    <a:pt x="483844" y="509485"/>
                  </a:lnTo>
                  <a:lnTo>
                    <a:pt x="483844" y="492353"/>
                  </a:lnTo>
                  <a:lnTo>
                    <a:pt x="510311" y="492353"/>
                  </a:lnTo>
                  <a:lnTo>
                    <a:pt x="510311" y="487794"/>
                  </a:lnTo>
                  <a:lnTo>
                    <a:pt x="483844" y="487794"/>
                  </a:lnTo>
                  <a:lnTo>
                    <a:pt x="483844" y="470585"/>
                  </a:lnTo>
                  <a:lnTo>
                    <a:pt x="510819" y="470585"/>
                  </a:lnTo>
                  <a:lnTo>
                    <a:pt x="510819" y="466026"/>
                  </a:lnTo>
                  <a:close/>
                </a:path>
                <a:path w="695960" h="525144">
                  <a:moveTo>
                    <a:pt x="535508" y="387362"/>
                  </a:moveTo>
                  <a:lnTo>
                    <a:pt x="531749" y="380123"/>
                  </a:lnTo>
                  <a:lnTo>
                    <a:pt x="531139" y="379691"/>
                  </a:lnTo>
                  <a:lnTo>
                    <a:pt x="524738" y="375132"/>
                  </a:lnTo>
                  <a:lnTo>
                    <a:pt x="515340" y="375132"/>
                  </a:lnTo>
                  <a:lnTo>
                    <a:pt x="505637" y="377050"/>
                  </a:lnTo>
                  <a:lnTo>
                    <a:pt x="497840" y="382320"/>
                  </a:lnTo>
                  <a:lnTo>
                    <a:pt x="492645" y="390232"/>
                  </a:lnTo>
                  <a:lnTo>
                    <a:pt x="490753" y="400088"/>
                  </a:lnTo>
                  <a:lnTo>
                    <a:pt x="492645" y="409930"/>
                  </a:lnTo>
                  <a:lnTo>
                    <a:pt x="497840" y="417842"/>
                  </a:lnTo>
                  <a:lnTo>
                    <a:pt x="505637" y="423113"/>
                  </a:lnTo>
                  <a:lnTo>
                    <a:pt x="515340" y="425030"/>
                  </a:lnTo>
                  <a:lnTo>
                    <a:pt x="524738" y="425030"/>
                  </a:lnTo>
                  <a:lnTo>
                    <a:pt x="531139" y="420471"/>
                  </a:lnTo>
                  <a:lnTo>
                    <a:pt x="531749" y="420039"/>
                  </a:lnTo>
                  <a:lnTo>
                    <a:pt x="535508" y="412813"/>
                  </a:lnTo>
                  <a:lnTo>
                    <a:pt x="530009" y="412813"/>
                  </a:lnTo>
                  <a:lnTo>
                    <a:pt x="526973" y="417296"/>
                  </a:lnTo>
                  <a:lnTo>
                    <a:pt x="522135" y="420471"/>
                  </a:lnTo>
                  <a:lnTo>
                    <a:pt x="515340" y="420471"/>
                  </a:lnTo>
                  <a:lnTo>
                    <a:pt x="507517" y="418947"/>
                  </a:lnTo>
                  <a:lnTo>
                    <a:pt x="501307" y="414705"/>
                  </a:lnTo>
                  <a:lnTo>
                    <a:pt x="497217" y="408241"/>
                  </a:lnTo>
                  <a:lnTo>
                    <a:pt x="495744" y="400088"/>
                  </a:lnTo>
                  <a:lnTo>
                    <a:pt x="497217" y="391922"/>
                  </a:lnTo>
                  <a:lnTo>
                    <a:pt x="501307" y="385470"/>
                  </a:lnTo>
                  <a:lnTo>
                    <a:pt x="507517" y="381215"/>
                  </a:lnTo>
                  <a:lnTo>
                    <a:pt x="515340" y="379691"/>
                  </a:lnTo>
                  <a:lnTo>
                    <a:pt x="522135" y="379691"/>
                  </a:lnTo>
                  <a:lnTo>
                    <a:pt x="526973" y="382879"/>
                  </a:lnTo>
                  <a:lnTo>
                    <a:pt x="530009" y="387362"/>
                  </a:lnTo>
                  <a:lnTo>
                    <a:pt x="535508" y="387362"/>
                  </a:lnTo>
                  <a:close/>
                </a:path>
                <a:path w="695960" h="525144">
                  <a:moveTo>
                    <a:pt x="559549" y="466026"/>
                  </a:moveTo>
                  <a:lnTo>
                    <a:pt x="526732" y="466026"/>
                  </a:lnTo>
                  <a:lnTo>
                    <a:pt x="526732" y="502031"/>
                  </a:lnTo>
                  <a:lnTo>
                    <a:pt x="525856" y="509485"/>
                  </a:lnTo>
                  <a:lnTo>
                    <a:pt x="516813" y="509485"/>
                  </a:lnTo>
                  <a:lnTo>
                    <a:pt x="516813" y="514045"/>
                  </a:lnTo>
                  <a:lnTo>
                    <a:pt x="519493" y="514045"/>
                  </a:lnTo>
                  <a:lnTo>
                    <a:pt x="526529" y="511644"/>
                  </a:lnTo>
                  <a:lnTo>
                    <a:pt x="530161" y="505485"/>
                  </a:lnTo>
                  <a:lnTo>
                    <a:pt x="531520" y="497052"/>
                  </a:lnTo>
                  <a:lnTo>
                    <a:pt x="531723" y="487857"/>
                  </a:lnTo>
                  <a:lnTo>
                    <a:pt x="531723" y="470662"/>
                  </a:lnTo>
                  <a:lnTo>
                    <a:pt x="554558" y="470662"/>
                  </a:lnTo>
                  <a:lnTo>
                    <a:pt x="554558" y="514045"/>
                  </a:lnTo>
                  <a:lnTo>
                    <a:pt x="559549" y="514045"/>
                  </a:lnTo>
                  <a:lnTo>
                    <a:pt x="559549" y="470662"/>
                  </a:lnTo>
                  <a:lnTo>
                    <a:pt x="559549" y="466026"/>
                  </a:lnTo>
                  <a:close/>
                </a:path>
                <a:path w="695960" h="525144">
                  <a:moveTo>
                    <a:pt x="585698" y="376072"/>
                  </a:moveTo>
                  <a:lnTo>
                    <a:pt x="580707" y="376072"/>
                  </a:lnTo>
                  <a:lnTo>
                    <a:pt x="580707" y="397840"/>
                  </a:lnTo>
                  <a:lnTo>
                    <a:pt x="550189" y="397840"/>
                  </a:lnTo>
                  <a:lnTo>
                    <a:pt x="550189" y="376072"/>
                  </a:lnTo>
                  <a:lnTo>
                    <a:pt x="545198" y="376072"/>
                  </a:lnTo>
                  <a:lnTo>
                    <a:pt x="545198" y="424091"/>
                  </a:lnTo>
                  <a:lnTo>
                    <a:pt x="550189" y="424091"/>
                  </a:lnTo>
                  <a:lnTo>
                    <a:pt x="550189" y="402399"/>
                  </a:lnTo>
                  <a:lnTo>
                    <a:pt x="580707" y="402399"/>
                  </a:lnTo>
                  <a:lnTo>
                    <a:pt x="580707" y="424091"/>
                  </a:lnTo>
                  <a:lnTo>
                    <a:pt x="585698" y="424091"/>
                  </a:lnTo>
                  <a:lnTo>
                    <a:pt x="585698" y="402399"/>
                  </a:lnTo>
                  <a:lnTo>
                    <a:pt x="585698" y="397840"/>
                  </a:lnTo>
                  <a:lnTo>
                    <a:pt x="585698" y="376072"/>
                  </a:lnTo>
                  <a:close/>
                </a:path>
                <a:path w="695960" h="525144">
                  <a:moveTo>
                    <a:pt x="604393" y="466026"/>
                  </a:moveTo>
                  <a:lnTo>
                    <a:pt x="572427" y="466026"/>
                  </a:lnTo>
                  <a:lnTo>
                    <a:pt x="572427" y="514045"/>
                  </a:lnTo>
                  <a:lnTo>
                    <a:pt x="604393" y="514045"/>
                  </a:lnTo>
                  <a:lnTo>
                    <a:pt x="604393" y="509485"/>
                  </a:lnTo>
                  <a:lnTo>
                    <a:pt x="577418" y="509485"/>
                  </a:lnTo>
                  <a:lnTo>
                    <a:pt x="577418" y="492353"/>
                  </a:lnTo>
                  <a:lnTo>
                    <a:pt x="603885" y="492353"/>
                  </a:lnTo>
                  <a:lnTo>
                    <a:pt x="603885" y="487794"/>
                  </a:lnTo>
                  <a:lnTo>
                    <a:pt x="577418" y="487794"/>
                  </a:lnTo>
                  <a:lnTo>
                    <a:pt x="577418" y="470585"/>
                  </a:lnTo>
                  <a:lnTo>
                    <a:pt x="604393" y="470585"/>
                  </a:lnTo>
                  <a:lnTo>
                    <a:pt x="604393" y="466026"/>
                  </a:lnTo>
                  <a:close/>
                </a:path>
                <a:path w="695960" h="525144">
                  <a:moveTo>
                    <a:pt x="634936" y="402831"/>
                  </a:moveTo>
                  <a:lnTo>
                    <a:pt x="633603" y="401091"/>
                  </a:lnTo>
                  <a:lnTo>
                    <a:pt x="630097" y="396544"/>
                  </a:lnTo>
                  <a:lnTo>
                    <a:pt x="629945" y="396544"/>
                  </a:lnTo>
                  <a:lnTo>
                    <a:pt x="629945" y="404126"/>
                  </a:lnTo>
                  <a:lnTo>
                    <a:pt x="629945" y="416496"/>
                  </a:lnTo>
                  <a:lnTo>
                    <a:pt x="625754" y="419531"/>
                  </a:lnTo>
                  <a:lnTo>
                    <a:pt x="603554" y="419531"/>
                  </a:lnTo>
                  <a:lnTo>
                    <a:pt x="603554" y="401091"/>
                  </a:lnTo>
                  <a:lnTo>
                    <a:pt x="625754" y="401091"/>
                  </a:lnTo>
                  <a:lnTo>
                    <a:pt x="629945" y="404126"/>
                  </a:lnTo>
                  <a:lnTo>
                    <a:pt x="629945" y="396544"/>
                  </a:lnTo>
                  <a:lnTo>
                    <a:pt x="603554" y="396544"/>
                  </a:lnTo>
                  <a:lnTo>
                    <a:pt x="603554" y="376072"/>
                  </a:lnTo>
                  <a:lnTo>
                    <a:pt x="598563" y="376072"/>
                  </a:lnTo>
                  <a:lnTo>
                    <a:pt x="598563" y="424091"/>
                  </a:lnTo>
                  <a:lnTo>
                    <a:pt x="630097" y="424091"/>
                  </a:lnTo>
                  <a:lnTo>
                    <a:pt x="633603" y="419531"/>
                  </a:lnTo>
                  <a:lnTo>
                    <a:pt x="634936" y="417804"/>
                  </a:lnTo>
                  <a:lnTo>
                    <a:pt x="634936" y="402831"/>
                  </a:lnTo>
                  <a:close/>
                </a:path>
                <a:path w="695960" h="525144">
                  <a:moveTo>
                    <a:pt x="647522" y="376072"/>
                  </a:moveTo>
                  <a:lnTo>
                    <a:pt x="642531" y="376072"/>
                  </a:lnTo>
                  <a:lnTo>
                    <a:pt x="642531" y="424091"/>
                  </a:lnTo>
                  <a:lnTo>
                    <a:pt x="647522" y="424091"/>
                  </a:lnTo>
                  <a:lnTo>
                    <a:pt x="647522" y="376072"/>
                  </a:lnTo>
                  <a:close/>
                </a:path>
                <a:path w="695960" h="525144">
                  <a:moveTo>
                    <a:pt x="649655" y="450989"/>
                  </a:moveTo>
                  <a:lnTo>
                    <a:pt x="645096" y="450989"/>
                  </a:lnTo>
                  <a:lnTo>
                    <a:pt x="644525" y="455041"/>
                  </a:lnTo>
                  <a:lnTo>
                    <a:pt x="640753" y="458508"/>
                  </a:lnTo>
                  <a:lnTo>
                    <a:pt x="631786" y="458508"/>
                  </a:lnTo>
                  <a:lnTo>
                    <a:pt x="628040" y="455041"/>
                  </a:lnTo>
                  <a:lnTo>
                    <a:pt x="627456" y="450989"/>
                  </a:lnTo>
                  <a:lnTo>
                    <a:pt x="622896" y="450989"/>
                  </a:lnTo>
                  <a:lnTo>
                    <a:pt x="623481" y="457415"/>
                  </a:lnTo>
                  <a:lnTo>
                    <a:pt x="629119" y="462915"/>
                  </a:lnTo>
                  <a:lnTo>
                    <a:pt x="643432" y="462915"/>
                  </a:lnTo>
                  <a:lnTo>
                    <a:pt x="647954" y="458508"/>
                  </a:lnTo>
                  <a:lnTo>
                    <a:pt x="649071" y="457415"/>
                  </a:lnTo>
                  <a:lnTo>
                    <a:pt x="649655" y="450989"/>
                  </a:lnTo>
                  <a:close/>
                </a:path>
                <a:path w="695960" h="525144">
                  <a:moveTo>
                    <a:pt x="656805" y="466026"/>
                  </a:moveTo>
                  <a:lnTo>
                    <a:pt x="650659" y="466026"/>
                  </a:lnTo>
                  <a:lnTo>
                    <a:pt x="620725" y="507746"/>
                  </a:lnTo>
                  <a:lnTo>
                    <a:pt x="620725" y="466026"/>
                  </a:lnTo>
                  <a:lnTo>
                    <a:pt x="615734" y="466026"/>
                  </a:lnTo>
                  <a:lnTo>
                    <a:pt x="615734" y="514045"/>
                  </a:lnTo>
                  <a:lnTo>
                    <a:pt x="621957" y="514045"/>
                  </a:lnTo>
                  <a:lnTo>
                    <a:pt x="626465" y="507746"/>
                  </a:lnTo>
                  <a:lnTo>
                    <a:pt x="651827" y="472389"/>
                  </a:lnTo>
                  <a:lnTo>
                    <a:pt x="651827" y="514045"/>
                  </a:lnTo>
                  <a:lnTo>
                    <a:pt x="656805" y="514045"/>
                  </a:lnTo>
                  <a:lnTo>
                    <a:pt x="656805" y="472389"/>
                  </a:lnTo>
                  <a:lnTo>
                    <a:pt x="656805" y="466026"/>
                  </a:lnTo>
                  <a:close/>
                </a:path>
                <a:path w="695960" h="525144">
                  <a:moveTo>
                    <a:pt x="682739" y="85077"/>
                  </a:moveTo>
                  <a:lnTo>
                    <a:pt x="678243" y="62953"/>
                  </a:lnTo>
                  <a:lnTo>
                    <a:pt x="677951" y="61518"/>
                  </a:lnTo>
                  <a:lnTo>
                    <a:pt x="676871" y="56197"/>
                  </a:lnTo>
                  <a:lnTo>
                    <a:pt x="676795" y="55816"/>
                  </a:lnTo>
                  <a:lnTo>
                    <a:pt x="676046" y="52171"/>
                  </a:lnTo>
                  <a:lnTo>
                    <a:pt x="674649" y="50101"/>
                  </a:lnTo>
                  <a:lnTo>
                    <a:pt x="670801" y="44399"/>
                  </a:lnTo>
                  <a:lnTo>
                    <a:pt x="666940" y="38684"/>
                  </a:lnTo>
                  <a:lnTo>
                    <a:pt x="663028" y="32905"/>
                  </a:lnTo>
                  <a:lnTo>
                    <a:pt x="659180" y="27190"/>
                  </a:lnTo>
                  <a:lnTo>
                    <a:pt x="657847" y="25222"/>
                  </a:lnTo>
                  <a:lnTo>
                    <a:pt x="643826" y="15748"/>
                  </a:lnTo>
                  <a:lnTo>
                    <a:pt x="630897" y="7010"/>
                  </a:lnTo>
                  <a:lnTo>
                    <a:pt x="609866" y="2743"/>
                  </a:lnTo>
                  <a:lnTo>
                    <a:pt x="609866" y="85966"/>
                  </a:lnTo>
                  <a:lnTo>
                    <a:pt x="608050" y="94907"/>
                  </a:lnTo>
                  <a:lnTo>
                    <a:pt x="603110" y="102222"/>
                  </a:lnTo>
                  <a:lnTo>
                    <a:pt x="595782" y="107162"/>
                  </a:lnTo>
                  <a:lnTo>
                    <a:pt x="586854" y="108978"/>
                  </a:lnTo>
                  <a:lnTo>
                    <a:pt x="555383" y="108978"/>
                  </a:lnTo>
                  <a:lnTo>
                    <a:pt x="555383" y="107162"/>
                  </a:lnTo>
                  <a:lnTo>
                    <a:pt x="555383" y="101460"/>
                  </a:lnTo>
                  <a:lnTo>
                    <a:pt x="555383" y="62953"/>
                  </a:lnTo>
                  <a:lnTo>
                    <a:pt x="586854" y="62953"/>
                  </a:lnTo>
                  <a:lnTo>
                    <a:pt x="609866" y="85966"/>
                  </a:lnTo>
                  <a:lnTo>
                    <a:pt x="609866" y="2743"/>
                  </a:lnTo>
                  <a:lnTo>
                    <a:pt x="597992" y="330"/>
                  </a:lnTo>
                  <a:lnTo>
                    <a:pt x="509079" y="330"/>
                  </a:lnTo>
                  <a:lnTo>
                    <a:pt x="509079" y="15748"/>
                  </a:lnTo>
                  <a:lnTo>
                    <a:pt x="509079" y="21463"/>
                  </a:lnTo>
                  <a:lnTo>
                    <a:pt x="509079" y="215646"/>
                  </a:lnTo>
                  <a:lnTo>
                    <a:pt x="488403" y="215646"/>
                  </a:lnTo>
                  <a:lnTo>
                    <a:pt x="488403" y="209931"/>
                  </a:lnTo>
                  <a:lnTo>
                    <a:pt x="509079" y="209931"/>
                  </a:lnTo>
                  <a:lnTo>
                    <a:pt x="509079" y="192798"/>
                  </a:lnTo>
                  <a:lnTo>
                    <a:pt x="500164" y="192798"/>
                  </a:lnTo>
                  <a:lnTo>
                    <a:pt x="500164" y="198526"/>
                  </a:lnTo>
                  <a:lnTo>
                    <a:pt x="500164" y="204241"/>
                  </a:lnTo>
                  <a:lnTo>
                    <a:pt x="488403" y="204241"/>
                  </a:lnTo>
                  <a:lnTo>
                    <a:pt x="488403" y="198526"/>
                  </a:lnTo>
                  <a:lnTo>
                    <a:pt x="500164" y="198526"/>
                  </a:lnTo>
                  <a:lnTo>
                    <a:pt x="500164" y="192798"/>
                  </a:lnTo>
                  <a:lnTo>
                    <a:pt x="488403" y="192798"/>
                  </a:lnTo>
                  <a:lnTo>
                    <a:pt x="488403" y="187096"/>
                  </a:lnTo>
                  <a:lnTo>
                    <a:pt x="509079" y="187096"/>
                  </a:lnTo>
                  <a:lnTo>
                    <a:pt x="509079" y="181394"/>
                  </a:lnTo>
                  <a:lnTo>
                    <a:pt x="488403" y="181394"/>
                  </a:lnTo>
                  <a:lnTo>
                    <a:pt x="488403" y="175679"/>
                  </a:lnTo>
                  <a:lnTo>
                    <a:pt x="509079" y="175679"/>
                  </a:lnTo>
                  <a:lnTo>
                    <a:pt x="509079" y="158559"/>
                  </a:lnTo>
                  <a:lnTo>
                    <a:pt x="500164" y="158559"/>
                  </a:lnTo>
                  <a:lnTo>
                    <a:pt x="500164" y="164274"/>
                  </a:lnTo>
                  <a:lnTo>
                    <a:pt x="500164" y="169989"/>
                  </a:lnTo>
                  <a:lnTo>
                    <a:pt x="488403" y="169989"/>
                  </a:lnTo>
                  <a:lnTo>
                    <a:pt x="488403" y="164274"/>
                  </a:lnTo>
                  <a:lnTo>
                    <a:pt x="500164" y="164274"/>
                  </a:lnTo>
                  <a:lnTo>
                    <a:pt x="500164" y="158559"/>
                  </a:lnTo>
                  <a:lnTo>
                    <a:pt x="488403" y="158559"/>
                  </a:lnTo>
                  <a:lnTo>
                    <a:pt x="488403" y="152844"/>
                  </a:lnTo>
                  <a:lnTo>
                    <a:pt x="509079" y="152844"/>
                  </a:lnTo>
                  <a:lnTo>
                    <a:pt x="509079" y="135712"/>
                  </a:lnTo>
                  <a:lnTo>
                    <a:pt x="500164" y="135712"/>
                  </a:lnTo>
                  <a:lnTo>
                    <a:pt x="500164" y="141427"/>
                  </a:lnTo>
                  <a:lnTo>
                    <a:pt x="500164" y="147142"/>
                  </a:lnTo>
                  <a:lnTo>
                    <a:pt x="488403" y="147142"/>
                  </a:lnTo>
                  <a:lnTo>
                    <a:pt x="488403" y="141427"/>
                  </a:lnTo>
                  <a:lnTo>
                    <a:pt x="500164" y="141427"/>
                  </a:lnTo>
                  <a:lnTo>
                    <a:pt x="500164" y="135712"/>
                  </a:lnTo>
                  <a:lnTo>
                    <a:pt x="488403" y="135712"/>
                  </a:lnTo>
                  <a:lnTo>
                    <a:pt x="488403" y="129997"/>
                  </a:lnTo>
                  <a:lnTo>
                    <a:pt x="509079" y="129997"/>
                  </a:lnTo>
                  <a:lnTo>
                    <a:pt x="509079" y="112877"/>
                  </a:lnTo>
                  <a:lnTo>
                    <a:pt x="500164" y="112877"/>
                  </a:lnTo>
                  <a:lnTo>
                    <a:pt x="500164" y="118605"/>
                  </a:lnTo>
                  <a:lnTo>
                    <a:pt x="500164" y="124320"/>
                  </a:lnTo>
                  <a:lnTo>
                    <a:pt x="488403" y="124320"/>
                  </a:lnTo>
                  <a:lnTo>
                    <a:pt x="488403" y="118605"/>
                  </a:lnTo>
                  <a:lnTo>
                    <a:pt x="500164" y="118605"/>
                  </a:lnTo>
                  <a:lnTo>
                    <a:pt x="500164" y="112877"/>
                  </a:lnTo>
                  <a:lnTo>
                    <a:pt x="488403" y="112877"/>
                  </a:lnTo>
                  <a:lnTo>
                    <a:pt x="488403" y="107162"/>
                  </a:lnTo>
                  <a:lnTo>
                    <a:pt x="509079" y="107162"/>
                  </a:lnTo>
                  <a:lnTo>
                    <a:pt x="509079" y="90068"/>
                  </a:lnTo>
                  <a:lnTo>
                    <a:pt x="500164" y="90068"/>
                  </a:lnTo>
                  <a:lnTo>
                    <a:pt x="500164" y="95758"/>
                  </a:lnTo>
                  <a:lnTo>
                    <a:pt x="500164" y="101460"/>
                  </a:lnTo>
                  <a:lnTo>
                    <a:pt x="488403" y="101460"/>
                  </a:lnTo>
                  <a:lnTo>
                    <a:pt x="488403" y="95758"/>
                  </a:lnTo>
                  <a:lnTo>
                    <a:pt x="500164" y="95758"/>
                  </a:lnTo>
                  <a:lnTo>
                    <a:pt x="500164" y="90068"/>
                  </a:lnTo>
                  <a:lnTo>
                    <a:pt x="488403" y="90068"/>
                  </a:lnTo>
                  <a:lnTo>
                    <a:pt x="488403" y="84353"/>
                  </a:lnTo>
                  <a:lnTo>
                    <a:pt x="509079" y="84353"/>
                  </a:lnTo>
                  <a:lnTo>
                    <a:pt x="509079" y="67221"/>
                  </a:lnTo>
                  <a:lnTo>
                    <a:pt x="500164" y="67221"/>
                  </a:lnTo>
                  <a:lnTo>
                    <a:pt x="500164" y="72948"/>
                  </a:lnTo>
                  <a:lnTo>
                    <a:pt x="500164" y="78663"/>
                  </a:lnTo>
                  <a:lnTo>
                    <a:pt x="488403" y="78663"/>
                  </a:lnTo>
                  <a:lnTo>
                    <a:pt x="488403" y="72948"/>
                  </a:lnTo>
                  <a:lnTo>
                    <a:pt x="500164" y="72948"/>
                  </a:lnTo>
                  <a:lnTo>
                    <a:pt x="500164" y="67221"/>
                  </a:lnTo>
                  <a:lnTo>
                    <a:pt x="488403" y="67221"/>
                  </a:lnTo>
                  <a:lnTo>
                    <a:pt x="488403" y="61518"/>
                  </a:lnTo>
                  <a:lnTo>
                    <a:pt x="509079" y="61518"/>
                  </a:lnTo>
                  <a:lnTo>
                    <a:pt x="509079" y="44399"/>
                  </a:lnTo>
                  <a:lnTo>
                    <a:pt x="500164" y="44399"/>
                  </a:lnTo>
                  <a:lnTo>
                    <a:pt x="500164" y="50101"/>
                  </a:lnTo>
                  <a:lnTo>
                    <a:pt x="500164" y="55816"/>
                  </a:lnTo>
                  <a:lnTo>
                    <a:pt x="488403" y="55816"/>
                  </a:lnTo>
                  <a:lnTo>
                    <a:pt x="488403" y="50101"/>
                  </a:lnTo>
                  <a:lnTo>
                    <a:pt x="500164" y="50101"/>
                  </a:lnTo>
                  <a:lnTo>
                    <a:pt x="500164" y="44399"/>
                  </a:lnTo>
                  <a:lnTo>
                    <a:pt x="488403" y="44399"/>
                  </a:lnTo>
                  <a:lnTo>
                    <a:pt x="488403" y="38684"/>
                  </a:lnTo>
                  <a:lnTo>
                    <a:pt x="509079" y="38684"/>
                  </a:lnTo>
                  <a:lnTo>
                    <a:pt x="509079" y="21463"/>
                  </a:lnTo>
                  <a:lnTo>
                    <a:pt x="500164" y="21463"/>
                  </a:lnTo>
                  <a:lnTo>
                    <a:pt x="500164" y="27190"/>
                  </a:lnTo>
                  <a:lnTo>
                    <a:pt x="500164" y="32905"/>
                  </a:lnTo>
                  <a:lnTo>
                    <a:pt x="488403" y="32905"/>
                  </a:lnTo>
                  <a:lnTo>
                    <a:pt x="488403" y="27190"/>
                  </a:lnTo>
                  <a:lnTo>
                    <a:pt x="500164" y="27190"/>
                  </a:lnTo>
                  <a:lnTo>
                    <a:pt x="500164" y="21463"/>
                  </a:lnTo>
                  <a:lnTo>
                    <a:pt x="488403" y="21463"/>
                  </a:lnTo>
                  <a:lnTo>
                    <a:pt x="488403" y="15748"/>
                  </a:lnTo>
                  <a:lnTo>
                    <a:pt x="509079" y="15748"/>
                  </a:lnTo>
                  <a:lnTo>
                    <a:pt x="509079" y="330"/>
                  </a:lnTo>
                  <a:lnTo>
                    <a:pt x="479780" y="330"/>
                  </a:lnTo>
                  <a:lnTo>
                    <a:pt x="479780" y="21463"/>
                  </a:lnTo>
                  <a:lnTo>
                    <a:pt x="479780" y="207645"/>
                  </a:lnTo>
                  <a:lnTo>
                    <a:pt x="445211" y="148653"/>
                  </a:lnTo>
                  <a:lnTo>
                    <a:pt x="424954" y="114071"/>
                  </a:lnTo>
                  <a:lnTo>
                    <a:pt x="443877" y="82067"/>
                  </a:lnTo>
                  <a:lnTo>
                    <a:pt x="479717" y="21463"/>
                  </a:lnTo>
                  <a:lnTo>
                    <a:pt x="479780" y="330"/>
                  </a:lnTo>
                  <a:lnTo>
                    <a:pt x="413219" y="330"/>
                  </a:lnTo>
                  <a:lnTo>
                    <a:pt x="365785" y="82067"/>
                  </a:lnTo>
                  <a:lnTo>
                    <a:pt x="350189" y="82067"/>
                  </a:lnTo>
                  <a:lnTo>
                    <a:pt x="350189" y="72580"/>
                  </a:lnTo>
                  <a:lnTo>
                    <a:pt x="350189" y="71894"/>
                  </a:lnTo>
                  <a:lnTo>
                    <a:pt x="350189" y="50647"/>
                  </a:lnTo>
                  <a:lnTo>
                    <a:pt x="350189" y="0"/>
                  </a:lnTo>
                  <a:lnTo>
                    <a:pt x="274066" y="152"/>
                  </a:lnTo>
                  <a:lnTo>
                    <a:pt x="274066" y="50647"/>
                  </a:lnTo>
                  <a:lnTo>
                    <a:pt x="271551" y="47548"/>
                  </a:lnTo>
                  <a:lnTo>
                    <a:pt x="268795" y="44602"/>
                  </a:lnTo>
                  <a:lnTo>
                    <a:pt x="265811" y="41808"/>
                  </a:lnTo>
                  <a:lnTo>
                    <a:pt x="250367" y="30035"/>
                  </a:lnTo>
                  <a:lnTo>
                    <a:pt x="232244" y="21094"/>
                  </a:lnTo>
                  <a:lnTo>
                    <a:pt x="221132" y="17830"/>
                  </a:lnTo>
                  <a:lnTo>
                    <a:pt x="221132" y="113842"/>
                  </a:lnTo>
                  <a:lnTo>
                    <a:pt x="218617" y="128181"/>
                  </a:lnTo>
                  <a:lnTo>
                    <a:pt x="211645" y="140436"/>
                  </a:lnTo>
                  <a:lnTo>
                    <a:pt x="201142" y="149707"/>
                  </a:lnTo>
                  <a:lnTo>
                    <a:pt x="187998" y="155105"/>
                  </a:lnTo>
                  <a:lnTo>
                    <a:pt x="187998" y="72580"/>
                  </a:lnTo>
                  <a:lnTo>
                    <a:pt x="201142" y="77965"/>
                  </a:lnTo>
                  <a:lnTo>
                    <a:pt x="211645" y="87249"/>
                  </a:lnTo>
                  <a:lnTo>
                    <a:pt x="218617" y="99504"/>
                  </a:lnTo>
                  <a:lnTo>
                    <a:pt x="221132" y="113842"/>
                  </a:lnTo>
                  <a:lnTo>
                    <a:pt x="221132" y="17830"/>
                  </a:lnTo>
                  <a:lnTo>
                    <a:pt x="211455" y="14986"/>
                  </a:lnTo>
                  <a:lnTo>
                    <a:pt x="187998" y="11684"/>
                  </a:lnTo>
                  <a:lnTo>
                    <a:pt x="187998" y="1663"/>
                  </a:lnTo>
                  <a:lnTo>
                    <a:pt x="120281" y="1663"/>
                  </a:lnTo>
                  <a:lnTo>
                    <a:pt x="120281" y="11684"/>
                  </a:lnTo>
                  <a:lnTo>
                    <a:pt x="120281" y="71894"/>
                  </a:lnTo>
                  <a:lnTo>
                    <a:pt x="120281" y="155790"/>
                  </a:lnTo>
                  <a:lnTo>
                    <a:pt x="105676" y="151193"/>
                  </a:lnTo>
                  <a:lnTo>
                    <a:pt x="93891" y="141922"/>
                  </a:lnTo>
                  <a:lnTo>
                    <a:pt x="86004" y="129108"/>
                  </a:lnTo>
                  <a:lnTo>
                    <a:pt x="83185" y="114071"/>
                  </a:lnTo>
                  <a:lnTo>
                    <a:pt x="83134" y="113842"/>
                  </a:lnTo>
                  <a:lnTo>
                    <a:pt x="86004" y="98564"/>
                  </a:lnTo>
                  <a:lnTo>
                    <a:pt x="93891" y="85750"/>
                  </a:lnTo>
                  <a:lnTo>
                    <a:pt x="105676" y="76492"/>
                  </a:lnTo>
                  <a:lnTo>
                    <a:pt x="120281" y="71894"/>
                  </a:lnTo>
                  <a:lnTo>
                    <a:pt x="120281" y="11684"/>
                  </a:lnTo>
                  <a:lnTo>
                    <a:pt x="119913" y="11684"/>
                  </a:lnTo>
                  <a:lnTo>
                    <a:pt x="95770" y="14986"/>
                  </a:lnTo>
                  <a:lnTo>
                    <a:pt x="96126" y="14986"/>
                  </a:lnTo>
                  <a:lnTo>
                    <a:pt x="75018" y="21094"/>
                  </a:lnTo>
                  <a:lnTo>
                    <a:pt x="75158" y="21094"/>
                  </a:lnTo>
                  <a:lnTo>
                    <a:pt x="56896" y="30035"/>
                  </a:lnTo>
                  <a:lnTo>
                    <a:pt x="41351" y="41808"/>
                  </a:lnTo>
                  <a:lnTo>
                    <a:pt x="14566" y="91706"/>
                  </a:lnTo>
                  <a:lnTo>
                    <a:pt x="12788" y="112877"/>
                  </a:lnTo>
                  <a:lnTo>
                    <a:pt x="14566" y="133972"/>
                  </a:lnTo>
                  <a:lnTo>
                    <a:pt x="28854" y="169481"/>
                  </a:lnTo>
                  <a:lnTo>
                    <a:pt x="56984" y="195707"/>
                  </a:lnTo>
                  <a:lnTo>
                    <a:pt x="96456" y="210794"/>
                  </a:lnTo>
                  <a:lnTo>
                    <a:pt x="120281" y="214033"/>
                  </a:lnTo>
                  <a:lnTo>
                    <a:pt x="120281" y="231127"/>
                  </a:lnTo>
                  <a:lnTo>
                    <a:pt x="187350" y="231127"/>
                  </a:lnTo>
                  <a:lnTo>
                    <a:pt x="187350" y="214033"/>
                  </a:lnTo>
                  <a:lnTo>
                    <a:pt x="211023" y="210794"/>
                  </a:lnTo>
                  <a:lnTo>
                    <a:pt x="250253" y="195707"/>
                  </a:lnTo>
                  <a:lnTo>
                    <a:pt x="274066" y="175044"/>
                  </a:lnTo>
                  <a:lnTo>
                    <a:pt x="274066" y="219443"/>
                  </a:lnTo>
                  <a:lnTo>
                    <a:pt x="275031" y="221183"/>
                  </a:lnTo>
                  <a:lnTo>
                    <a:pt x="276479" y="222592"/>
                  </a:lnTo>
                  <a:lnTo>
                    <a:pt x="278638" y="223977"/>
                  </a:lnTo>
                  <a:lnTo>
                    <a:pt x="280263" y="225120"/>
                  </a:lnTo>
                  <a:lnTo>
                    <a:pt x="312077" y="232016"/>
                  </a:lnTo>
                  <a:lnTo>
                    <a:pt x="319963" y="231686"/>
                  </a:lnTo>
                  <a:lnTo>
                    <a:pt x="344906" y="224396"/>
                  </a:lnTo>
                  <a:lnTo>
                    <a:pt x="347446" y="222885"/>
                  </a:lnTo>
                  <a:lnTo>
                    <a:pt x="349275" y="221183"/>
                  </a:lnTo>
                  <a:lnTo>
                    <a:pt x="350113" y="219443"/>
                  </a:lnTo>
                  <a:lnTo>
                    <a:pt x="350189" y="175044"/>
                  </a:lnTo>
                  <a:lnTo>
                    <a:pt x="350189" y="155790"/>
                  </a:lnTo>
                  <a:lnTo>
                    <a:pt x="350189" y="155105"/>
                  </a:lnTo>
                  <a:lnTo>
                    <a:pt x="350189" y="148653"/>
                  </a:lnTo>
                  <a:lnTo>
                    <a:pt x="364172" y="148653"/>
                  </a:lnTo>
                  <a:lnTo>
                    <a:pt x="412026" y="231127"/>
                  </a:lnTo>
                  <a:lnTo>
                    <a:pt x="555383" y="231127"/>
                  </a:lnTo>
                  <a:lnTo>
                    <a:pt x="555383" y="169837"/>
                  </a:lnTo>
                  <a:lnTo>
                    <a:pt x="597992" y="169837"/>
                  </a:lnTo>
                  <a:lnTo>
                    <a:pt x="625322" y="164274"/>
                  </a:lnTo>
                  <a:lnTo>
                    <a:pt x="630897" y="163144"/>
                  </a:lnTo>
                  <a:lnTo>
                    <a:pt x="637692" y="158559"/>
                  </a:lnTo>
                  <a:lnTo>
                    <a:pt x="646137" y="152844"/>
                  </a:lnTo>
                  <a:lnTo>
                    <a:pt x="654583" y="147142"/>
                  </a:lnTo>
                  <a:lnTo>
                    <a:pt x="657847" y="144932"/>
                  </a:lnTo>
                  <a:lnTo>
                    <a:pt x="660209" y="141427"/>
                  </a:lnTo>
                  <a:lnTo>
                    <a:pt x="664083" y="135712"/>
                  </a:lnTo>
                  <a:lnTo>
                    <a:pt x="667931" y="129997"/>
                  </a:lnTo>
                  <a:lnTo>
                    <a:pt x="671779" y="124320"/>
                  </a:lnTo>
                  <a:lnTo>
                    <a:pt x="675640" y="118605"/>
                  </a:lnTo>
                  <a:lnTo>
                    <a:pt x="676046" y="117983"/>
                  </a:lnTo>
                  <a:lnTo>
                    <a:pt x="677087" y="112877"/>
                  </a:lnTo>
                  <a:lnTo>
                    <a:pt x="677887" y="108978"/>
                  </a:lnTo>
                  <a:lnTo>
                    <a:pt x="682739" y="85077"/>
                  </a:lnTo>
                  <a:close/>
                </a:path>
                <a:path w="695960" h="525144">
                  <a:moveTo>
                    <a:pt x="695528" y="376072"/>
                  </a:moveTo>
                  <a:lnTo>
                    <a:pt x="689610" y="376072"/>
                  </a:lnTo>
                  <a:lnTo>
                    <a:pt x="675220" y="396036"/>
                  </a:lnTo>
                  <a:lnTo>
                    <a:pt x="660755" y="376072"/>
                  </a:lnTo>
                  <a:lnTo>
                    <a:pt x="655040" y="376072"/>
                  </a:lnTo>
                  <a:lnTo>
                    <a:pt x="672325" y="400011"/>
                  </a:lnTo>
                  <a:lnTo>
                    <a:pt x="655040" y="424091"/>
                  </a:lnTo>
                  <a:lnTo>
                    <a:pt x="660895" y="424091"/>
                  </a:lnTo>
                  <a:lnTo>
                    <a:pt x="675360" y="404063"/>
                  </a:lnTo>
                  <a:lnTo>
                    <a:pt x="689889" y="424091"/>
                  </a:lnTo>
                  <a:lnTo>
                    <a:pt x="695528" y="424091"/>
                  </a:lnTo>
                  <a:lnTo>
                    <a:pt x="681012" y="404063"/>
                  </a:lnTo>
                  <a:lnTo>
                    <a:pt x="678180" y="400164"/>
                  </a:lnTo>
                  <a:lnTo>
                    <a:pt x="681151" y="396036"/>
                  </a:lnTo>
                  <a:lnTo>
                    <a:pt x="695528" y="37607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7" name="object 377"/>
          <p:cNvGrpSpPr/>
          <p:nvPr/>
        </p:nvGrpSpPr>
        <p:grpSpPr>
          <a:xfrm>
            <a:off x="1237298" y="5392105"/>
            <a:ext cx="394970" cy="189865"/>
            <a:chOff x="1237298" y="5392105"/>
            <a:chExt cx="394970" cy="189865"/>
          </a:xfrm>
        </p:grpSpPr>
        <p:pic>
          <p:nvPicPr>
            <p:cNvPr id="378" name="object 378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1237298" y="5392105"/>
              <a:ext cx="159461" cy="189080"/>
            </a:xfrm>
            <a:prstGeom prst="rect">
              <a:avLst/>
            </a:prstGeom>
          </p:spPr>
        </p:pic>
        <p:pic>
          <p:nvPicPr>
            <p:cNvPr id="379" name="object 379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1418399" y="5445925"/>
              <a:ext cx="136965" cy="135260"/>
            </a:xfrm>
            <a:prstGeom prst="rect">
              <a:avLst/>
            </a:prstGeom>
          </p:spPr>
        </p:pic>
        <p:sp>
          <p:nvSpPr>
            <p:cNvPr id="380" name="object 380"/>
            <p:cNvSpPr/>
            <p:nvPr/>
          </p:nvSpPr>
          <p:spPr>
            <a:xfrm>
              <a:off x="1596369" y="5528311"/>
              <a:ext cx="36195" cy="53340"/>
            </a:xfrm>
            <a:custGeom>
              <a:avLst/>
              <a:gdLst/>
              <a:ahLst/>
              <a:cxnLst/>
              <a:rect l="l" t="t" r="r" b="b"/>
              <a:pathLst>
                <a:path w="36194" h="53339">
                  <a:moveTo>
                    <a:pt x="0" y="53340"/>
                  </a:moveTo>
                  <a:lnTo>
                    <a:pt x="35885" y="53340"/>
                  </a:lnTo>
                  <a:lnTo>
                    <a:pt x="35885" y="0"/>
                  </a:lnTo>
                  <a:lnTo>
                    <a:pt x="0" y="0"/>
                  </a:lnTo>
                  <a:lnTo>
                    <a:pt x="0" y="5334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1" name="object 381"/>
          <p:cNvGrpSpPr/>
          <p:nvPr/>
        </p:nvGrpSpPr>
        <p:grpSpPr>
          <a:xfrm>
            <a:off x="1596369" y="5390684"/>
            <a:ext cx="1078865" cy="248920"/>
            <a:chOff x="1596369" y="5390684"/>
            <a:chExt cx="1078865" cy="248920"/>
          </a:xfrm>
        </p:grpSpPr>
        <p:sp>
          <p:nvSpPr>
            <p:cNvPr id="382" name="object 382"/>
            <p:cNvSpPr/>
            <p:nvPr/>
          </p:nvSpPr>
          <p:spPr>
            <a:xfrm>
              <a:off x="1596364" y="5445761"/>
              <a:ext cx="137160" cy="135890"/>
            </a:xfrm>
            <a:custGeom>
              <a:avLst/>
              <a:gdLst/>
              <a:ahLst/>
              <a:cxnLst/>
              <a:rect l="l" t="t" r="r" b="b"/>
              <a:pathLst>
                <a:path w="137160" h="135889">
                  <a:moveTo>
                    <a:pt x="136969" y="0"/>
                  </a:moveTo>
                  <a:lnTo>
                    <a:pt x="101092" y="0"/>
                  </a:lnTo>
                  <a:lnTo>
                    <a:pt x="101092" y="50800"/>
                  </a:lnTo>
                  <a:lnTo>
                    <a:pt x="35890" y="50800"/>
                  </a:lnTo>
                  <a:lnTo>
                    <a:pt x="35890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82550"/>
                  </a:lnTo>
                  <a:lnTo>
                    <a:pt x="101092" y="82550"/>
                  </a:lnTo>
                  <a:lnTo>
                    <a:pt x="101092" y="135890"/>
                  </a:lnTo>
                  <a:lnTo>
                    <a:pt x="136969" y="135890"/>
                  </a:lnTo>
                  <a:lnTo>
                    <a:pt x="136969" y="82550"/>
                  </a:lnTo>
                  <a:lnTo>
                    <a:pt x="136969" y="50800"/>
                  </a:lnTo>
                  <a:lnTo>
                    <a:pt x="13696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3" name="object 383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1766656" y="5442224"/>
              <a:ext cx="146933" cy="142661"/>
            </a:xfrm>
            <a:prstGeom prst="rect">
              <a:avLst/>
            </a:prstGeom>
          </p:spPr>
        </p:pic>
        <p:pic>
          <p:nvPicPr>
            <p:cNvPr id="384" name="object 384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1949208" y="5445925"/>
              <a:ext cx="295859" cy="135260"/>
            </a:xfrm>
            <a:prstGeom prst="rect">
              <a:avLst/>
            </a:prstGeom>
          </p:spPr>
        </p:pic>
        <p:pic>
          <p:nvPicPr>
            <p:cNvPr id="385" name="object 385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2268136" y="5390684"/>
              <a:ext cx="317783" cy="248591"/>
            </a:xfrm>
            <a:prstGeom prst="rect">
              <a:avLst/>
            </a:prstGeom>
          </p:spPr>
        </p:pic>
        <p:sp>
          <p:nvSpPr>
            <p:cNvPr id="386" name="object 386"/>
            <p:cNvSpPr/>
            <p:nvPr/>
          </p:nvSpPr>
          <p:spPr>
            <a:xfrm>
              <a:off x="2628691" y="5538755"/>
              <a:ext cx="46990" cy="81915"/>
            </a:xfrm>
            <a:custGeom>
              <a:avLst/>
              <a:gdLst/>
              <a:ahLst/>
              <a:cxnLst/>
              <a:rect l="l" t="t" r="r" b="b"/>
              <a:pathLst>
                <a:path w="46989" h="81914">
                  <a:moveTo>
                    <a:pt x="46414" y="0"/>
                  </a:moveTo>
                  <a:lnTo>
                    <a:pt x="3985" y="0"/>
                  </a:lnTo>
                  <a:lnTo>
                    <a:pt x="3985" y="42429"/>
                  </a:lnTo>
                  <a:lnTo>
                    <a:pt x="23629" y="42429"/>
                  </a:lnTo>
                  <a:lnTo>
                    <a:pt x="0" y="81442"/>
                  </a:lnTo>
                  <a:lnTo>
                    <a:pt x="24775" y="81442"/>
                  </a:lnTo>
                  <a:lnTo>
                    <a:pt x="46414" y="46699"/>
                  </a:lnTo>
                  <a:lnTo>
                    <a:pt x="46414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7" name="object 387"/>
          <p:cNvGrpSpPr/>
          <p:nvPr/>
        </p:nvGrpSpPr>
        <p:grpSpPr>
          <a:xfrm>
            <a:off x="2759107" y="5388404"/>
            <a:ext cx="1951355" cy="251460"/>
            <a:chOff x="2759107" y="5388404"/>
            <a:chExt cx="1951355" cy="251460"/>
          </a:xfrm>
        </p:grpSpPr>
        <p:pic>
          <p:nvPicPr>
            <p:cNvPr id="388" name="object 388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2759107" y="5388404"/>
              <a:ext cx="161740" cy="196481"/>
            </a:xfrm>
            <a:prstGeom prst="rect">
              <a:avLst/>
            </a:prstGeom>
          </p:spPr>
        </p:pic>
        <p:pic>
          <p:nvPicPr>
            <p:cNvPr id="389" name="object 389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2947906" y="5388404"/>
              <a:ext cx="196481" cy="196481"/>
            </a:xfrm>
            <a:prstGeom prst="rect">
              <a:avLst/>
            </a:prstGeom>
          </p:spPr>
        </p:pic>
        <p:sp>
          <p:nvSpPr>
            <p:cNvPr id="390" name="object 390"/>
            <p:cNvSpPr/>
            <p:nvPr/>
          </p:nvSpPr>
          <p:spPr>
            <a:xfrm>
              <a:off x="3155492" y="5392116"/>
              <a:ext cx="357505" cy="189230"/>
            </a:xfrm>
            <a:custGeom>
              <a:avLst/>
              <a:gdLst/>
              <a:ahLst/>
              <a:cxnLst/>
              <a:rect l="l" t="t" r="r" b="b"/>
              <a:pathLst>
                <a:path w="357504" h="189229">
                  <a:moveTo>
                    <a:pt x="269087" y="0"/>
                  </a:moveTo>
                  <a:lnTo>
                    <a:pt x="222669" y="0"/>
                  </a:lnTo>
                  <a:lnTo>
                    <a:pt x="153187" y="76593"/>
                  </a:lnTo>
                  <a:lnTo>
                    <a:pt x="153187" y="0"/>
                  </a:lnTo>
                  <a:lnTo>
                    <a:pt x="115887" y="0"/>
                  </a:lnTo>
                  <a:lnTo>
                    <a:pt x="115887" y="76593"/>
                  </a:lnTo>
                  <a:lnTo>
                    <a:pt x="46405" y="0"/>
                  </a:lnTo>
                  <a:lnTo>
                    <a:pt x="0" y="0"/>
                  </a:lnTo>
                  <a:lnTo>
                    <a:pt x="85991" y="94538"/>
                  </a:lnTo>
                  <a:lnTo>
                    <a:pt x="0" y="189077"/>
                  </a:lnTo>
                  <a:lnTo>
                    <a:pt x="48679" y="189077"/>
                  </a:lnTo>
                  <a:lnTo>
                    <a:pt x="115887" y="114185"/>
                  </a:lnTo>
                  <a:lnTo>
                    <a:pt x="115887" y="189077"/>
                  </a:lnTo>
                  <a:lnTo>
                    <a:pt x="153187" y="189077"/>
                  </a:lnTo>
                  <a:lnTo>
                    <a:pt x="153187" y="114185"/>
                  </a:lnTo>
                  <a:lnTo>
                    <a:pt x="220395" y="189077"/>
                  </a:lnTo>
                  <a:lnTo>
                    <a:pt x="269087" y="189077"/>
                  </a:lnTo>
                  <a:lnTo>
                    <a:pt x="183095" y="94538"/>
                  </a:lnTo>
                  <a:lnTo>
                    <a:pt x="269087" y="0"/>
                  </a:lnTo>
                  <a:close/>
                </a:path>
                <a:path w="357504" h="189229">
                  <a:moveTo>
                    <a:pt x="357365" y="99377"/>
                  </a:moveTo>
                  <a:lnTo>
                    <a:pt x="282473" y="99377"/>
                  </a:lnTo>
                  <a:lnTo>
                    <a:pt x="282473" y="133553"/>
                  </a:lnTo>
                  <a:lnTo>
                    <a:pt x="357365" y="133553"/>
                  </a:lnTo>
                  <a:lnTo>
                    <a:pt x="357365" y="99377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1" name="object 391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3551871" y="5445925"/>
              <a:ext cx="172562" cy="135260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3755191" y="5442224"/>
              <a:ext cx="136113" cy="142661"/>
            </a:xfrm>
            <a:prstGeom prst="rect">
              <a:avLst/>
            </a:prstGeom>
          </p:spPr>
        </p:pic>
        <p:pic>
          <p:nvPicPr>
            <p:cNvPr id="393" name="object 393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3929741" y="5442224"/>
              <a:ext cx="144659" cy="197050"/>
            </a:xfrm>
            <a:prstGeom prst="rect">
              <a:avLst/>
            </a:prstGeom>
          </p:spPr>
        </p:pic>
        <p:pic>
          <p:nvPicPr>
            <p:cNvPr id="394" name="object 394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4097465" y="5442224"/>
              <a:ext cx="136112" cy="142661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4264333" y="5390684"/>
              <a:ext cx="203881" cy="248591"/>
            </a:xfrm>
            <a:prstGeom prst="rect">
              <a:avLst/>
            </a:prstGeom>
          </p:spPr>
        </p:pic>
        <p:pic>
          <p:nvPicPr>
            <p:cNvPr id="396" name="object 396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4493847" y="5442224"/>
              <a:ext cx="146937" cy="142661"/>
            </a:xfrm>
            <a:prstGeom prst="rect">
              <a:avLst/>
            </a:prstGeom>
          </p:spPr>
        </p:pic>
        <p:sp>
          <p:nvSpPr>
            <p:cNvPr id="397" name="object 397"/>
            <p:cNvSpPr/>
            <p:nvPr/>
          </p:nvSpPr>
          <p:spPr>
            <a:xfrm>
              <a:off x="4674099" y="5528311"/>
              <a:ext cx="36195" cy="53340"/>
            </a:xfrm>
            <a:custGeom>
              <a:avLst/>
              <a:gdLst/>
              <a:ahLst/>
              <a:cxnLst/>
              <a:rect l="l" t="t" r="r" b="b"/>
              <a:pathLst>
                <a:path w="36195" h="53339">
                  <a:moveTo>
                    <a:pt x="0" y="53340"/>
                  </a:moveTo>
                  <a:lnTo>
                    <a:pt x="35881" y="53340"/>
                  </a:lnTo>
                  <a:lnTo>
                    <a:pt x="35881" y="0"/>
                  </a:lnTo>
                  <a:lnTo>
                    <a:pt x="0" y="0"/>
                  </a:lnTo>
                  <a:lnTo>
                    <a:pt x="0" y="5334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8" name="object 398"/>
          <p:cNvSpPr/>
          <p:nvPr/>
        </p:nvSpPr>
        <p:spPr>
          <a:xfrm>
            <a:off x="4674095" y="5445761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60" h="135889">
                <a:moveTo>
                  <a:pt x="136969" y="0"/>
                </a:moveTo>
                <a:lnTo>
                  <a:pt x="101079" y="0"/>
                </a:lnTo>
                <a:lnTo>
                  <a:pt x="101079" y="50800"/>
                </a:lnTo>
                <a:lnTo>
                  <a:pt x="35877" y="50800"/>
                </a:lnTo>
                <a:lnTo>
                  <a:pt x="35877" y="0"/>
                </a:lnTo>
                <a:lnTo>
                  <a:pt x="0" y="0"/>
                </a:lnTo>
                <a:lnTo>
                  <a:pt x="0" y="50800"/>
                </a:lnTo>
                <a:lnTo>
                  <a:pt x="0" y="82550"/>
                </a:lnTo>
                <a:lnTo>
                  <a:pt x="101079" y="82550"/>
                </a:lnTo>
                <a:lnTo>
                  <a:pt x="101079" y="135890"/>
                </a:lnTo>
                <a:lnTo>
                  <a:pt x="136969" y="135890"/>
                </a:lnTo>
                <a:lnTo>
                  <a:pt x="136969" y="82550"/>
                </a:lnTo>
                <a:lnTo>
                  <a:pt x="136969" y="50800"/>
                </a:lnTo>
                <a:lnTo>
                  <a:pt x="136969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9" name="object 399"/>
          <p:cNvGrpSpPr/>
          <p:nvPr/>
        </p:nvGrpSpPr>
        <p:grpSpPr>
          <a:xfrm>
            <a:off x="7933128" y="5052391"/>
            <a:ext cx="756920" cy="266700"/>
            <a:chOff x="7933128" y="5052391"/>
            <a:chExt cx="756920" cy="266700"/>
          </a:xfrm>
        </p:grpSpPr>
        <p:pic>
          <p:nvPicPr>
            <p:cNvPr id="400" name="object 400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7933128" y="5111521"/>
              <a:ext cx="316688" cy="144781"/>
            </a:xfrm>
            <a:prstGeom prst="rect">
              <a:avLst/>
            </a:prstGeom>
          </p:spPr>
        </p:pic>
        <p:pic>
          <p:nvPicPr>
            <p:cNvPr id="401" name="object 401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8274506" y="5111521"/>
              <a:ext cx="167335" cy="206960"/>
            </a:xfrm>
            <a:prstGeom prst="rect">
              <a:avLst/>
            </a:prstGeom>
          </p:spPr>
        </p:pic>
        <p:pic>
          <p:nvPicPr>
            <p:cNvPr id="402" name="object 402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8461043" y="5052391"/>
              <a:ext cx="153619" cy="207874"/>
            </a:xfrm>
            <a:prstGeom prst="rect">
              <a:avLst/>
            </a:prstGeom>
          </p:spPr>
        </p:pic>
        <p:sp>
          <p:nvSpPr>
            <p:cNvPr id="403" name="object 403"/>
            <p:cNvSpPr/>
            <p:nvPr/>
          </p:nvSpPr>
          <p:spPr>
            <a:xfrm>
              <a:off x="8643225" y="5224381"/>
              <a:ext cx="46990" cy="81915"/>
            </a:xfrm>
            <a:custGeom>
              <a:avLst/>
              <a:gdLst/>
              <a:ahLst/>
              <a:cxnLst/>
              <a:rect l="l" t="t" r="r" b="b"/>
              <a:pathLst>
                <a:path w="46990" h="81914">
                  <a:moveTo>
                    <a:pt x="46415" y="0"/>
                  </a:moveTo>
                  <a:lnTo>
                    <a:pt x="3985" y="0"/>
                  </a:lnTo>
                  <a:lnTo>
                    <a:pt x="3985" y="42429"/>
                  </a:lnTo>
                  <a:lnTo>
                    <a:pt x="23630" y="42429"/>
                  </a:lnTo>
                  <a:lnTo>
                    <a:pt x="0" y="81443"/>
                  </a:lnTo>
                  <a:lnTo>
                    <a:pt x="24775" y="81443"/>
                  </a:lnTo>
                  <a:lnTo>
                    <a:pt x="46415" y="46699"/>
                  </a:lnTo>
                  <a:lnTo>
                    <a:pt x="4641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9345" y="2280819"/>
            <a:ext cx="505459" cy="312420"/>
          </a:xfrm>
          <a:custGeom>
            <a:avLst/>
            <a:gdLst/>
            <a:ahLst/>
            <a:cxnLst/>
            <a:rect l="l" t="t" r="r" b="b"/>
            <a:pathLst>
              <a:path w="505459" h="312419">
                <a:moveTo>
                  <a:pt x="371182" y="133045"/>
                </a:moveTo>
                <a:lnTo>
                  <a:pt x="357949" y="79933"/>
                </a:lnTo>
                <a:lnTo>
                  <a:pt x="319595" y="37198"/>
                </a:lnTo>
                <a:lnTo>
                  <a:pt x="282384" y="16916"/>
                </a:lnTo>
                <a:lnTo>
                  <a:pt x="237807" y="4229"/>
                </a:lnTo>
                <a:lnTo>
                  <a:pt x="187642" y="0"/>
                </a:lnTo>
                <a:lnTo>
                  <a:pt x="160413" y="1193"/>
                </a:lnTo>
                <a:lnTo>
                  <a:pt x="111112" y="10795"/>
                </a:lnTo>
                <a:lnTo>
                  <a:pt x="68999" y="29794"/>
                </a:lnTo>
                <a:lnTo>
                  <a:pt x="36131" y="56870"/>
                </a:lnTo>
                <a:lnTo>
                  <a:pt x="13093" y="91592"/>
                </a:lnTo>
                <a:lnTo>
                  <a:pt x="1447" y="132397"/>
                </a:lnTo>
                <a:lnTo>
                  <a:pt x="0" y="154990"/>
                </a:lnTo>
                <a:lnTo>
                  <a:pt x="0" y="157276"/>
                </a:lnTo>
                <a:lnTo>
                  <a:pt x="5816" y="200990"/>
                </a:lnTo>
                <a:lnTo>
                  <a:pt x="23291" y="238887"/>
                </a:lnTo>
                <a:lnTo>
                  <a:pt x="51358" y="269862"/>
                </a:lnTo>
                <a:lnTo>
                  <a:pt x="89027" y="292836"/>
                </a:lnTo>
                <a:lnTo>
                  <a:pt x="134912" y="307060"/>
                </a:lnTo>
                <a:lnTo>
                  <a:pt x="187642" y="311810"/>
                </a:lnTo>
                <a:lnTo>
                  <a:pt x="213423" y="310756"/>
                </a:lnTo>
                <a:lnTo>
                  <a:pt x="260794" y="302298"/>
                </a:lnTo>
                <a:lnTo>
                  <a:pt x="302133" y="285610"/>
                </a:lnTo>
                <a:lnTo>
                  <a:pt x="334772" y="262064"/>
                </a:lnTo>
                <a:lnTo>
                  <a:pt x="365302" y="215684"/>
                </a:lnTo>
                <a:lnTo>
                  <a:pt x="371182" y="179679"/>
                </a:lnTo>
                <a:lnTo>
                  <a:pt x="371182" y="176479"/>
                </a:lnTo>
                <a:lnTo>
                  <a:pt x="277583" y="176479"/>
                </a:lnTo>
                <a:lnTo>
                  <a:pt x="277583" y="179679"/>
                </a:lnTo>
                <a:lnTo>
                  <a:pt x="276110" y="190233"/>
                </a:lnTo>
                <a:lnTo>
                  <a:pt x="241096" y="219494"/>
                </a:lnTo>
                <a:lnTo>
                  <a:pt x="187642" y="226314"/>
                </a:lnTo>
                <a:lnTo>
                  <a:pt x="165049" y="225285"/>
                </a:lnTo>
                <a:lnTo>
                  <a:pt x="116420" y="209854"/>
                </a:lnTo>
                <a:lnTo>
                  <a:pt x="95021" y="174879"/>
                </a:lnTo>
                <a:lnTo>
                  <a:pt x="93599" y="158648"/>
                </a:lnTo>
                <a:lnTo>
                  <a:pt x="93599" y="154076"/>
                </a:lnTo>
                <a:lnTo>
                  <a:pt x="106565" y="111988"/>
                </a:lnTo>
                <a:lnTo>
                  <a:pt x="145808" y="89725"/>
                </a:lnTo>
                <a:lnTo>
                  <a:pt x="187185" y="85496"/>
                </a:lnTo>
                <a:lnTo>
                  <a:pt x="206883" y="86296"/>
                </a:lnTo>
                <a:lnTo>
                  <a:pt x="253161" y="98298"/>
                </a:lnTo>
                <a:lnTo>
                  <a:pt x="277583" y="133045"/>
                </a:lnTo>
                <a:lnTo>
                  <a:pt x="277583" y="136245"/>
                </a:lnTo>
                <a:lnTo>
                  <a:pt x="371182" y="136245"/>
                </a:lnTo>
                <a:lnTo>
                  <a:pt x="371182" y="133045"/>
                </a:lnTo>
                <a:close/>
              </a:path>
              <a:path w="505459" h="312419">
                <a:moveTo>
                  <a:pt x="505421" y="87731"/>
                </a:moveTo>
                <a:lnTo>
                  <a:pt x="413651" y="87731"/>
                </a:lnTo>
                <a:lnTo>
                  <a:pt x="413651" y="306171"/>
                </a:lnTo>
                <a:lnTo>
                  <a:pt x="505421" y="306171"/>
                </a:lnTo>
                <a:lnTo>
                  <a:pt x="505421" y="877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72997" y="2287271"/>
            <a:ext cx="306705" cy="299720"/>
          </a:xfrm>
          <a:custGeom>
            <a:avLst/>
            <a:gdLst/>
            <a:ahLst/>
            <a:cxnLst/>
            <a:rect l="l" t="t" r="r" b="b"/>
            <a:pathLst>
              <a:path w="306705" h="299719">
                <a:moveTo>
                  <a:pt x="306349" y="0"/>
                </a:moveTo>
                <a:lnTo>
                  <a:pt x="0" y="0"/>
                </a:lnTo>
                <a:lnTo>
                  <a:pt x="0" y="81280"/>
                </a:lnTo>
                <a:lnTo>
                  <a:pt x="214579" y="81280"/>
                </a:lnTo>
                <a:lnTo>
                  <a:pt x="214579" y="299720"/>
                </a:lnTo>
                <a:lnTo>
                  <a:pt x="306349" y="299720"/>
                </a:lnTo>
                <a:lnTo>
                  <a:pt x="306349" y="81280"/>
                </a:lnTo>
                <a:lnTo>
                  <a:pt x="3063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7779" y="2287271"/>
            <a:ext cx="278130" cy="299720"/>
          </a:xfrm>
          <a:custGeom>
            <a:avLst/>
            <a:gdLst/>
            <a:ahLst/>
            <a:cxnLst/>
            <a:rect l="l" t="t" r="r" b="b"/>
            <a:pathLst>
              <a:path w="278130" h="299719">
                <a:moveTo>
                  <a:pt x="277583" y="0"/>
                </a:moveTo>
                <a:lnTo>
                  <a:pt x="0" y="0"/>
                </a:lnTo>
                <a:lnTo>
                  <a:pt x="0" y="78740"/>
                </a:lnTo>
                <a:lnTo>
                  <a:pt x="0" y="110490"/>
                </a:lnTo>
                <a:lnTo>
                  <a:pt x="0" y="187960"/>
                </a:lnTo>
                <a:lnTo>
                  <a:pt x="0" y="220980"/>
                </a:lnTo>
                <a:lnTo>
                  <a:pt x="0" y="299720"/>
                </a:lnTo>
                <a:lnTo>
                  <a:pt x="277583" y="299720"/>
                </a:lnTo>
                <a:lnTo>
                  <a:pt x="277583" y="220980"/>
                </a:lnTo>
                <a:lnTo>
                  <a:pt x="91770" y="220980"/>
                </a:lnTo>
                <a:lnTo>
                  <a:pt x="91770" y="187960"/>
                </a:lnTo>
                <a:lnTo>
                  <a:pt x="268465" y="187960"/>
                </a:lnTo>
                <a:lnTo>
                  <a:pt x="268465" y="110490"/>
                </a:lnTo>
                <a:lnTo>
                  <a:pt x="91770" y="110490"/>
                </a:lnTo>
                <a:lnTo>
                  <a:pt x="91770" y="78740"/>
                </a:lnTo>
                <a:lnTo>
                  <a:pt x="277583" y="78740"/>
                </a:lnTo>
                <a:lnTo>
                  <a:pt x="2775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7877" y="2286763"/>
            <a:ext cx="1421765" cy="361315"/>
          </a:xfrm>
          <a:custGeom>
            <a:avLst/>
            <a:gdLst/>
            <a:ahLst/>
            <a:cxnLst/>
            <a:rect l="l" t="t" r="r" b="b"/>
            <a:pathLst>
              <a:path w="1421764" h="361314">
                <a:moveTo>
                  <a:pt x="352005" y="217678"/>
                </a:moveTo>
                <a:lnTo>
                  <a:pt x="306349" y="217678"/>
                </a:lnTo>
                <a:lnTo>
                  <a:pt x="306349" y="508"/>
                </a:lnTo>
                <a:lnTo>
                  <a:pt x="214579" y="508"/>
                </a:lnTo>
                <a:lnTo>
                  <a:pt x="214579" y="217678"/>
                </a:lnTo>
                <a:lnTo>
                  <a:pt x="91770" y="217678"/>
                </a:lnTo>
                <a:lnTo>
                  <a:pt x="91770" y="508"/>
                </a:lnTo>
                <a:lnTo>
                  <a:pt x="0" y="508"/>
                </a:lnTo>
                <a:lnTo>
                  <a:pt x="0" y="217678"/>
                </a:lnTo>
                <a:lnTo>
                  <a:pt x="0" y="300228"/>
                </a:lnTo>
                <a:lnTo>
                  <a:pt x="260235" y="300228"/>
                </a:lnTo>
                <a:lnTo>
                  <a:pt x="260235" y="361188"/>
                </a:lnTo>
                <a:lnTo>
                  <a:pt x="352005" y="361188"/>
                </a:lnTo>
                <a:lnTo>
                  <a:pt x="352005" y="300228"/>
                </a:lnTo>
                <a:lnTo>
                  <a:pt x="352005" y="217678"/>
                </a:lnTo>
                <a:close/>
              </a:path>
              <a:path w="1421764" h="361314">
                <a:moveTo>
                  <a:pt x="703567" y="0"/>
                </a:moveTo>
                <a:lnTo>
                  <a:pt x="611797" y="0"/>
                </a:lnTo>
                <a:lnTo>
                  <a:pt x="478472" y="172821"/>
                </a:lnTo>
                <a:lnTo>
                  <a:pt x="478472" y="0"/>
                </a:lnTo>
                <a:lnTo>
                  <a:pt x="388073" y="0"/>
                </a:lnTo>
                <a:lnTo>
                  <a:pt x="388073" y="299923"/>
                </a:lnTo>
                <a:lnTo>
                  <a:pt x="479844" y="299923"/>
                </a:lnTo>
                <a:lnTo>
                  <a:pt x="613168" y="127101"/>
                </a:lnTo>
                <a:lnTo>
                  <a:pt x="613168" y="299923"/>
                </a:lnTo>
                <a:lnTo>
                  <a:pt x="703567" y="299923"/>
                </a:lnTo>
                <a:lnTo>
                  <a:pt x="703567" y="0"/>
                </a:lnTo>
                <a:close/>
              </a:path>
              <a:path w="1421764" h="361314">
                <a:moveTo>
                  <a:pt x="1083411" y="286207"/>
                </a:moveTo>
                <a:lnTo>
                  <a:pt x="1067943" y="250545"/>
                </a:lnTo>
                <a:lnTo>
                  <a:pt x="1035011" y="174650"/>
                </a:lnTo>
                <a:lnTo>
                  <a:pt x="997115" y="87325"/>
                </a:lnTo>
                <a:lnTo>
                  <a:pt x="959231" y="0"/>
                </a:lnTo>
                <a:lnTo>
                  <a:pt x="943711" y="0"/>
                </a:lnTo>
                <a:lnTo>
                  <a:pt x="943711" y="174650"/>
                </a:lnTo>
                <a:lnTo>
                  <a:pt x="873404" y="174650"/>
                </a:lnTo>
                <a:lnTo>
                  <a:pt x="908558" y="87325"/>
                </a:lnTo>
                <a:lnTo>
                  <a:pt x="943711" y="174650"/>
                </a:lnTo>
                <a:lnTo>
                  <a:pt x="943711" y="0"/>
                </a:lnTo>
                <a:lnTo>
                  <a:pt x="857885" y="0"/>
                </a:lnTo>
                <a:lnTo>
                  <a:pt x="733691" y="286207"/>
                </a:lnTo>
                <a:lnTo>
                  <a:pt x="733691" y="299923"/>
                </a:lnTo>
                <a:lnTo>
                  <a:pt x="823175" y="299923"/>
                </a:lnTo>
                <a:lnTo>
                  <a:pt x="842810" y="250545"/>
                </a:lnTo>
                <a:lnTo>
                  <a:pt x="974293" y="250545"/>
                </a:lnTo>
                <a:lnTo>
                  <a:pt x="993940" y="299923"/>
                </a:lnTo>
                <a:lnTo>
                  <a:pt x="1083411" y="299923"/>
                </a:lnTo>
                <a:lnTo>
                  <a:pt x="1083411" y="286207"/>
                </a:lnTo>
                <a:close/>
              </a:path>
              <a:path w="1421764" h="361314">
                <a:moveTo>
                  <a:pt x="1421739" y="0"/>
                </a:moveTo>
                <a:lnTo>
                  <a:pt x="1147330" y="0"/>
                </a:lnTo>
                <a:lnTo>
                  <a:pt x="1143685" y="163220"/>
                </a:lnTo>
                <a:lnTo>
                  <a:pt x="1142834" y="176809"/>
                </a:lnTo>
                <a:lnTo>
                  <a:pt x="1119428" y="214477"/>
                </a:lnTo>
                <a:lnTo>
                  <a:pt x="1099388" y="217627"/>
                </a:lnTo>
                <a:lnTo>
                  <a:pt x="1088440" y="217627"/>
                </a:lnTo>
                <a:lnTo>
                  <a:pt x="1088440" y="299923"/>
                </a:lnTo>
                <a:lnTo>
                  <a:pt x="1116749" y="299923"/>
                </a:lnTo>
                <a:lnTo>
                  <a:pt x="1141653" y="297865"/>
                </a:lnTo>
                <a:lnTo>
                  <a:pt x="1182065" y="281406"/>
                </a:lnTo>
                <a:lnTo>
                  <a:pt x="1209865" y="248627"/>
                </a:lnTo>
                <a:lnTo>
                  <a:pt x="1224699" y="200393"/>
                </a:lnTo>
                <a:lnTo>
                  <a:pt x="1229525" y="82296"/>
                </a:lnTo>
                <a:lnTo>
                  <a:pt x="1329956" y="82296"/>
                </a:lnTo>
                <a:lnTo>
                  <a:pt x="1329956" y="299923"/>
                </a:lnTo>
                <a:lnTo>
                  <a:pt x="1421739" y="299923"/>
                </a:lnTo>
                <a:lnTo>
                  <a:pt x="1421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48050" y="2286763"/>
            <a:ext cx="446405" cy="300355"/>
          </a:xfrm>
          <a:custGeom>
            <a:avLst/>
            <a:gdLst/>
            <a:ahLst/>
            <a:cxnLst/>
            <a:rect l="l" t="t" r="r" b="b"/>
            <a:pathLst>
              <a:path w="446404" h="300355">
                <a:moveTo>
                  <a:pt x="310464" y="192024"/>
                </a:moveTo>
                <a:lnTo>
                  <a:pt x="308864" y="172758"/>
                </a:lnTo>
                <a:lnTo>
                  <a:pt x="308749" y="171450"/>
                </a:lnTo>
                <a:lnTo>
                  <a:pt x="308546" y="169037"/>
                </a:lnTo>
                <a:lnTo>
                  <a:pt x="293255" y="131889"/>
                </a:lnTo>
                <a:lnTo>
                  <a:pt x="262775" y="106629"/>
                </a:lnTo>
                <a:lnTo>
                  <a:pt x="217805" y="93941"/>
                </a:lnTo>
                <a:lnTo>
                  <a:pt x="216865" y="93891"/>
                </a:lnTo>
                <a:lnTo>
                  <a:pt x="216865" y="205587"/>
                </a:lnTo>
                <a:lnTo>
                  <a:pt x="214515" y="211226"/>
                </a:lnTo>
                <a:lnTo>
                  <a:pt x="205066" y="218541"/>
                </a:lnTo>
                <a:lnTo>
                  <a:pt x="197688" y="220370"/>
                </a:lnTo>
                <a:lnTo>
                  <a:pt x="91770" y="220370"/>
                </a:lnTo>
                <a:lnTo>
                  <a:pt x="91770" y="171450"/>
                </a:lnTo>
                <a:lnTo>
                  <a:pt x="187655" y="171450"/>
                </a:lnTo>
                <a:lnTo>
                  <a:pt x="216865" y="205587"/>
                </a:lnTo>
                <a:lnTo>
                  <a:pt x="216865" y="93891"/>
                </a:lnTo>
                <a:lnTo>
                  <a:pt x="189928" y="92354"/>
                </a:lnTo>
                <a:lnTo>
                  <a:pt x="91770" y="92354"/>
                </a:lnTo>
                <a:lnTo>
                  <a:pt x="91770" y="0"/>
                </a:lnTo>
                <a:lnTo>
                  <a:pt x="0" y="0"/>
                </a:lnTo>
                <a:lnTo>
                  <a:pt x="0" y="299466"/>
                </a:lnTo>
                <a:lnTo>
                  <a:pt x="189928" y="299466"/>
                </a:lnTo>
                <a:lnTo>
                  <a:pt x="217627" y="297840"/>
                </a:lnTo>
                <a:lnTo>
                  <a:pt x="262483" y="284810"/>
                </a:lnTo>
                <a:lnTo>
                  <a:pt x="293128" y="258889"/>
                </a:lnTo>
                <a:lnTo>
                  <a:pt x="308533" y="220941"/>
                </a:lnTo>
                <a:lnTo>
                  <a:pt x="310464" y="197510"/>
                </a:lnTo>
                <a:lnTo>
                  <a:pt x="310464" y="192024"/>
                </a:lnTo>
                <a:close/>
              </a:path>
              <a:path w="446404" h="300355">
                <a:moveTo>
                  <a:pt x="446062" y="191008"/>
                </a:moveTo>
                <a:lnTo>
                  <a:pt x="354291" y="191008"/>
                </a:lnTo>
                <a:lnTo>
                  <a:pt x="354291" y="300228"/>
                </a:lnTo>
                <a:lnTo>
                  <a:pt x="446062" y="300228"/>
                </a:lnTo>
                <a:lnTo>
                  <a:pt x="446062" y="1910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02341" y="2287271"/>
            <a:ext cx="315595" cy="299720"/>
          </a:xfrm>
          <a:custGeom>
            <a:avLst/>
            <a:gdLst/>
            <a:ahLst/>
            <a:cxnLst/>
            <a:rect l="l" t="t" r="r" b="b"/>
            <a:pathLst>
              <a:path w="315595" h="299719">
                <a:moveTo>
                  <a:pt x="315493" y="0"/>
                </a:moveTo>
                <a:lnTo>
                  <a:pt x="223710" y="0"/>
                </a:lnTo>
                <a:lnTo>
                  <a:pt x="223710" y="107950"/>
                </a:lnTo>
                <a:lnTo>
                  <a:pt x="91770" y="107950"/>
                </a:lnTo>
                <a:lnTo>
                  <a:pt x="91770" y="0"/>
                </a:lnTo>
                <a:lnTo>
                  <a:pt x="0" y="0"/>
                </a:lnTo>
                <a:lnTo>
                  <a:pt x="0" y="107950"/>
                </a:lnTo>
                <a:lnTo>
                  <a:pt x="0" y="190500"/>
                </a:lnTo>
                <a:lnTo>
                  <a:pt x="223710" y="190500"/>
                </a:lnTo>
                <a:lnTo>
                  <a:pt x="223710" y="299720"/>
                </a:lnTo>
                <a:lnTo>
                  <a:pt x="315493" y="299720"/>
                </a:lnTo>
                <a:lnTo>
                  <a:pt x="315493" y="190500"/>
                </a:lnTo>
                <a:lnTo>
                  <a:pt x="315493" y="107950"/>
                </a:lnTo>
                <a:lnTo>
                  <a:pt x="3154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76270" y="2286757"/>
            <a:ext cx="404495" cy="300355"/>
          </a:xfrm>
          <a:custGeom>
            <a:avLst/>
            <a:gdLst/>
            <a:ahLst/>
            <a:cxnLst/>
            <a:rect l="l" t="t" r="r" b="b"/>
            <a:pathLst>
              <a:path w="404495" h="300355">
                <a:moveTo>
                  <a:pt x="91767" y="0"/>
                </a:moveTo>
                <a:lnTo>
                  <a:pt x="0" y="0"/>
                </a:lnTo>
                <a:lnTo>
                  <a:pt x="0" y="299465"/>
                </a:lnTo>
                <a:lnTo>
                  <a:pt x="173494" y="299465"/>
                </a:lnTo>
                <a:lnTo>
                  <a:pt x="201184" y="297837"/>
                </a:lnTo>
                <a:lnTo>
                  <a:pt x="246046" y="284807"/>
                </a:lnTo>
                <a:lnTo>
                  <a:pt x="276690" y="258889"/>
                </a:lnTo>
                <a:lnTo>
                  <a:pt x="292096" y="220942"/>
                </a:lnTo>
                <a:lnTo>
                  <a:pt x="292143" y="220370"/>
                </a:lnTo>
                <a:lnTo>
                  <a:pt x="91767" y="220370"/>
                </a:lnTo>
                <a:lnTo>
                  <a:pt x="91767" y="170992"/>
                </a:lnTo>
                <a:lnTo>
                  <a:pt x="292274" y="170992"/>
                </a:lnTo>
                <a:lnTo>
                  <a:pt x="292112" y="169035"/>
                </a:lnTo>
                <a:lnTo>
                  <a:pt x="276819" y="131885"/>
                </a:lnTo>
                <a:lnTo>
                  <a:pt x="246337" y="106625"/>
                </a:lnTo>
                <a:lnTo>
                  <a:pt x="201368" y="93939"/>
                </a:lnTo>
                <a:lnTo>
                  <a:pt x="173494" y="92354"/>
                </a:lnTo>
                <a:lnTo>
                  <a:pt x="91767" y="92354"/>
                </a:lnTo>
                <a:lnTo>
                  <a:pt x="91767" y="0"/>
                </a:lnTo>
                <a:close/>
              </a:path>
              <a:path w="404495" h="300355">
                <a:moveTo>
                  <a:pt x="292274" y="170992"/>
                </a:moveTo>
                <a:lnTo>
                  <a:pt x="171208" y="170992"/>
                </a:lnTo>
                <a:lnTo>
                  <a:pt x="183994" y="172336"/>
                </a:lnTo>
                <a:lnTo>
                  <a:pt x="193125" y="176365"/>
                </a:lnTo>
                <a:lnTo>
                  <a:pt x="198601" y="183080"/>
                </a:lnTo>
                <a:lnTo>
                  <a:pt x="200337" y="192024"/>
                </a:lnTo>
                <a:lnTo>
                  <a:pt x="200426" y="205588"/>
                </a:lnTo>
                <a:lnTo>
                  <a:pt x="198075" y="211226"/>
                </a:lnTo>
                <a:lnTo>
                  <a:pt x="188625" y="218541"/>
                </a:lnTo>
                <a:lnTo>
                  <a:pt x="181259" y="220370"/>
                </a:lnTo>
                <a:lnTo>
                  <a:pt x="292143" y="220370"/>
                </a:lnTo>
                <a:lnTo>
                  <a:pt x="294022" y="197510"/>
                </a:lnTo>
                <a:lnTo>
                  <a:pt x="294022" y="192024"/>
                </a:lnTo>
                <a:lnTo>
                  <a:pt x="292386" y="172336"/>
                </a:lnTo>
                <a:lnTo>
                  <a:pt x="292274" y="170992"/>
                </a:lnTo>
                <a:close/>
              </a:path>
              <a:path w="404495" h="300355">
                <a:moveTo>
                  <a:pt x="404056" y="0"/>
                </a:moveTo>
                <a:lnTo>
                  <a:pt x="312289" y="0"/>
                </a:lnTo>
                <a:lnTo>
                  <a:pt x="312289" y="299923"/>
                </a:lnTo>
                <a:lnTo>
                  <a:pt x="404056" y="299923"/>
                </a:lnTo>
                <a:lnTo>
                  <a:pt x="4040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38751" y="2287271"/>
            <a:ext cx="278130" cy="299720"/>
          </a:xfrm>
          <a:custGeom>
            <a:avLst/>
            <a:gdLst/>
            <a:ahLst/>
            <a:cxnLst/>
            <a:rect l="l" t="t" r="r" b="b"/>
            <a:pathLst>
              <a:path w="278129" h="299719">
                <a:moveTo>
                  <a:pt x="277596" y="0"/>
                </a:moveTo>
                <a:lnTo>
                  <a:pt x="0" y="0"/>
                </a:lnTo>
                <a:lnTo>
                  <a:pt x="0" y="78740"/>
                </a:lnTo>
                <a:lnTo>
                  <a:pt x="0" y="110490"/>
                </a:lnTo>
                <a:lnTo>
                  <a:pt x="0" y="187960"/>
                </a:lnTo>
                <a:lnTo>
                  <a:pt x="0" y="220980"/>
                </a:lnTo>
                <a:lnTo>
                  <a:pt x="0" y="299720"/>
                </a:lnTo>
                <a:lnTo>
                  <a:pt x="277596" y="299720"/>
                </a:lnTo>
                <a:lnTo>
                  <a:pt x="277596" y="220980"/>
                </a:lnTo>
                <a:lnTo>
                  <a:pt x="91782" y="220980"/>
                </a:lnTo>
                <a:lnTo>
                  <a:pt x="91782" y="187960"/>
                </a:lnTo>
                <a:lnTo>
                  <a:pt x="268465" y="187960"/>
                </a:lnTo>
                <a:lnTo>
                  <a:pt x="268465" y="110490"/>
                </a:lnTo>
                <a:lnTo>
                  <a:pt x="91782" y="110490"/>
                </a:lnTo>
                <a:lnTo>
                  <a:pt x="91782" y="78740"/>
                </a:lnTo>
                <a:lnTo>
                  <a:pt x="277596" y="78740"/>
                </a:lnTo>
                <a:lnTo>
                  <a:pt x="2775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51478" y="2368551"/>
            <a:ext cx="92075" cy="218440"/>
          </a:xfrm>
          <a:custGeom>
            <a:avLst/>
            <a:gdLst/>
            <a:ahLst/>
            <a:cxnLst/>
            <a:rect l="l" t="t" r="r" b="b"/>
            <a:pathLst>
              <a:path w="92075" h="218439">
                <a:moveTo>
                  <a:pt x="0" y="218439"/>
                </a:moveTo>
                <a:lnTo>
                  <a:pt x="91767" y="218439"/>
                </a:lnTo>
                <a:lnTo>
                  <a:pt x="91767" y="0"/>
                </a:lnTo>
                <a:lnTo>
                  <a:pt x="0" y="0"/>
                </a:lnTo>
                <a:lnTo>
                  <a:pt x="0" y="2184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51475" y="2287271"/>
            <a:ext cx="306705" cy="299720"/>
          </a:xfrm>
          <a:custGeom>
            <a:avLst/>
            <a:gdLst/>
            <a:ahLst/>
            <a:cxnLst/>
            <a:rect l="l" t="t" r="r" b="b"/>
            <a:pathLst>
              <a:path w="306704" h="299719">
                <a:moveTo>
                  <a:pt x="306362" y="0"/>
                </a:moveTo>
                <a:lnTo>
                  <a:pt x="0" y="0"/>
                </a:lnTo>
                <a:lnTo>
                  <a:pt x="0" y="81280"/>
                </a:lnTo>
                <a:lnTo>
                  <a:pt x="214591" y="81280"/>
                </a:lnTo>
                <a:lnTo>
                  <a:pt x="214591" y="299720"/>
                </a:lnTo>
                <a:lnTo>
                  <a:pt x="306362" y="299720"/>
                </a:lnTo>
                <a:lnTo>
                  <a:pt x="306362" y="81280"/>
                </a:lnTo>
                <a:lnTo>
                  <a:pt x="3063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16270" y="2280819"/>
            <a:ext cx="1037590" cy="312420"/>
          </a:xfrm>
          <a:custGeom>
            <a:avLst/>
            <a:gdLst/>
            <a:ahLst/>
            <a:cxnLst/>
            <a:rect l="l" t="t" r="r" b="b"/>
            <a:pathLst>
              <a:path w="1037590" h="312419">
                <a:moveTo>
                  <a:pt x="315493" y="107442"/>
                </a:moveTo>
                <a:lnTo>
                  <a:pt x="307492" y="65036"/>
                </a:lnTo>
                <a:lnTo>
                  <a:pt x="283527" y="32918"/>
                </a:lnTo>
                <a:lnTo>
                  <a:pt x="245402" y="12687"/>
                </a:lnTo>
                <a:lnTo>
                  <a:pt x="221894" y="7670"/>
                </a:lnTo>
                <a:lnTo>
                  <a:pt x="221894" y="107442"/>
                </a:lnTo>
                <a:lnTo>
                  <a:pt x="221894" y="112014"/>
                </a:lnTo>
                <a:lnTo>
                  <a:pt x="220065" y="121818"/>
                </a:lnTo>
                <a:lnTo>
                  <a:pt x="214579" y="128816"/>
                </a:lnTo>
                <a:lnTo>
                  <a:pt x="205460" y="133019"/>
                </a:lnTo>
                <a:lnTo>
                  <a:pt x="191770" y="134518"/>
                </a:lnTo>
                <a:lnTo>
                  <a:pt x="91770" y="134518"/>
                </a:lnTo>
                <a:lnTo>
                  <a:pt x="91770" y="85496"/>
                </a:lnTo>
                <a:lnTo>
                  <a:pt x="192671" y="85496"/>
                </a:lnTo>
                <a:lnTo>
                  <a:pt x="205460" y="86868"/>
                </a:lnTo>
                <a:lnTo>
                  <a:pt x="214579" y="90982"/>
                </a:lnTo>
                <a:lnTo>
                  <a:pt x="220065" y="97840"/>
                </a:lnTo>
                <a:lnTo>
                  <a:pt x="221894" y="107442"/>
                </a:lnTo>
                <a:lnTo>
                  <a:pt x="221894" y="7670"/>
                </a:lnTo>
                <a:lnTo>
                  <a:pt x="221716" y="7632"/>
                </a:lnTo>
                <a:lnTo>
                  <a:pt x="194957" y="5943"/>
                </a:lnTo>
                <a:lnTo>
                  <a:pt x="0" y="5943"/>
                </a:lnTo>
                <a:lnTo>
                  <a:pt x="0" y="305866"/>
                </a:lnTo>
                <a:lnTo>
                  <a:pt x="91770" y="305866"/>
                </a:lnTo>
                <a:lnTo>
                  <a:pt x="91770" y="213969"/>
                </a:lnTo>
                <a:lnTo>
                  <a:pt x="194957" y="213969"/>
                </a:lnTo>
                <a:lnTo>
                  <a:pt x="245402" y="207162"/>
                </a:lnTo>
                <a:lnTo>
                  <a:pt x="283527" y="186766"/>
                </a:lnTo>
                <a:lnTo>
                  <a:pt x="307492" y="154470"/>
                </a:lnTo>
                <a:lnTo>
                  <a:pt x="315493" y="112014"/>
                </a:lnTo>
                <a:lnTo>
                  <a:pt x="315493" y="107442"/>
                </a:lnTo>
                <a:close/>
              </a:path>
              <a:path w="1037590" h="312419">
                <a:moveTo>
                  <a:pt x="715835" y="154076"/>
                </a:moveTo>
                <a:lnTo>
                  <a:pt x="714476" y="132588"/>
                </a:lnTo>
                <a:lnTo>
                  <a:pt x="714463" y="132397"/>
                </a:lnTo>
                <a:lnTo>
                  <a:pt x="710234" y="111556"/>
                </a:lnTo>
                <a:lnTo>
                  <a:pt x="710184" y="111264"/>
                </a:lnTo>
                <a:lnTo>
                  <a:pt x="703148" y="91897"/>
                </a:lnTo>
                <a:lnTo>
                  <a:pt x="703046" y="91592"/>
                </a:lnTo>
                <a:lnTo>
                  <a:pt x="699693" y="85496"/>
                </a:lnTo>
                <a:lnTo>
                  <a:pt x="693178" y="73609"/>
                </a:lnTo>
                <a:lnTo>
                  <a:pt x="693051" y="73380"/>
                </a:lnTo>
                <a:lnTo>
                  <a:pt x="680554" y="57010"/>
                </a:lnTo>
                <a:lnTo>
                  <a:pt x="680453" y="56870"/>
                </a:lnTo>
                <a:lnTo>
                  <a:pt x="665505" y="42405"/>
                </a:lnTo>
                <a:lnTo>
                  <a:pt x="648055" y="29806"/>
                </a:lnTo>
                <a:lnTo>
                  <a:pt x="628230" y="19202"/>
                </a:lnTo>
                <a:lnTo>
                  <a:pt x="622300" y="16929"/>
                </a:lnTo>
                <a:lnTo>
                  <a:pt x="622300" y="154076"/>
                </a:lnTo>
                <a:lnTo>
                  <a:pt x="622300" y="158648"/>
                </a:lnTo>
                <a:lnTo>
                  <a:pt x="609714" y="200177"/>
                </a:lnTo>
                <a:lnTo>
                  <a:pt x="571271" y="222135"/>
                </a:lnTo>
                <a:lnTo>
                  <a:pt x="530072" y="226314"/>
                </a:lnTo>
                <a:lnTo>
                  <a:pt x="508469" y="225272"/>
                </a:lnTo>
                <a:lnTo>
                  <a:pt x="461124" y="209626"/>
                </a:lnTo>
                <a:lnTo>
                  <a:pt x="439724" y="174688"/>
                </a:lnTo>
                <a:lnTo>
                  <a:pt x="438302" y="158648"/>
                </a:lnTo>
                <a:lnTo>
                  <a:pt x="438302" y="154076"/>
                </a:lnTo>
                <a:lnTo>
                  <a:pt x="451396" y="112585"/>
                </a:lnTo>
                <a:lnTo>
                  <a:pt x="490347" y="89839"/>
                </a:lnTo>
                <a:lnTo>
                  <a:pt x="530072" y="85496"/>
                </a:lnTo>
                <a:lnTo>
                  <a:pt x="570966" y="89839"/>
                </a:lnTo>
                <a:lnTo>
                  <a:pt x="570547" y="89839"/>
                </a:lnTo>
                <a:lnTo>
                  <a:pt x="599236" y="102641"/>
                </a:lnTo>
                <a:lnTo>
                  <a:pt x="616534" y="124066"/>
                </a:lnTo>
                <a:lnTo>
                  <a:pt x="622300" y="154076"/>
                </a:lnTo>
                <a:lnTo>
                  <a:pt x="622300" y="16929"/>
                </a:lnTo>
                <a:lnTo>
                  <a:pt x="606336" y="10795"/>
                </a:lnTo>
                <a:lnTo>
                  <a:pt x="582688" y="4800"/>
                </a:lnTo>
                <a:lnTo>
                  <a:pt x="557263" y="1193"/>
                </a:lnTo>
                <a:lnTo>
                  <a:pt x="530072" y="0"/>
                </a:lnTo>
                <a:lnTo>
                  <a:pt x="503275" y="1193"/>
                </a:lnTo>
                <a:lnTo>
                  <a:pt x="454647" y="10795"/>
                </a:lnTo>
                <a:lnTo>
                  <a:pt x="413004" y="29806"/>
                </a:lnTo>
                <a:lnTo>
                  <a:pt x="380479" y="57010"/>
                </a:lnTo>
                <a:lnTo>
                  <a:pt x="357682" y="91897"/>
                </a:lnTo>
                <a:lnTo>
                  <a:pt x="350583" y="111264"/>
                </a:lnTo>
                <a:lnTo>
                  <a:pt x="350469" y="111556"/>
                </a:lnTo>
                <a:lnTo>
                  <a:pt x="346189" y="132397"/>
                </a:lnTo>
                <a:lnTo>
                  <a:pt x="346151" y="132588"/>
                </a:lnTo>
                <a:lnTo>
                  <a:pt x="344766" y="154076"/>
                </a:lnTo>
                <a:lnTo>
                  <a:pt x="344805" y="158648"/>
                </a:lnTo>
                <a:lnTo>
                  <a:pt x="346151" y="179679"/>
                </a:lnTo>
                <a:lnTo>
                  <a:pt x="350367" y="200177"/>
                </a:lnTo>
                <a:lnTo>
                  <a:pt x="350469" y="200710"/>
                </a:lnTo>
                <a:lnTo>
                  <a:pt x="367766" y="238658"/>
                </a:lnTo>
                <a:lnTo>
                  <a:pt x="395630" y="269862"/>
                </a:lnTo>
                <a:lnTo>
                  <a:pt x="432816" y="292836"/>
                </a:lnTo>
                <a:lnTo>
                  <a:pt x="478129" y="307060"/>
                </a:lnTo>
                <a:lnTo>
                  <a:pt x="530072" y="311810"/>
                </a:lnTo>
                <a:lnTo>
                  <a:pt x="557263" y="310629"/>
                </a:lnTo>
                <a:lnTo>
                  <a:pt x="606336" y="301129"/>
                </a:lnTo>
                <a:lnTo>
                  <a:pt x="648042" y="282346"/>
                </a:lnTo>
                <a:lnTo>
                  <a:pt x="680453" y="255371"/>
                </a:lnTo>
                <a:lnTo>
                  <a:pt x="703046" y="220662"/>
                </a:lnTo>
                <a:lnTo>
                  <a:pt x="714463" y="179870"/>
                </a:lnTo>
                <a:lnTo>
                  <a:pt x="715810" y="158648"/>
                </a:lnTo>
                <a:lnTo>
                  <a:pt x="715835" y="154076"/>
                </a:lnTo>
                <a:close/>
              </a:path>
              <a:path w="1037590" h="312419">
                <a:moveTo>
                  <a:pt x="1037310" y="6451"/>
                </a:moveTo>
                <a:lnTo>
                  <a:pt x="759714" y="6451"/>
                </a:lnTo>
                <a:lnTo>
                  <a:pt x="759714" y="85191"/>
                </a:lnTo>
                <a:lnTo>
                  <a:pt x="759714" y="116941"/>
                </a:lnTo>
                <a:lnTo>
                  <a:pt x="759714" y="194411"/>
                </a:lnTo>
                <a:lnTo>
                  <a:pt x="759714" y="227431"/>
                </a:lnTo>
                <a:lnTo>
                  <a:pt x="759714" y="306171"/>
                </a:lnTo>
                <a:lnTo>
                  <a:pt x="1037310" y="306171"/>
                </a:lnTo>
                <a:lnTo>
                  <a:pt x="1037310" y="227431"/>
                </a:lnTo>
                <a:lnTo>
                  <a:pt x="851484" y="227431"/>
                </a:lnTo>
                <a:lnTo>
                  <a:pt x="851484" y="194411"/>
                </a:lnTo>
                <a:lnTo>
                  <a:pt x="1028179" y="194411"/>
                </a:lnTo>
                <a:lnTo>
                  <a:pt x="1028179" y="116941"/>
                </a:lnTo>
                <a:lnTo>
                  <a:pt x="851484" y="116941"/>
                </a:lnTo>
                <a:lnTo>
                  <a:pt x="851484" y="85191"/>
                </a:lnTo>
                <a:lnTo>
                  <a:pt x="1037310" y="85191"/>
                </a:lnTo>
                <a:lnTo>
                  <a:pt x="1037310" y="6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06090" y="2286757"/>
            <a:ext cx="323850" cy="300355"/>
          </a:xfrm>
          <a:custGeom>
            <a:avLst/>
            <a:gdLst/>
            <a:ahLst/>
            <a:cxnLst/>
            <a:rect l="l" t="t" r="r" b="b"/>
            <a:pathLst>
              <a:path w="323850" h="300355">
                <a:moveTo>
                  <a:pt x="323697" y="0"/>
                </a:moveTo>
                <a:lnTo>
                  <a:pt x="215953" y="0"/>
                </a:lnTo>
                <a:lnTo>
                  <a:pt x="126014" y="108813"/>
                </a:lnTo>
                <a:lnTo>
                  <a:pt x="91767" y="108813"/>
                </a:lnTo>
                <a:lnTo>
                  <a:pt x="91767" y="0"/>
                </a:lnTo>
                <a:lnTo>
                  <a:pt x="0" y="0"/>
                </a:lnTo>
                <a:lnTo>
                  <a:pt x="0" y="299923"/>
                </a:lnTo>
                <a:lnTo>
                  <a:pt x="91767" y="299923"/>
                </a:lnTo>
                <a:lnTo>
                  <a:pt x="91767" y="191109"/>
                </a:lnTo>
                <a:lnTo>
                  <a:pt x="131036" y="191109"/>
                </a:lnTo>
                <a:lnTo>
                  <a:pt x="211381" y="299923"/>
                </a:lnTo>
                <a:lnTo>
                  <a:pt x="315032" y="299923"/>
                </a:lnTo>
                <a:lnTo>
                  <a:pt x="315032" y="286207"/>
                </a:lnTo>
                <a:lnTo>
                  <a:pt x="207737" y="144017"/>
                </a:lnTo>
                <a:lnTo>
                  <a:pt x="323697" y="13715"/>
                </a:lnTo>
                <a:lnTo>
                  <a:pt x="3236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50329" y="2286763"/>
            <a:ext cx="742315" cy="300355"/>
          </a:xfrm>
          <a:custGeom>
            <a:avLst/>
            <a:gdLst/>
            <a:ahLst/>
            <a:cxnLst/>
            <a:rect l="l" t="t" r="r" b="b"/>
            <a:pathLst>
              <a:path w="742315" h="300355">
                <a:moveTo>
                  <a:pt x="301790" y="508"/>
                </a:moveTo>
                <a:lnTo>
                  <a:pt x="0" y="508"/>
                </a:lnTo>
                <a:lnTo>
                  <a:pt x="0" y="81788"/>
                </a:lnTo>
                <a:lnTo>
                  <a:pt x="105016" y="81788"/>
                </a:lnTo>
                <a:lnTo>
                  <a:pt x="105016" y="300228"/>
                </a:lnTo>
                <a:lnTo>
                  <a:pt x="196773" y="300228"/>
                </a:lnTo>
                <a:lnTo>
                  <a:pt x="196773" y="81788"/>
                </a:lnTo>
                <a:lnTo>
                  <a:pt x="301790" y="81788"/>
                </a:lnTo>
                <a:lnTo>
                  <a:pt x="301790" y="508"/>
                </a:lnTo>
                <a:close/>
              </a:path>
              <a:path w="742315" h="300355">
                <a:moveTo>
                  <a:pt x="631875" y="192024"/>
                </a:moveTo>
                <a:lnTo>
                  <a:pt x="630237" y="172339"/>
                </a:lnTo>
                <a:lnTo>
                  <a:pt x="630123" y="170992"/>
                </a:lnTo>
                <a:lnTo>
                  <a:pt x="629970" y="169037"/>
                </a:lnTo>
                <a:lnTo>
                  <a:pt x="614680" y="131889"/>
                </a:lnTo>
                <a:lnTo>
                  <a:pt x="584200" y="106629"/>
                </a:lnTo>
                <a:lnTo>
                  <a:pt x="539229" y="93941"/>
                </a:lnTo>
                <a:lnTo>
                  <a:pt x="538289" y="93891"/>
                </a:lnTo>
                <a:lnTo>
                  <a:pt x="538289" y="205587"/>
                </a:lnTo>
                <a:lnTo>
                  <a:pt x="535940" y="211226"/>
                </a:lnTo>
                <a:lnTo>
                  <a:pt x="526503" y="218541"/>
                </a:lnTo>
                <a:lnTo>
                  <a:pt x="519112" y="220370"/>
                </a:lnTo>
                <a:lnTo>
                  <a:pt x="429628" y="220370"/>
                </a:lnTo>
                <a:lnTo>
                  <a:pt x="429628" y="170992"/>
                </a:lnTo>
                <a:lnTo>
                  <a:pt x="509066" y="170992"/>
                </a:lnTo>
                <a:lnTo>
                  <a:pt x="538289" y="205587"/>
                </a:lnTo>
                <a:lnTo>
                  <a:pt x="538289" y="93891"/>
                </a:lnTo>
                <a:lnTo>
                  <a:pt x="511352" y="92354"/>
                </a:lnTo>
                <a:lnTo>
                  <a:pt x="429628" y="92354"/>
                </a:lnTo>
                <a:lnTo>
                  <a:pt x="429628" y="0"/>
                </a:lnTo>
                <a:lnTo>
                  <a:pt x="337858" y="0"/>
                </a:lnTo>
                <a:lnTo>
                  <a:pt x="337858" y="299466"/>
                </a:lnTo>
                <a:lnTo>
                  <a:pt x="511352" y="299466"/>
                </a:lnTo>
                <a:lnTo>
                  <a:pt x="539038" y="297840"/>
                </a:lnTo>
                <a:lnTo>
                  <a:pt x="583907" y="284810"/>
                </a:lnTo>
                <a:lnTo>
                  <a:pt x="614553" y="258889"/>
                </a:lnTo>
                <a:lnTo>
                  <a:pt x="629958" y="220941"/>
                </a:lnTo>
                <a:lnTo>
                  <a:pt x="629996" y="220370"/>
                </a:lnTo>
                <a:lnTo>
                  <a:pt x="631875" y="197510"/>
                </a:lnTo>
                <a:lnTo>
                  <a:pt x="631875" y="192024"/>
                </a:lnTo>
                <a:close/>
              </a:path>
              <a:path w="742315" h="300355">
                <a:moveTo>
                  <a:pt x="741908" y="0"/>
                </a:moveTo>
                <a:lnTo>
                  <a:pt x="650138" y="0"/>
                </a:lnTo>
                <a:lnTo>
                  <a:pt x="650138" y="299923"/>
                </a:lnTo>
                <a:lnTo>
                  <a:pt x="741908" y="299923"/>
                </a:lnTo>
                <a:lnTo>
                  <a:pt x="7419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146683" y="3187415"/>
            <a:ext cx="514984" cy="129539"/>
            <a:chOff x="1146683" y="3187415"/>
            <a:chExt cx="514984" cy="129539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6683" y="3187415"/>
              <a:ext cx="454715" cy="12953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623228" y="3268981"/>
              <a:ext cx="38735" cy="45720"/>
            </a:xfrm>
            <a:custGeom>
              <a:avLst/>
              <a:gdLst/>
              <a:ahLst/>
              <a:cxnLst/>
              <a:rect l="l" t="t" r="r" b="b"/>
              <a:pathLst>
                <a:path w="38735" h="45720">
                  <a:moveTo>
                    <a:pt x="0" y="45720"/>
                  </a:moveTo>
                  <a:lnTo>
                    <a:pt x="38178" y="45720"/>
                  </a:lnTo>
                  <a:lnTo>
                    <a:pt x="38178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623228" y="3189884"/>
            <a:ext cx="1606550" cy="125095"/>
            <a:chOff x="1623228" y="3189884"/>
            <a:chExt cx="1606550" cy="125095"/>
          </a:xfrm>
        </p:grpSpPr>
        <p:sp>
          <p:nvSpPr>
            <p:cNvPr id="19" name="object 19"/>
            <p:cNvSpPr/>
            <p:nvPr/>
          </p:nvSpPr>
          <p:spPr>
            <a:xfrm>
              <a:off x="1623225" y="3189885"/>
              <a:ext cx="970915" cy="125095"/>
            </a:xfrm>
            <a:custGeom>
              <a:avLst/>
              <a:gdLst/>
              <a:ahLst/>
              <a:cxnLst/>
              <a:rect l="l" t="t" r="r" b="b"/>
              <a:pathLst>
                <a:path w="970914" h="125095">
                  <a:moveTo>
                    <a:pt x="131254" y="355"/>
                  </a:moveTo>
                  <a:lnTo>
                    <a:pt x="93078" y="355"/>
                  </a:lnTo>
                  <a:lnTo>
                    <a:pt x="93078" y="44805"/>
                  </a:lnTo>
                  <a:lnTo>
                    <a:pt x="38176" y="44805"/>
                  </a:lnTo>
                  <a:lnTo>
                    <a:pt x="38176" y="355"/>
                  </a:lnTo>
                  <a:lnTo>
                    <a:pt x="0" y="355"/>
                  </a:lnTo>
                  <a:lnTo>
                    <a:pt x="0" y="44805"/>
                  </a:lnTo>
                  <a:lnTo>
                    <a:pt x="0" y="79095"/>
                  </a:lnTo>
                  <a:lnTo>
                    <a:pt x="93078" y="79095"/>
                  </a:lnTo>
                  <a:lnTo>
                    <a:pt x="93078" y="124815"/>
                  </a:lnTo>
                  <a:lnTo>
                    <a:pt x="131254" y="124815"/>
                  </a:lnTo>
                  <a:lnTo>
                    <a:pt x="131254" y="79095"/>
                  </a:lnTo>
                  <a:lnTo>
                    <a:pt x="131254" y="44805"/>
                  </a:lnTo>
                  <a:lnTo>
                    <a:pt x="131254" y="355"/>
                  </a:lnTo>
                  <a:close/>
                </a:path>
                <a:path w="970914" h="125095">
                  <a:moveTo>
                    <a:pt x="289293" y="118910"/>
                  </a:moveTo>
                  <a:lnTo>
                    <a:pt x="282854" y="104089"/>
                  </a:lnTo>
                  <a:lnTo>
                    <a:pt x="269151" y="72567"/>
                  </a:lnTo>
                  <a:lnTo>
                    <a:pt x="253390" y="36283"/>
                  </a:lnTo>
                  <a:lnTo>
                    <a:pt x="237629" y="0"/>
                  </a:lnTo>
                  <a:lnTo>
                    <a:pt x="231165" y="0"/>
                  </a:lnTo>
                  <a:lnTo>
                    <a:pt x="231165" y="72567"/>
                  </a:lnTo>
                  <a:lnTo>
                    <a:pt x="201917" y="72567"/>
                  </a:lnTo>
                  <a:lnTo>
                    <a:pt x="216535" y="36283"/>
                  </a:lnTo>
                  <a:lnTo>
                    <a:pt x="231165" y="72567"/>
                  </a:lnTo>
                  <a:lnTo>
                    <a:pt x="231165" y="0"/>
                  </a:lnTo>
                  <a:lnTo>
                    <a:pt x="195440" y="0"/>
                  </a:lnTo>
                  <a:lnTo>
                    <a:pt x="143789" y="118910"/>
                  </a:lnTo>
                  <a:lnTo>
                    <a:pt x="143789" y="124599"/>
                  </a:lnTo>
                  <a:lnTo>
                    <a:pt x="181025" y="124599"/>
                  </a:lnTo>
                  <a:lnTo>
                    <a:pt x="189191" y="104089"/>
                  </a:lnTo>
                  <a:lnTo>
                    <a:pt x="243890" y="104089"/>
                  </a:lnTo>
                  <a:lnTo>
                    <a:pt x="252044" y="124599"/>
                  </a:lnTo>
                  <a:lnTo>
                    <a:pt x="289293" y="124599"/>
                  </a:lnTo>
                  <a:lnTo>
                    <a:pt x="289293" y="118910"/>
                  </a:lnTo>
                  <a:close/>
                </a:path>
                <a:path w="970914" h="125095">
                  <a:moveTo>
                    <a:pt x="430974" y="82562"/>
                  </a:moveTo>
                  <a:lnTo>
                    <a:pt x="414451" y="61353"/>
                  </a:lnTo>
                  <a:lnTo>
                    <a:pt x="420014" y="56426"/>
                  </a:lnTo>
                  <a:lnTo>
                    <a:pt x="423989" y="50571"/>
                  </a:lnTo>
                  <a:lnTo>
                    <a:pt x="425081" y="47485"/>
                  </a:lnTo>
                  <a:lnTo>
                    <a:pt x="426389" y="43802"/>
                  </a:lnTo>
                  <a:lnTo>
                    <a:pt x="427177" y="36093"/>
                  </a:lnTo>
                  <a:lnTo>
                    <a:pt x="427177" y="34188"/>
                  </a:lnTo>
                  <a:lnTo>
                    <a:pt x="399453" y="2235"/>
                  </a:lnTo>
                  <a:lnTo>
                    <a:pt x="392049" y="952"/>
                  </a:lnTo>
                  <a:lnTo>
                    <a:pt x="392049" y="78701"/>
                  </a:lnTo>
                  <a:lnTo>
                    <a:pt x="392049" y="89966"/>
                  </a:lnTo>
                  <a:lnTo>
                    <a:pt x="388620" y="92316"/>
                  </a:lnTo>
                  <a:lnTo>
                    <a:pt x="339991" y="92316"/>
                  </a:lnTo>
                  <a:lnTo>
                    <a:pt x="339991" y="76352"/>
                  </a:lnTo>
                  <a:lnTo>
                    <a:pt x="388620" y="76352"/>
                  </a:lnTo>
                  <a:lnTo>
                    <a:pt x="392049" y="78701"/>
                  </a:lnTo>
                  <a:lnTo>
                    <a:pt x="392049" y="952"/>
                  </a:lnTo>
                  <a:lnTo>
                    <a:pt x="389851" y="558"/>
                  </a:lnTo>
                  <a:lnTo>
                    <a:pt x="389191" y="533"/>
                  </a:lnTo>
                  <a:lnTo>
                    <a:pt x="389191" y="34505"/>
                  </a:lnTo>
                  <a:lnTo>
                    <a:pt x="389191" y="45275"/>
                  </a:lnTo>
                  <a:lnTo>
                    <a:pt x="385775" y="47485"/>
                  </a:lnTo>
                  <a:lnTo>
                    <a:pt x="339991" y="47485"/>
                  </a:lnTo>
                  <a:lnTo>
                    <a:pt x="339991" y="32296"/>
                  </a:lnTo>
                  <a:lnTo>
                    <a:pt x="385775" y="32296"/>
                  </a:lnTo>
                  <a:lnTo>
                    <a:pt x="389191" y="34505"/>
                  </a:lnTo>
                  <a:lnTo>
                    <a:pt x="389191" y="533"/>
                  </a:lnTo>
                  <a:lnTo>
                    <a:pt x="378942" y="0"/>
                  </a:lnTo>
                  <a:lnTo>
                    <a:pt x="301828" y="0"/>
                  </a:lnTo>
                  <a:lnTo>
                    <a:pt x="301828" y="124599"/>
                  </a:lnTo>
                  <a:lnTo>
                    <a:pt x="382549" y="124599"/>
                  </a:lnTo>
                  <a:lnTo>
                    <a:pt x="423824" y="110629"/>
                  </a:lnTo>
                  <a:lnTo>
                    <a:pt x="430974" y="90411"/>
                  </a:lnTo>
                  <a:lnTo>
                    <a:pt x="430974" y="82562"/>
                  </a:lnTo>
                  <a:close/>
                </a:path>
                <a:path w="970914" h="125095">
                  <a:moveTo>
                    <a:pt x="578167" y="118910"/>
                  </a:moveTo>
                  <a:lnTo>
                    <a:pt x="571741" y="104089"/>
                  </a:lnTo>
                  <a:lnTo>
                    <a:pt x="558038" y="72567"/>
                  </a:lnTo>
                  <a:lnTo>
                    <a:pt x="542277" y="36283"/>
                  </a:lnTo>
                  <a:lnTo>
                    <a:pt x="526516" y="0"/>
                  </a:lnTo>
                  <a:lnTo>
                    <a:pt x="520065" y="0"/>
                  </a:lnTo>
                  <a:lnTo>
                    <a:pt x="520065" y="72567"/>
                  </a:lnTo>
                  <a:lnTo>
                    <a:pt x="490804" y="72567"/>
                  </a:lnTo>
                  <a:lnTo>
                    <a:pt x="505434" y="36283"/>
                  </a:lnTo>
                  <a:lnTo>
                    <a:pt x="520065" y="72567"/>
                  </a:lnTo>
                  <a:lnTo>
                    <a:pt x="520065" y="0"/>
                  </a:lnTo>
                  <a:lnTo>
                    <a:pt x="484352" y="0"/>
                  </a:lnTo>
                  <a:lnTo>
                    <a:pt x="432676" y="118910"/>
                  </a:lnTo>
                  <a:lnTo>
                    <a:pt x="432676" y="124599"/>
                  </a:lnTo>
                  <a:lnTo>
                    <a:pt x="469912" y="124599"/>
                  </a:lnTo>
                  <a:lnTo>
                    <a:pt x="478091" y="104089"/>
                  </a:lnTo>
                  <a:lnTo>
                    <a:pt x="532777" y="104089"/>
                  </a:lnTo>
                  <a:lnTo>
                    <a:pt x="540956" y="124599"/>
                  </a:lnTo>
                  <a:lnTo>
                    <a:pt x="578167" y="124599"/>
                  </a:lnTo>
                  <a:lnTo>
                    <a:pt x="578167" y="118910"/>
                  </a:lnTo>
                  <a:close/>
                </a:path>
                <a:path w="970914" h="125095">
                  <a:moveTo>
                    <a:pt x="691946" y="355"/>
                  </a:moveTo>
                  <a:lnTo>
                    <a:pt x="566407" y="355"/>
                  </a:lnTo>
                  <a:lnTo>
                    <a:pt x="566407" y="34645"/>
                  </a:lnTo>
                  <a:lnTo>
                    <a:pt x="610069" y="34645"/>
                  </a:lnTo>
                  <a:lnTo>
                    <a:pt x="610069" y="124815"/>
                  </a:lnTo>
                  <a:lnTo>
                    <a:pt x="648258" y="124815"/>
                  </a:lnTo>
                  <a:lnTo>
                    <a:pt x="648258" y="34645"/>
                  </a:lnTo>
                  <a:lnTo>
                    <a:pt x="691946" y="34645"/>
                  </a:lnTo>
                  <a:lnTo>
                    <a:pt x="691946" y="355"/>
                  </a:lnTo>
                  <a:close/>
                </a:path>
                <a:path w="970914" h="125095">
                  <a:moveTo>
                    <a:pt x="822426" y="355"/>
                  </a:moveTo>
                  <a:lnTo>
                    <a:pt x="706958" y="355"/>
                  </a:lnTo>
                  <a:lnTo>
                    <a:pt x="706958" y="32105"/>
                  </a:lnTo>
                  <a:lnTo>
                    <a:pt x="706958" y="46075"/>
                  </a:lnTo>
                  <a:lnTo>
                    <a:pt x="706958" y="77825"/>
                  </a:lnTo>
                  <a:lnTo>
                    <a:pt x="706958" y="91795"/>
                  </a:lnTo>
                  <a:lnTo>
                    <a:pt x="706958" y="124815"/>
                  </a:lnTo>
                  <a:lnTo>
                    <a:pt x="822426" y="124815"/>
                  </a:lnTo>
                  <a:lnTo>
                    <a:pt x="822426" y="91795"/>
                  </a:lnTo>
                  <a:lnTo>
                    <a:pt x="745134" y="91795"/>
                  </a:lnTo>
                  <a:lnTo>
                    <a:pt x="745134" y="77825"/>
                  </a:lnTo>
                  <a:lnTo>
                    <a:pt x="818642" y="77825"/>
                  </a:lnTo>
                  <a:lnTo>
                    <a:pt x="818642" y="46075"/>
                  </a:lnTo>
                  <a:lnTo>
                    <a:pt x="745134" y="46075"/>
                  </a:lnTo>
                  <a:lnTo>
                    <a:pt x="745134" y="32105"/>
                  </a:lnTo>
                  <a:lnTo>
                    <a:pt x="822426" y="32105"/>
                  </a:lnTo>
                  <a:lnTo>
                    <a:pt x="822426" y="355"/>
                  </a:lnTo>
                  <a:close/>
                </a:path>
                <a:path w="970914" h="125095">
                  <a:moveTo>
                    <a:pt x="970788" y="0"/>
                  </a:moveTo>
                  <a:lnTo>
                    <a:pt x="856627" y="0"/>
                  </a:lnTo>
                  <a:lnTo>
                    <a:pt x="854989" y="75920"/>
                  </a:lnTo>
                  <a:lnTo>
                    <a:pt x="853503" y="81711"/>
                  </a:lnTo>
                  <a:lnTo>
                    <a:pt x="847788" y="88671"/>
                  </a:lnTo>
                  <a:lnTo>
                    <a:pt x="843153" y="90411"/>
                  </a:lnTo>
                  <a:lnTo>
                    <a:pt x="832129" y="90411"/>
                  </a:lnTo>
                  <a:lnTo>
                    <a:pt x="832129" y="124599"/>
                  </a:lnTo>
                  <a:lnTo>
                    <a:pt x="843902" y="124599"/>
                  </a:lnTo>
                  <a:lnTo>
                    <a:pt x="854265" y="123748"/>
                  </a:lnTo>
                  <a:lnTo>
                    <a:pt x="886396" y="94068"/>
                  </a:lnTo>
                  <a:lnTo>
                    <a:pt x="890816" y="34188"/>
                  </a:lnTo>
                  <a:lnTo>
                    <a:pt x="932611" y="34188"/>
                  </a:lnTo>
                  <a:lnTo>
                    <a:pt x="932611" y="124599"/>
                  </a:lnTo>
                  <a:lnTo>
                    <a:pt x="970788" y="124599"/>
                  </a:lnTo>
                  <a:lnTo>
                    <a:pt x="9707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8327" y="3189884"/>
              <a:ext cx="278639" cy="1248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1274" y="3189884"/>
              <a:ext cx="168102" cy="1245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113684" y="3190241"/>
              <a:ext cx="115570" cy="124460"/>
            </a:xfrm>
            <a:custGeom>
              <a:avLst/>
              <a:gdLst/>
              <a:ahLst/>
              <a:cxnLst/>
              <a:rect l="l" t="t" r="r" b="b"/>
              <a:pathLst>
                <a:path w="115569" h="124460">
                  <a:moveTo>
                    <a:pt x="115468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45720"/>
                  </a:lnTo>
                  <a:lnTo>
                    <a:pt x="0" y="77470"/>
                  </a:lnTo>
                  <a:lnTo>
                    <a:pt x="0" y="91440"/>
                  </a:lnTo>
                  <a:lnTo>
                    <a:pt x="0" y="124460"/>
                  </a:lnTo>
                  <a:lnTo>
                    <a:pt x="115468" y="124460"/>
                  </a:lnTo>
                  <a:lnTo>
                    <a:pt x="115468" y="91440"/>
                  </a:lnTo>
                  <a:lnTo>
                    <a:pt x="38176" y="91440"/>
                  </a:lnTo>
                  <a:lnTo>
                    <a:pt x="38176" y="77470"/>
                  </a:lnTo>
                  <a:lnTo>
                    <a:pt x="111671" y="77470"/>
                  </a:lnTo>
                  <a:lnTo>
                    <a:pt x="111671" y="45720"/>
                  </a:lnTo>
                  <a:lnTo>
                    <a:pt x="38176" y="45720"/>
                  </a:lnTo>
                  <a:lnTo>
                    <a:pt x="38176" y="31750"/>
                  </a:lnTo>
                  <a:lnTo>
                    <a:pt x="115468" y="31750"/>
                  </a:lnTo>
                  <a:lnTo>
                    <a:pt x="1154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146683" y="3409834"/>
            <a:ext cx="194310" cy="125095"/>
            <a:chOff x="1146683" y="3409834"/>
            <a:chExt cx="194310" cy="125095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6683" y="3409834"/>
              <a:ext cx="131241" cy="12459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02227" y="3488691"/>
              <a:ext cx="38735" cy="45720"/>
            </a:xfrm>
            <a:custGeom>
              <a:avLst/>
              <a:gdLst/>
              <a:ahLst/>
              <a:cxnLst/>
              <a:rect l="l" t="t" r="r" b="b"/>
              <a:pathLst>
                <a:path w="38734" h="45720">
                  <a:moveTo>
                    <a:pt x="0" y="45719"/>
                  </a:moveTo>
                  <a:lnTo>
                    <a:pt x="38182" y="45719"/>
                  </a:lnTo>
                  <a:lnTo>
                    <a:pt x="38182" y="0"/>
                  </a:lnTo>
                  <a:lnTo>
                    <a:pt x="0" y="0"/>
                  </a:lnTo>
                  <a:lnTo>
                    <a:pt x="0" y="45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1302219" y="3409951"/>
            <a:ext cx="131445" cy="124460"/>
          </a:xfrm>
          <a:custGeom>
            <a:avLst/>
            <a:gdLst/>
            <a:ahLst/>
            <a:cxnLst/>
            <a:rect l="l" t="t" r="r" b="b"/>
            <a:pathLst>
              <a:path w="131444" h="124460">
                <a:moveTo>
                  <a:pt x="131254" y="0"/>
                </a:moveTo>
                <a:lnTo>
                  <a:pt x="93078" y="0"/>
                </a:lnTo>
                <a:lnTo>
                  <a:pt x="93078" y="45720"/>
                </a:lnTo>
                <a:lnTo>
                  <a:pt x="38188" y="45720"/>
                </a:lnTo>
                <a:lnTo>
                  <a:pt x="38188" y="0"/>
                </a:lnTo>
                <a:lnTo>
                  <a:pt x="0" y="0"/>
                </a:lnTo>
                <a:lnTo>
                  <a:pt x="0" y="45720"/>
                </a:lnTo>
                <a:lnTo>
                  <a:pt x="0" y="78740"/>
                </a:lnTo>
                <a:lnTo>
                  <a:pt x="93078" y="78740"/>
                </a:lnTo>
                <a:lnTo>
                  <a:pt x="93078" y="124460"/>
                </a:lnTo>
                <a:lnTo>
                  <a:pt x="131254" y="124460"/>
                </a:lnTo>
                <a:lnTo>
                  <a:pt x="131254" y="78740"/>
                </a:lnTo>
                <a:lnTo>
                  <a:pt x="131254" y="45720"/>
                </a:lnTo>
                <a:lnTo>
                  <a:pt x="1312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448485" y="3407364"/>
            <a:ext cx="926465" cy="129539"/>
            <a:chOff x="1448485" y="3407364"/>
            <a:chExt cx="926465" cy="129539"/>
          </a:xfrm>
        </p:grpSpPr>
        <p:sp>
          <p:nvSpPr>
            <p:cNvPr id="28" name="object 28"/>
            <p:cNvSpPr/>
            <p:nvPr/>
          </p:nvSpPr>
          <p:spPr>
            <a:xfrm>
              <a:off x="1448485" y="3409951"/>
              <a:ext cx="256540" cy="124460"/>
            </a:xfrm>
            <a:custGeom>
              <a:avLst/>
              <a:gdLst/>
              <a:ahLst/>
              <a:cxnLst/>
              <a:rect l="l" t="t" r="r" b="b"/>
              <a:pathLst>
                <a:path w="256539" h="124460">
                  <a:moveTo>
                    <a:pt x="125552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43688" y="34290"/>
                  </a:lnTo>
                  <a:lnTo>
                    <a:pt x="43688" y="124460"/>
                  </a:lnTo>
                  <a:lnTo>
                    <a:pt x="81864" y="124460"/>
                  </a:lnTo>
                  <a:lnTo>
                    <a:pt x="81864" y="34290"/>
                  </a:lnTo>
                  <a:lnTo>
                    <a:pt x="125552" y="34290"/>
                  </a:lnTo>
                  <a:lnTo>
                    <a:pt x="125552" y="0"/>
                  </a:lnTo>
                  <a:close/>
                </a:path>
                <a:path w="256539" h="124460">
                  <a:moveTo>
                    <a:pt x="256044" y="0"/>
                  </a:moveTo>
                  <a:lnTo>
                    <a:pt x="140550" y="0"/>
                  </a:lnTo>
                  <a:lnTo>
                    <a:pt x="140550" y="33020"/>
                  </a:lnTo>
                  <a:lnTo>
                    <a:pt x="140550" y="45720"/>
                  </a:lnTo>
                  <a:lnTo>
                    <a:pt x="140550" y="78740"/>
                  </a:lnTo>
                  <a:lnTo>
                    <a:pt x="140550" y="91440"/>
                  </a:lnTo>
                  <a:lnTo>
                    <a:pt x="140550" y="124460"/>
                  </a:lnTo>
                  <a:lnTo>
                    <a:pt x="256044" y="124460"/>
                  </a:lnTo>
                  <a:lnTo>
                    <a:pt x="256044" y="91440"/>
                  </a:lnTo>
                  <a:lnTo>
                    <a:pt x="178727" y="91440"/>
                  </a:lnTo>
                  <a:lnTo>
                    <a:pt x="178727" y="78740"/>
                  </a:lnTo>
                  <a:lnTo>
                    <a:pt x="252234" y="78740"/>
                  </a:lnTo>
                  <a:lnTo>
                    <a:pt x="252234" y="45720"/>
                  </a:lnTo>
                  <a:lnTo>
                    <a:pt x="178727" y="45720"/>
                  </a:lnTo>
                  <a:lnTo>
                    <a:pt x="178727" y="33020"/>
                  </a:lnTo>
                  <a:lnTo>
                    <a:pt x="256044" y="33020"/>
                  </a:lnTo>
                  <a:lnTo>
                    <a:pt x="256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6369" y="3409834"/>
              <a:ext cx="278636" cy="12459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24952" y="3407364"/>
              <a:ext cx="349643" cy="129538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4397" y="3694745"/>
            <a:ext cx="83955" cy="90792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299762" y="3655048"/>
            <a:ext cx="1062355" cy="130810"/>
            <a:chOff x="1299762" y="3655048"/>
            <a:chExt cx="1062355" cy="13081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9762" y="3656945"/>
              <a:ext cx="199443" cy="12859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19138" y="3694745"/>
              <a:ext cx="186721" cy="9079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30735" y="3697215"/>
              <a:ext cx="79974" cy="8585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42613" y="3655048"/>
              <a:ext cx="79966" cy="1280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48399" y="3694745"/>
              <a:ext cx="83954" cy="9079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57234" y="3697215"/>
              <a:ext cx="170949" cy="8585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60086" y="3697215"/>
              <a:ext cx="101624" cy="85852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2433120" y="3655998"/>
            <a:ext cx="991869" cy="151765"/>
            <a:chOff x="2433120" y="3655998"/>
            <a:chExt cx="991869" cy="151765"/>
          </a:xfrm>
        </p:grpSpPr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33120" y="3694745"/>
              <a:ext cx="88323" cy="9079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43486" y="3655998"/>
              <a:ext cx="88891" cy="12953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58200" y="3694745"/>
              <a:ext cx="235728" cy="11271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13678" y="3694745"/>
              <a:ext cx="177026" cy="9079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10647" y="3697215"/>
              <a:ext cx="78066" cy="8585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08655" y="3694745"/>
              <a:ext cx="88325" cy="9079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323005" y="3697215"/>
              <a:ext cx="101608" cy="85852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3496608" y="3654480"/>
            <a:ext cx="836294" cy="131445"/>
            <a:chOff x="3496608" y="3654480"/>
            <a:chExt cx="836294" cy="131445"/>
          </a:xfrm>
        </p:grpSpPr>
        <p:pic>
          <p:nvPicPr>
            <p:cNvPr id="49" name="object 4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96608" y="3654480"/>
              <a:ext cx="194290" cy="13105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18829" y="3697215"/>
              <a:ext cx="79966" cy="8585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823292" y="3694745"/>
              <a:ext cx="80536" cy="9079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933648" y="3697215"/>
              <a:ext cx="79969" cy="8585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45528" y="3697215"/>
              <a:ext cx="79966" cy="8585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151318" y="3694745"/>
              <a:ext cx="181583" cy="90792"/>
            </a:xfrm>
            <a:prstGeom prst="rect">
              <a:avLst/>
            </a:prstGeom>
          </p:spPr>
        </p:pic>
      </p:grpSp>
      <p:sp>
        <p:nvSpPr>
          <p:cNvPr id="55" name="object 55"/>
          <p:cNvSpPr/>
          <p:nvPr/>
        </p:nvSpPr>
        <p:spPr>
          <a:xfrm>
            <a:off x="5084762" y="3322321"/>
            <a:ext cx="125730" cy="124460"/>
          </a:xfrm>
          <a:custGeom>
            <a:avLst/>
            <a:gdLst/>
            <a:ahLst/>
            <a:cxnLst/>
            <a:rect l="l" t="t" r="r" b="b"/>
            <a:pathLst>
              <a:path w="125729" h="124460">
                <a:moveTo>
                  <a:pt x="125539" y="0"/>
                </a:moveTo>
                <a:lnTo>
                  <a:pt x="0" y="0"/>
                </a:lnTo>
                <a:lnTo>
                  <a:pt x="0" y="34290"/>
                </a:lnTo>
                <a:lnTo>
                  <a:pt x="43688" y="34290"/>
                </a:lnTo>
                <a:lnTo>
                  <a:pt x="43688" y="124460"/>
                </a:lnTo>
                <a:lnTo>
                  <a:pt x="81864" y="124460"/>
                </a:lnTo>
                <a:lnTo>
                  <a:pt x="81864" y="34290"/>
                </a:lnTo>
                <a:lnTo>
                  <a:pt x="125539" y="34290"/>
                </a:lnTo>
                <a:lnTo>
                  <a:pt x="125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815956" y="3414212"/>
            <a:ext cx="53340" cy="59690"/>
          </a:xfrm>
          <a:custGeom>
            <a:avLst/>
            <a:gdLst/>
            <a:ahLst/>
            <a:cxnLst/>
            <a:rect l="l" t="t" r="r" b="b"/>
            <a:pathLst>
              <a:path w="53340" h="59689">
                <a:moveTo>
                  <a:pt x="53179" y="0"/>
                </a:moveTo>
                <a:lnTo>
                  <a:pt x="13101" y="0"/>
                </a:lnTo>
                <a:lnTo>
                  <a:pt x="0" y="59446"/>
                </a:lnTo>
                <a:lnTo>
                  <a:pt x="33041" y="59446"/>
                </a:lnTo>
                <a:lnTo>
                  <a:pt x="53179" y="5125"/>
                </a:lnTo>
                <a:lnTo>
                  <a:pt x="53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7"/>
          <p:cNvGrpSpPr/>
          <p:nvPr/>
        </p:nvGrpSpPr>
        <p:grpSpPr>
          <a:xfrm>
            <a:off x="5225317" y="3319434"/>
            <a:ext cx="1629410" cy="129539"/>
            <a:chOff x="5225317" y="3319434"/>
            <a:chExt cx="1629410" cy="129539"/>
          </a:xfrm>
        </p:grpSpPr>
        <p:sp>
          <p:nvSpPr>
            <p:cNvPr id="58" name="object 58"/>
            <p:cNvSpPr/>
            <p:nvPr/>
          </p:nvSpPr>
          <p:spPr>
            <a:xfrm>
              <a:off x="5225313" y="3321915"/>
              <a:ext cx="727075" cy="125095"/>
            </a:xfrm>
            <a:custGeom>
              <a:avLst/>
              <a:gdLst/>
              <a:ahLst/>
              <a:cxnLst/>
              <a:rect l="l" t="t" r="r" b="b"/>
              <a:pathLst>
                <a:path w="727075" h="125095">
                  <a:moveTo>
                    <a:pt x="115468" y="406"/>
                  </a:moveTo>
                  <a:lnTo>
                    <a:pt x="0" y="406"/>
                  </a:lnTo>
                  <a:lnTo>
                    <a:pt x="0" y="32156"/>
                  </a:lnTo>
                  <a:lnTo>
                    <a:pt x="0" y="46126"/>
                  </a:lnTo>
                  <a:lnTo>
                    <a:pt x="0" y="77876"/>
                  </a:lnTo>
                  <a:lnTo>
                    <a:pt x="0" y="91846"/>
                  </a:lnTo>
                  <a:lnTo>
                    <a:pt x="0" y="124866"/>
                  </a:lnTo>
                  <a:lnTo>
                    <a:pt x="115468" y="124866"/>
                  </a:lnTo>
                  <a:lnTo>
                    <a:pt x="115468" y="91846"/>
                  </a:lnTo>
                  <a:lnTo>
                    <a:pt x="38176" y="91846"/>
                  </a:lnTo>
                  <a:lnTo>
                    <a:pt x="38176" y="77876"/>
                  </a:lnTo>
                  <a:lnTo>
                    <a:pt x="111671" y="77876"/>
                  </a:lnTo>
                  <a:lnTo>
                    <a:pt x="111671" y="46126"/>
                  </a:lnTo>
                  <a:lnTo>
                    <a:pt x="38176" y="46126"/>
                  </a:lnTo>
                  <a:lnTo>
                    <a:pt x="38176" y="32156"/>
                  </a:lnTo>
                  <a:lnTo>
                    <a:pt x="115468" y="32156"/>
                  </a:lnTo>
                  <a:lnTo>
                    <a:pt x="115468" y="406"/>
                  </a:lnTo>
                  <a:close/>
                </a:path>
                <a:path w="727075" h="125095">
                  <a:moveTo>
                    <a:pt x="308444" y="0"/>
                  </a:moveTo>
                  <a:lnTo>
                    <a:pt x="257162" y="0"/>
                  </a:lnTo>
                  <a:lnTo>
                    <a:pt x="222973" y="81851"/>
                  </a:lnTo>
                  <a:lnTo>
                    <a:pt x="188404" y="0"/>
                  </a:lnTo>
                  <a:lnTo>
                    <a:pt x="137325" y="0"/>
                  </a:lnTo>
                  <a:lnTo>
                    <a:pt x="137325" y="124587"/>
                  </a:lnTo>
                  <a:lnTo>
                    <a:pt x="175107" y="124587"/>
                  </a:lnTo>
                  <a:lnTo>
                    <a:pt x="175107" y="55638"/>
                  </a:lnTo>
                  <a:lnTo>
                    <a:pt x="204177" y="124587"/>
                  </a:lnTo>
                  <a:lnTo>
                    <a:pt x="241579" y="124587"/>
                  </a:lnTo>
                  <a:lnTo>
                    <a:pt x="270827" y="55257"/>
                  </a:lnTo>
                  <a:lnTo>
                    <a:pt x="270827" y="124587"/>
                  </a:lnTo>
                  <a:lnTo>
                    <a:pt x="308444" y="124587"/>
                  </a:lnTo>
                  <a:lnTo>
                    <a:pt x="308444" y="0"/>
                  </a:lnTo>
                  <a:close/>
                </a:path>
                <a:path w="727075" h="125095">
                  <a:moveTo>
                    <a:pt x="466458" y="118897"/>
                  </a:moveTo>
                  <a:lnTo>
                    <a:pt x="460019" y="104076"/>
                  </a:lnTo>
                  <a:lnTo>
                    <a:pt x="446316" y="72542"/>
                  </a:lnTo>
                  <a:lnTo>
                    <a:pt x="430555" y="36271"/>
                  </a:lnTo>
                  <a:lnTo>
                    <a:pt x="414794" y="0"/>
                  </a:lnTo>
                  <a:lnTo>
                    <a:pt x="408343" y="0"/>
                  </a:lnTo>
                  <a:lnTo>
                    <a:pt x="408343" y="72542"/>
                  </a:lnTo>
                  <a:lnTo>
                    <a:pt x="379095" y="72542"/>
                  </a:lnTo>
                  <a:lnTo>
                    <a:pt x="393725" y="36271"/>
                  </a:lnTo>
                  <a:lnTo>
                    <a:pt x="408343" y="72542"/>
                  </a:lnTo>
                  <a:lnTo>
                    <a:pt x="408343" y="0"/>
                  </a:lnTo>
                  <a:lnTo>
                    <a:pt x="372643" y="0"/>
                  </a:lnTo>
                  <a:lnTo>
                    <a:pt x="320979" y="118897"/>
                  </a:lnTo>
                  <a:lnTo>
                    <a:pt x="320979" y="124587"/>
                  </a:lnTo>
                  <a:lnTo>
                    <a:pt x="358190" y="124587"/>
                  </a:lnTo>
                  <a:lnTo>
                    <a:pt x="366356" y="104076"/>
                  </a:lnTo>
                  <a:lnTo>
                    <a:pt x="421068" y="104076"/>
                  </a:lnTo>
                  <a:lnTo>
                    <a:pt x="429234" y="124587"/>
                  </a:lnTo>
                  <a:lnTo>
                    <a:pt x="466458" y="124587"/>
                  </a:lnTo>
                  <a:lnTo>
                    <a:pt x="466458" y="118897"/>
                  </a:lnTo>
                  <a:close/>
                </a:path>
                <a:path w="727075" h="125095">
                  <a:moveTo>
                    <a:pt x="580237" y="406"/>
                  </a:moveTo>
                  <a:lnTo>
                    <a:pt x="454685" y="406"/>
                  </a:lnTo>
                  <a:lnTo>
                    <a:pt x="454685" y="34696"/>
                  </a:lnTo>
                  <a:lnTo>
                    <a:pt x="498360" y="34696"/>
                  </a:lnTo>
                  <a:lnTo>
                    <a:pt x="498360" y="124866"/>
                  </a:lnTo>
                  <a:lnTo>
                    <a:pt x="536536" y="124866"/>
                  </a:lnTo>
                  <a:lnTo>
                    <a:pt x="536536" y="34696"/>
                  </a:lnTo>
                  <a:lnTo>
                    <a:pt x="580237" y="34696"/>
                  </a:lnTo>
                  <a:lnTo>
                    <a:pt x="580237" y="406"/>
                  </a:lnTo>
                  <a:close/>
                </a:path>
                <a:path w="727075" h="125095">
                  <a:moveTo>
                    <a:pt x="726465" y="0"/>
                  </a:moveTo>
                  <a:lnTo>
                    <a:pt x="688301" y="0"/>
                  </a:lnTo>
                  <a:lnTo>
                    <a:pt x="632841" y="71793"/>
                  </a:lnTo>
                  <a:lnTo>
                    <a:pt x="632841" y="0"/>
                  </a:lnTo>
                  <a:lnTo>
                    <a:pt x="595223" y="0"/>
                  </a:lnTo>
                  <a:lnTo>
                    <a:pt x="595223" y="124587"/>
                  </a:lnTo>
                  <a:lnTo>
                    <a:pt x="633399" y="124587"/>
                  </a:lnTo>
                  <a:lnTo>
                    <a:pt x="688860" y="52793"/>
                  </a:lnTo>
                  <a:lnTo>
                    <a:pt x="688860" y="124587"/>
                  </a:lnTo>
                  <a:lnTo>
                    <a:pt x="726465" y="124587"/>
                  </a:lnTo>
                  <a:lnTo>
                    <a:pt x="7264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972497" y="3321903"/>
              <a:ext cx="131050" cy="12459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6127851" y="3319438"/>
              <a:ext cx="727075" cy="129539"/>
            </a:xfrm>
            <a:custGeom>
              <a:avLst/>
              <a:gdLst/>
              <a:ahLst/>
              <a:cxnLst/>
              <a:rect l="l" t="t" r="r" b="b"/>
              <a:pathLst>
                <a:path w="727075" h="129539">
                  <a:moveTo>
                    <a:pt x="115481" y="2882"/>
                  </a:moveTo>
                  <a:lnTo>
                    <a:pt x="0" y="2882"/>
                  </a:lnTo>
                  <a:lnTo>
                    <a:pt x="0" y="34632"/>
                  </a:lnTo>
                  <a:lnTo>
                    <a:pt x="0" y="48602"/>
                  </a:lnTo>
                  <a:lnTo>
                    <a:pt x="0" y="80352"/>
                  </a:lnTo>
                  <a:lnTo>
                    <a:pt x="0" y="94322"/>
                  </a:lnTo>
                  <a:lnTo>
                    <a:pt x="0" y="127342"/>
                  </a:lnTo>
                  <a:lnTo>
                    <a:pt x="115481" y="127342"/>
                  </a:lnTo>
                  <a:lnTo>
                    <a:pt x="115481" y="94322"/>
                  </a:lnTo>
                  <a:lnTo>
                    <a:pt x="38176" y="94322"/>
                  </a:lnTo>
                  <a:lnTo>
                    <a:pt x="38176" y="80352"/>
                  </a:lnTo>
                  <a:lnTo>
                    <a:pt x="111671" y="80352"/>
                  </a:lnTo>
                  <a:lnTo>
                    <a:pt x="111671" y="48602"/>
                  </a:lnTo>
                  <a:lnTo>
                    <a:pt x="38176" y="48602"/>
                  </a:lnTo>
                  <a:lnTo>
                    <a:pt x="38176" y="34632"/>
                  </a:lnTo>
                  <a:lnTo>
                    <a:pt x="115481" y="34632"/>
                  </a:lnTo>
                  <a:lnTo>
                    <a:pt x="115481" y="2882"/>
                  </a:lnTo>
                  <a:close/>
                </a:path>
                <a:path w="727075" h="129539">
                  <a:moveTo>
                    <a:pt x="285648" y="56603"/>
                  </a:moveTo>
                  <a:lnTo>
                    <a:pt x="270497" y="20726"/>
                  </a:lnTo>
                  <a:lnTo>
                    <a:pt x="230174" y="1765"/>
                  </a:lnTo>
                  <a:lnTo>
                    <a:pt x="209308" y="0"/>
                  </a:lnTo>
                  <a:lnTo>
                    <a:pt x="197980" y="495"/>
                  </a:lnTo>
                  <a:lnTo>
                    <a:pt x="159943" y="12382"/>
                  </a:lnTo>
                  <a:lnTo>
                    <a:pt x="133667" y="46228"/>
                  </a:lnTo>
                  <a:lnTo>
                    <a:pt x="131241" y="64389"/>
                  </a:lnTo>
                  <a:lnTo>
                    <a:pt x="131851" y="74726"/>
                  </a:lnTo>
                  <a:lnTo>
                    <a:pt x="152603" y="112115"/>
                  </a:lnTo>
                  <a:lnTo>
                    <a:pt x="197980" y="129044"/>
                  </a:lnTo>
                  <a:lnTo>
                    <a:pt x="209308" y="129527"/>
                  </a:lnTo>
                  <a:lnTo>
                    <a:pt x="220027" y="129095"/>
                  </a:lnTo>
                  <a:lnTo>
                    <a:pt x="256933" y="118656"/>
                  </a:lnTo>
                  <a:lnTo>
                    <a:pt x="283210" y="89598"/>
                  </a:lnTo>
                  <a:lnTo>
                    <a:pt x="285648" y="73317"/>
                  </a:lnTo>
                  <a:lnTo>
                    <a:pt x="246710" y="73317"/>
                  </a:lnTo>
                  <a:lnTo>
                    <a:pt x="246710" y="80848"/>
                  </a:lnTo>
                  <a:lnTo>
                    <a:pt x="243459" y="85623"/>
                  </a:lnTo>
                  <a:lnTo>
                    <a:pt x="209308" y="94018"/>
                  </a:lnTo>
                  <a:lnTo>
                    <a:pt x="199898" y="93599"/>
                  </a:lnTo>
                  <a:lnTo>
                    <a:pt x="170167" y="75526"/>
                  </a:lnTo>
                  <a:lnTo>
                    <a:pt x="170167" y="54381"/>
                  </a:lnTo>
                  <a:lnTo>
                    <a:pt x="209105" y="35521"/>
                  </a:lnTo>
                  <a:lnTo>
                    <a:pt x="217309" y="35852"/>
                  </a:lnTo>
                  <a:lnTo>
                    <a:pt x="246710" y="49199"/>
                  </a:lnTo>
                  <a:lnTo>
                    <a:pt x="246710" y="56603"/>
                  </a:lnTo>
                  <a:lnTo>
                    <a:pt x="285648" y="56603"/>
                  </a:lnTo>
                  <a:close/>
                </a:path>
                <a:path w="727075" h="129539">
                  <a:moveTo>
                    <a:pt x="437972" y="2476"/>
                  </a:moveTo>
                  <a:lnTo>
                    <a:pt x="393153" y="2476"/>
                  </a:lnTo>
                  <a:lnTo>
                    <a:pt x="355739" y="47675"/>
                  </a:lnTo>
                  <a:lnTo>
                    <a:pt x="341490" y="47675"/>
                  </a:lnTo>
                  <a:lnTo>
                    <a:pt x="341490" y="2476"/>
                  </a:lnTo>
                  <a:lnTo>
                    <a:pt x="303314" y="2476"/>
                  </a:lnTo>
                  <a:lnTo>
                    <a:pt x="303314" y="127063"/>
                  </a:lnTo>
                  <a:lnTo>
                    <a:pt x="341490" y="127063"/>
                  </a:lnTo>
                  <a:lnTo>
                    <a:pt x="341490" y="81864"/>
                  </a:lnTo>
                  <a:lnTo>
                    <a:pt x="357835" y="81864"/>
                  </a:lnTo>
                  <a:lnTo>
                    <a:pt x="391248" y="127063"/>
                  </a:lnTo>
                  <a:lnTo>
                    <a:pt x="434365" y="127063"/>
                  </a:lnTo>
                  <a:lnTo>
                    <a:pt x="434365" y="121373"/>
                  </a:lnTo>
                  <a:lnTo>
                    <a:pt x="389737" y="62293"/>
                  </a:lnTo>
                  <a:lnTo>
                    <a:pt x="437972" y="8166"/>
                  </a:lnTo>
                  <a:lnTo>
                    <a:pt x="437972" y="2476"/>
                  </a:lnTo>
                  <a:close/>
                </a:path>
                <a:path w="727075" h="129539">
                  <a:moveTo>
                    <a:pt x="587070" y="2476"/>
                  </a:moveTo>
                  <a:lnTo>
                    <a:pt x="548906" y="2476"/>
                  </a:lnTo>
                  <a:lnTo>
                    <a:pt x="493433" y="74269"/>
                  </a:lnTo>
                  <a:lnTo>
                    <a:pt x="493433" y="2476"/>
                  </a:lnTo>
                  <a:lnTo>
                    <a:pt x="455828" y="2476"/>
                  </a:lnTo>
                  <a:lnTo>
                    <a:pt x="455828" y="127063"/>
                  </a:lnTo>
                  <a:lnTo>
                    <a:pt x="493991" y="127063"/>
                  </a:lnTo>
                  <a:lnTo>
                    <a:pt x="549465" y="55270"/>
                  </a:lnTo>
                  <a:lnTo>
                    <a:pt x="549465" y="127063"/>
                  </a:lnTo>
                  <a:lnTo>
                    <a:pt x="587070" y="127063"/>
                  </a:lnTo>
                  <a:lnTo>
                    <a:pt x="587070" y="2476"/>
                  </a:lnTo>
                  <a:close/>
                </a:path>
                <a:path w="727075" h="129539">
                  <a:moveTo>
                    <a:pt x="726859" y="2882"/>
                  </a:moveTo>
                  <a:lnTo>
                    <a:pt x="611390" y="2882"/>
                  </a:lnTo>
                  <a:lnTo>
                    <a:pt x="611390" y="34632"/>
                  </a:lnTo>
                  <a:lnTo>
                    <a:pt x="611390" y="48602"/>
                  </a:lnTo>
                  <a:lnTo>
                    <a:pt x="611390" y="80352"/>
                  </a:lnTo>
                  <a:lnTo>
                    <a:pt x="611390" y="94322"/>
                  </a:lnTo>
                  <a:lnTo>
                    <a:pt x="611390" y="127342"/>
                  </a:lnTo>
                  <a:lnTo>
                    <a:pt x="726859" y="127342"/>
                  </a:lnTo>
                  <a:lnTo>
                    <a:pt x="726859" y="94322"/>
                  </a:lnTo>
                  <a:lnTo>
                    <a:pt x="649554" y="94322"/>
                  </a:lnTo>
                  <a:lnTo>
                    <a:pt x="649554" y="80352"/>
                  </a:lnTo>
                  <a:lnTo>
                    <a:pt x="723061" y="80352"/>
                  </a:lnTo>
                  <a:lnTo>
                    <a:pt x="723061" y="48602"/>
                  </a:lnTo>
                  <a:lnTo>
                    <a:pt x="649554" y="48602"/>
                  </a:lnTo>
                  <a:lnTo>
                    <a:pt x="649554" y="34632"/>
                  </a:lnTo>
                  <a:lnTo>
                    <a:pt x="726859" y="34632"/>
                  </a:lnTo>
                  <a:lnTo>
                    <a:pt x="726859" y="28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6945871" y="3319438"/>
            <a:ext cx="854075" cy="129539"/>
          </a:xfrm>
          <a:custGeom>
            <a:avLst/>
            <a:gdLst/>
            <a:ahLst/>
            <a:cxnLst/>
            <a:rect l="l" t="t" r="r" b="b"/>
            <a:pathLst>
              <a:path w="854075" h="129539">
                <a:moveTo>
                  <a:pt x="154419" y="65341"/>
                </a:moveTo>
                <a:lnTo>
                  <a:pt x="139522" y="23634"/>
                </a:lnTo>
                <a:lnTo>
                  <a:pt x="98475" y="1993"/>
                </a:lnTo>
                <a:lnTo>
                  <a:pt x="76542" y="0"/>
                </a:lnTo>
                <a:lnTo>
                  <a:pt x="65824" y="457"/>
                </a:lnTo>
                <a:lnTo>
                  <a:pt x="28790" y="11176"/>
                </a:lnTo>
                <a:lnTo>
                  <a:pt x="2451" y="40868"/>
                </a:lnTo>
                <a:lnTo>
                  <a:pt x="0" y="56603"/>
                </a:lnTo>
                <a:lnTo>
                  <a:pt x="38938" y="56603"/>
                </a:lnTo>
                <a:lnTo>
                  <a:pt x="38938" y="49314"/>
                </a:lnTo>
                <a:lnTo>
                  <a:pt x="42430" y="43903"/>
                </a:lnTo>
                <a:lnTo>
                  <a:pt x="77317" y="33616"/>
                </a:lnTo>
                <a:lnTo>
                  <a:pt x="90144" y="34620"/>
                </a:lnTo>
                <a:lnTo>
                  <a:pt x="100380" y="37604"/>
                </a:lnTo>
                <a:lnTo>
                  <a:pt x="108000" y="42595"/>
                </a:lnTo>
                <a:lnTo>
                  <a:pt x="113017" y="49568"/>
                </a:lnTo>
                <a:lnTo>
                  <a:pt x="55092" y="49568"/>
                </a:lnTo>
                <a:lnTo>
                  <a:pt x="55092" y="79959"/>
                </a:lnTo>
                <a:lnTo>
                  <a:pt x="112636" y="79959"/>
                </a:lnTo>
                <a:lnTo>
                  <a:pt x="109982" y="85153"/>
                </a:lnTo>
                <a:lnTo>
                  <a:pt x="105575" y="89115"/>
                </a:lnTo>
                <a:lnTo>
                  <a:pt x="93294" y="94551"/>
                </a:lnTo>
                <a:lnTo>
                  <a:pt x="85674" y="95910"/>
                </a:lnTo>
                <a:lnTo>
                  <a:pt x="76542" y="95910"/>
                </a:lnTo>
                <a:lnTo>
                  <a:pt x="38938" y="80721"/>
                </a:lnTo>
                <a:lnTo>
                  <a:pt x="38938" y="73317"/>
                </a:lnTo>
                <a:lnTo>
                  <a:pt x="0" y="73317"/>
                </a:lnTo>
                <a:lnTo>
                  <a:pt x="15151" y="108445"/>
                </a:lnTo>
                <a:lnTo>
                  <a:pt x="55664" y="127723"/>
                </a:lnTo>
                <a:lnTo>
                  <a:pt x="76542" y="129527"/>
                </a:lnTo>
                <a:lnTo>
                  <a:pt x="87871" y="129044"/>
                </a:lnTo>
                <a:lnTo>
                  <a:pt x="125895" y="117297"/>
                </a:lnTo>
                <a:lnTo>
                  <a:pt x="152019" y="83502"/>
                </a:lnTo>
                <a:lnTo>
                  <a:pt x="153822" y="74726"/>
                </a:lnTo>
                <a:lnTo>
                  <a:pt x="154419" y="65341"/>
                </a:lnTo>
                <a:close/>
              </a:path>
              <a:path w="854075" h="129539">
                <a:moveTo>
                  <a:pt x="362572" y="65722"/>
                </a:moveTo>
                <a:lnTo>
                  <a:pt x="362546" y="63817"/>
                </a:lnTo>
                <a:lnTo>
                  <a:pt x="362140" y="57238"/>
                </a:lnTo>
                <a:lnTo>
                  <a:pt x="362127" y="56870"/>
                </a:lnTo>
                <a:lnTo>
                  <a:pt x="340436" y="22656"/>
                </a:lnTo>
                <a:lnTo>
                  <a:pt x="323634" y="15697"/>
                </a:lnTo>
                <a:lnTo>
                  <a:pt x="323634" y="57238"/>
                </a:lnTo>
                <a:lnTo>
                  <a:pt x="323634" y="72428"/>
                </a:lnTo>
                <a:lnTo>
                  <a:pt x="321945" y="77203"/>
                </a:lnTo>
                <a:lnTo>
                  <a:pt x="315099" y="82905"/>
                </a:lnTo>
                <a:lnTo>
                  <a:pt x="309346" y="84328"/>
                </a:lnTo>
                <a:lnTo>
                  <a:pt x="282244" y="84328"/>
                </a:lnTo>
                <a:lnTo>
                  <a:pt x="282244" y="45212"/>
                </a:lnTo>
                <a:lnTo>
                  <a:pt x="309219" y="45212"/>
                </a:lnTo>
                <a:lnTo>
                  <a:pt x="314934" y="46659"/>
                </a:lnTo>
                <a:lnTo>
                  <a:pt x="321906" y="52489"/>
                </a:lnTo>
                <a:lnTo>
                  <a:pt x="323634" y="57238"/>
                </a:lnTo>
                <a:lnTo>
                  <a:pt x="323634" y="15697"/>
                </a:lnTo>
                <a:lnTo>
                  <a:pt x="318808" y="14490"/>
                </a:lnTo>
                <a:lnTo>
                  <a:pt x="310324" y="13309"/>
                </a:lnTo>
                <a:lnTo>
                  <a:pt x="301231" y="12915"/>
                </a:lnTo>
                <a:lnTo>
                  <a:pt x="283768" y="12915"/>
                </a:lnTo>
                <a:lnTo>
                  <a:pt x="283768" y="0"/>
                </a:lnTo>
                <a:lnTo>
                  <a:pt x="247103" y="0"/>
                </a:lnTo>
                <a:lnTo>
                  <a:pt x="247103" y="45212"/>
                </a:lnTo>
                <a:lnTo>
                  <a:pt x="247103" y="84328"/>
                </a:lnTo>
                <a:lnTo>
                  <a:pt x="219811" y="84328"/>
                </a:lnTo>
                <a:lnTo>
                  <a:pt x="214045" y="82905"/>
                </a:lnTo>
                <a:lnTo>
                  <a:pt x="207225" y="77203"/>
                </a:lnTo>
                <a:lnTo>
                  <a:pt x="205511" y="72428"/>
                </a:lnTo>
                <a:lnTo>
                  <a:pt x="205511" y="57238"/>
                </a:lnTo>
                <a:lnTo>
                  <a:pt x="207251" y="52489"/>
                </a:lnTo>
                <a:lnTo>
                  <a:pt x="214210" y="46659"/>
                </a:lnTo>
                <a:lnTo>
                  <a:pt x="219951" y="45212"/>
                </a:lnTo>
                <a:lnTo>
                  <a:pt x="247103" y="45212"/>
                </a:lnTo>
                <a:lnTo>
                  <a:pt x="247103" y="0"/>
                </a:lnTo>
                <a:lnTo>
                  <a:pt x="245592" y="0"/>
                </a:lnTo>
                <a:lnTo>
                  <a:pt x="245592" y="12915"/>
                </a:lnTo>
                <a:lnTo>
                  <a:pt x="227926" y="12915"/>
                </a:lnTo>
                <a:lnTo>
                  <a:pt x="188722" y="22656"/>
                </a:lnTo>
                <a:lnTo>
                  <a:pt x="167043" y="56870"/>
                </a:lnTo>
                <a:lnTo>
                  <a:pt x="166585" y="65722"/>
                </a:lnTo>
                <a:lnTo>
                  <a:pt x="166992" y="72428"/>
                </a:lnTo>
                <a:lnTo>
                  <a:pt x="188722" y="107022"/>
                </a:lnTo>
                <a:lnTo>
                  <a:pt x="227926" y="116624"/>
                </a:lnTo>
                <a:lnTo>
                  <a:pt x="245592" y="116624"/>
                </a:lnTo>
                <a:lnTo>
                  <a:pt x="245592" y="129527"/>
                </a:lnTo>
                <a:lnTo>
                  <a:pt x="283768" y="129527"/>
                </a:lnTo>
                <a:lnTo>
                  <a:pt x="283768" y="116624"/>
                </a:lnTo>
                <a:lnTo>
                  <a:pt x="301231" y="116624"/>
                </a:lnTo>
                <a:lnTo>
                  <a:pt x="340487" y="107162"/>
                </a:lnTo>
                <a:lnTo>
                  <a:pt x="359295" y="84328"/>
                </a:lnTo>
                <a:lnTo>
                  <a:pt x="360730" y="80251"/>
                </a:lnTo>
                <a:lnTo>
                  <a:pt x="362127" y="73152"/>
                </a:lnTo>
                <a:lnTo>
                  <a:pt x="362572" y="65722"/>
                </a:lnTo>
                <a:close/>
              </a:path>
              <a:path w="854075" h="129539">
                <a:moveTo>
                  <a:pt x="512051" y="2476"/>
                </a:moveTo>
                <a:lnTo>
                  <a:pt x="473875" y="2476"/>
                </a:lnTo>
                <a:lnTo>
                  <a:pt x="418426" y="74269"/>
                </a:lnTo>
                <a:lnTo>
                  <a:pt x="418426" y="2476"/>
                </a:lnTo>
                <a:lnTo>
                  <a:pt x="380809" y="2476"/>
                </a:lnTo>
                <a:lnTo>
                  <a:pt x="380809" y="127063"/>
                </a:lnTo>
                <a:lnTo>
                  <a:pt x="418998" y="127063"/>
                </a:lnTo>
                <a:lnTo>
                  <a:pt x="474446" y="55270"/>
                </a:lnTo>
                <a:lnTo>
                  <a:pt x="474446" y="127063"/>
                </a:lnTo>
                <a:lnTo>
                  <a:pt x="512051" y="127063"/>
                </a:lnTo>
                <a:lnTo>
                  <a:pt x="512051" y="2476"/>
                </a:lnTo>
                <a:close/>
              </a:path>
              <a:path w="854075" h="129539">
                <a:moveTo>
                  <a:pt x="667613" y="44640"/>
                </a:moveTo>
                <a:lnTo>
                  <a:pt x="666800" y="35521"/>
                </a:lnTo>
                <a:lnTo>
                  <a:pt x="666788" y="35293"/>
                </a:lnTo>
                <a:lnTo>
                  <a:pt x="664286" y="27025"/>
                </a:lnTo>
                <a:lnTo>
                  <a:pt x="628675" y="3200"/>
                </a:lnTo>
                <a:lnTo>
                  <a:pt x="628675" y="38557"/>
                </a:lnTo>
                <a:lnTo>
                  <a:pt x="628675" y="52743"/>
                </a:lnTo>
                <a:lnTo>
                  <a:pt x="624573" y="55880"/>
                </a:lnTo>
                <a:lnTo>
                  <a:pt x="574535" y="55880"/>
                </a:lnTo>
                <a:lnTo>
                  <a:pt x="574535" y="35521"/>
                </a:lnTo>
                <a:lnTo>
                  <a:pt x="624624" y="35521"/>
                </a:lnTo>
                <a:lnTo>
                  <a:pt x="628675" y="38557"/>
                </a:lnTo>
                <a:lnTo>
                  <a:pt x="628675" y="3200"/>
                </a:lnTo>
                <a:lnTo>
                  <a:pt x="617474" y="2476"/>
                </a:lnTo>
                <a:lnTo>
                  <a:pt x="536359" y="2476"/>
                </a:lnTo>
                <a:lnTo>
                  <a:pt x="536359" y="127063"/>
                </a:lnTo>
                <a:lnTo>
                  <a:pt x="574535" y="127063"/>
                </a:lnTo>
                <a:lnTo>
                  <a:pt x="574535" y="88887"/>
                </a:lnTo>
                <a:lnTo>
                  <a:pt x="617474" y="88887"/>
                </a:lnTo>
                <a:lnTo>
                  <a:pt x="654316" y="77584"/>
                </a:lnTo>
                <a:lnTo>
                  <a:pt x="667613" y="46532"/>
                </a:lnTo>
                <a:lnTo>
                  <a:pt x="667613" y="44640"/>
                </a:lnTo>
                <a:close/>
              </a:path>
              <a:path w="854075" h="129539">
                <a:moveTo>
                  <a:pt x="808151" y="82245"/>
                </a:moveTo>
                <a:lnTo>
                  <a:pt x="807427" y="73507"/>
                </a:lnTo>
                <a:lnTo>
                  <a:pt x="807364" y="72694"/>
                </a:lnTo>
                <a:lnTo>
                  <a:pt x="804976" y="64363"/>
                </a:lnTo>
                <a:lnTo>
                  <a:pt x="769620" y="41503"/>
                </a:lnTo>
                <a:lnTo>
                  <a:pt x="769226" y="41490"/>
                </a:lnTo>
                <a:lnTo>
                  <a:pt x="769226" y="76479"/>
                </a:lnTo>
                <a:lnTo>
                  <a:pt x="769226" y="87871"/>
                </a:lnTo>
                <a:lnTo>
                  <a:pt x="768248" y="90220"/>
                </a:lnTo>
                <a:lnTo>
                  <a:pt x="764324" y="93256"/>
                </a:lnTo>
                <a:lnTo>
                  <a:pt x="761250" y="94018"/>
                </a:lnTo>
                <a:lnTo>
                  <a:pt x="724014" y="94018"/>
                </a:lnTo>
                <a:lnTo>
                  <a:pt x="724014" y="73507"/>
                </a:lnTo>
                <a:lnTo>
                  <a:pt x="765175" y="73507"/>
                </a:lnTo>
                <a:lnTo>
                  <a:pt x="769226" y="76479"/>
                </a:lnTo>
                <a:lnTo>
                  <a:pt x="769226" y="41490"/>
                </a:lnTo>
                <a:lnTo>
                  <a:pt x="758024" y="40843"/>
                </a:lnTo>
                <a:lnTo>
                  <a:pt x="724014" y="40843"/>
                </a:lnTo>
                <a:lnTo>
                  <a:pt x="724014" y="2476"/>
                </a:lnTo>
                <a:lnTo>
                  <a:pt x="685838" y="2476"/>
                </a:lnTo>
                <a:lnTo>
                  <a:pt x="685838" y="126873"/>
                </a:lnTo>
                <a:lnTo>
                  <a:pt x="758024" y="126873"/>
                </a:lnTo>
                <a:lnTo>
                  <a:pt x="769531" y="126199"/>
                </a:lnTo>
                <a:lnTo>
                  <a:pt x="804951" y="102755"/>
                </a:lnTo>
                <a:lnTo>
                  <a:pt x="808151" y="84518"/>
                </a:lnTo>
                <a:lnTo>
                  <a:pt x="808151" y="82245"/>
                </a:lnTo>
                <a:close/>
              </a:path>
              <a:path w="854075" h="129539">
                <a:moveTo>
                  <a:pt x="853935" y="2476"/>
                </a:moveTo>
                <a:lnTo>
                  <a:pt x="815759" y="2476"/>
                </a:lnTo>
                <a:lnTo>
                  <a:pt x="815759" y="127063"/>
                </a:lnTo>
                <a:lnTo>
                  <a:pt x="853935" y="127063"/>
                </a:lnTo>
                <a:lnTo>
                  <a:pt x="853935" y="2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082286" y="3541853"/>
            <a:ext cx="196215" cy="125095"/>
          </a:xfrm>
          <a:custGeom>
            <a:avLst/>
            <a:gdLst/>
            <a:ahLst/>
            <a:cxnLst/>
            <a:rect l="l" t="t" r="r" b="b"/>
            <a:pathLst>
              <a:path w="196214" h="125095">
                <a:moveTo>
                  <a:pt x="145491" y="118897"/>
                </a:moveTo>
                <a:lnTo>
                  <a:pt x="139052" y="104076"/>
                </a:lnTo>
                <a:lnTo>
                  <a:pt x="125361" y="72555"/>
                </a:lnTo>
                <a:lnTo>
                  <a:pt x="109588" y="36271"/>
                </a:lnTo>
                <a:lnTo>
                  <a:pt x="93827" y="0"/>
                </a:lnTo>
                <a:lnTo>
                  <a:pt x="87376" y="0"/>
                </a:lnTo>
                <a:lnTo>
                  <a:pt x="87376" y="72555"/>
                </a:lnTo>
                <a:lnTo>
                  <a:pt x="58127" y="72555"/>
                </a:lnTo>
                <a:lnTo>
                  <a:pt x="72745" y="36271"/>
                </a:lnTo>
                <a:lnTo>
                  <a:pt x="87376" y="72555"/>
                </a:lnTo>
                <a:lnTo>
                  <a:pt x="87376" y="0"/>
                </a:lnTo>
                <a:lnTo>
                  <a:pt x="51663" y="0"/>
                </a:lnTo>
                <a:lnTo>
                  <a:pt x="0" y="118897"/>
                </a:lnTo>
                <a:lnTo>
                  <a:pt x="0" y="124587"/>
                </a:lnTo>
                <a:lnTo>
                  <a:pt x="37236" y="124587"/>
                </a:lnTo>
                <a:lnTo>
                  <a:pt x="45402" y="104076"/>
                </a:lnTo>
                <a:lnTo>
                  <a:pt x="100101" y="104076"/>
                </a:lnTo>
                <a:lnTo>
                  <a:pt x="108254" y="124587"/>
                </a:lnTo>
                <a:lnTo>
                  <a:pt x="145491" y="124587"/>
                </a:lnTo>
                <a:lnTo>
                  <a:pt x="145491" y="118897"/>
                </a:lnTo>
                <a:close/>
              </a:path>
              <a:path w="196214" h="125095">
                <a:moveTo>
                  <a:pt x="196202" y="78917"/>
                </a:moveTo>
                <a:lnTo>
                  <a:pt x="158038" y="78917"/>
                </a:lnTo>
                <a:lnTo>
                  <a:pt x="158038" y="124637"/>
                </a:lnTo>
                <a:lnTo>
                  <a:pt x="196202" y="124637"/>
                </a:lnTo>
                <a:lnTo>
                  <a:pt x="196202" y="78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240325" y="3539376"/>
            <a:ext cx="360680" cy="129539"/>
          </a:xfrm>
          <a:custGeom>
            <a:avLst/>
            <a:gdLst/>
            <a:ahLst/>
            <a:cxnLst/>
            <a:rect l="l" t="t" r="r" b="b"/>
            <a:pathLst>
              <a:path w="360679" h="129539">
                <a:moveTo>
                  <a:pt x="131229" y="2654"/>
                </a:moveTo>
                <a:lnTo>
                  <a:pt x="93052" y="2654"/>
                </a:lnTo>
                <a:lnTo>
                  <a:pt x="93052" y="47104"/>
                </a:lnTo>
                <a:lnTo>
                  <a:pt x="38163" y="47104"/>
                </a:lnTo>
                <a:lnTo>
                  <a:pt x="38163" y="2654"/>
                </a:lnTo>
                <a:lnTo>
                  <a:pt x="0" y="2654"/>
                </a:lnTo>
                <a:lnTo>
                  <a:pt x="0" y="47104"/>
                </a:lnTo>
                <a:lnTo>
                  <a:pt x="0" y="81394"/>
                </a:lnTo>
                <a:lnTo>
                  <a:pt x="93052" y="81394"/>
                </a:lnTo>
                <a:lnTo>
                  <a:pt x="93052" y="127114"/>
                </a:lnTo>
                <a:lnTo>
                  <a:pt x="131229" y="127114"/>
                </a:lnTo>
                <a:lnTo>
                  <a:pt x="131229" y="81394"/>
                </a:lnTo>
                <a:lnTo>
                  <a:pt x="131229" y="47104"/>
                </a:lnTo>
                <a:lnTo>
                  <a:pt x="131229" y="2654"/>
                </a:lnTo>
                <a:close/>
              </a:path>
              <a:path w="360679" h="129539">
                <a:moveTo>
                  <a:pt x="303885" y="65341"/>
                </a:moveTo>
                <a:lnTo>
                  <a:pt x="297141" y="35521"/>
                </a:lnTo>
                <a:lnTo>
                  <a:pt x="294436" y="30581"/>
                </a:lnTo>
                <a:lnTo>
                  <a:pt x="264934" y="7048"/>
                </a:lnTo>
                <a:lnTo>
                  <a:pt x="264934" y="64008"/>
                </a:lnTo>
                <a:lnTo>
                  <a:pt x="264934" y="75412"/>
                </a:lnTo>
                <a:lnTo>
                  <a:pt x="226568" y="94018"/>
                </a:lnTo>
                <a:lnTo>
                  <a:pt x="217576" y="93586"/>
                </a:lnTo>
                <a:lnTo>
                  <a:pt x="188391" y="75412"/>
                </a:lnTo>
                <a:lnTo>
                  <a:pt x="188391" y="54635"/>
                </a:lnTo>
                <a:lnTo>
                  <a:pt x="226568" y="35521"/>
                </a:lnTo>
                <a:lnTo>
                  <a:pt x="243573" y="37325"/>
                </a:lnTo>
                <a:lnTo>
                  <a:pt x="243408" y="37325"/>
                </a:lnTo>
                <a:lnTo>
                  <a:pt x="255562" y="42735"/>
                </a:lnTo>
                <a:lnTo>
                  <a:pt x="255422" y="42735"/>
                </a:lnTo>
                <a:lnTo>
                  <a:pt x="262534" y="51549"/>
                </a:lnTo>
                <a:lnTo>
                  <a:pt x="264934" y="64008"/>
                </a:lnTo>
                <a:lnTo>
                  <a:pt x="264934" y="7048"/>
                </a:lnTo>
                <a:lnTo>
                  <a:pt x="226568" y="0"/>
                </a:lnTo>
                <a:lnTo>
                  <a:pt x="215430" y="508"/>
                </a:lnTo>
                <a:lnTo>
                  <a:pt x="177876" y="12382"/>
                </a:lnTo>
                <a:lnTo>
                  <a:pt x="151853" y="46342"/>
                </a:lnTo>
                <a:lnTo>
                  <a:pt x="149453" y="65341"/>
                </a:lnTo>
                <a:lnTo>
                  <a:pt x="150075" y="74726"/>
                </a:lnTo>
                <a:lnTo>
                  <a:pt x="170649" y="112115"/>
                </a:lnTo>
                <a:lnTo>
                  <a:pt x="215430" y="129044"/>
                </a:lnTo>
                <a:lnTo>
                  <a:pt x="226568" y="129540"/>
                </a:lnTo>
                <a:lnTo>
                  <a:pt x="237883" y="129044"/>
                </a:lnTo>
                <a:lnTo>
                  <a:pt x="275640" y="117297"/>
                </a:lnTo>
                <a:lnTo>
                  <a:pt x="297243" y="94018"/>
                </a:lnTo>
                <a:lnTo>
                  <a:pt x="298538" y="91668"/>
                </a:lnTo>
                <a:lnTo>
                  <a:pt x="301510" y="83502"/>
                </a:lnTo>
                <a:lnTo>
                  <a:pt x="303288" y="74726"/>
                </a:lnTo>
                <a:lnTo>
                  <a:pt x="303885" y="65341"/>
                </a:lnTo>
                <a:close/>
              </a:path>
              <a:path w="360679" h="129539">
                <a:moveTo>
                  <a:pt x="360286" y="81394"/>
                </a:moveTo>
                <a:lnTo>
                  <a:pt x="322110" y="81394"/>
                </a:lnTo>
                <a:lnTo>
                  <a:pt x="322110" y="127114"/>
                </a:lnTo>
                <a:lnTo>
                  <a:pt x="360286" y="127114"/>
                </a:lnTo>
                <a:lnTo>
                  <a:pt x="360286" y="813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562435" y="3539376"/>
            <a:ext cx="490220" cy="129539"/>
          </a:xfrm>
          <a:custGeom>
            <a:avLst/>
            <a:gdLst/>
            <a:ahLst/>
            <a:cxnLst/>
            <a:rect l="l" t="t" r="r" b="b"/>
            <a:pathLst>
              <a:path w="490220" h="129539">
                <a:moveTo>
                  <a:pt x="131229" y="2654"/>
                </a:moveTo>
                <a:lnTo>
                  <a:pt x="93052" y="2654"/>
                </a:lnTo>
                <a:lnTo>
                  <a:pt x="93052" y="47104"/>
                </a:lnTo>
                <a:lnTo>
                  <a:pt x="38176" y="47104"/>
                </a:lnTo>
                <a:lnTo>
                  <a:pt x="38176" y="2654"/>
                </a:lnTo>
                <a:lnTo>
                  <a:pt x="0" y="2654"/>
                </a:lnTo>
                <a:lnTo>
                  <a:pt x="0" y="47104"/>
                </a:lnTo>
                <a:lnTo>
                  <a:pt x="0" y="81394"/>
                </a:lnTo>
                <a:lnTo>
                  <a:pt x="93052" y="81394"/>
                </a:lnTo>
                <a:lnTo>
                  <a:pt x="93052" y="127114"/>
                </a:lnTo>
                <a:lnTo>
                  <a:pt x="131229" y="127114"/>
                </a:lnTo>
                <a:lnTo>
                  <a:pt x="131229" y="81394"/>
                </a:lnTo>
                <a:lnTo>
                  <a:pt x="131229" y="47104"/>
                </a:lnTo>
                <a:lnTo>
                  <a:pt x="131229" y="2654"/>
                </a:lnTo>
                <a:close/>
              </a:path>
              <a:path w="490220" h="129539">
                <a:moveTo>
                  <a:pt x="303872" y="56603"/>
                </a:moveTo>
                <a:lnTo>
                  <a:pt x="288734" y="20726"/>
                </a:lnTo>
                <a:lnTo>
                  <a:pt x="248399" y="1765"/>
                </a:lnTo>
                <a:lnTo>
                  <a:pt x="227533" y="0"/>
                </a:lnTo>
                <a:lnTo>
                  <a:pt x="216204" y="508"/>
                </a:lnTo>
                <a:lnTo>
                  <a:pt x="178181" y="12382"/>
                </a:lnTo>
                <a:lnTo>
                  <a:pt x="151892" y="46228"/>
                </a:lnTo>
                <a:lnTo>
                  <a:pt x="149479" y="64389"/>
                </a:lnTo>
                <a:lnTo>
                  <a:pt x="150075" y="74726"/>
                </a:lnTo>
                <a:lnTo>
                  <a:pt x="170840" y="112115"/>
                </a:lnTo>
                <a:lnTo>
                  <a:pt x="216204" y="129044"/>
                </a:lnTo>
                <a:lnTo>
                  <a:pt x="227533" y="129540"/>
                </a:lnTo>
                <a:lnTo>
                  <a:pt x="238252" y="129095"/>
                </a:lnTo>
                <a:lnTo>
                  <a:pt x="275158" y="118656"/>
                </a:lnTo>
                <a:lnTo>
                  <a:pt x="301434" y="89598"/>
                </a:lnTo>
                <a:lnTo>
                  <a:pt x="303872" y="73317"/>
                </a:lnTo>
                <a:lnTo>
                  <a:pt x="264947" y="73317"/>
                </a:lnTo>
                <a:lnTo>
                  <a:pt x="264947" y="80848"/>
                </a:lnTo>
                <a:lnTo>
                  <a:pt x="261683" y="85636"/>
                </a:lnTo>
                <a:lnTo>
                  <a:pt x="227533" y="94018"/>
                </a:lnTo>
                <a:lnTo>
                  <a:pt x="218122" y="93586"/>
                </a:lnTo>
                <a:lnTo>
                  <a:pt x="188404" y="75526"/>
                </a:lnTo>
                <a:lnTo>
                  <a:pt x="188404" y="54381"/>
                </a:lnTo>
                <a:lnTo>
                  <a:pt x="227342" y="35521"/>
                </a:lnTo>
                <a:lnTo>
                  <a:pt x="235534" y="35852"/>
                </a:lnTo>
                <a:lnTo>
                  <a:pt x="264947" y="49199"/>
                </a:lnTo>
                <a:lnTo>
                  <a:pt x="264947" y="56603"/>
                </a:lnTo>
                <a:lnTo>
                  <a:pt x="303872" y="56603"/>
                </a:lnTo>
                <a:close/>
              </a:path>
              <a:path w="490220" h="129539">
                <a:moveTo>
                  <a:pt x="443865" y="82245"/>
                </a:moveTo>
                <a:lnTo>
                  <a:pt x="424027" y="46774"/>
                </a:lnTo>
                <a:lnTo>
                  <a:pt x="404926" y="41490"/>
                </a:lnTo>
                <a:lnTo>
                  <a:pt x="404926" y="76479"/>
                </a:lnTo>
                <a:lnTo>
                  <a:pt x="404926" y="87871"/>
                </a:lnTo>
                <a:lnTo>
                  <a:pt x="403948" y="90220"/>
                </a:lnTo>
                <a:lnTo>
                  <a:pt x="400024" y="93256"/>
                </a:lnTo>
                <a:lnTo>
                  <a:pt x="396951" y="94018"/>
                </a:lnTo>
                <a:lnTo>
                  <a:pt x="359727" y="94018"/>
                </a:lnTo>
                <a:lnTo>
                  <a:pt x="359727" y="73507"/>
                </a:lnTo>
                <a:lnTo>
                  <a:pt x="400875" y="73507"/>
                </a:lnTo>
                <a:lnTo>
                  <a:pt x="404926" y="76479"/>
                </a:lnTo>
                <a:lnTo>
                  <a:pt x="404926" y="41490"/>
                </a:lnTo>
                <a:lnTo>
                  <a:pt x="393712" y="40843"/>
                </a:lnTo>
                <a:lnTo>
                  <a:pt x="359727" y="40843"/>
                </a:lnTo>
                <a:lnTo>
                  <a:pt x="359727" y="2476"/>
                </a:lnTo>
                <a:lnTo>
                  <a:pt x="321551" y="2476"/>
                </a:lnTo>
                <a:lnTo>
                  <a:pt x="321551" y="126873"/>
                </a:lnTo>
                <a:lnTo>
                  <a:pt x="393712" y="126873"/>
                </a:lnTo>
                <a:lnTo>
                  <a:pt x="405231" y="126199"/>
                </a:lnTo>
                <a:lnTo>
                  <a:pt x="440664" y="102755"/>
                </a:lnTo>
                <a:lnTo>
                  <a:pt x="443077" y="94018"/>
                </a:lnTo>
                <a:lnTo>
                  <a:pt x="443865" y="84518"/>
                </a:lnTo>
                <a:lnTo>
                  <a:pt x="443865" y="82245"/>
                </a:lnTo>
                <a:close/>
              </a:path>
              <a:path w="490220" h="129539">
                <a:moveTo>
                  <a:pt x="489635" y="2476"/>
                </a:moveTo>
                <a:lnTo>
                  <a:pt x="451459" y="2476"/>
                </a:lnTo>
                <a:lnTo>
                  <a:pt x="451459" y="127063"/>
                </a:lnTo>
                <a:lnTo>
                  <a:pt x="489635" y="127063"/>
                </a:lnTo>
                <a:lnTo>
                  <a:pt x="489635" y="2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152367" y="3541846"/>
            <a:ext cx="131237" cy="124592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6383887" y="3539377"/>
            <a:ext cx="1240790" cy="129539"/>
            <a:chOff x="6383887" y="3539377"/>
            <a:chExt cx="1240790" cy="129539"/>
          </a:xfrm>
        </p:grpSpPr>
        <p:pic>
          <p:nvPicPr>
            <p:cNvPr id="67" name="object 6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383887" y="3539377"/>
              <a:ext cx="439877" cy="129531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6848068" y="3539377"/>
              <a:ext cx="776605" cy="129539"/>
            </a:xfrm>
            <a:custGeom>
              <a:avLst/>
              <a:gdLst/>
              <a:ahLst/>
              <a:cxnLst/>
              <a:rect l="l" t="t" r="r" b="b"/>
              <a:pathLst>
                <a:path w="776604" h="129539">
                  <a:moveTo>
                    <a:pt x="134658" y="2476"/>
                  </a:moveTo>
                  <a:lnTo>
                    <a:pt x="89839" y="2476"/>
                  </a:lnTo>
                  <a:lnTo>
                    <a:pt x="52412" y="47675"/>
                  </a:lnTo>
                  <a:lnTo>
                    <a:pt x="38176" y="47675"/>
                  </a:lnTo>
                  <a:lnTo>
                    <a:pt x="38176" y="2476"/>
                  </a:lnTo>
                  <a:lnTo>
                    <a:pt x="0" y="2476"/>
                  </a:lnTo>
                  <a:lnTo>
                    <a:pt x="0" y="127063"/>
                  </a:lnTo>
                  <a:lnTo>
                    <a:pt x="38176" y="127063"/>
                  </a:lnTo>
                  <a:lnTo>
                    <a:pt x="38176" y="81864"/>
                  </a:lnTo>
                  <a:lnTo>
                    <a:pt x="54495" y="81864"/>
                  </a:lnTo>
                  <a:lnTo>
                    <a:pt x="87947" y="127063"/>
                  </a:lnTo>
                  <a:lnTo>
                    <a:pt x="131051" y="127063"/>
                  </a:lnTo>
                  <a:lnTo>
                    <a:pt x="131051" y="121373"/>
                  </a:lnTo>
                  <a:lnTo>
                    <a:pt x="86410" y="62293"/>
                  </a:lnTo>
                  <a:lnTo>
                    <a:pt x="134658" y="8166"/>
                  </a:lnTo>
                  <a:lnTo>
                    <a:pt x="134658" y="2476"/>
                  </a:lnTo>
                  <a:close/>
                </a:path>
                <a:path w="776604" h="129539">
                  <a:moveTo>
                    <a:pt x="284137" y="2476"/>
                  </a:moveTo>
                  <a:lnTo>
                    <a:pt x="244817" y="2476"/>
                  </a:lnTo>
                  <a:lnTo>
                    <a:pt x="216128" y="63817"/>
                  </a:lnTo>
                  <a:lnTo>
                    <a:pt x="183083" y="2476"/>
                  </a:lnTo>
                  <a:lnTo>
                    <a:pt x="143776" y="2476"/>
                  </a:lnTo>
                  <a:lnTo>
                    <a:pt x="143776" y="8166"/>
                  </a:lnTo>
                  <a:lnTo>
                    <a:pt x="193344" y="92875"/>
                  </a:lnTo>
                  <a:lnTo>
                    <a:pt x="160858" y="92875"/>
                  </a:lnTo>
                  <a:lnTo>
                    <a:pt x="160858" y="127063"/>
                  </a:lnTo>
                  <a:lnTo>
                    <a:pt x="193725" y="127063"/>
                  </a:lnTo>
                  <a:lnTo>
                    <a:pt x="229997" y="109664"/>
                  </a:lnTo>
                  <a:lnTo>
                    <a:pt x="284137" y="8166"/>
                  </a:lnTo>
                  <a:lnTo>
                    <a:pt x="284137" y="2476"/>
                  </a:lnTo>
                  <a:close/>
                </a:path>
                <a:path w="776604" h="129539">
                  <a:moveTo>
                    <a:pt x="423913" y="44640"/>
                  </a:moveTo>
                  <a:lnTo>
                    <a:pt x="423100" y="35521"/>
                  </a:lnTo>
                  <a:lnTo>
                    <a:pt x="423087" y="35293"/>
                  </a:lnTo>
                  <a:lnTo>
                    <a:pt x="420585" y="27025"/>
                  </a:lnTo>
                  <a:lnTo>
                    <a:pt x="384987" y="3200"/>
                  </a:lnTo>
                  <a:lnTo>
                    <a:pt x="384987" y="38557"/>
                  </a:lnTo>
                  <a:lnTo>
                    <a:pt x="384987" y="52743"/>
                  </a:lnTo>
                  <a:lnTo>
                    <a:pt x="380885" y="55880"/>
                  </a:lnTo>
                  <a:lnTo>
                    <a:pt x="330847" y="55880"/>
                  </a:lnTo>
                  <a:lnTo>
                    <a:pt x="330847" y="35521"/>
                  </a:lnTo>
                  <a:lnTo>
                    <a:pt x="380936" y="35521"/>
                  </a:lnTo>
                  <a:lnTo>
                    <a:pt x="384987" y="38557"/>
                  </a:lnTo>
                  <a:lnTo>
                    <a:pt x="384987" y="3200"/>
                  </a:lnTo>
                  <a:lnTo>
                    <a:pt x="373786" y="2476"/>
                  </a:lnTo>
                  <a:lnTo>
                    <a:pt x="292671" y="2476"/>
                  </a:lnTo>
                  <a:lnTo>
                    <a:pt x="292671" y="127063"/>
                  </a:lnTo>
                  <a:lnTo>
                    <a:pt x="330847" y="127063"/>
                  </a:lnTo>
                  <a:lnTo>
                    <a:pt x="330847" y="88887"/>
                  </a:lnTo>
                  <a:lnTo>
                    <a:pt x="373786" y="88887"/>
                  </a:lnTo>
                  <a:lnTo>
                    <a:pt x="410629" y="77597"/>
                  </a:lnTo>
                  <a:lnTo>
                    <a:pt x="423913" y="46532"/>
                  </a:lnTo>
                  <a:lnTo>
                    <a:pt x="423913" y="44640"/>
                  </a:lnTo>
                  <a:close/>
                </a:path>
                <a:path w="776604" h="129539">
                  <a:moveTo>
                    <a:pt x="590486" y="56603"/>
                  </a:moveTo>
                  <a:lnTo>
                    <a:pt x="575348" y="20726"/>
                  </a:lnTo>
                  <a:lnTo>
                    <a:pt x="535000" y="1765"/>
                  </a:lnTo>
                  <a:lnTo>
                    <a:pt x="514134" y="0"/>
                  </a:lnTo>
                  <a:lnTo>
                    <a:pt x="502818" y="508"/>
                  </a:lnTo>
                  <a:lnTo>
                    <a:pt x="464781" y="12382"/>
                  </a:lnTo>
                  <a:lnTo>
                    <a:pt x="438492" y="46228"/>
                  </a:lnTo>
                  <a:lnTo>
                    <a:pt x="436067" y="64389"/>
                  </a:lnTo>
                  <a:lnTo>
                    <a:pt x="436676" y="74726"/>
                  </a:lnTo>
                  <a:lnTo>
                    <a:pt x="457441" y="112115"/>
                  </a:lnTo>
                  <a:lnTo>
                    <a:pt x="502818" y="129044"/>
                  </a:lnTo>
                  <a:lnTo>
                    <a:pt x="514134" y="129540"/>
                  </a:lnTo>
                  <a:lnTo>
                    <a:pt x="524865" y="129095"/>
                  </a:lnTo>
                  <a:lnTo>
                    <a:pt x="561759" y="118656"/>
                  </a:lnTo>
                  <a:lnTo>
                    <a:pt x="588048" y="89598"/>
                  </a:lnTo>
                  <a:lnTo>
                    <a:pt x="590486" y="73317"/>
                  </a:lnTo>
                  <a:lnTo>
                    <a:pt x="551561" y="73317"/>
                  </a:lnTo>
                  <a:lnTo>
                    <a:pt x="551561" y="80848"/>
                  </a:lnTo>
                  <a:lnTo>
                    <a:pt x="548297" y="85636"/>
                  </a:lnTo>
                  <a:lnTo>
                    <a:pt x="514134" y="94018"/>
                  </a:lnTo>
                  <a:lnTo>
                    <a:pt x="504736" y="93586"/>
                  </a:lnTo>
                  <a:lnTo>
                    <a:pt x="475018" y="75526"/>
                  </a:lnTo>
                  <a:lnTo>
                    <a:pt x="475018" y="54381"/>
                  </a:lnTo>
                  <a:lnTo>
                    <a:pt x="513956" y="35521"/>
                  </a:lnTo>
                  <a:lnTo>
                    <a:pt x="522147" y="35852"/>
                  </a:lnTo>
                  <a:lnTo>
                    <a:pt x="551561" y="49199"/>
                  </a:lnTo>
                  <a:lnTo>
                    <a:pt x="551561" y="56603"/>
                  </a:lnTo>
                  <a:lnTo>
                    <a:pt x="590486" y="56603"/>
                  </a:lnTo>
                  <a:close/>
                </a:path>
                <a:path w="776604" h="129539">
                  <a:moveTo>
                    <a:pt x="730478" y="82245"/>
                  </a:moveTo>
                  <a:lnTo>
                    <a:pt x="729742" y="73507"/>
                  </a:lnTo>
                  <a:lnTo>
                    <a:pt x="729678" y="72694"/>
                  </a:lnTo>
                  <a:lnTo>
                    <a:pt x="727290" y="64363"/>
                  </a:lnTo>
                  <a:lnTo>
                    <a:pt x="691921" y="41503"/>
                  </a:lnTo>
                  <a:lnTo>
                    <a:pt x="691540" y="41490"/>
                  </a:lnTo>
                  <a:lnTo>
                    <a:pt x="691540" y="76479"/>
                  </a:lnTo>
                  <a:lnTo>
                    <a:pt x="691540" y="87871"/>
                  </a:lnTo>
                  <a:lnTo>
                    <a:pt x="690549" y="90220"/>
                  </a:lnTo>
                  <a:lnTo>
                    <a:pt x="686612" y="93256"/>
                  </a:lnTo>
                  <a:lnTo>
                    <a:pt x="683552" y="94018"/>
                  </a:lnTo>
                  <a:lnTo>
                    <a:pt x="646328" y="94018"/>
                  </a:lnTo>
                  <a:lnTo>
                    <a:pt x="646328" y="73507"/>
                  </a:lnTo>
                  <a:lnTo>
                    <a:pt x="687476" y="73507"/>
                  </a:lnTo>
                  <a:lnTo>
                    <a:pt x="691540" y="76479"/>
                  </a:lnTo>
                  <a:lnTo>
                    <a:pt x="691540" y="41490"/>
                  </a:lnTo>
                  <a:lnTo>
                    <a:pt x="680326" y="40843"/>
                  </a:lnTo>
                  <a:lnTo>
                    <a:pt x="646328" y="40843"/>
                  </a:lnTo>
                  <a:lnTo>
                    <a:pt x="646328" y="2476"/>
                  </a:lnTo>
                  <a:lnTo>
                    <a:pt x="608152" y="2476"/>
                  </a:lnTo>
                  <a:lnTo>
                    <a:pt x="608152" y="126873"/>
                  </a:lnTo>
                  <a:lnTo>
                    <a:pt x="680326" y="126873"/>
                  </a:lnTo>
                  <a:lnTo>
                    <a:pt x="691845" y="126199"/>
                  </a:lnTo>
                  <a:lnTo>
                    <a:pt x="727265" y="102755"/>
                  </a:lnTo>
                  <a:lnTo>
                    <a:pt x="730478" y="84518"/>
                  </a:lnTo>
                  <a:lnTo>
                    <a:pt x="730478" y="82245"/>
                  </a:lnTo>
                  <a:close/>
                </a:path>
                <a:path w="776604" h="129539">
                  <a:moveTo>
                    <a:pt x="776249" y="2476"/>
                  </a:moveTo>
                  <a:lnTo>
                    <a:pt x="738073" y="2476"/>
                  </a:lnTo>
                  <a:lnTo>
                    <a:pt x="738073" y="127063"/>
                  </a:lnTo>
                  <a:lnTo>
                    <a:pt x="776249" y="127063"/>
                  </a:lnTo>
                  <a:lnTo>
                    <a:pt x="776249" y="24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/>
          <p:nvPr/>
        </p:nvSpPr>
        <p:spPr>
          <a:xfrm>
            <a:off x="4828082" y="3101465"/>
            <a:ext cx="57150" cy="785495"/>
          </a:xfrm>
          <a:custGeom>
            <a:avLst/>
            <a:gdLst/>
            <a:ahLst/>
            <a:cxnLst/>
            <a:rect l="l" t="t" r="r" b="b"/>
            <a:pathLst>
              <a:path w="57150" h="785495">
                <a:moveTo>
                  <a:pt x="56991" y="0"/>
                </a:moveTo>
                <a:lnTo>
                  <a:pt x="0" y="0"/>
                </a:lnTo>
                <a:lnTo>
                  <a:pt x="0" y="785411"/>
                </a:lnTo>
                <a:lnTo>
                  <a:pt x="56991" y="785411"/>
                </a:lnTo>
                <a:lnTo>
                  <a:pt x="56991" y="0"/>
                </a:lnTo>
                <a:close/>
              </a:path>
            </a:pathLst>
          </a:custGeom>
          <a:solidFill>
            <a:srgbClr val="1D6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77543" y="3100975"/>
            <a:ext cx="57150" cy="786765"/>
          </a:xfrm>
          <a:custGeom>
            <a:avLst/>
            <a:gdLst/>
            <a:ahLst/>
            <a:cxnLst/>
            <a:rect l="l" t="t" r="r" b="b"/>
            <a:pathLst>
              <a:path w="57150" h="786764">
                <a:moveTo>
                  <a:pt x="56969" y="0"/>
                </a:moveTo>
                <a:lnTo>
                  <a:pt x="0" y="0"/>
                </a:lnTo>
                <a:lnTo>
                  <a:pt x="0" y="786395"/>
                </a:lnTo>
                <a:lnTo>
                  <a:pt x="56969" y="786395"/>
                </a:lnTo>
                <a:lnTo>
                  <a:pt x="56969" y="0"/>
                </a:lnTo>
                <a:close/>
              </a:path>
            </a:pathLst>
          </a:custGeom>
          <a:solidFill>
            <a:srgbClr val="1D6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77543" y="4453344"/>
            <a:ext cx="57150" cy="1569085"/>
          </a:xfrm>
          <a:custGeom>
            <a:avLst/>
            <a:gdLst/>
            <a:ahLst/>
            <a:cxnLst/>
            <a:rect l="l" t="t" r="r" b="b"/>
            <a:pathLst>
              <a:path w="57150" h="1569085">
                <a:moveTo>
                  <a:pt x="56969" y="0"/>
                </a:moveTo>
                <a:lnTo>
                  <a:pt x="0" y="0"/>
                </a:lnTo>
                <a:lnTo>
                  <a:pt x="0" y="1568690"/>
                </a:lnTo>
                <a:lnTo>
                  <a:pt x="56969" y="1568690"/>
                </a:lnTo>
                <a:lnTo>
                  <a:pt x="56969" y="0"/>
                </a:lnTo>
                <a:close/>
              </a:path>
            </a:pathLst>
          </a:custGeom>
          <a:solidFill>
            <a:srgbClr val="1D6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137361" y="4506824"/>
            <a:ext cx="1482725" cy="129539"/>
          </a:xfrm>
          <a:custGeom>
            <a:avLst/>
            <a:gdLst/>
            <a:ahLst/>
            <a:cxnLst/>
            <a:rect l="l" t="t" r="r" b="b"/>
            <a:pathLst>
              <a:path w="1482725" h="129539">
                <a:moveTo>
                  <a:pt x="125564" y="2946"/>
                </a:moveTo>
                <a:lnTo>
                  <a:pt x="0" y="2946"/>
                </a:lnTo>
                <a:lnTo>
                  <a:pt x="0" y="37236"/>
                </a:lnTo>
                <a:lnTo>
                  <a:pt x="43700" y="37236"/>
                </a:lnTo>
                <a:lnTo>
                  <a:pt x="43700" y="127406"/>
                </a:lnTo>
                <a:lnTo>
                  <a:pt x="81864" y="127406"/>
                </a:lnTo>
                <a:lnTo>
                  <a:pt x="81864" y="37236"/>
                </a:lnTo>
                <a:lnTo>
                  <a:pt x="125564" y="37236"/>
                </a:lnTo>
                <a:lnTo>
                  <a:pt x="125564" y="2946"/>
                </a:lnTo>
                <a:close/>
              </a:path>
              <a:path w="1482725" h="129539">
                <a:moveTo>
                  <a:pt x="269735" y="85026"/>
                </a:moveTo>
                <a:lnTo>
                  <a:pt x="268325" y="79743"/>
                </a:lnTo>
                <a:lnTo>
                  <a:pt x="267766" y="78828"/>
                </a:lnTo>
                <a:lnTo>
                  <a:pt x="262763" y="70497"/>
                </a:lnTo>
                <a:lnTo>
                  <a:pt x="258648" y="66738"/>
                </a:lnTo>
                <a:lnTo>
                  <a:pt x="253187" y="63830"/>
                </a:lnTo>
                <a:lnTo>
                  <a:pt x="258762" y="58902"/>
                </a:lnTo>
                <a:lnTo>
                  <a:pt x="262737" y="53047"/>
                </a:lnTo>
                <a:lnTo>
                  <a:pt x="263817" y="49961"/>
                </a:lnTo>
                <a:lnTo>
                  <a:pt x="265125" y="46266"/>
                </a:lnTo>
                <a:lnTo>
                  <a:pt x="265912" y="38557"/>
                </a:lnTo>
                <a:lnTo>
                  <a:pt x="265912" y="36664"/>
                </a:lnTo>
                <a:lnTo>
                  <a:pt x="238201" y="4711"/>
                </a:lnTo>
                <a:lnTo>
                  <a:pt x="230784" y="3429"/>
                </a:lnTo>
                <a:lnTo>
                  <a:pt x="230784" y="81178"/>
                </a:lnTo>
                <a:lnTo>
                  <a:pt x="230784" y="92443"/>
                </a:lnTo>
                <a:lnTo>
                  <a:pt x="227368" y="94780"/>
                </a:lnTo>
                <a:lnTo>
                  <a:pt x="178727" y="94780"/>
                </a:lnTo>
                <a:lnTo>
                  <a:pt x="178727" y="78828"/>
                </a:lnTo>
                <a:lnTo>
                  <a:pt x="227368" y="78828"/>
                </a:lnTo>
                <a:lnTo>
                  <a:pt x="230784" y="81178"/>
                </a:lnTo>
                <a:lnTo>
                  <a:pt x="230784" y="3429"/>
                </a:lnTo>
                <a:lnTo>
                  <a:pt x="228600" y="3035"/>
                </a:lnTo>
                <a:lnTo>
                  <a:pt x="227939" y="3009"/>
                </a:lnTo>
                <a:lnTo>
                  <a:pt x="227939" y="36982"/>
                </a:lnTo>
                <a:lnTo>
                  <a:pt x="227939" y="47739"/>
                </a:lnTo>
                <a:lnTo>
                  <a:pt x="224510" y="49961"/>
                </a:lnTo>
                <a:lnTo>
                  <a:pt x="178727" y="49961"/>
                </a:lnTo>
                <a:lnTo>
                  <a:pt x="178727" y="34759"/>
                </a:lnTo>
                <a:lnTo>
                  <a:pt x="224510" y="34759"/>
                </a:lnTo>
                <a:lnTo>
                  <a:pt x="227939" y="36982"/>
                </a:lnTo>
                <a:lnTo>
                  <a:pt x="227939" y="3009"/>
                </a:lnTo>
                <a:lnTo>
                  <a:pt x="217678" y="2476"/>
                </a:lnTo>
                <a:lnTo>
                  <a:pt x="140563" y="2476"/>
                </a:lnTo>
                <a:lnTo>
                  <a:pt x="140563" y="127076"/>
                </a:lnTo>
                <a:lnTo>
                  <a:pt x="221284" y="127076"/>
                </a:lnTo>
                <a:lnTo>
                  <a:pt x="262559" y="113093"/>
                </a:lnTo>
                <a:lnTo>
                  <a:pt x="269532" y="94780"/>
                </a:lnTo>
                <a:lnTo>
                  <a:pt x="269735" y="92887"/>
                </a:lnTo>
                <a:lnTo>
                  <a:pt x="269735" y="85026"/>
                </a:lnTo>
                <a:close/>
              </a:path>
              <a:path w="1482725" h="129539">
                <a:moveTo>
                  <a:pt x="438010" y="65341"/>
                </a:moveTo>
                <a:lnTo>
                  <a:pt x="431266" y="35521"/>
                </a:lnTo>
                <a:lnTo>
                  <a:pt x="428561" y="30581"/>
                </a:lnTo>
                <a:lnTo>
                  <a:pt x="399072" y="7035"/>
                </a:lnTo>
                <a:lnTo>
                  <a:pt x="399072" y="64020"/>
                </a:lnTo>
                <a:lnTo>
                  <a:pt x="399072" y="75412"/>
                </a:lnTo>
                <a:lnTo>
                  <a:pt x="360705" y="94030"/>
                </a:lnTo>
                <a:lnTo>
                  <a:pt x="351713" y="93586"/>
                </a:lnTo>
                <a:lnTo>
                  <a:pt x="322529" y="75412"/>
                </a:lnTo>
                <a:lnTo>
                  <a:pt x="322529" y="54648"/>
                </a:lnTo>
                <a:lnTo>
                  <a:pt x="360705" y="35521"/>
                </a:lnTo>
                <a:lnTo>
                  <a:pt x="377710" y="37325"/>
                </a:lnTo>
                <a:lnTo>
                  <a:pt x="377545" y="37325"/>
                </a:lnTo>
                <a:lnTo>
                  <a:pt x="389699" y="42748"/>
                </a:lnTo>
                <a:lnTo>
                  <a:pt x="389559" y="42748"/>
                </a:lnTo>
                <a:lnTo>
                  <a:pt x="396671" y="51549"/>
                </a:lnTo>
                <a:lnTo>
                  <a:pt x="399072" y="64020"/>
                </a:lnTo>
                <a:lnTo>
                  <a:pt x="399072" y="7035"/>
                </a:lnTo>
                <a:lnTo>
                  <a:pt x="392430" y="4495"/>
                </a:lnTo>
                <a:lnTo>
                  <a:pt x="382587" y="1993"/>
                </a:lnTo>
                <a:lnTo>
                  <a:pt x="372021" y="508"/>
                </a:lnTo>
                <a:lnTo>
                  <a:pt x="360705" y="0"/>
                </a:lnTo>
                <a:lnTo>
                  <a:pt x="349554" y="508"/>
                </a:lnTo>
                <a:lnTo>
                  <a:pt x="312000" y="12382"/>
                </a:lnTo>
                <a:lnTo>
                  <a:pt x="285978" y="46355"/>
                </a:lnTo>
                <a:lnTo>
                  <a:pt x="284276" y="54648"/>
                </a:lnTo>
                <a:lnTo>
                  <a:pt x="284187" y="55079"/>
                </a:lnTo>
                <a:lnTo>
                  <a:pt x="283603" y="64020"/>
                </a:lnTo>
                <a:lnTo>
                  <a:pt x="283578" y="65341"/>
                </a:lnTo>
                <a:lnTo>
                  <a:pt x="284200" y="74726"/>
                </a:lnTo>
                <a:lnTo>
                  <a:pt x="304774" y="112115"/>
                </a:lnTo>
                <a:lnTo>
                  <a:pt x="349554" y="129044"/>
                </a:lnTo>
                <a:lnTo>
                  <a:pt x="360705" y="129540"/>
                </a:lnTo>
                <a:lnTo>
                  <a:pt x="372021" y="129044"/>
                </a:lnTo>
                <a:lnTo>
                  <a:pt x="409778" y="117297"/>
                </a:lnTo>
                <a:lnTo>
                  <a:pt x="435635" y="83502"/>
                </a:lnTo>
                <a:lnTo>
                  <a:pt x="437413" y="74726"/>
                </a:lnTo>
                <a:lnTo>
                  <a:pt x="438010" y="65341"/>
                </a:lnTo>
                <a:close/>
              </a:path>
              <a:path w="1482725" h="129539">
                <a:moveTo>
                  <a:pt x="587489" y="44640"/>
                </a:moveTo>
                <a:lnTo>
                  <a:pt x="566902" y="8775"/>
                </a:lnTo>
                <a:lnTo>
                  <a:pt x="548551" y="3200"/>
                </a:lnTo>
                <a:lnTo>
                  <a:pt x="548551" y="38557"/>
                </a:lnTo>
                <a:lnTo>
                  <a:pt x="548551" y="52743"/>
                </a:lnTo>
                <a:lnTo>
                  <a:pt x="544449" y="55892"/>
                </a:lnTo>
                <a:lnTo>
                  <a:pt x="494423" y="55892"/>
                </a:lnTo>
                <a:lnTo>
                  <a:pt x="494423" y="35521"/>
                </a:lnTo>
                <a:lnTo>
                  <a:pt x="544512" y="35521"/>
                </a:lnTo>
                <a:lnTo>
                  <a:pt x="548551" y="38557"/>
                </a:lnTo>
                <a:lnTo>
                  <a:pt x="548551" y="3200"/>
                </a:lnTo>
                <a:lnTo>
                  <a:pt x="537337" y="2476"/>
                </a:lnTo>
                <a:lnTo>
                  <a:pt x="456247" y="2476"/>
                </a:lnTo>
                <a:lnTo>
                  <a:pt x="456247" y="127076"/>
                </a:lnTo>
                <a:lnTo>
                  <a:pt x="494423" y="127076"/>
                </a:lnTo>
                <a:lnTo>
                  <a:pt x="494423" y="88900"/>
                </a:lnTo>
                <a:lnTo>
                  <a:pt x="537337" y="88900"/>
                </a:lnTo>
                <a:lnTo>
                  <a:pt x="574192" y="77597"/>
                </a:lnTo>
                <a:lnTo>
                  <a:pt x="587489" y="46532"/>
                </a:lnTo>
                <a:lnTo>
                  <a:pt x="587489" y="44640"/>
                </a:lnTo>
                <a:close/>
              </a:path>
              <a:path w="1482725" h="129539">
                <a:moveTo>
                  <a:pt x="731469" y="2476"/>
                </a:moveTo>
                <a:lnTo>
                  <a:pt x="693280" y="2476"/>
                </a:lnTo>
                <a:lnTo>
                  <a:pt x="693280" y="51854"/>
                </a:lnTo>
                <a:lnTo>
                  <a:pt x="678510" y="52717"/>
                </a:lnTo>
                <a:lnTo>
                  <a:pt x="655993" y="52997"/>
                </a:lnTo>
                <a:lnTo>
                  <a:pt x="649338" y="51511"/>
                </a:lnTo>
                <a:lnTo>
                  <a:pt x="640740" y="45554"/>
                </a:lnTo>
                <a:lnTo>
                  <a:pt x="638581" y="40906"/>
                </a:lnTo>
                <a:lnTo>
                  <a:pt x="638581" y="2476"/>
                </a:lnTo>
                <a:lnTo>
                  <a:pt x="600405" y="2476"/>
                </a:lnTo>
                <a:lnTo>
                  <a:pt x="600405" y="38366"/>
                </a:lnTo>
                <a:lnTo>
                  <a:pt x="601319" y="49695"/>
                </a:lnTo>
                <a:lnTo>
                  <a:pt x="633222" y="84099"/>
                </a:lnTo>
                <a:lnTo>
                  <a:pt x="658520" y="87185"/>
                </a:lnTo>
                <a:lnTo>
                  <a:pt x="666330" y="87033"/>
                </a:lnTo>
                <a:lnTo>
                  <a:pt x="674725" y="86575"/>
                </a:lnTo>
                <a:lnTo>
                  <a:pt x="693280" y="84721"/>
                </a:lnTo>
                <a:lnTo>
                  <a:pt x="693280" y="127076"/>
                </a:lnTo>
                <a:lnTo>
                  <a:pt x="731469" y="127076"/>
                </a:lnTo>
                <a:lnTo>
                  <a:pt x="731469" y="2476"/>
                </a:lnTo>
                <a:close/>
              </a:path>
              <a:path w="1482725" h="129539">
                <a:moveTo>
                  <a:pt x="871258" y="2946"/>
                </a:moveTo>
                <a:lnTo>
                  <a:pt x="755777" y="2946"/>
                </a:lnTo>
                <a:lnTo>
                  <a:pt x="755777" y="34696"/>
                </a:lnTo>
                <a:lnTo>
                  <a:pt x="755777" y="48666"/>
                </a:lnTo>
                <a:lnTo>
                  <a:pt x="755777" y="80416"/>
                </a:lnTo>
                <a:lnTo>
                  <a:pt x="755777" y="94386"/>
                </a:lnTo>
                <a:lnTo>
                  <a:pt x="755777" y="127406"/>
                </a:lnTo>
                <a:lnTo>
                  <a:pt x="871258" y="127406"/>
                </a:lnTo>
                <a:lnTo>
                  <a:pt x="871258" y="94386"/>
                </a:lnTo>
                <a:lnTo>
                  <a:pt x="793953" y="94386"/>
                </a:lnTo>
                <a:lnTo>
                  <a:pt x="793953" y="80416"/>
                </a:lnTo>
                <a:lnTo>
                  <a:pt x="867448" y="80416"/>
                </a:lnTo>
                <a:lnTo>
                  <a:pt x="867448" y="48666"/>
                </a:lnTo>
                <a:lnTo>
                  <a:pt x="793953" y="48666"/>
                </a:lnTo>
                <a:lnTo>
                  <a:pt x="793953" y="34696"/>
                </a:lnTo>
                <a:lnTo>
                  <a:pt x="871258" y="34696"/>
                </a:lnTo>
                <a:lnTo>
                  <a:pt x="871258" y="2946"/>
                </a:lnTo>
                <a:close/>
              </a:path>
              <a:path w="1482725" h="129539">
                <a:moveTo>
                  <a:pt x="1041438" y="56603"/>
                </a:moveTo>
                <a:lnTo>
                  <a:pt x="1026299" y="20726"/>
                </a:lnTo>
                <a:lnTo>
                  <a:pt x="985964" y="1765"/>
                </a:lnTo>
                <a:lnTo>
                  <a:pt x="965085" y="0"/>
                </a:lnTo>
                <a:lnTo>
                  <a:pt x="953770" y="508"/>
                </a:lnTo>
                <a:lnTo>
                  <a:pt x="915720" y="12382"/>
                </a:lnTo>
                <a:lnTo>
                  <a:pt x="889444" y="46228"/>
                </a:lnTo>
                <a:lnTo>
                  <a:pt x="887018" y="64389"/>
                </a:lnTo>
                <a:lnTo>
                  <a:pt x="887628" y="74726"/>
                </a:lnTo>
                <a:lnTo>
                  <a:pt x="908392" y="112115"/>
                </a:lnTo>
                <a:lnTo>
                  <a:pt x="953770" y="129044"/>
                </a:lnTo>
                <a:lnTo>
                  <a:pt x="965085" y="129540"/>
                </a:lnTo>
                <a:lnTo>
                  <a:pt x="975817" y="129108"/>
                </a:lnTo>
                <a:lnTo>
                  <a:pt x="1012723" y="118656"/>
                </a:lnTo>
                <a:lnTo>
                  <a:pt x="1038999" y="89611"/>
                </a:lnTo>
                <a:lnTo>
                  <a:pt x="1041438" y="73317"/>
                </a:lnTo>
                <a:lnTo>
                  <a:pt x="1002512" y="73317"/>
                </a:lnTo>
                <a:lnTo>
                  <a:pt x="1002512" y="80860"/>
                </a:lnTo>
                <a:lnTo>
                  <a:pt x="999248" y="85636"/>
                </a:lnTo>
                <a:lnTo>
                  <a:pt x="965085" y="94030"/>
                </a:lnTo>
                <a:lnTo>
                  <a:pt x="955687" y="93599"/>
                </a:lnTo>
                <a:lnTo>
                  <a:pt x="925969" y="75539"/>
                </a:lnTo>
                <a:lnTo>
                  <a:pt x="925969" y="54394"/>
                </a:lnTo>
                <a:lnTo>
                  <a:pt x="964907" y="35521"/>
                </a:lnTo>
                <a:lnTo>
                  <a:pt x="973099" y="35852"/>
                </a:lnTo>
                <a:lnTo>
                  <a:pt x="1002512" y="49199"/>
                </a:lnTo>
                <a:lnTo>
                  <a:pt x="1002512" y="56603"/>
                </a:lnTo>
                <a:lnTo>
                  <a:pt x="1041438" y="56603"/>
                </a:lnTo>
                <a:close/>
              </a:path>
              <a:path w="1482725" h="129539">
                <a:moveTo>
                  <a:pt x="1193774" y="2476"/>
                </a:moveTo>
                <a:lnTo>
                  <a:pt x="1148943" y="2476"/>
                </a:lnTo>
                <a:lnTo>
                  <a:pt x="1111529" y="47675"/>
                </a:lnTo>
                <a:lnTo>
                  <a:pt x="1097292" y="47675"/>
                </a:lnTo>
                <a:lnTo>
                  <a:pt x="1097292" y="2476"/>
                </a:lnTo>
                <a:lnTo>
                  <a:pt x="1059116" y="2476"/>
                </a:lnTo>
                <a:lnTo>
                  <a:pt x="1059116" y="127076"/>
                </a:lnTo>
                <a:lnTo>
                  <a:pt x="1097292" y="127076"/>
                </a:lnTo>
                <a:lnTo>
                  <a:pt x="1097292" y="81864"/>
                </a:lnTo>
                <a:lnTo>
                  <a:pt x="1113612" y="81864"/>
                </a:lnTo>
                <a:lnTo>
                  <a:pt x="1147051" y="127076"/>
                </a:lnTo>
                <a:lnTo>
                  <a:pt x="1190167" y="127076"/>
                </a:lnTo>
                <a:lnTo>
                  <a:pt x="1190167" y="121373"/>
                </a:lnTo>
                <a:lnTo>
                  <a:pt x="1145527" y="62306"/>
                </a:lnTo>
                <a:lnTo>
                  <a:pt x="1193774" y="8166"/>
                </a:lnTo>
                <a:lnTo>
                  <a:pt x="1193774" y="2476"/>
                </a:lnTo>
                <a:close/>
              </a:path>
              <a:path w="1482725" h="129539">
                <a:moveTo>
                  <a:pt x="1342885" y="2476"/>
                </a:moveTo>
                <a:lnTo>
                  <a:pt x="1304696" y="2476"/>
                </a:lnTo>
                <a:lnTo>
                  <a:pt x="1249248" y="74269"/>
                </a:lnTo>
                <a:lnTo>
                  <a:pt x="1249248" y="2476"/>
                </a:lnTo>
                <a:lnTo>
                  <a:pt x="1211630" y="2476"/>
                </a:lnTo>
                <a:lnTo>
                  <a:pt x="1211630" y="127076"/>
                </a:lnTo>
                <a:lnTo>
                  <a:pt x="1249819" y="127076"/>
                </a:lnTo>
                <a:lnTo>
                  <a:pt x="1305267" y="55270"/>
                </a:lnTo>
                <a:lnTo>
                  <a:pt x="1305267" y="127076"/>
                </a:lnTo>
                <a:lnTo>
                  <a:pt x="1342885" y="127076"/>
                </a:lnTo>
                <a:lnTo>
                  <a:pt x="1342885" y="2476"/>
                </a:lnTo>
                <a:close/>
              </a:path>
              <a:path w="1482725" h="129539">
                <a:moveTo>
                  <a:pt x="1482686" y="2946"/>
                </a:moveTo>
                <a:lnTo>
                  <a:pt x="1367180" y="2946"/>
                </a:lnTo>
                <a:lnTo>
                  <a:pt x="1367180" y="34696"/>
                </a:lnTo>
                <a:lnTo>
                  <a:pt x="1367180" y="48666"/>
                </a:lnTo>
                <a:lnTo>
                  <a:pt x="1367180" y="80416"/>
                </a:lnTo>
                <a:lnTo>
                  <a:pt x="1367180" y="94386"/>
                </a:lnTo>
                <a:lnTo>
                  <a:pt x="1367180" y="127406"/>
                </a:lnTo>
                <a:lnTo>
                  <a:pt x="1482686" y="127406"/>
                </a:lnTo>
                <a:lnTo>
                  <a:pt x="1482686" y="94386"/>
                </a:lnTo>
                <a:lnTo>
                  <a:pt x="1405369" y="94386"/>
                </a:lnTo>
                <a:lnTo>
                  <a:pt x="1405369" y="80416"/>
                </a:lnTo>
                <a:lnTo>
                  <a:pt x="1478876" y="80416"/>
                </a:lnTo>
                <a:lnTo>
                  <a:pt x="1478876" y="48666"/>
                </a:lnTo>
                <a:lnTo>
                  <a:pt x="1405369" y="48666"/>
                </a:lnTo>
                <a:lnTo>
                  <a:pt x="1405369" y="34696"/>
                </a:lnTo>
                <a:lnTo>
                  <a:pt x="1482686" y="34696"/>
                </a:lnTo>
                <a:lnTo>
                  <a:pt x="1482686" y="29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146683" y="4763771"/>
            <a:ext cx="38735" cy="90170"/>
          </a:xfrm>
          <a:custGeom>
            <a:avLst/>
            <a:gdLst/>
            <a:ahLst/>
            <a:cxnLst/>
            <a:rect l="l" t="t" r="r" b="b"/>
            <a:pathLst>
              <a:path w="38734" h="90170">
                <a:moveTo>
                  <a:pt x="0" y="90169"/>
                </a:moveTo>
                <a:lnTo>
                  <a:pt x="38173" y="90169"/>
                </a:lnTo>
                <a:lnTo>
                  <a:pt x="38173" y="0"/>
                </a:lnTo>
                <a:lnTo>
                  <a:pt x="0" y="0"/>
                </a:lnTo>
                <a:lnTo>
                  <a:pt x="0" y="901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object 74"/>
          <p:cNvGrpSpPr/>
          <p:nvPr/>
        </p:nvGrpSpPr>
        <p:grpSpPr>
          <a:xfrm>
            <a:off x="1146683" y="4726771"/>
            <a:ext cx="1057275" cy="129539"/>
            <a:chOff x="1146683" y="4726771"/>
            <a:chExt cx="1057275" cy="129539"/>
          </a:xfrm>
        </p:grpSpPr>
        <p:sp>
          <p:nvSpPr>
            <p:cNvPr id="75" name="object 75"/>
            <p:cNvSpPr/>
            <p:nvPr/>
          </p:nvSpPr>
          <p:spPr>
            <a:xfrm>
              <a:off x="1146683" y="4729481"/>
              <a:ext cx="127635" cy="124460"/>
            </a:xfrm>
            <a:custGeom>
              <a:avLst/>
              <a:gdLst/>
              <a:ahLst/>
              <a:cxnLst/>
              <a:rect l="l" t="t" r="r" b="b"/>
              <a:pathLst>
                <a:path w="127634" h="124460">
                  <a:moveTo>
                    <a:pt x="127444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89255" y="34290"/>
                  </a:lnTo>
                  <a:lnTo>
                    <a:pt x="89255" y="124460"/>
                  </a:lnTo>
                  <a:lnTo>
                    <a:pt x="127444" y="124460"/>
                  </a:lnTo>
                  <a:lnTo>
                    <a:pt x="127444" y="34290"/>
                  </a:lnTo>
                  <a:lnTo>
                    <a:pt x="1274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98451" y="4726771"/>
              <a:ext cx="431532" cy="12953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751831" y="4729241"/>
              <a:ext cx="451858" cy="124700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2295241" y="4729241"/>
            <a:ext cx="432434" cy="125095"/>
            <a:chOff x="2295241" y="4729241"/>
            <a:chExt cx="432434" cy="125095"/>
          </a:xfrm>
        </p:grpSpPr>
        <p:pic>
          <p:nvPicPr>
            <p:cNvPr id="79" name="object 7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295241" y="4729241"/>
              <a:ext cx="276371" cy="124599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2595924" y="4729241"/>
              <a:ext cx="131445" cy="125095"/>
            </a:xfrm>
            <a:custGeom>
              <a:avLst/>
              <a:gdLst/>
              <a:ahLst/>
              <a:cxnLst/>
              <a:rect l="l" t="t" r="r" b="b"/>
              <a:pathLst>
                <a:path w="131444" h="125095">
                  <a:moveTo>
                    <a:pt x="131237" y="0"/>
                  </a:moveTo>
                  <a:lnTo>
                    <a:pt x="93059" y="0"/>
                  </a:lnTo>
                  <a:lnTo>
                    <a:pt x="37602" y="71798"/>
                  </a:lnTo>
                  <a:lnTo>
                    <a:pt x="37602" y="0"/>
                  </a:lnTo>
                  <a:lnTo>
                    <a:pt x="0" y="0"/>
                  </a:lnTo>
                  <a:lnTo>
                    <a:pt x="0" y="124599"/>
                  </a:lnTo>
                  <a:lnTo>
                    <a:pt x="38173" y="124599"/>
                  </a:lnTo>
                  <a:lnTo>
                    <a:pt x="93635" y="52801"/>
                  </a:lnTo>
                  <a:lnTo>
                    <a:pt x="93635" y="124599"/>
                  </a:lnTo>
                  <a:lnTo>
                    <a:pt x="131237" y="124599"/>
                  </a:lnTo>
                  <a:lnTo>
                    <a:pt x="1312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1" name="object 81"/>
          <p:cNvGrpSpPr/>
          <p:nvPr/>
        </p:nvGrpSpPr>
        <p:grpSpPr>
          <a:xfrm>
            <a:off x="2742177" y="4684414"/>
            <a:ext cx="697865" cy="169545"/>
            <a:chOff x="2742177" y="4684414"/>
            <a:chExt cx="697865" cy="169545"/>
          </a:xfrm>
        </p:grpSpPr>
        <p:sp>
          <p:nvSpPr>
            <p:cNvPr id="82" name="object 82"/>
            <p:cNvSpPr/>
            <p:nvPr/>
          </p:nvSpPr>
          <p:spPr>
            <a:xfrm>
              <a:off x="2742171" y="4729252"/>
              <a:ext cx="544195" cy="125095"/>
            </a:xfrm>
            <a:custGeom>
              <a:avLst/>
              <a:gdLst/>
              <a:ahLst/>
              <a:cxnLst/>
              <a:rect l="l" t="t" r="r" b="b"/>
              <a:pathLst>
                <a:path w="544195" h="125095">
                  <a:moveTo>
                    <a:pt x="125552" y="228"/>
                  </a:moveTo>
                  <a:lnTo>
                    <a:pt x="0" y="228"/>
                  </a:lnTo>
                  <a:lnTo>
                    <a:pt x="0" y="34518"/>
                  </a:lnTo>
                  <a:lnTo>
                    <a:pt x="43688" y="34518"/>
                  </a:lnTo>
                  <a:lnTo>
                    <a:pt x="43688" y="124688"/>
                  </a:lnTo>
                  <a:lnTo>
                    <a:pt x="81864" y="124688"/>
                  </a:lnTo>
                  <a:lnTo>
                    <a:pt x="81864" y="34518"/>
                  </a:lnTo>
                  <a:lnTo>
                    <a:pt x="125552" y="34518"/>
                  </a:lnTo>
                  <a:lnTo>
                    <a:pt x="125552" y="228"/>
                  </a:lnTo>
                  <a:close/>
                </a:path>
                <a:path w="544195" h="125095">
                  <a:moveTo>
                    <a:pt x="256044" y="228"/>
                  </a:moveTo>
                  <a:lnTo>
                    <a:pt x="140550" y="228"/>
                  </a:lnTo>
                  <a:lnTo>
                    <a:pt x="140550" y="33248"/>
                  </a:lnTo>
                  <a:lnTo>
                    <a:pt x="140550" y="45948"/>
                  </a:lnTo>
                  <a:lnTo>
                    <a:pt x="140550" y="77698"/>
                  </a:lnTo>
                  <a:lnTo>
                    <a:pt x="140550" y="91668"/>
                  </a:lnTo>
                  <a:lnTo>
                    <a:pt x="140550" y="124688"/>
                  </a:lnTo>
                  <a:lnTo>
                    <a:pt x="256044" y="124688"/>
                  </a:lnTo>
                  <a:lnTo>
                    <a:pt x="256044" y="91668"/>
                  </a:lnTo>
                  <a:lnTo>
                    <a:pt x="178727" y="91668"/>
                  </a:lnTo>
                  <a:lnTo>
                    <a:pt x="178727" y="77698"/>
                  </a:lnTo>
                  <a:lnTo>
                    <a:pt x="252234" y="77698"/>
                  </a:lnTo>
                  <a:lnTo>
                    <a:pt x="252234" y="45948"/>
                  </a:lnTo>
                  <a:lnTo>
                    <a:pt x="178727" y="45948"/>
                  </a:lnTo>
                  <a:lnTo>
                    <a:pt x="178727" y="33248"/>
                  </a:lnTo>
                  <a:lnTo>
                    <a:pt x="256044" y="33248"/>
                  </a:lnTo>
                  <a:lnTo>
                    <a:pt x="256044" y="228"/>
                  </a:lnTo>
                  <a:close/>
                </a:path>
                <a:path w="544195" h="125095">
                  <a:moveTo>
                    <a:pt x="404380" y="0"/>
                  </a:moveTo>
                  <a:lnTo>
                    <a:pt x="290220" y="0"/>
                  </a:lnTo>
                  <a:lnTo>
                    <a:pt x="288582" y="75907"/>
                  </a:lnTo>
                  <a:lnTo>
                    <a:pt x="287083" y="81699"/>
                  </a:lnTo>
                  <a:lnTo>
                    <a:pt x="281393" y="88658"/>
                  </a:lnTo>
                  <a:lnTo>
                    <a:pt x="276745" y="90411"/>
                  </a:lnTo>
                  <a:lnTo>
                    <a:pt x="265722" y="90411"/>
                  </a:lnTo>
                  <a:lnTo>
                    <a:pt x="265722" y="124599"/>
                  </a:lnTo>
                  <a:lnTo>
                    <a:pt x="277495" y="124599"/>
                  </a:lnTo>
                  <a:lnTo>
                    <a:pt x="287858" y="123736"/>
                  </a:lnTo>
                  <a:lnTo>
                    <a:pt x="319989" y="94068"/>
                  </a:lnTo>
                  <a:lnTo>
                    <a:pt x="324408" y="34188"/>
                  </a:lnTo>
                  <a:lnTo>
                    <a:pt x="366204" y="34188"/>
                  </a:lnTo>
                  <a:lnTo>
                    <a:pt x="366204" y="124599"/>
                  </a:lnTo>
                  <a:lnTo>
                    <a:pt x="404380" y="124599"/>
                  </a:lnTo>
                  <a:lnTo>
                    <a:pt x="404380" y="0"/>
                  </a:lnTo>
                  <a:close/>
                </a:path>
                <a:path w="544195" h="125095">
                  <a:moveTo>
                    <a:pt x="544182" y="228"/>
                  </a:moveTo>
                  <a:lnTo>
                    <a:pt x="428688" y="228"/>
                  </a:lnTo>
                  <a:lnTo>
                    <a:pt x="428688" y="33248"/>
                  </a:lnTo>
                  <a:lnTo>
                    <a:pt x="428688" y="45948"/>
                  </a:lnTo>
                  <a:lnTo>
                    <a:pt x="428688" y="77698"/>
                  </a:lnTo>
                  <a:lnTo>
                    <a:pt x="428688" y="91668"/>
                  </a:lnTo>
                  <a:lnTo>
                    <a:pt x="428688" y="124688"/>
                  </a:lnTo>
                  <a:lnTo>
                    <a:pt x="544182" y="124688"/>
                  </a:lnTo>
                  <a:lnTo>
                    <a:pt x="544182" y="91668"/>
                  </a:lnTo>
                  <a:lnTo>
                    <a:pt x="466864" y="91668"/>
                  </a:lnTo>
                  <a:lnTo>
                    <a:pt x="466864" y="77698"/>
                  </a:lnTo>
                  <a:lnTo>
                    <a:pt x="540372" y="77698"/>
                  </a:lnTo>
                  <a:lnTo>
                    <a:pt x="540372" y="45948"/>
                  </a:lnTo>
                  <a:lnTo>
                    <a:pt x="466864" y="45948"/>
                  </a:lnTo>
                  <a:lnTo>
                    <a:pt x="466864" y="33248"/>
                  </a:lnTo>
                  <a:lnTo>
                    <a:pt x="544182" y="33248"/>
                  </a:lnTo>
                  <a:lnTo>
                    <a:pt x="544182" y="2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308194" y="4684414"/>
              <a:ext cx="131248" cy="169426"/>
            </a:xfrm>
            <a:prstGeom prst="rect">
              <a:avLst/>
            </a:prstGeom>
          </p:spPr>
        </p:pic>
      </p:grpSp>
      <p:grpSp>
        <p:nvGrpSpPr>
          <p:cNvPr id="84" name="object 84"/>
          <p:cNvGrpSpPr/>
          <p:nvPr/>
        </p:nvGrpSpPr>
        <p:grpSpPr>
          <a:xfrm>
            <a:off x="1128952" y="4981698"/>
            <a:ext cx="929640" cy="128905"/>
            <a:chOff x="1128952" y="4981698"/>
            <a:chExt cx="929640" cy="128905"/>
          </a:xfrm>
        </p:grpSpPr>
        <p:pic>
          <p:nvPicPr>
            <p:cNvPr id="85" name="object 8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28952" y="5030133"/>
              <a:ext cx="80539" cy="69133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33230" y="4981698"/>
              <a:ext cx="186141" cy="126118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43858" y="5019498"/>
              <a:ext cx="80547" cy="90788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548147" y="5019498"/>
              <a:ext cx="186714" cy="90788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759745" y="5021965"/>
              <a:ext cx="79963" cy="85851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865534" y="5019498"/>
              <a:ext cx="88322" cy="90788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973789" y="5019498"/>
              <a:ext cx="84340" cy="90788"/>
            </a:xfrm>
            <a:prstGeom prst="rect">
              <a:avLst/>
            </a:prstGeom>
          </p:spPr>
        </p:pic>
      </p:grpSp>
      <p:grpSp>
        <p:nvGrpSpPr>
          <p:cNvPr id="92" name="object 92"/>
          <p:cNvGrpSpPr/>
          <p:nvPr/>
        </p:nvGrpSpPr>
        <p:grpSpPr>
          <a:xfrm>
            <a:off x="2123470" y="5019498"/>
            <a:ext cx="748030" cy="112395"/>
            <a:chOff x="2123470" y="5019498"/>
            <a:chExt cx="748030" cy="112395"/>
          </a:xfrm>
        </p:grpSpPr>
        <p:pic>
          <p:nvPicPr>
            <p:cNvPr id="93" name="object 9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123470" y="5019498"/>
              <a:ext cx="398301" cy="112251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541718" y="5021964"/>
              <a:ext cx="85662" cy="8585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653214" y="5019498"/>
              <a:ext cx="217854" cy="108640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1134460" y="5258373"/>
            <a:ext cx="474980" cy="90805"/>
            <a:chOff x="1134460" y="5258373"/>
            <a:chExt cx="474980" cy="90805"/>
          </a:xfrm>
        </p:grpSpPr>
        <p:pic>
          <p:nvPicPr>
            <p:cNvPr id="97" name="object 9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34460" y="5260839"/>
              <a:ext cx="170945" cy="85851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37321" y="5260839"/>
              <a:ext cx="79947" cy="8585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449180" y="5258373"/>
              <a:ext cx="159936" cy="90788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1679014" y="5220572"/>
            <a:ext cx="386715" cy="126364"/>
            <a:chOff x="1679014" y="5220572"/>
            <a:chExt cx="386715" cy="126364"/>
          </a:xfrm>
        </p:grpSpPr>
        <p:pic>
          <p:nvPicPr>
            <p:cNvPr id="101" name="object 10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79014" y="5269008"/>
              <a:ext cx="80520" cy="69137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783288" y="5220572"/>
              <a:ext cx="150059" cy="12611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966193" y="5260839"/>
              <a:ext cx="99147" cy="85851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2142841" y="5258373"/>
            <a:ext cx="544195" cy="127635"/>
            <a:chOff x="2142841" y="5258373"/>
            <a:chExt cx="544195" cy="127635"/>
          </a:xfrm>
        </p:grpSpPr>
        <p:pic>
          <p:nvPicPr>
            <p:cNvPr id="105" name="object 10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142841" y="5258373"/>
              <a:ext cx="86793" cy="127066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249388" y="5258373"/>
              <a:ext cx="309606" cy="112251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585016" y="5260839"/>
              <a:ext cx="101616" cy="85851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2764133" y="5258373"/>
            <a:ext cx="184150" cy="90805"/>
            <a:chOff x="2764133" y="5258373"/>
            <a:chExt cx="184150" cy="90805"/>
          </a:xfrm>
        </p:grpSpPr>
        <p:pic>
          <p:nvPicPr>
            <p:cNvPr id="109" name="object 10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764133" y="5260839"/>
              <a:ext cx="79964" cy="8585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869351" y="5258373"/>
              <a:ext cx="78640" cy="90788"/>
            </a:xfrm>
            <a:prstGeom prst="rect">
              <a:avLst/>
            </a:prstGeom>
          </p:spPr>
        </p:pic>
      </p:grpSp>
      <p:grpSp>
        <p:nvGrpSpPr>
          <p:cNvPr id="111" name="object 111"/>
          <p:cNvGrpSpPr/>
          <p:nvPr/>
        </p:nvGrpSpPr>
        <p:grpSpPr>
          <a:xfrm>
            <a:off x="3007638" y="5258373"/>
            <a:ext cx="816610" cy="112395"/>
            <a:chOff x="3007638" y="5258373"/>
            <a:chExt cx="816610" cy="112395"/>
          </a:xfrm>
        </p:grpSpPr>
        <p:pic>
          <p:nvPicPr>
            <p:cNvPr id="112" name="object 11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007638" y="5258373"/>
              <a:ext cx="485661" cy="112251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513250" y="5258373"/>
              <a:ext cx="177213" cy="90788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3711168" y="5269015"/>
              <a:ext cx="113030" cy="98425"/>
            </a:xfrm>
            <a:custGeom>
              <a:avLst/>
              <a:gdLst/>
              <a:ahLst/>
              <a:cxnLst/>
              <a:rect l="l" t="t" r="r" b="b"/>
              <a:pathLst>
                <a:path w="113029" h="98425">
                  <a:moveTo>
                    <a:pt x="40640" y="27914"/>
                  </a:moveTo>
                  <a:lnTo>
                    <a:pt x="16332" y="0"/>
                  </a:lnTo>
                  <a:lnTo>
                    <a:pt x="0" y="0"/>
                  </a:lnTo>
                  <a:lnTo>
                    <a:pt x="29425" y="34569"/>
                  </a:lnTo>
                  <a:lnTo>
                    <a:pt x="0" y="69138"/>
                  </a:lnTo>
                  <a:lnTo>
                    <a:pt x="16332" y="69138"/>
                  </a:lnTo>
                  <a:lnTo>
                    <a:pt x="40640" y="41211"/>
                  </a:lnTo>
                  <a:lnTo>
                    <a:pt x="40640" y="27914"/>
                  </a:lnTo>
                  <a:close/>
                </a:path>
                <a:path w="113029" h="98425">
                  <a:moveTo>
                    <a:pt x="80530" y="27914"/>
                  </a:moveTo>
                  <a:lnTo>
                    <a:pt x="56210" y="0"/>
                  </a:lnTo>
                  <a:lnTo>
                    <a:pt x="39878" y="0"/>
                  </a:lnTo>
                  <a:lnTo>
                    <a:pt x="69316" y="34569"/>
                  </a:lnTo>
                  <a:lnTo>
                    <a:pt x="39878" y="69138"/>
                  </a:lnTo>
                  <a:lnTo>
                    <a:pt x="56210" y="69138"/>
                  </a:lnTo>
                  <a:lnTo>
                    <a:pt x="80530" y="41211"/>
                  </a:lnTo>
                  <a:lnTo>
                    <a:pt x="80530" y="27914"/>
                  </a:lnTo>
                  <a:close/>
                </a:path>
                <a:path w="113029" h="98425">
                  <a:moveTo>
                    <a:pt x="112623" y="60210"/>
                  </a:moveTo>
                  <a:lnTo>
                    <a:pt x="95161" y="60210"/>
                  </a:lnTo>
                  <a:lnTo>
                    <a:pt x="95161" y="77685"/>
                  </a:lnTo>
                  <a:lnTo>
                    <a:pt x="103695" y="77685"/>
                  </a:lnTo>
                  <a:lnTo>
                    <a:pt x="91541" y="98005"/>
                  </a:lnTo>
                  <a:lnTo>
                    <a:pt x="101231" y="98005"/>
                  </a:lnTo>
                  <a:lnTo>
                    <a:pt x="112623" y="79197"/>
                  </a:lnTo>
                  <a:lnTo>
                    <a:pt x="112623" y="602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5" name="object 115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128381" y="5458497"/>
            <a:ext cx="2184486" cy="165820"/>
          </a:xfrm>
          <a:prstGeom prst="rect">
            <a:avLst/>
          </a:prstGeom>
        </p:spPr>
      </p:pic>
      <p:grpSp>
        <p:nvGrpSpPr>
          <p:cNvPr id="116" name="object 116"/>
          <p:cNvGrpSpPr/>
          <p:nvPr/>
        </p:nvGrpSpPr>
        <p:grpSpPr>
          <a:xfrm>
            <a:off x="3384482" y="5497247"/>
            <a:ext cx="192405" cy="90805"/>
            <a:chOff x="3384482" y="5497247"/>
            <a:chExt cx="192405" cy="90805"/>
          </a:xfrm>
        </p:grpSpPr>
        <p:pic>
          <p:nvPicPr>
            <p:cNvPr id="117" name="object 11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384482" y="5499713"/>
              <a:ext cx="78249" cy="85853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488557" y="5497247"/>
              <a:ext cx="88323" cy="90788"/>
            </a:xfrm>
            <a:prstGeom prst="rect">
              <a:avLst/>
            </a:prstGeom>
          </p:spPr>
        </p:pic>
      </p:grpSp>
      <p:grpSp>
        <p:nvGrpSpPr>
          <p:cNvPr id="119" name="object 119"/>
          <p:cNvGrpSpPr/>
          <p:nvPr/>
        </p:nvGrpSpPr>
        <p:grpSpPr>
          <a:xfrm>
            <a:off x="1128381" y="5696425"/>
            <a:ext cx="1499870" cy="167005"/>
            <a:chOff x="1128381" y="5696425"/>
            <a:chExt cx="1499870" cy="167005"/>
          </a:xfrm>
        </p:grpSpPr>
        <p:pic>
          <p:nvPicPr>
            <p:cNvPr id="120" name="object 12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128381" y="5697371"/>
              <a:ext cx="321576" cy="16582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481861" y="5738587"/>
              <a:ext cx="183675" cy="109763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689275" y="5738587"/>
              <a:ext cx="79966" cy="85853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795064" y="5736121"/>
              <a:ext cx="88322" cy="90788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909408" y="5738587"/>
              <a:ext cx="79969" cy="85853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013870" y="5736121"/>
              <a:ext cx="184059" cy="9078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229840" y="5738587"/>
              <a:ext cx="76352" cy="85853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328044" y="5738587"/>
              <a:ext cx="79951" cy="85853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433838" y="5736121"/>
              <a:ext cx="88318" cy="90788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548181" y="5696425"/>
              <a:ext cx="79951" cy="128016"/>
            </a:xfrm>
            <a:prstGeom prst="rect">
              <a:avLst/>
            </a:prstGeom>
          </p:spPr>
        </p:pic>
      </p:grpSp>
      <p:grpSp>
        <p:nvGrpSpPr>
          <p:cNvPr id="130" name="object 130"/>
          <p:cNvGrpSpPr/>
          <p:nvPr/>
        </p:nvGrpSpPr>
        <p:grpSpPr>
          <a:xfrm>
            <a:off x="2705630" y="5736121"/>
            <a:ext cx="1167765" cy="127635"/>
            <a:chOff x="2705630" y="5736121"/>
            <a:chExt cx="1167765" cy="127635"/>
          </a:xfrm>
        </p:grpSpPr>
        <p:pic>
          <p:nvPicPr>
            <p:cNvPr id="131" name="object 13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705630" y="5738587"/>
              <a:ext cx="65911" cy="85853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793387" y="5736121"/>
              <a:ext cx="185756" cy="127069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008970" y="5738587"/>
              <a:ext cx="101612" cy="85853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136405" y="5736121"/>
              <a:ext cx="180442" cy="90788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336804" y="5738587"/>
              <a:ext cx="79951" cy="85853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442596" y="5736121"/>
              <a:ext cx="88323" cy="90788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550860" y="5736121"/>
              <a:ext cx="177018" cy="90788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47830" y="5738587"/>
              <a:ext cx="79966" cy="85853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3852108" y="5806965"/>
              <a:ext cx="21590" cy="38100"/>
            </a:xfrm>
            <a:custGeom>
              <a:avLst/>
              <a:gdLst/>
              <a:ahLst/>
              <a:cxnLst/>
              <a:rect l="l" t="t" r="r" b="b"/>
              <a:pathLst>
                <a:path w="21589" h="38100">
                  <a:moveTo>
                    <a:pt x="21081" y="0"/>
                  </a:moveTo>
                  <a:lnTo>
                    <a:pt x="3600" y="0"/>
                  </a:lnTo>
                  <a:lnTo>
                    <a:pt x="3600" y="17475"/>
                  </a:lnTo>
                  <a:lnTo>
                    <a:pt x="12153" y="17475"/>
                  </a:lnTo>
                  <a:lnTo>
                    <a:pt x="0" y="37800"/>
                  </a:lnTo>
                  <a:lnTo>
                    <a:pt x="9687" y="37800"/>
                  </a:lnTo>
                  <a:lnTo>
                    <a:pt x="21081" y="18994"/>
                  </a:lnTo>
                  <a:lnTo>
                    <a:pt x="210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0" name="object 140"/>
          <p:cNvGrpSpPr/>
          <p:nvPr/>
        </p:nvGrpSpPr>
        <p:grpSpPr>
          <a:xfrm>
            <a:off x="1134460" y="5974995"/>
            <a:ext cx="474980" cy="90805"/>
            <a:chOff x="1134460" y="5974995"/>
            <a:chExt cx="474980" cy="90805"/>
          </a:xfrm>
        </p:grpSpPr>
        <p:pic>
          <p:nvPicPr>
            <p:cNvPr id="141" name="object 14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34460" y="5977462"/>
              <a:ext cx="170945" cy="85853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37321" y="5977462"/>
              <a:ext cx="79947" cy="85853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449180" y="5974995"/>
              <a:ext cx="159936" cy="90788"/>
            </a:xfrm>
            <a:prstGeom prst="rect">
              <a:avLst/>
            </a:prstGeom>
          </p:spPr>
        </p:pic>
      </p:grpSp>
      <p:pic>
        <p:nvPicPr>
          <p:cNvPr id="144" name="object 144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1677100" y="5935299"/>
            <a:ext cx="2246619" cy="166766"/>
          </a:xfrm>
          <a:prstGeom prst="rect">
            <a:avLst/>
          </a:prstGeom>
        </p:spPr>
      </p:pic>
      <p:sp>
        <p:nvSpPr>
          <p:cNvPr id="145" name="object 145"/>
          <p:cNvSpPr/>
          <p:nvPr/>
        </p:nvSpPr>
        <p:spPr>
          <a:xfrm>
            <a:off x="8891831" y="4443232"/>
            <a:ext cx="57150" cy="1582420"/>
          </a:xfrm>
          <a:custGeom>
            <a:avLst/>
            <a:gdLst/>
            <a:ahLst/>
            <a:cxnLst/>
            <a:rect l="l" t="t" r="r" b="b"/>
            <a:pathLst>
              <a:path w="57150" h="1582420">
                <a:moveTo>
                  <a:pt x="56991" y="0"/>
                </a:moveTo>
                <a:lnTo>
                  <a:pt x="0" y="0"/>
                </a:lnTo>
                <a:lnTo>
                  <a:pt x="0" y="1581955"/>
                </a:lnTo>
                <a:lnTo>
                  <a:pt x="56991" y="1581955"/>
                </a:lnTo>
                <a:lnTo>
                  <a:pt x="56991" y="0"/>
                </a:lnTo>
                <a:close/>
              </a:path>
            </a:pathLst>
          </a:custGeom>
          <a:solidFill>
            <a:srgbClr val="1D6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159030" y="4544061"/>
            <a:ext cx="38735" cy="90170"/>
          </a:xfrm>
          <a:custGeom>
            <a:avLst/>
            <a:gdLst/>
            <a:ahLst/>
            <a:cxnLst/>
            <a:rect l="l" t="t" r="r" b="b"/>
            <a:pathLst>
              <a:path w="38734" h="90170">
                <a:moveTo>
                  <a:pt x="0" y="90170"/>
                </a:moveTo>
                <a:lnTo>
                  <a:pt x="38169" y="90170"/>
                </a:lnTo>
                <a:lnTo>
                  <a:pt x="38169" y="0"/>
                </a:lnTo>
                <a:lnTo>
                  <a:pt x="0" y="0"/>
                </a:lnTo>
                <a:lnTo>
                  <a:pt x="0" y="90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159024" y="4506863"/>
            <a:ext cx="868044" cy="129539"/>
          </a:xfrm>
          <a:custGeom>
            <a:avLst/>
            <a:gdLst/>
            <a:ahLst/>
            <a:cxnLst/>
            <a:rect l="l" t="t" r="r" b="b"/>
            <a:pathLst>
              <a:path w="868045" h="129539">
                <a:moveTo>
                  <a:pt x="127444" y="2908"/>
                </a:moveTo>
                <a:lnTo>
                  <a:pt x="0" y="2908"/>
                </a:lnTo>
                <a:lnTo>
                  <a:pt x="0" y="37198"/>
                </a:lnTo>
                <a:lnTo>
                  <a:pt x="89268" y="37198"/>
                </a:lnTo>
                <a:lnTo>
                  <a:pt x="89268" y="127368"/>
                </a:lnTo>
                <a:lnTo>
                  <a:pt x="127444" y="127368"/>
                </a:lnTo>
                <a:lnTo>
                  <a:pt x="127444" y="37198"/>
                </a:lnTo>
                <a:lnTo>
                  <a:pt x="127444" y="2908"/>
                </a:lnTo>
                <a:close/>
              </a:path>
              <a:path w="868045" h="129539">
                <a:moveTo>
                  <a:pt x="285470" y="121361"/>
                </a:moveTo>
                <a:lnTo>
                  <a:pt x="279031" y="106553"/>
                </a:lnTo>
                <a:lnTo>
                  <a:pt x="265341" y="75018"/>
                </a:lnTo>
                <a:lnTo>
                  <a:pt x="249567" y="38735"/>
                </a:lnTo>
                <a:lnTo>
                  <a:pt x="233807" y="2463"/>
                </a:lnTo>
                <a:lnTo>
                  <a:pt x="227342" y="2463"/>
                </a:lnTo>
                <a:lnTo>
                  <a:pt x="227342" y="75018"/>
                </a:lnTo>
                <a:lnTo>
                  <a:pt x="198094" y="75018"/>
                </a:lnTo>
                <a:lnTo>
                  <a:pt x="212725" y="38735"/>
                </a:lnTo>
                <a:lnTo>
                  <a:pt x="227342" y="75018"/>
                </a:lnTo>
                <a:lnTo>
                  <a:pt x="227342" y="2463"/>
                </a:lnTo>
                <a:lnTo>
                  <a:pt x="191643" y="2463"/>
                </a:lnTo>
                <a:lnTo>
                  <a:pt x="139979" y="121361"/>
                </a:lnTo>
                <a:lnTo>
                  <a:pt x="139979" y="127063"/>
                </a:lnTo>
                <a:lnTo>
                  <a:pt x="177215" y="127063"/>
                </a:lnTo>
                <a:lnTo>
                  <a:pt x="185369" y="106553"/>
                </a:lnTo>
                <a:lnTo>
                  <a:pt x="240068" y="106553"/>
                </a:lnTo>
                <a:lnTo>
                  <a:pt x="248234" y="127063"/>
                </a:lnTo>
                <a:lnTo>
                  <a:pt x="285470" y="127063"/>
                </a:lnTo>
                <a:lnTo>
                  <a:pt x="285470" y="121361"/>
                </a:lnTo>
                <a:close/>
              </a:path>
              <a:path w="868045" h="129539">
                <a:moveTo>
                  <a:pt x="399249" y="2908"/>
                </a:moveTo>
                <a:lnTo>
                  <a:pt x="273697" y="2908"/>
                </a:lnTo>
                <a:lnTo>
                  <a:pt x="273697" y="37198"/>
                </a:lnTo>
                <a:lnTo>
                  <a:pt x="317385" y="37198"/>
                </a:lnTo>
                <a:lnTo>
                  <a:pt x="317385" y="127368"/>
                </a:lnTo>
                <a:lnTo>
                  <a:pt x="355561" y="127368"/>
                </a:lnTo>
                <a:lnTo>
                  <a:pt x="355561" y="37198"/>
                </a:lnTo>
                <a:lnTo>
                  <a:pt x="399249" y="37198"/>
                </a:lnTo>
                <a:lnTo>
                  <a:pt x="399249" y="2908"/>
                </a:lnTo>
                <a:close/>
              </a:path>
              <a:path w="868045" h="129539">
                <a:moveTo>
                  <a:pt x="545503" y="44627"/>
                </a:moveTo>
                <a:lnTo>
                  <a:pt x="524916" y="8763"/>
                </a:lnTo>
                <a:lnTo>
                  <a:pt x="506552" y="3187"/>
                </a:lnTo>
                <a:lnTo>
                  <a:pt x="506552" y="38544"/>
                </a:lnTo>
                <a:lnTo>
                  <a:pt x="506552" y="52730"/>
                </a:lnTo>
                <a:lnTo>
                  <a:pt x="502450" y="55880"/>
                </a:lnTo>
                <a:lnTo>
                  <a:pt x="452424" y="55880"/>
                </a:lnTo>
                <a:lnTo>
                  <a:pt x="452424" y="35509"/>
                </a:lnTo>
                <a:lnTo>
                  <a:pt x="502513" y="35509"/>
                </a:lnTo>
                <a:lnTo>
                  <a:pt x="506552" y="38544"/>
                </a:lnTo>
                <a:lnTo>
                  <a:pt x="506552" y="3187"/>
                </a:lnTo>
                <a:lnTo>
                  <a:pt x="495363" y="2463"/>
                </a:lnTo>
                <a:lnTo>
                  <a:pt x="414248" y="2463"/>
                </a:lnTo>
                <a:lnTo>
                  <a:pt x="414248" y="127063"/>
                </a:lnTo>
                <a:lnTo>
                  <a:pt x="452424" y="127063"/>
                </a:lnTo>
                <a:lnTo>
                  <a:pt x="452424" y="88887"/>
                </a:lnTo>
                <a:lnTo>
                  <a:pt x="495363" y="88887"/>
                </a:lnTo>
                <a:lnTo>
                  <a:pt x="532206" y="77584"/>
                </a:lnTo>
                <a:lnTo>
                  <a:pt x="545503" y="46532"/>
                </a:lnTo>
                <a:lnTo>
                  <a:pt x="545503" y="44627"/>
                </a:lnTo>
                <a:close/>
              </a:path>
              <a:path w="868045" h="129539">
                <a:moveTo>
                  <a:pt x="694982" y="2463"/>
                </a:moveTo>
                <a:lnTo>
                  <a:pt x="656805" y="2463"/>
                </a:lnTo>
                <a:lnTo>
                  <a:pt x="601332" y="74256"/>
                </a:lnTo>
                <a:lnTo>
                  <a:pt x="601332" y="2463"/>
                </a:lnTo>
                <a:lnTo>
                  <a:pt x="563727" y="2463"/>
                </a:lnTo>
                <a:lnTo>
                  <a:pt x="563727" y="127063"/>
                </a:lnTo>
                <a:lnTo>
                  <a:pt x="601903" y="127063"/>
                </a:lnTo>
                <a:lnTo>
                  <a:pt x="657377" y="55270"/>
                </a:lnTo>
                <a:lnTo>
                  <a:pt x="657377" y="127063"/>
                </a:lnTo>
                <a:lnTo>
                  <a:pt x="694982" y="127063"/>
                </a:lnTo>
                <a:lnTo>
                  <a:pt x="694982" y="2463"/>
                </a:lnTo>
                <a:close/>
              </a:path>
              <a:path w="868045" h="129539">
                <a:moveTo>
                  <a:pt x="867638" y="65328"/>
                </a:moveTo>
                <a:lnTo>
                  <a:pt x="860894" y="35509"/>
                </a:lnTo>
                <a:lnTo>
                  <a:pt x="858189" y="30568"/>
                </a:lnTo>
                <a:lnTo>
                  <a:pt x="828700" y="7035"/>
                </a:lnTo>
                <a:lnTo>
                  <a:pt x="828700" y="64008"/>
                </a:lnTo>
                <a:lnTo>
                  <a:pt x="828700" y="75399"/>
                </a:lnTo>
                <a:lnTo>
                  <a:pt x="790333" y="94005"/>
                </a:lnTo>
                <a:lnTo>
                  <a:pt x="781342" y="93573"/>
                </a:lnTo>
                <a:lnTo>
                  <a:pt x="752157" y="75399"/>
                </a:lnTo>
                <a:lnTo>
                  <a:pt x="752157" y="54635"/>
                </a:lnTo>
                <a:lnTo>
                  <a:pt x="790333" y="35509"/>
                </a:lnTo>
                <a:lnTo>
                  <a:pt x="807351" y="37312"/>
                </a:lnTo>
                <a:lnTo>
                  <a:pt x="807173" y="37312"/>
                </a:lnTo>
                <a:lnTo>
                  <a:pt x="819327" y="42735"/>
                </a:lnTo>
                <a:lnTo>
                  <a:pt x="819188" y="42735"/>
                </a:lnTo>
                <a:lnTo>
                  <a:pt x="826300" y="51536"/>
                </a:lnTo>
                <a:lnTo>
                  <a:pt x="828700" y="64008"/>
                </a:lnTo>
                <a:lnTo>
                  <a:pt x="828700" y="7035"/>
                </a:lnTo>
                <a:lnTo>
                  <a:pt x="790333" y="0"/>
                </a:lnTo>
                <a:lnTo>
                  <a:pt x="779183" y="495"/>
                </a:lnTo>
                <a:lnTo>
                  <a:pt x="741629" y="12369"/>
                </a:lnTo>
                <a:lnTo>
                  <a:pt x="715606" y="46342"/>
                </a:lnTo>
                <a:lnTo>
                  <a:pt x="713206" y="65328"/>
                </a:lnTo>
                <a:lnTo>
                  <a:pt x="713828" y="74714"/>
                </a:lnTo>
                <a:lnTo>
                  <a:pt x="734402" y="112102"/>
                </a:lnTo>
                <a:lnTo>
                  <a:pt x="779183" y="129032"/>
                </a:lnTo>
                <a:lnTo>
                  <a:pt x="790333" y="129527"/>
                </a:lnTo>
                <a:lnTo>
                  <a:pt x="801649" y="129032"/>
                </a:lnTo>
                <a:lnTo>
                  <a:pt x="839406" y="117297"/>
                </a:lnTo>
                <a:lnTo>
                  <a:pt x="861009" y="94005"/>
                </a:lnTo>
                <a:lnTo>
                  <a:pt x="862291" y="91668"/>
                </a:lnTo>
                <a:lnTo>
                  <a:pt x="865263" y="83502"/>
                </a:lnTo>
                <a:lnTo>
                  <a:pt x="867041" y="74714"/>
                </a:lnTo>
                <a:lnTo>
                  <a:pt x="867638" y="653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8" name="object 148"/>
          <p:cNvGrpSpPr/>
          <p:nvPr/>
        </p:nvGrpSpPr>
        <p:grpSpPr>
          <a:xfrm>
            <a:off x="10030086" y="4506851"/>
            <a:ext cx="1175385" cy="129539"/>
            <a:chOff x="10030086" y="4506851"/>
            <a:chExt cx="1175385" cy="129539"/>
          </a:xfrm>
        </p:grpSpPr>
        <p:sp>
          <p:nvSpPr>
            <p:cNvPr id="149" name="object 149"/>
            <p:cNvSpPr/>
            <p:nvPr/>
          </p:nvSpPr>
          <p:spPr>
            <a:xfrm>
              <a:off x="10030079" y="4509326"/>
              <a:ext cx="272415" cy="125095"/>
            </a:xfrm>
            <a:custGeom>
              <a:avLst/>
              <a:gdLst/>
              <a:ahLst/>
              <a:cxnLst/>
              <a:rect l="l" t="t" r="r" b="b"/>
              <a:pathLst>
                <a:path w="272415" h="125095">
                  <a:moveTo>
                    <a:pt x="125552" y="444"/>
                  </a:moveTo>
                  <a:lnTo>
                    <a:pt x="0" y="444"/>
                  </a:lnTo>
                  <a:lnTo>
                    <a:pt x="0" y="34734"/>
                  </a:lnTo>
                  <a:lnTo>
                    <a:pt x="43675" y="34734"/>
                  </a:lnTo>
                  <a:lnTo>
                    <a:pt x="43675" y="124904"/>
                  </a:lnTo>
                  <a:lnTo>
                    <a:pt x="81864" y="124904"/>
                  </a:lnTo>
                  <a:lnTo>
                    <a:pt x="81864" y="34734"/>
                  </a:lnTo>
                  <a:lnTo>
                    <a:pt x="125552" y="34734"/>
                  </a:lnTo>
                  <a:lnTo>
                    <a:pt x="125552" y="444"/>
                  </a:lnTo>
                  <a:close/>
                </a:path>
                <a:path w="272415" h="125095">
                  <a:moveTo>
                    <a:pt x="271805" y="0"/>
                  </a:moveTo>
                  <a:lnTo>
                    <a:pt x="233629" y="0"/>
                  </a:lnTo>
                  <a:lnTo>
                    <a:pt x="178168" y="71793"/>
                  </a:lnTo>
                  <a:lnTo>
                    <a:pt x="178168" y="0"/>
                  </a:lnTo>
                  <a:lnTo>
                    <a:pt x="140550" y="0"/>
                  </a:lnTo>
                  <a:lnTo>
                    <a:pt x="140550" y="124599"/>
                  </a:lnTo>
                  <a:lnTo>
                    <a:pt x="178714" y="124599"/>
                  </a:lnTo>
                  <a:lnTo>
                    <a:pt x="234200" y="52806"/>
                  </a:lnTo>
                  <a:lnTo>
                    <a:pt x="234200" y="124599"/>
                  </a:lnTo>
                  <a:lnTo>
                    <a:pt x="271805" y="124599"/>
                  </a:lnTo>
                  <a:lnTo>
                    <a:pt x="2718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322583" y="4509320"/>
              <a:ext cx="131057" cy="124599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10477958" y="4506862"/>
              <a:ext cx="727075" cy="129539"/>
            </a:xfrm>
            <a:custGeom>
              <a:avLst/>
              <a:gdLst/>
              <a:ahLst/>
              <a:cxnLst/>
              <a:rect l="l" t="t" r="r" b="b"/>
              <a:pathLst>
                <a:path w="727075" h="129539">
                  <a:moveTo>
                    <a:pt x="115481" y="2908"/>
                  </a:moveTo>
                  <a:lnTo>
                    <a:pt x="0" y="2908"/>
                  </a:lnTo>
                  <a:lnTo>
                    <a:pt x="0" y="34658"/>
                  </a:lnTo>
                  <a:lnTo>
                    <a:pt x="0" y="48628"/>
                  </a:lnTo>
                  <a:lnTo>
                    <a:pt x="0" y="80378"/>
                  </a:lnTo>
                  <a:lnTo>
                    <a:pt x="0" y="94348"/>
                  </a:lnTo>
                  <a:lnTo>
                    <a:pt x="0" y="127368"/>
                  </a:lnTo>
                  <a:lnTo>
                    <a:pt x="115481" y="127368"/>
                  </a:lnTo>
                  <a:lnTo>
                    <a:pt x="115481" y="94348"/>
                  </a:lnTo>
                  <a:lnTo>
                    <a:pt x="38176" y="94348"/>
                  </a:lnTo>
                  <a:lnTo>
                    <a:pt x="38176" y="80378"/>
                  </a:lnTo>
                  <a:lnTo>
                    <a:pt x="111671" y="80378"/>
                  </a:lnTo>
                  <a:lnTo>
                    <a:pt x="111671" y="48628"/>
                  </a:lnTo>
                  <a:lnTo>
                    <a:pt x="38176" y="48628"/>
                  </a:lnTo>
                  <a:lnTo>
                    <a:pt x="38176" y="34658"/>
                  </a:lnTo>
                  <a:lnTo>
                    <a:pt x="115481" y="34658"/>
                  </a:lnTo>
                  <a:lnTo>
                    <a:pt x="115481" y="2908"/>
                  </a:lnTo>
                  <a:close/>
                </a:path>
                <a:path w="727075" h="129539">
                  <a:moveTo>
                    <a:pt x="285661" y="56591"/>
                  </a:moveTo>
                  <a:lnTo>
                    <a:pt x="270522" y="20713"/>
                  </a:lnTo>
                  <a:lnTo>
                    <a:pt x="230187" y="1752"/>
                  </a:lnTo>
                  <a:lnTo>
                    <a:pt x="209308" y="0"/>
                  </a:lnTo>
                  <a:lnTo>
                    <a:pt x="197980" y="495"/>
                  </a:lnTo>
                  <a:lnTo>
                    <a:pt x="159943" y="12369"/>
                  </a:lnTo>
                  <a:lnTo>
                    <a:pt x="133667" y="46215"/>
                  </a:lnTo>
                  <a:lnTo>
                    <a:pt x="131241" y="64376"/>
                  </a:lnTo>
                  <a:lnTo>
                    <a:pt x="131851" y="74714"/>
                  </a:lnTo>
                  <a:lnTo>
                    <a:pt x="152615" y="112102"/>
                  </a:lnTo>
                  <a:lnTo>
                    <a:pt x="197980" y="129032"/>
                  </a:lnTo>
                  <a:lnTo>
                    <a:pt x="209308" y="129527"/>
                  </a:lnTo>
                  <a:lnTo>
                    <a:pt x="220040" y="129095"/>
                  </a:lnTo>
                  <a:lnTo>
                    <a:pt x="256933" y="118643"/>
                  </a:lnTo>
                  <a:lnTo>
                    <a:pt x="283222" y="89598"/>
                  </a:lnTo>
                  <a:lnTo>
                    <a:pt x="285661" y="73304"/>
                  </a:lnTo>
                  <a:lnTo>
                    <a:pt x="246735" y="73304"/>
                  </a:lnTo>
                  <a:lnTo>
                    <a:pt x="246735" y="80848"/>
                  </a:lnTo>
                  <a:lnTo>
                    <a:pt x="243471" y="85623"/>
                  </a:lnTo>
                  <a:lnTo>
                    <a:pt x="209308" y="94005"/>
                  </a:lnTo>
                  <a:lnTo>
                    <a:pt x="199910" y="93586"/>
                  </a:lnTo>
                  <a:lnTo>
                    <a:pt x="170180" y="75526"/>
                  </a:lnTo>
                  <a:lnTo>
                    <a:pt x="170180" y="54381"/>
                  </a:lnTo>
                  <a:lnTo>
                    <a:pt x="209118" y="35509"/>
                  </a:lnTo>
                  <a:lnTo>
                    <a:pt x="217322" y="35839"/>
                  </a:lnTo>
                  <a:lnTo>
                    <a:pt x="246735" y="49187"/>
                  </a:lnTo>
                  <a:lnTo>
                    <a:pt x="246735" y="56591"/>
                  </a:lnTo>
                  <a:lnTo>
                    <a:pt x="285661" y="56591"/>
                  </a:lnTo>
                  <a:close/>
                </a:path>
                <a:path w="727075" h="129539">
                  <a:moveTo>
                    <a:pt x="437997" y="2463"/>
                  </a:moveTo>
                  <a:lnTo>
                    <a:pt x="393179" y="2463"/>
                  </a:lnTo>
                  <a:lnTo>
                    <a:pt x="355752" y="47663"/>
                  </a:lnTo>
                  <a:lnTo>
                    <a:pt x="341515" y="47663"/>
                  </a:lnTo>
                  <a:lnTo>
                    <a:pt x="341515" y="2463"/>
                  </a:lnTo>
                  <a:lnTo>
                    <a:pt x="303326" y="2463"/>
                  </a:lnTo>
                  <a:lnTo>
                    <a:pt x="303326" y="127063"/>
                  </a:lnTo>
                  <a:lnTo>
                    <a:pt x="341515" y="127063"/>
                  </a:lnTo>
                  <a:lnTo>
                    <a:pt x="341515" y="81851"/>
                  </a:lnTo>
                  <a:lnTo>
                    <a:pt x="357835" y="81851"/>
                  </a:lnTo>
                  <a:lnTo>
                    <a:pt x="391274" y="127063"/>
                  </a:lnTo>
                  <a:lnTo>
                    <a:pt x="434390" y="127063"/>
                  </a:lnTo>
                  <a:lnTo>
                    <a:pt x="434390" y="121361"/>
                  </a:lnTo>
                  <a:lnTo>
                    <a:pt x="389763" y="62293"/>
                  </a:lnTo>
                  <a:lnTo>
                    <a:pt x="437997" y="8153"/>
                  </a:lnTo>
                  <a:lnTo>
                    <a:pt x="437997" y="2463"/>
                  </a:lnTo>
                  <a:close/>
                </a:path>
                <a:path w="727075" h="129539">
                  <a:moveTo>
                    <a:pt x="587108" y="2463"/>
                  </a:moveTo>
                  <a:lnTo>
                    <a:pt x="548932" y="2463"/>
                  </a:lnTo>
                  <a:lnTo>
                    <a:pt x="493471" y="74256"/>
                  </a:lnTo>
                  <a:lnTo>
                    <a:pt x="493471" y="2463"/>
                  </a:lnTo>
                  <a:lnTo>
                    <a:pt x="455853" y="2463"/>
                  </a:lnTo>
                  <a:lnTo>
                    <a:pt x="455853" y="127063"/>
                  </a:lnTo>
                  <a:lnTo>
                    <a:pt x="494030" y="127063"/>
                  </a:lnTo>
                  <a:lnTo>
                    <a:pt x="549490" y="55270"/>
                  </a:lnTo>
                  <a:lnTo>
                    <a:pt x="549490" y="127063"/>
                  </a:lnTo>
                  <a:lnTo>
                    <a:pt x="587108" y="127063"/>
                  </a:lnTo>
                  <a:lnTo>
                    <a:pt x="587108" y="2463"/>
                  </a:lnTo>
                  <a:close/>
                </a:path>
                <a:path w="727075" h="129539">
                  <a:moveTo>
                    <a:pt x="726897" y="2908"/>
                  </a:moveTo>
                  <a:lnTo>
                    <a:pt x="611403" y="2908"/>
                  </a:lnTo>
                  <a:lnTo>
                    <a:pt x="611403" y="34658"/>
                  </a:lnTo>
                  <a:lnTo>
                    <a:pt x="611403" y="48628"/>
                  </a:lnTo>
                  <a:lnTo>
                    <a:pt x="611403" y="80378"/>
                  </a:lnTo>
                  <a:lnTo>
                    <a:pt x="611403" y="94348"/>
                  </a:lnTo>
                  <a:lnTo>
                    <a:pt x="611403" y="127368"/>
                  </a:lnTo>
                  <a:lnTo>
                    <a:pt x="726897" y="127368"/>
                  </a:lnTo>
                  <a:lnTo>
                    <a:pt x="726897" y="94348"/>
                  </a:lnTo>
                  <a:lnTo>
                    <a:pt x="649592" y="94348"/>
                  </a:lnTo>
                  <a:lnTo>
                    <a:pt x="649592" y="80378"/>
                  </a:lnTo>
                  <a:lnTo>
                    <a:pt x="723099" y="80378"/>
                  </a:lnTo>
                  <a:lnTo>
                    <a:pt x="723099" y="48628"/>
                  </a:lnTo>
                  <a:lnTo>
                    <a:pt x="649592" y="48628"/>
                  </a:lnTo>
                  <a:lnTo>
                    <a:pt x="649592" y="34658"/>
                  </a:lnTo>
                  <a:lnTo>
                    <a:pt x="726897" y="34658"/>
                  </a:lnTo>
                  <a:lnTo>
                    <a:pt x="726897" y="2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2" name="object 152"/>
          <p:cNvSpPr/>
          <p:nvPr/>
        </p:nvSpPr>
        <p:spPr>
          <a:xfrm>
            <a:off x="11302682" y="4544061"/>
            <a:ext cx="38735" cy="90170"/>
          </a:xfrm>
          <a:custGeom>
            <a:avLst/>
            <a:gdLst/>
            <a:ahLst/>
            <a:cxnLst/>
            <a:rect l="l" t="t" r="r" b="b"/>
            <a:pathLst>
              <a:path w="38734" h="90170">
                <a:moveTo>
                  <a:pt x="0" y="90170"/>
                </a:moveTo>
                <a:lnTo>
                  <a:pt x="38174" y="90170"/>
                </a:lnTo>
                <a:lnTo>
                  <a:pt x="38174" y="0"/>
                </a:lnTo>
                <a:lnTo>
                  <a:pt x="0" y="0"/>
                </a:lnTo>
                <a:lnTo>
                  <a:pt x="0" y="90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3" name="object 153"/>
          <p:cNvGrpSpPr/>
          <p:nvPr/>
        </p:nvGrpSpPr>
        <p:grpSpPr>
          <a:xfrm>
            <a:off x="11302682" y="4506851"/>
            <a:ext cx="1057275" cy="129539"/>
            <a:chOff x="11302682" y="4506851"/>
            <a:chExt cx="1057275" cy="129539"/>
          </a:xfrm>
        </p:grpSpPr>
        <p:sp>
          <p:nvSpPr>
            <p:cNvPr id="154" name="object 154"/>
            <p:cNvSpPr/>
            <p:nvPr/>
          </p:nvSpPr>
          <p:spPr>
            <a:xfrm>
              <a:off x="11302682" y="4509771"/>
              <a:ext cx="127635" cy="124460"/>
            </a:xfrm>
            <a:custGeom>
              <a:avLst/>
              <a:gdLst/>
              <a:ahLst/>
              <a:cxnLst/>
              <a:rect l="l" t="t" r="r" b="b"/>
              <a:pathLst>
                <a:path w="127634" h="124460">
                  <a:moveTo>
                    <a:pt x="127431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89268" y="34290"/>
                  </a:lnTo>
                  <a:lnTo>
                    <a:pt x="89268" y="124460"/>
                  </a:lnTo>
                  <a:lnTo>
                    <a:pt x="127431" y="124460"/>
                  </a:lnTo>
                  <a:lnTo>
                    <a:pt x="127431" y="34290"/>
                  </a:lnTo>
                  <a:lnTo>
                    <a:pt x="1274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1454437" y="4506851"/>
              <a:ext cx="431549" cy="129534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1907824" y="4509320"/>
              <a:ext cx="451868" cy="124910"/>
            </a:xfrm>
            <a:prstGeom prst="rect">
              <a:avLst/>
            </a:prstGeom>
          </p:spPr>
        </p:pic>
      </p:grpSp>
      <p:sp>
        <p:nvSpPr>
          <p:cNvPr id="157" name="object 157"/>
          <p:cNvSpPr/>
          <p:nvPr/>
        </p:nvSpPr>
        <p:spPr>
          <a:xfrm>
            <a:off x="9150274" y="4726801"/>
            <a:ext cx="588010" cy="129539"/>
          </a:xfrm>
          <a:custGeom>
            <a:avLst/>
            <a:gdLst/>
            <a:ahLst/>
            <a:cxnLst/>
            <a:rect l="l" t="t" r="r" b="b"/>
            <a:pathLst>
              <a:path w="588009" h="129539">
                <a:moveTo>
                  <a:pt x="140373" y="2476"/>
                </a:moveTo>
                <a:lnTo>
                  <a:pt x="101053" y="2476"/>
                </a:lnTo>
                <a:lnTo>
                  <a:pt x="72377" y="63830"/>
                </a:lnTo>
                <a:lnTo>
                  <a:pt x="39319" y="2476"/>
                </a:lnTo>
                <a:lnTo>
                  <a:pt x="0" y="2476"/>
                </a:lnTo>
                <a:lnTo>
                  <a:pt x="0" y="8166"/>
                </a:lnTo>
                <a:lnTo>
                  <a:pt x="49580" y="92887"/>
                </a:lnTo>
                <a:lnTo>
                  <a:pt x="17106" y="92887"/>
                </a:lnTo>
                <a:lnTo>
                  <a:pt x="17106" y="127076"/>
                </a:lnTo>
                <a:lnTo>
                  <a:pt x="49961" y="127076"/>
                </a:lnTo>
                <a:lnTo>
                  <a:pt x="86245" y="109677"/>
                </a:lnTo>
                <a:lnTo>
                  <a:pt x="140373" y="8166"/>
                </a:lnTo>
                <a:lnTo>
                  <a:pt x="140373" y="2476"/>
                </a:lnTo>
                <a:close/>
              </a:path>
              <a:path w="588009" h="129539">
                <a:moveTo>
                  <a:pt x="276364" y="2476"/>
                </a:moveTo>
                <a:lnTo>
                  <a:pt x="238175" y="2476"/>
                </a:lnTo>
                <a:lnTo>
                  <a:pt x="238175" y="51854"/>
                </a:lnTo>
                <a:lnTo>
                  <a:pt x="223418" y="52717"/>
                </a:lnTo>
                <a:lnTo>
                  <a:pt x="200901" y="52997"/>
                </a:lnTo>
                <a:lnTo>
                  <a:pt x="194246" y="51511"/>
                </a:lnTo>
                <a:lnTo>
                  <a:pt x="185648" y="45554"/>
                </a:lnTo>
                <a:lnTo>
                  <a:pt x="183489" y="40906"/>
                </a:lnTo>
                <a:lnTo>
                  <a:pt x="183489" y="2476"/>
                </a:lnTo>
                <a:lnTo>
                  <a:pt x="145313" y="2476"/>
                </a:lnTo>
                <a:lnTo>
                  <a:pt x="145313" y="38366"/>
                </a:lnTo>
                <a:lnTo>
                  <a:pt x="146227" y="49695"/>
                </a:lnTo>
                <a:lnTo>
                  <a:pt x="178117" y="84099"/>
                </a:lnTo>
                <a:lnTo>
                  <a:pt x="203428" y="87185"/>
                </a:lnTo>
                <a:lnTo>
                  <a:pt x="211239" y="87033"/>
                </a:lnTo>
                <a:lnTo>
                  <a:pt x="219621" y="86563"/>
                </a:lnTo>
                <a:lnTo>
                  <a:pt x="238175" y="84721"/>
                </a:lnTo>
                <a:lnTo>
                  <a:pt x="238175" y="127076"/>
                </a:lnTo>
                <a:lnTo>
                  <a:pt x="276364" y="127076"/>
                </a:lnTo>
                <a:lnTo>
                  <a:pt x="276364" y="2476"/>
                </a:lnTo>
                <a:close/>
              </a:path>
              <a:path w="588009" h="129539">
                <a:moveTo>
                  <a:pt x="434403" y="121373"/>
                </a:moveTo>
                <a:lnTo>
                  <a:pt x="427964" y="106565"/>
                </a:lnTo>
                <a:lnTo>
                  <a:pt x="414261" y="75031"/>
                </a:lnTo>
                <a:lnTo>
                  <a:pt x="398500" y="38747"/>
                </a:lnTo>
                <a:lnTo>
                  <a:pt x="382739" y="2476"/>
                </a:lnTo>
                <a:lnTo>
                  <a:pt x="376275" y="2476"/>
                </a:lnTo>
                <a:lnTo>
                  <a:pt x="376275" y="75031"/>
                </a:lnTo>
                <a:lnTo>
                  <a:pt x="347027" y="75031"/>
                </a:lnTo>
                <a:lnTo>
                  <a:pt x="361645" y="38747"/>
                </a:lnTo>
                <a:lnTo>
                  <a:pt x="376275" y="75031"/>
                </a:lnTo>
                <a:lnTo>
                  <a:pt x="376275" y="2476"/>
                </a:lnTo>
                <a:lnTo>
                  <a:pt x="340575" y="2476"/>
                </a:lnTo>
                <a:lnTo>
                  <a:pt x="288899" y="121373"/>
                </a:lnTo>
                <a:lnTo>
                  <a:pt x="288899" y="127076"/>
                </a:lnTo>
                <a:lnTo>
                  <a:pt x="326136" y="127076"/>
                </a:lnTo>
                <a:lnTo>
                  <a:pt x="334302" y="106565"/>
                </a:lnTo>
                <a:lnTo>
                  <a:pt x="389013" y="106565"/>
                </a:lnTo>
                <a:lnTo>
                  <a:pt x="397167" y="127076"/>
                </a:lnTo>
                <a:lnTo>
                  <a:pt x="434403" y="127076"/>
                </a:lnTo>
                <a:lnTo>
                  <a:pt x="434403" y="121373"/>
                </a:lnTo>
                <a:close/>
              </a:path>
              <a:path w="588009" h="129539">
                <a:moveTo>
                  <a:pt x="587870" y="56603"/>
                </a:moveTo>
                <a:lnTo>
                  <a:pt x="572719" y="20726"/>
                </a:lnTo>
                <a:lnTo>
                  <a:pt x="532384" y="1765"/>
                </a:lnTo>
                <a:lnTo>
                  <a:pt x="511505" y="0"/>
                </a:lnTo>
                <a:lnTo>
                  <a:pt x="500189" y="508"/>
                </a:lnTo>
                <a:lnTo>
                  <a:pt x="462153" y="12382"/>
                </a:lnTo>
                <a:lnTo>
                  <a:pt x="435876" y="46228"/>
                </a:lnTo>
                <a:lnTo>
                  <a:pt x="433451" y="64389"/>
                </a:lnTo>
                <a:lnTo>
                  <a:pt x="434060" y="74726"/>
                </a:lnTo>
                <a:lnTo>
                  <a:pt x="454812" y="112115"/>
                </a:lnTo>
                <a:lnTo>
                  <a:pt x="500189" y="129057"/>
                </a:lnTo>
                <a:lnTo>
                  <a:pt x="511505" y="129540"/>
                </a:lnTo>
                <a:lnTo>
                  <a:pt x="522236" y="129108"/>
                </a:lnTo>
                <a:lnTo>
                  <a:pt x="559142" y="118656"/>
                </a:lnTo>
                <a:lnTo>
                  <a:pt x="585431" y="89611"/>
                </a:lnTo>
                <a:lnTo>
                  <a:pt x="587870" y="73317"/>
                </a:lnTo>
                <a:lnTo>
                  <a:pt x="548932" y="73317"/>
                </a:lnTo>
                <a:lnTo>
                  <a:pt x="548932" y="80848"/>
                </a:lnTo>
                <a:lnTo>
                  <a:pt x="545680" y="85636"/>
                </a:lnTo>
                <a:lnTo>
                  <a:pt x="511505" y="94018"/>
                </a:lnTo>
                <a:lnTo>
                  <a:pt x="502107" y="93599"/>
                </a:lnTo>
                <a:lnTo>
                  <a:pt x="472389" y="75539"/>
                </a:lnTo>
                <a:lnTo>
                  <a:pt x="472389" y="54394"/>
                </a:lnTo>
                <a:lnTo>
                  <a:pt x="511327" y="35521"/>
                </a:lnTo>
                <a:lnTo>
                  <a:pt x="519518" y="35852"/>
                </a:lnTo>
                <a:lnTo>
                  <a:pt x="548932" y="49199"/>
                </a:lnTo>
                <a:lnTo>
                  <a:pt x="548932" y="56603"/>
                </a:lnTo>
                <a:lnTo>
                  <a:pt x="587870" y="566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740989" y="4729481"/>
            <a:ext cx="179070" cy="124460"/>
          </a:xfrm>
          <a:custGeom>
            <a:avLst/>
            <a:gdLst/>
            <a:ahLst/>
            <a:cxnLst/>
            <a:rect l="l" t="t" r="r" b="b"/>
            <a:pathLst>
              <a:path w="179070" h="124460">
                <a:moveTo>
                  <a:pt x="125564" y="0"/>
                </a:moveTo>
                <a:lnTo>
                  <a:pt x="0" y="0"/>
                </a:lnTo>
                <a:lnTo>
                  <a:pt x="0" y="34290"/>
                </a:lnTo>
                <a:lnTo>
                  <a:pt x="43700" y="34290"/>
                </a:lnTo>
                <a:lnTo>
                  <a:pt x="43700" y="124460"/>
                </a:lnTo>
                <a:lnTo>
                  <a:pt x="81876" y="124460"/>
                </a:lnTo>
                <a:lnTo>
                  <a:pt x="81876" y="34290"/>
                </a:lnTo>
                <a:lnTo>
                  <a:pt x="125564" y="34290"/>
                </a:lnTo>
                <a:lnTo>
                  <a:pt x="125564" y="0"/>
                </a:lnTo>
                <a:close/>
              </a:path>
              <a:path w="179070" h="124460">
                <a:moveTo>
                  <a:pt x="178727" y="78740"/>
                </a:moveTo>
                <a:lnTo>
                  <a:pt x="140563" y="78740"/>
                </a:lnTo>
                <a:lnTo>
                  <a:pt x="140563" y="124460"/>
                </a:lnTo>
                <a:lnTo>
                  <a:pt x="178727" y="124460"/>
                </a:lnTo>
                <a:lnTo>
                  <a:pt x="178727" y="787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9" name="object 159"/>
          <p:cNvGrpSpPr/>
          <p:nvPr/>
        </p:nvGrpSpPr>
        <p:grpSpPr>
          <a:xfrm>
            <a:off x="9881557" y="4726800"/>
            <a:ext cx="749300" cy="129539"/>
            <a:chOff x="9881557" y="4726800"/>
            <a:chExt cx="749300" cy="129539"/>
          </a:xfrm>
        </p:grpSpPr>
        <p:sp>
          <p:nvSpPr>
            <p:cNvPr id="160" name="object 160"/>
            <p:cNvSpPr/>
            <p:nvPr/>
          </p:nvSpPr>
          <p:spPr>
            <a:xfrm>
              <a:off x="9881552" y="4729481"/>
              <a:ext cx="131445" cy="124460"/>
            </a:xfrm>
            <a:custGeom>
              <a:avLst/>
              <a:gdLst/>
              <a:ahLst/>
              <a:cxnLst/>
              <a:rect l="l" t="t" r="r" b="b"/>
              <a:pathLst>
                <a:path w="131445" h="124460">
                  <a:moveTo>
                    <a:pt x="131241" y="0"/>
                  </a:moveTo>
                  <a:lnTo>
                    <a:pt x="93052" y="0"/>
                  </a:lnTo>
                  <a:lnTo>
                    <a:pt x="93052" y="44450"/>
                  </a:lnTo>
                  <a:lnTo>
                    <a:pt x="38163" y="44450"/>
                  </a:lnTo>
                  <a:lnTo>
                    <a:pt x="38163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8740"/>
                  </a:lnTo>
                  <a:lnTo>
                    <a:pt x="93052" y="78740"/>
                  </a:lnTo>
                  <a:lnTo>
                    <a:pt x="93052" y="124460"/>
                  </a:lnTo>
                  <a:lnTo>
                    <a:pt x="131241" y="124460"/>
                  </a:lnTo>
                  <a:lnTo>
                    <a:pt x="131241" y="78740"/>
                  </a:lnTo>
                  <a:lnTo>
                    <a:pt x="131241" y="44450"/>
                  </a:lnTo>
                  <a:lnTo>
                    <a:pt x="1312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0037117" y="4729270"/>
              <a:ext cx="131244" cy="124599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0192673" y="4726800"/>
              <a:ext cx="437817" cy="129538"/>
            </a:xfrm>
            <a:prstGeom prst="rect">
              <a:avLst/>
            </a:prstGeom>
          </p:spPr>
        </p:pic>
      </p:grpSp>
      <p:sp>
        <p:nvSpPr>
          <p:cNvPr id="163" name="object 163"/>
          <p:cNvSpPr/>
          <p:nvPr/>
        </p:nvSpPr>
        <p:spPr>
          <a:xfrm>
            <a:off x="10720324" y="4726801"/>
            <a:ext cx="635000" cy="129539"/>
          </a:xfrm>
          <a:custGeom>
            <a:avLst/>
            <a:gdLst/>
            <a:ahLst/>
            <a:cxnLst/>
            <a:rect l="l" t="t" r="r" b="b"/>
            <a:pathLst>
              <a:path w="635000" h="129539">
                <a:moveTo>
                  <a:pt x="154419" y="56603"/>
                </a:moveTo>
                <a:lnTo>
                  <a:pt x="139268" y="20726"/>
                </a:lnTo>
                <a:lnTo>
                  <a:pt x="98933" y="1765"/>
                </a:lnTo>
                <a:lnTo>
                  <a:pt x="78066" y="0"/>
                </a:lnTo>
                <a:lnTo>
                  <a:pt x="66738" y="508"/>
                </a:lnTo>
                <a:lnTo>
                  <a:pt x="28702" y="12382"/>
                </a:lnTo>
                <a:lnTo>
                  <a:pt x="2413" y="46228"/>
                </a:lnTo>
                <a:lnTo>
                  <a:pt x="0" y="64389"/>
                </a:lnTo>
                <a:lnTo>
                  <a:pt x="596" y="74726"/>
                </a:lnTo>
                <a:lnTo>
                  <a:pt x="21361" y="112115"/>
                </a:lnTo>
                <a:lnTo>
                  <a:pt x="66738" y="129057"/>
                </a:lnTo>
                <a:lnTo>
                  <a:pt x="78066" y="129540"/>
                </a:lnTo>
                <a:lnTo>
                  <a:pt x="88785" y="129108"/>
                </a:lnTo>
                <a:lnTo>
                  <a:pt x="125679" y="118656"/>
                </a:lnTo>
                <a:lnTo>
                  <a:pt x="151968" y="89611"/>
                </a:lnTo>
                <a:lnTo>
                  <a:pt x="154419" y="73317"/>
                </a:lnTo>
                <a:lnTo>
                  <a:pt x="115468" y="73317"/>
                </a:lnTo>
                <a:lnTo>
                  <a:pt x="115468" y="80848"/>
                </a:lnTo>
                <a:lnTo>
                  <a:pt x="112217" y="85636"/>
                </a:lnTo>
                <a:lnTo>
                  <a:pt x="78066" y="94018"/>
                </a:lnTo>
                <a:lnTo>
                  <a:pt x="68656" y="93599"/>
                </a:lnTo>
                <a:lnTo>
                  <a:pt x="38925" y="75539"/>
                </a:lnTo>
                <a:lnTo>
                  <a:pt x="38925" y="54394"/>
                </a:lnTo>
                <a:lnTo>
                  <a:pt x="77863" y="35521"/>
                </a:lnTo>
                <a:lnTo>
                  <a:pt x="86067" y="35852"/>
                </a:lnTo>
                <a:lnTo>
                  <a:pt x="115468" y="49199"/>
                </a:lnTo>
                <a:lnTo>
                  <a:pt x="115468" y="56603"/>
                </a:lnTo>
                <a:lnTo>
                  <a:pt x="154419" y="56603"/>
                </a:lnTo>
                <a:close/>
              </a:path>
              <a:path w="635000" h="129539">
                <a:moveTo>
                  <a:pt x="320433" y="65341"/>
                </a:moveTo>
                <a:lnTo>
                  <a:pt x="313690" y="35521"/>
                </a:lnTo>
                <a:lnTo>
                  <a:pt x="310984" y="30581"/>
                </a:lnTo>
                <a:lnTo>
                  <a:pt x="281482" y="7048"/>
                </a:lnTo>
                <a:lnTo>
                  <a:pt x="281482" y="64008"/>
                </a:lnTo>
                <a:lnTo>
                  <a:pt x="281482" y="75412"/>
                </a:lnTo>
                <a:lnTo>
                  <a:pt x="243116" y="94018"/>
                </a:lnTo>
                <a:lnTo>
                  <a:pt x="234124" y="93586"/>
                </a:lnTo>
                <a:lnTo>
                  <a:pt x="204927" y="75412"/>
                </a:lnTo>
                <a:lnTo>
                  <a:pt x="204927" y="54648"/>
                </a:lnTo>
                <a:lnTo>
                  <a:pt x="243116" y="35521"/>
                </a:lnTo>
                <a:lnTo>
                  <a:pt x="260108" y="37325"/>
                </a:lnTo>
                <a:lnTo>
                  <a:pt x="259943" y="37325"/>
                </a:lnTo>
                <a:lnTo>
                  <a:pt x="272097" y="42735"/>
                </a:lnTo>
                <a:lnTo>
                  <a:pt x="271957" y="42735"/>
                </a:lnTo>
                <a:lnTo>
                  <a:pt x="279082" y="51549"/>
                </a:lnTo>
                <a:lnTo>
                  <a:pt x="281482" y="64008"/>
                </a:lnTo>
                <a:lnTo>
                  <a:pt x="281482" y="7048"/>
                </a:lnTo>
                <a:lnTo>
                  <a:pt x="274840" y="4495"/>
                </a:lnTo>
                <a:lnTo>
                  <a:pt x="264998" y="1993"/>
                </a:lnTo>
                <a:lnTo>
                  <a:pt x="254431" y="508"/>
                </a:lnTo>
                <a:lnTo>
                  <a:pt x="243116" y="0"/>
                </a:lnTo>
                <a:lnTo>
                  <a:pt x="231965" y="508"/>
                </a:lnTo>
                <a:lnTo>
                  <a:pt x="194411" y="12382"/>
                </a:lnTo>
                <a:lnTo>
                  <a:pt x="168389" y="46342"/>
                </a:lnTo>
                <a:lnTo>
                  <a:pt x="166687" y="54648"/>
                </a:lnTo>
                <a:lnTo>
                  <a:pt x="166598" y="55079"/>
                </a:lnTo>
                <a:lnTo>
                  <a:pt x="166027" y="64008"/>
                </a:lnTo>
                <a:lnTo>
                  <a:pt x="166001" y="65341"/>
                </a:lnTo>
                <a:lnTo>
                  <a:pt x="166611" y="74726"/>
                </a:lnTo>
                <a:lnTo>
                  <a:pt x="187185" y="112115"/>
                </a:lnTo>
                <a:lnTo>
                  <a:pt x="231965" y="129057"/>
                </a:lnTo>
                <a:lnTo>
                  <a:pt x="243116" y="129540"/>
                </a:lnTo>
                <a:lnTo>
                  <a:pt x="254431" y="129057"/>
                </a:lnTo>
                <a:lnTo>
                  <a:pt x="292188" y="117297"/>
                </a:lnTo>
                <a:lnTo>
                  <a:pt x="313804" y="94018"/>
                </a:lnTo>
                <a:lnTo>
                  <a:pt x="315087" y="91681"/>
                </a:lnTo>
                <a:lnTo>
                  <a:pt x="318046" y="83515"/>
                </a:lnTo>
                <a:lnTo>
                  <a:pt x="319836" y="74726"/>
                </a:lnTo>
                <a:lnTo>
                  <a:pt x="320433" y="65341"/>
                </a:lnTo>
                <a:close/>
              </a:path>
              <a:path w="635000" h="129539">
                <a:moveTo>
                  <a:pt x="486994" y="65341"/>
                </a:moveTo>
                <a:lnTo>
                  <a:pt x="480263" y="35521"/>
                </a:lnTo>
                <a:lnTo>
                  <a:pt x="477558" y="30581"/>
                </a:lnTo>
                <a:lnTo>
                  <a:pt x="448056" y="7048"/>
                </a:lnTo>
                <a:lnTo>
                  <a:pt x="448056" y="64008"/>
                </a:lnTo>
                <a:lnTo>
                  <a:pt x="448056" y="75412"/>
                </a:lnTo>
                <a:lnTo>
                  <a:pt x="409689" y="94018"/>
                </a:lnTo>
                <a:lnTo>
                  <a:pt x="400710" y="93586"/>
                </a:lnTo>
                <a:lnTo>
                  <a:pt x="371513" y="75412"/>
                </a:lnTo>
                <a:lnTo>
                  <a:pt x="371513" y="54648"/>
                </a:lnTo>
                <a:lnTo>
                  <a:pt x="409689" y="35521"/>
                </a:lnTo>
                <a:lnTo>
                  <a:pt x="426694" y="37325"/>
                </a:lnTo>
                <a:lnTo>
                  <a:pt x="426529" y="37325"/>
                </a:lnTo>
                <a:lnTo>
                  <a:pt x="438670" y="42735"/>
                </a:lnTo>
                <a:lnTo>
                  <a:pt x="438543" y="42735"/>
                </a:lnTo>
                <a:lnTo>
                  <a:pt x="445655" y="51549"/>
                </a:lnTo>
                <a:lnTo>
                  <a:pt x="448056" y="64008"/>
                </a:lnTo>
                <a:lnTo>
                  <a:pt x="448056" y="7048"/>
                </a:lnTo>
                <a:lnTo>
                  <a:pt x="441426" y="4495"/>
                </a:lnTo>
                <a:lnTo>
                  <a:pt x="431584" y="1993"/>
                </a:lnTo>
                <a:lnTo>
                  <a:pt x="421005" y="508"/>
                </a:lnTo>
                <a:lnTo>
                  <a:pt x="409689" y="0"/>
                </a:lnTo>
                <a:lnTo>
                  <a:pt x="398538" y="508"/>
                </a:lnTo>
                <a:lnTo>
                  <a:pt x="360997" y="12382"/>
                </a:lnTo>
                <a:lnTo>
                  <a:pt x="334975" y="46342"/>
                </a:lnTo>
                <a:lnTo>
                  <a:pt x="333273" y="54648"/>
                </a:lnTo>
                <a:lnTo>
                  <a:pt x="333184" y="55079"/>
                </a:lnTo>
                <a:lnTo>
                  <a:pt x="332600" y="64008"/>
                </a:lnTo>
                <a:lnTo>
                  <a:pt x="332574" y="65341"/>
                </a:lnTo>
                <a:lnTo>
                  <a:pt x="333197" y="74726"/>
                </a:lnTo>
                <a:lnTo>
                  <a:pt x="353771" y="112115"/>
                </a:lnTo>
                <a:lnTo>
                  <a:pt x="398538" y="129057"/>
                </a:lnTo>
                <a:lnTo>
                  <a:pt x="409689" y="129540"/>
                </a:lnTo>
                <a:lnTo>
                  <a:pt x="421005" y="129057"/>
                </a:lnTo>
                <a:lnTo>
                  <a:pt x="458774" y="117297"/>
                </a:lnTo>
                <a:lnTo>
                  <a:pt x="480377" y="94018"/>
                </a:lnTo>
                <a:lnTo>
                  <a:pt x="481660" y="91681"/>
                </a:lnTo>
                <a:lnTo>
                  <a:pt x="484619" y="83515"/>
                </a:lnTo>
                <a:lnTo>
                  <a:pt x="486410" y="74726"/>
                </a:lnTo>
                <a:lnTo>
                  <a:pt x="486994" y="65341"/>
                </a:lnTo>
                <a:close/>
              </a:path>
              <a:path w="635000" h="129539">
                <a:moveTo>
                  <a:pt x="634390" y="87566"/>
                </a:moveTo>
                <a:lnTo>
                  <a:pt x="606069" y="52336"/>
                </a:lnTo>
                <a:lnTo>
                  <a:pt x="595642" y="50546"/>
                </a:lnTo>
                <a:lnTo>
                  <a:pt x="595642" y="80848"/>
                </a:lnTo>
                <a:lnTo>
                  <a:pt x="595642" y="92379"/>
                </a:lnTo>
                <a:lnTo>
                  <a:pt x="591591" y="94780"/>
                </a:lnTo>
                <a:lnTo>
                  <a:pt x="543407" y="94780"/>
                </a:lnTo>
                <a:lnTo>
                  <a:pt x="543407" y="78447"/>
                </a:lnTo>
                <a:lnTo>
                  <a:pt x="591591" y="78447"/>
                </a:lnTo>
                <a:lnTo>
                  <a:pt x="595642" y="80848"/>
                </a:lnTo>
                <a:lnTo>
                  <a:pt x="595642" y="50546"/>
                </a:lnTo>
                <a:lnTo>
                  <a:pt x="584250" y="49961"/>
                </a:lnTo>
                <a:lnTo>
                  <a:pt x="543407" y="49961"/>
                </a:lnTo>
                <a:lnTo>
                  <a:pt x="543407" y="34759"/>
                </a:lnTo>
                <a:lnTo>
                  <a:pt x="624700" y="34759"/>
                </a:lnTo>
                <a:lnTo>
                  <a:pt x="624700" y="2476"/>
                </a:lnTo>
                <a:lnTo>
                  <a:pt x="505218" y="2476"/>
                </a:lnTo>
                <a:lnTo>
                  <a:pt x="505218" y="127076"/>
                </a:lnTo>
                <a:lnTo>
                  <a:pt x="584250" y="127076"/>
                </a:lnTo>
                <a:lnTo>
                  <a:pt x="621652" y="117576"/>
                </a:lnTo>
                <a:lnTo>
                  <a:pt x="633907" y="94780"/>
                </a:lnTo>
                <a:lnTo>
                  <a:pt x="634390" y="89458"/>
                </a:lnTo>
                <a:lnTo>
                  <a:pt x="634390" y="875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1374653" y="4726801"/>
            <a:ext cx="515620" cy="153035"/>
          </a:xfrm>
          <a:custGeom>
            <a:avLst/>
            <a:gdLst/>
            <a:ahLst/>
            <a:cxnLst/>
            <a:rect l="l" t="t" r="r" b="b"/>
            <a:pathLst>
              <a:path w="515620" h="153035">
                <a:moveTo>
                  <a:pt x="214452" y="92849"/>
                </a:moveTo>
                <a:lnTo>
                  <a:pt x="195453" y="92849"/>
                </a:lnTo>
                <a:lnTo>
                  <a:pt x="195453" y="2679"/>
                </a:lnTo>
                <a:lnTo>
                  <a:pt x="157276" y="2679"/>
                </a:lnTo>
                <a:lnTo>
                  <a:pt x="157276" y="92849"/>
                </a:lnTo>
                <a:lnTo>
                  <a:pt x="116814" y="92849"/>
                </a:lnTo>
                <a:lnTo>
                  <a:pt x="116814" y="2679"/>
                </a:lnTo>
                <a:lnTo>
                  <a:pt x="78625" y="2679"/>
                </a:lnTo>
                <a:lnTo>
                  <a:pt x="78625" y="92849"/>
                </a:lnTo>
                <a:lnTo>
                  <a:pt x="38188" y="92849"/>
                </a:lnTo>
                <a:lnTo>
                  <a:pt x="38188" y="2679"/>
                </a:lnTo>
                <a:lnTo>
                  <a:pt x="0" y="2679"/>
                </a:lnTo>
                <a:lnTo>
                  <a:pt x="0" y="92849"/>
                </a:lnTo>
                <a:lnTo>
                  <a:pt x="0" y="127139"/>
                </a:lnTo>
                <a:lnTo>
                  <a:pt x="176263" y="127139"/>
                </a:lnTo>
                <a:lnTo>
                  <a:pt x="176263" y="152539"/>
                </a:lnTo>
                <a:lnTo>
                  <a:pt x="214452" y="152539"/>
                </a:lnTo>
                <a:lnTo>
                  <a:pt x="214452" y="127139"/>
                </a:lnTo>
                <a:lnTo>
                  <a:pt x="214452" y="92849"/>
                </a:lnTo>
                <a:close/>
              </a:path>
              <a:path w="515620" h="153035">
                <a:moveTo>
                  <a:pt x="344932" y="2679"/>
                </a:moveTo>
                <a:lnTo>
                  <a:pt x="229450" y="2679"/>
                </a:lnTo>
                <a:lnTo>
                  <a:pt x="229450" y="35699"/>
                </a:lnTo>
                <a:lnTo>
                  <a:pt x="229450" y="48399"/>
                </a:lnTo>
                <a:lnTo>
                  <a:pt x="229450" y="80149"/>
                </a:lnTo>
                <a:lnTo>
                  <a:pt x="229450" y="94119"/>
                </a:lnTo>
                <a:lnTo>
                  <a:pt x="229450" y="127139"/>
                </a:lnTo>
                <a:lnTo>
                  <a:pt x="344932" y="127139"/>
                </a:lnTo>
                <a:lnTo>
                  <a:pt x="344932" y="94119"/>
                </a:lnTo>
                <a:lnTo>
                  <a:pt x="267627" y="94119"/>
                </a:lnTo>
                <a:lnTo>
                  <a:pt x="267627" y="80149"/>
                </a:lnTo>
                <a:lnTo>
                  <a:pt x="341134" y="80149"/>
                </a:lnTo>
                <a:lnTo>
                  <a:pt x="341134" y="48399"/>
                </a:lnTo>
                <a:lnTo>
                  <a:pt x="267627" y="48399"/>
                </a:lnTo>
                <a:lnTo>
                  <a:pt x="267627" y="35699"/>
                </a:lnTo>
                <a:lnTo>
                  <a:pt x="344932" y="35699"/>
                </a:lnTo>
                <a:lnTo>
                  <a:pt x="344932" y="2679"/>
                </a:lnTo>
                <a:close/>
              </a:path>
              <a:path w="515620" h="153035">
                <a:moveTo>
                  <a:pt x="515124" y="56603"/>
                </a:moveTo>
                <a:lnTo>
                  <a:pt x="499973" y="20726"/>
                </a:lnTo>
                <a:lnTo>
                  <a:pt x="459638" y="1765"/>
                </a:lnTo>
                <a:lnTo>
                  <a:pt x="438772" y="0"/>
                </a:lnTo>
                <a:lnTo>
                  <a:pt x="427431" y="508"/>
                </a:lnTo>
                <a:lnTo>
                  <a:pt x="389407" y="12382"/>
                </a:lnTo>
                <a:lnTo>
                  <a:pt x="363118" y="46228"/>
                </a:lnTo>
                <a:lnTo>
                  <a:pt x="360705" y="64389"/>
                </a:lnTo>
                <a:lnTo>
                  <a:pt x="361302" y="74726"/>
                </a:lnTo>
                <a:lnTo>
                  <a:pt x="382066" y="112115"/>
                </a:lnTo>
                <a:lnTo>
                  <a:pt x="427431" y="129057"/>
                </a:lnTo>
                <a:lnTo>
                  <a:pt x="438772" y="129540"/>
                </a:lnTo>
                <a:lnTo>
                  <a:pt x="449491" y="129108"/>
                </a:lnTo>
                <a:lnTo>
                  <a:pt x="486384" y="118656"/>
                </a:lnTo>
                <a:lnTo>
                  <a:pt x="512673" y="89611"/>
                </a:lnTo>
                <a:lnTo>
                  <a:pt x="515124" y="73317"/>
                </a:lnTo>
                <a:lnTo>
                  <a:pt x="476186" y="73317"/>
                </a:lnTo>
                <a:lnTo>
                  <a:pt x="476186" y="80848"/>
                </a:lnTo>
                <a:lnTo>
                  <a:pt x="472922" y="85636"/>
                </a:lnTo>
                <a:lnTo>
                  <a:pt x="438772" y="94018"/>
                </a:lnTo>
                <a:lnTo>
                  <a:pt x="429361" y="93599"/>
                </a:lnTo>
                <a:lnTo>
                  <a:pt x="399643" y="75539"/>
                </a:lnTo>
                <a:lnTo>
                  <a:pt x="399643" y="54394"/>
                </a:lnTo>
                <a:lnTo>
                  <a:pt x="438581" y="35521"/>
                </a:lnTo>
                <a:lnTo>
                  <a:pt x="446773" y="35852"/>
                </a:lnTo>
                <a:lnTo>
                  <a:pt x="476186" y="49199"/>
                </a:lnTo>
                <a:lnTo>
                  <a:pt x="476186" y="56603"/>
                </a:lnTo>
                <a:lnTo>
                  <a:pt x="515124" y="566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1892623" y="4729278"/>
            <a:ext cx="417195" cy="125095"/>
          </a:xfrm>
          <a:custGeom>
            <a:avLst/>
            <a:gdLst/>
            <a:ahLst/>
            <a:cxnLst/>
            <a:rect l="l" t="t" r="r" b="b"/>
            <a:pathLst>
              <a:path w="417195" h="125095">
                <a:moveTo>
                  <a:pt x="125552" y="203"/>
                </a:moveTo>
                <a:lnTo>
                  <a:pt x="0" y="203"/>
                </a:lnTo>
                <a:lnTo>
                  <a:pt x="0" y="34493"/>
                </a:lnTo>
                <a:lnTo>
                  <a:pt x="43688" y="34493"/>
                </a:lnTo>
                <a:lnTo>
                  <a:pt x="43688" y="124663"/>
                </a:lnTo>
                <a:lnTo>
                  <a:pt x="81864" y="124663"/>
                </a:lnTo>
                <a:lnTo>
                  <a:pt x="81864" y="34493"/>
                </a:lnTo>
                <a:lnTo>
                  <a:pt x="125552" y="34493"/>
                </a:lnTo>
                <a:lnTo>
                  <a:pt x="125552" y="203"/>
                </a:lnTo>
                <a:close/>
              </a:path>
              <a:path w="417195" h="125095">
                <a:moveTo>
                  <a:pt x="269722" y="82562"/>
                </a:moveTo>
                <a:lnTo>
                  <a:pt x="253187" y="61353"/>
                </a:lnTo>
                <a:lnTo>
                  <a:pt x="258749" y="56426"/>
                </a:lnTo>
                <a:lnTo>
                  <a:pt x="262737" y="50571"/>
                </a:lnTo>
                <a:lnTo>
                  <a:pt x="263817" y="47485"/>
                </a:lnTo>
                <a:lnTo>
                  <a:pt x="265125" y="43789"/>
                </a:lnTo>
                <a:lnTo>
                  <a:pt x="265912" y="36080"/>
                </a:lnTo>
                <a:lnTo>
                  <a:pt x="265912" y="34188"/>
                </a:lnTo>
                <a:lnTo>
                  <a:pt x="238188" y="2235"/>
                </a:lnTo>
                <a:lnTo>
                  <a:pt x="230771" y="939"/>
                </a:lnTo>
                <a:lnTo>
                  <a:pt x="230771" y="78689"/>
                </a:lnTo>
                <a:lnTo>
                  <a:pt x="230771" y="89966"/>
                </a:lnTo>
                <a:lnTo>
                  <a:pt x="227368" y="92303"/>
                </a:lnTo>
                <a:lnTo>
                  <a:pt x="178727" y="92303"/>
                </a:lnTo>
                <a:lnTo>
                  <a:pt x="178727" y="76352"/>
                </a:lnTo>
                <a:lnTo>
                  <a:pt x="227368" y="76352"/>
                </a:lnTo>
                <a:lnTo>
                  <a:pt x="230771" y="78689"/>
                </a:lnTo>
                <a:lnTo>
                  <a:pt x="230771" y="939"/>
                </a:lnTo>
                <a:lnTo>
                  <a:pt x="228600" y="558"/>
                </a:lnTo>
                <a:lnTo>
                  <a:pt x="227926" y="533"/>
                </a:lnTo>
                <a:lnTo>
                  <a:pt x="227926" y="34505"/>
                </a:lnTo>
                <a:lnTo>
                  <a:pt x="227926" y="45262"/>
                </a:lnTo>
                <a:lnTo>
                  <a:pt x="224497" y="47485"/>
                </a:lnTo>
                <a:lnTo>
                  <a:pt x="178727" y="47485"/>
                </a:lnTo>
                <a:lnTo>
                  <a:pt x="178727" y="32283"/>
                </a:lnTo>
                <a:lnTo>
                  <a:pt x="224497" y="32283"/>
                </a:lnTo>
                <a:lnTo>
                  <a:pt x="227926" y="34505"/>
                </a:lnTo>
                <a:lnTo>
                  <a:pt x="227926" y="533"/>
                </a:lnTo>
                <a:lnTo>
                  <a:pt x="217665" y="0"/>
                </a:lnTo>
                <a:lnTo>
                  <a:pt x="140550" y="0"/>
                </a:lnTo>
                <a:lnTo>
                  <a:pt x="140550" y="124599"/>
                </a:lnTo>
                <a:lnTo>
                  <a:pt x="221272" y="124599"/>
                </a:lnTo>
                <a:lnTo>
                  <a:pt x="262559" y="110617"/>
                </a:lnTo>
                <a:lnTo>
                  <a:pt x="269519" y="92303"/>
                </a:lnTo>
                <a:lnTo>
                  <a:pt x="269722" y="90411"/>
                </a:lnTo>
                <a:lnTo>
                  <a:pt x="269722" y="82562"/>
                </a:lnTo>
                <a:close/>
              </a:path>
              <a:path w="417195" h="125095">
                <a:moveTo>
                  <a:pt x="416915" y="118897"/>
                </a:moveTo>
                <a:lnTo>
                  <a:pt x="410489" y="104089"/>
                </a:lnTo>
                <a:lnTo>
                  <a:pt x="396786" y="72555"/>
                </a:lnTo>
                <a:lnTo>
                  <a:pt x="381025" y="36271"/>
                </a:lnTo>
                <a:lnTo>
                  <a:pt x="365264" y="0"/>
                </a:lnTo>
                <a:lnTo>
                  <a:pt x="358800" y="0"/>
                </a:lnTo>
                <a:lnTo>
                  <a:pt x="358800" y="72555"/>
                </a:lnTo>
                <a:lnTo>
                  <a:pt x="329539" y="72555"/>
                </a:lnTo>
                <a:lnTo>
                  <a:pt x="344170" y="36271"/>
                </a:lnTo>
                <a:lnTo>
                  <a:pt x="358800" y="72555"/>
                </a:lnTo>
                <a:lnTo>
                  <a:pt x="358800" y="0"/>
                </a:lnTo>
                <a:lnTo>
                  <a:pt x="323088" y="0"/>
                </a:lnTo>
                <a:lnTo>
                  <a:pt x="271424" y="118897"/>
                </a:lnTo>
                <a:lnTo>
                  <a:pt x="271424" y="124599"/>
                </a:lnTo>
                <a:lnTo>
                  <a:pt x="308648" y="124599"/>
                </a:lnTo>
                <a:lnTo>
                  <a:pt x="316826" y="104089"/>
                </a:lnTo>
                <a:lnTo>
                  <a:pt x="371525" y="104089"/>
                </a:lnTo>
                <a:lnTo>
                  <a:pt x="379679" y="124599"/>
                </a:lnTo>
                <a:lnTo>
                  <a:pt x="416915" y="124599"/>
                </a:lnTo>
                <a:lnTo>
                  <a:pt x="416915" y="1188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6" name="object 166"/>
          <p:cNvGrpSpPr/>
          <p:nvPr/>
        </p:nvGrpSpPr>
        <p:grpSpPr>
          <a:xfrm>
            <a:off x="9138350" y="4971463"/>
            <a:ext cx="538480" cy="154305"/>
            <a:chOff x="9138350" y="4971463"/>
            <a:chExt cx="538480" cy="154305"/>
          </a:xfrm>
        </p:grpSpPr>
        <p:pic>
          <p:nvPicPr>
            <p:cNvPr id="167" name="object 167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9138350" y="4971463"/>
              <a:ext cx="323846" cy="154044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9488033" y="5011730"/>
              <a:ext cx="79952" cy="85851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9599889" y="5011730"/>
              <a:ext cx="76360" cy="85851"/>
            </a:xfrm>
            <a:prstGeom prst="rect">
              <a:avLst/>
            </a:prstGeom>
          </p:spPr>
        </p:pic>
      </p:grpSp>
      <p:grpSp>
        <p:nvGrpSpPr>
          <p:cNvPr id="170" name="object 170"/>
          <p:cNvGrpSpPr/>
          <p:nvPr/>
        </p:nvGrpSpPr>
        <p:grpSpPr>
          <a:xfrm>
            <a:off x="9743681" y="5009264"/>
            <a:ext cx="614045" cy="90805"/>
            <a:chOff x="9743681" y="5009264"/>
            <a:chExt cx="614045" cy="90805"/>
          </a:xfrm>
        </p:grpSpPr>
        <p:pic>
          <p:nvPicPr>
            <p:cNvPr id="171" name="object 17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743681" y="5011730"/>
              <a:ext cx="78263" cy="85851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846430" y="5009264"/>
              <a:ext cx="80545" cy="90788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9956801" y="5011730"/>
              <a:ext cx="101606" cy="85851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0080633" y="5011730"/>
              <a:ext cx="76535" cy="85851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0177128" y="5011730"/>
              <a:ext cx="80153" cy="85851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0277212" y="5011730"/>
              <a:ext cx="79973" cy="85851"/>
            </a:xfrm>
            <a:prstGeom prst="rect">
              <a:avLst/>
            </a:prstGeom>
          </p:spPr>
        </p:pic>
      </p:grpSp>
      <p:grpSp>
        <p:nvGrpSpPr>
          <p:cNvPr id="177" name="object 177"/>
          <p:cNvGrpSpPr/>
          <p:nvPr/>
        </p:nvGrpSpPr>
        <p:grpSpPr>
          <a:xfrm>
            <a:off x="10420815" y="5009264"/>
            <a:ext cx="807720" cy="127635"/>
            <a:chOff x="10420815" y="5009264"/>
            <a:chExt cx="807720" cy="127635"/>
          </a:xfrm>
        </p:grpSpPr>
        <p:pic>
          <p:nvPicPr>
            <p:cNvPr id="178" name="object 17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0420815" y="5011730"/>
              <a:ext cx="80153" cy="85851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0520902" y="5009264"/>
              <a:ext cx="185764" cy="127069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0736481" y="5009264"/>
              <a:ext cx="275990" cy="112255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036405" y="5011730"/>
              <a:ext cx="79966" cy="85851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148285" y="5011730"/>
              <a:ext cx="79963" cy="85851"/>
            </a:xfrm>
            <a:prstGeom prst="rect">
              <a:avLst/>
            </a:prstGeom>
          </p:spPr>
        </p:pic>
      </p:grpSp>
      <p:pic>
        <p:nvPicPr>
          <p:cNvPr id="183" name="object 183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11305731" y="5011730"/>
            <a:ext cx="78069" cy="85851"/>
          </a:xfrm>
          <a:prstGeom prst="rect">
            <a:avLst/>
          </a:prstGeom>
        </p:spPr>
      </p:pic>
      <p:grpSp>
        <p:nvGrpSpPr>
          <p:cNvPr id="184" name="object 184"/>
          <p:cNvGrpSpPr/>
          <p:nvPr/>
        </p:nvGrpSpPr>
        <p:grpSpPr>
          <a:xfrm>
            <a:off x="11456352" y="4971463"/>
            <a:ext cx="858519" cy="146685"/>
            <a:chOff x="11456352" y="4971463"/>
            <a:chExt cx="858519" cy="146685"/>
          </a:xfrm>
        </p:grpSpPr>
        <p:pic>
          <p:nvPicPr>
            <p:cNvPr id="185" name="object 185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1456352" y="4971463"/>
              <a:ext cx="201714" cy="128588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1677816" y="5009263"/>
              <a:ext cx="182549" cy="90788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1884846" y="5009263"/>
              <a:ext cx="80552" cy="90788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995218" y="5011730"/>
              <a:ext cx="79959" cy="85851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2101011" y="5009263"/>
              <a:ext cx="213682" cy="108644"/>
            </a:xfrm>
            <a:prstGeom prst="rect">
              <a:avLst/>
            </a:prstGeom>
          </p:spPr>
        </p:pic>
      </p:grpSp>
      <p:grpSp>
        <p:nvGrpSpPr>
          <p:cNvPr id="190" name="object 190"/>
          <p:cNvGrpSpPr/>
          <p:nvPr/>
        </p:nvGrpSpPr>
        <p:grpSpPr>
          <a:xfrm>
            <a:off x="9138350" y="5210811"/>
            <a:ext cx="885825" cy="149860"/>
            <a:chOff x="9138350" y="5210811"/>
            <a:chExt cx="885825" cy="149860"/>
          </a:xfrm>
        </p:grpSpPr>
        <p:pic>
          <p:nvPicPr>
            <p:cNvPr id="191" name="object 191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9138350" y="5258772"/>
              <a:ext cx="80529" cy="69137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9242632" y="5210811"/>
              <a:ext cx="158589" cy="125730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9421160" y="5248137"/>
              <a:ext cx="88325" cy="90788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9528868" y="5248137"/>
              <a:ext cx="194872" cy="112255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47680" y="5250608"/>
              <a:ext cx="79970" cy="85849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9859553" y="5248137"/>
              <a:ext cx="164110" cy="90788"/>
            </a:xfrm>
            <a:prstGeom prst="rect">
              <a:avLst/>
            </a:prstGeom>
          </p:spPr>
        </p:pic>
      </p:grpSp>
      <p:grpSp>
        <p:nvGrpSpPr>
          <p:cNvPr id="197" name="object 197"/>
          <p:cNvGrpSpPr/>
          <p:nvPr/>
        </p:nvGrpSpPr>
        <p:grpSpPr>
          <a:xfrm>
            <a:off x="10099068" y="5248138"/>
            <a:ext cx="185420" cy="90805"/>
            <a:chOff x="10099068" y="5248138"/>
            <a:chExt cx="185420" cy="90805"/>
          </a:xfrm>
        </p:grpSpPr>
        <p:pic>
          <p:nvPicPr>
            <p:cNvPr id="198" name="object 19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099068" y="5250608"/>
              <a:ext cx="79955" cy="85849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0203524" y="5248138"/>
              <a:ext cx="80529" cy="90788"/>
            </a:xfrm>
            <a:prstGeom prst="rect">
              <a:avLst/>
            </a:prstGeom>
          </p:spPr>
        </p:pic>
      </p:grpSp>
      <p:grpSp>
        <p:nvGrpSpPr>
          <p:cNvPr id="200" name="object 200"/>
          <p:cNvGrpSpPr/>
          <p:nvPr/>
        </p:nvGrpSpPr>
        <p:grpSpPr>
          <a:xfrm>
            <a:off x="10360414" y="5210337"/>
            <a:ext cx="704850" cy="128905"/>
            <a:chOff x="10360414" y="5210337"/>
            <a:chExt cx="704850" cy="128905"/>
          </a:xfrm>
        </p:grpSpPr>
        <p:pic>
          <p:nvPicPr>
            <p:cNvPr id="201" name="object 201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0360414" y="5210337"/>
              <a:ext cx="150051" cy="126119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0535909" y="5248138"/>
              <a:ext cx="80545" cy="90788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0646280" y="5250608"/>
              <a:ext cx="101606" cy="85849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0772382" y="5248138"/>
              <a:ext cx="80548" cy="90788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0876668" y="5248138"/>
              <a:ext cx="84341" cy="90788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0986829" y="5250608"/>
              <a:ext cx="78073" cy="85849"/>
            </a:xfrm>
            <a:prstGeom prst="rect">
              <a:avLst/>
            </a:prstGeom>
          </p:spPr>
        </p:pic>
      </p:grpSp>
      <p:grpSp>
        <p:nvGrpSpPr>
          <p:cNvPr id="207" name="object 207"/>
          <p:cNvGrpSpPr/>
          <p:nvPr/>
        </p:nvGrpSpPr>
        <p:grpSpPr>
          <a:xfrm>
            <a:off x="11136510" y="5248138"/>
            <a:ext cx="704215" cy="127635"/>
            <a:chOff x="11136510" y="5248138"/>
            <a:chExt cx="704215" cy="127635"/>
          </a:xfrm>
        </p:grpSpPr>
        <p:pic>
          <p:nvPicPr>
            <p:cNvPr id="208" name="object 208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1136510" y="5248138"/>
              <a:ext cx="272752" cy="127069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1435090" y="5248138"/>
              <a:ext cx="159937" cy="90788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1624843" y="5250608"/>
              <a:ext cx="79963" cy="85849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11727599" y="5258779"/>
              <a:ext cx="113030" cy="98425"/>
            </a:xfrm>
            <a:custGeom>
              <a:avLst/>
              <a:gdLst/>
              <a:ahLst/>
              <a:cxnLst/>
              <a:rect l="l" t="t" r="r" b="b"/>
              <a:pathLst>
                <a:path w="113029" h="98425">
                  <a:moveTo>
                    <a:pt x="40640" y="27914"/>
                  </a:moveTo>
                  <a:lnTo>
                    <a:pt x="16332" y="0"/>
                  </a:lnTo>
                  <a:lnTo>
                    <a:pt x="0" y="0"/>
                  </a:lnTo>
                  <a:lnTo>
                    <a:pt x="29425" y="34569"/>
                  </a:lnTo>
                  <a:lnTo>
                    <a:pt x="0" y="69138"/>
                  </a:lnTo>
                  <a:lnTo>
                    <a:pt x="16332" y="69138"/>
                  </a:lnTo>
                  <a:lnTo>
                    <a:pt x="40640" y="41211"/>
                  </a:lnTo>
                  <a:lnTo>
                    <a:pt x="40640" y="27914"/>
                  </a:lnTo>
                  <a:close/>
                </a:path>
                <a:path w="113029" h="98425">
                  <a:moveTo>
                    <a:pt x="80530" y="27914"/>
                  </a:moveTo>
                  <a:lnTo>
                    <a:pt x="56210" y="0"/>
                  </a:lnTo>
                  <a:lnTo>
                    <a:pt x="39890" y="0"/>
                  </a:lnTo>
                  <a:lnTo>
                    <a:pt x="69316" y="34569"/>
                  </a:lnTo>
                  <a:lnTo>
                    <a:pt x="39890" y="69138"/>
                  </a:lnTo>
                  <a:lnTo>
                    <a:pt x="56210" y="69138"/>
                  </a:lnTo>
                  <a:lnTo>
                    <a:pt x="80530" y="41211"/>
                  </a:lnTo>
                  <a:lnTo>
                    <a:pt x="80530" y="27914"/>
                  </a:lnTo>
                  <a:close/>
                </a:path>
                <a:path w="113029" h="98425">
                  <a:moveTo>
                    <a:pt x="112623" y="60210"/>
                  </a:moveTo>
                  <a:lnTo>
                    <a:pt x="95161" y="60210"/>
                  </a:lnTo>
                  <a:lnTo>
                    <a:pt x="95161" y="77685"/>
                  </a:lnTo>
                  <a:lnTo>
                    <a:pt x="103695" y="77685"/>
                  </a:lnTo>
                  <a:lnTo>
                    <a:pt x="91541" y="98005"/>
                  </a:lnTo>
                  <a:lnTo>
                    <a:pt x="101231" y="98005"/>
                  </a:lnTo>
                  <a:lnTo>
                    <a:pt x="112623" y="79197"/>
                  </a:lnTo>
                  <a:lnTo>
                    <a:pt x="112623" y="602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2" name="object 212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9143852" y="5487012"/>
            <a:ext cx="1263862" cy="127069"/>
          </a:xfrm>
          <a:prstGeom prst="rect">
            <a:avLst/>
          </a:prstGeom>
        </p:spPr>
      </p:pic>
      <p:pic>
        <p:nvPicPr>
          <p:cNvPr id="213" name="object 213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0473044" y="5487012"/>
            <a:ext cx="180445" cy="90788"/>
          </a:xfrm>
          <a:prstGeom prst="rect">
            <a:avLst/>
          </a:prstGeom>
        </p:spPr>
      </p:pic>
      <p:grpSp>
        <p:nvGrpSpPr>
          <p:cNvPr id="214" name="object 214"/>
          <p:cNvGrpSpPr/>
          <p:nvPr/>
        </p:nvGrpSpPr>
        <p:grpSpPr>
          <a:xfrm>
            <a:off x="10717121" y="5487012"/>
            <a:ext cx="613410" cy="90805"/>
            <a:chOff x="10717121" y="5487012"/>
            <a:chExt cx="613410" cy="90805"/>
          </a:xfrm>
        </p:grpSpPr>
        <p:pic>
          <p:nvPicPr>
            <p:cNvPr id="215" name="object 215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0717121" y="5489482"/>
              <a:ext cx="78249" cy="85849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0821215" y="5487012"/>
              <a:ext cx="88318" cy="90788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0929470" y="5487012"/>
              <a:ext cx="182538" cy="90788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1137837" y="5487012"/>
              <a:ext cx="88327" cy="90788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1252184" y="5489482"/>
              <a:ext cx="78059" cy="85849"/>
            </a:xfrm>
            <a:prstGeom prst="rect">
              <a:avLst/>
            </a:prstGeom>
          </p:spPr>
        </p:pic>
      </p:grpSp>
      <p:grpSp>
        <p:nvGrpSpPr>
          <p:cNvPr id="220" name="object 220"/>
          <p:cNvGrpSpPr/>
          <p:nvPr/>
        </p:nvGrpSpPr>
        <p:grpSpPr>
          <a:xfrm>
            <a:off x="11394828" y="5445032"/>
            <a:ext cx="388620" cy="133985"/>
            <a:chOff x="11394828" y="5445032"/>
            <a:chExt cx="388620" cy="133985"/>
          </a:xfrm>
        </p:grpSpPr>
        <p:pic>
          <p:nvPicPr>
            <p:cNvPr id="221" name="object 221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1394828" y="5445032"/>
              <a:ext cx="149863" cy="133719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1570148" y="5449212"/>
              <a:ext cx="212727" cy="126119"/>
            </a:xfrm>
            <a:prstGeom prst="rect">
              <a:avLst/>
            </a:prstGeom>
          </p:spPr>
        </p:pic>
      </p:grpSp>
      <p:pic>
        <p:nvPicPr>
          <p:cNvPr id="223" name="object 223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9137783" y="5725886"/>
            <a:ext cx="83952" cy="90788"/>
          </a:xfrm>
          <a:prstGeom prst="rect">
            <a:avLst/>
          </a:prstGeom>
        </p:spPr>
      </p:pic>
      <p:grpSp>
        <p:nvGrpSpPr>
          <p:cNvPr id="224" name="object 224"/>
          <p:cNvGrpSpPr/>
          <p:nvPr/>
        </p:nvGrpSpPr>
        <p:grpSpPr>
          <a:xfrm>
            <a:off x="9280037" y="5688087"/>
            <a:ext cx="478155" cy="154305"/>
            <a:chOff x="9280037" y="5688087"/>
            <a:chExt cx="478155" cy="154305"/>
          </a:xfrm>
        </p:grpSpPr>
        <p:pic>
          <p:nvPicPr>
            <p:cNvPr id="225" name="object 225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9280037" y="5688087"/>
              <a:ext cx="131630" cy="154043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9440550" y="5728356"/>
              <a:ext cx="79959" cy="85849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9546339" y="5725886"/>
              <a:ext cx="84333" cy="90788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9656507" y="5728356"/>
              <a:ext cx="101610" cy="85849"/>
            </a:xfrm>
            <a:prstGeom prst="rect">
              <a:avLst/>
            </a:prstGeom>
          </p:spPr>
        </p:pic>
      </p:grpSp>
      <p:grpSp>
        <p:nvGrpSpPr>
          <p:cNvPr id="229" name="object 229"/>
          <p:cNvGrpSpPr/>
          <p:nvPr/>
        </p:nvGrpSpPr>
        <p:grpSpPr>
          <a:xfrm>
            <a:off x="9835618" y="5687136"/>
            <a:ext cx="645795" cy="151130"/>
            <a:chOff x="9835618" y="5687136"/>
            <a:chExt cx="645795" cy="151130"/>
          </a:xfrm>
        </p:grpSpPr>
        <p:pic>
          <p:nvPicPr>
            <p:cNvPr id="230" name="object 230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9835618" y="5728356"/>
              <a:ext cx="78249" cy="85849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9939704" y="5725886"/>
              <a:ext cx="88311" cy="90788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0050051" y="5687136"/>
              <a:ext cx="88894" cy="129538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0158703" y="5725886"/>
              <a:ext cx="199238" cy="112255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0381882" y="5728356"/>
              <a:ext cx="99151" cy="85849"/>
            </a:xfrm>
            <a:prstGeom prst="rect">
              <a:avLst/>
            </a:prstGeom>
          </p:spPr>
        </p:pic>
      </p:grpSp>
      <p:sp>
        <p:nvSpPr>
          <p:cNvPr id="235" name="object 235"/>
          <p:cNvSpPr/>
          <p:nvPr/>
        </p:nvSpPr>
        <p:spPr>
          <a:xfrm>
            <a:off x="8889739" y="3101465"/>
            <a:ext cx="57150" cy="785495"/>
          </a:xfrm>
          <a:custGeom>
            <a:avLst/>
            <a:gdLst/>
            <a:ahLst/>
            <a:cxnLst/>
            <a:rect l="l" t="t" r="r" b="b"/>
            <a:pathLst>
              <a:path w="57150" h="785495">
                <a:moveTo>
                  <a:pt x="56995" y="0"/>
                </a:moveTo>
                <a:lnTo>
                  <a:pt x="0" y="0"/>
                </a:lnTo>
                <a:lnTo>
                  <a:pt x="0" y="785411"/>
                </a:lnTo>
                <a:lnTo>
                  <a:pt x="56995" y="785411"/>
                </a:lnTo>
                <a:lnTo>
                  <a:pt x="56995" y="0"/>
                </a:lnTo>
                <a:close/>
              </a:path>
            </a:pathLst>
          </a:custGeom>
          <a:solidFill>
            <a:srgbClr val="1D6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6" name="object 236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9138611" y="3161812"/>
            <a:ext cx="175751" cy="127961"/>
          </a:xfrm>
          <a:prstGeom prst="rect">
            <a:avLst/>
          </a:prstGeom>
        </p:spPr>
      </p:pic>
      <p:sp>
        <p:nvSpPr>
          <p:cNvPr id="237" name="object 237"/>
          <p:cNvSpPr/>
          <p:nvPr/>
        </p:nvSpPr>
        <p:spPr>
          <a:xfrm>
            <a:off x="11971122" y="3159278"/>
            <a:ext cx="511809" cy="133350"/>
          </a:xfrm>
          <a:custGeom>
            <a:avLst/>
            <a:gdLst/>
            <a:ahLst/>
            <a:cxnLst/>
            <a:rect l="l" t="t" r="r" b="b"/>
            <a:pathLst>
              <a:path w="511809" h="133350">
                <a:moveTo>
                  <a:pt x="201269" y="67500"/>
                </a:moveTo>
                <a:lnTo>
                  <a:pt x="184416" y="27508"/>
                </a:lnTo>
                <a:lnTo>
                  <a:pt x="161302" y="16129"/>
                </a:lnTo>
                <a:lnTo>
                  <a:pt x="161302" y="58775"/>
                </a:lnTo>
                <a:lnTo>
                  <a:pt x="161302" y="74383"/>
                </a:lnTo>
                <a:lnTo>
                  <a:pt x="159550" y="79298"/>
                </a:lnTo>
                <a:lnTo>
                  <a:pt x="152527" y="85153"/>
                </a:lnTo>
                <a:lnTo>
                  <a:pt x="146596" y="86614"/>
                </a:lnTo>
                <a:lnTo>
                  <a:pt x="118770" y="86614"/>
                </a:lnTo>
                <a:lnTo>
                  <a:pt x="118770" y="46431"/>
                </a:lnTo>
                <a:lnTo>
                  <a:pt x="146469" y="46431"/>
                </a:lnTo>
                <a:lnTo>
                  <a:pt x="152361" y="47929"/>
                </a:lnTo>
                <a:lnTo>
                  <a:pt x="159512" y="53911"/>
                </a:lnTo>
                <a:lnTo>
                  <a:pt x="161302" y="58775"/>
                </a:lnTo>
                <a:lnTo>
                  <a:pt x="161302" y="16129"/>
                </a:lnTo>
                <a:lnTo>
                  <a:pt x="156324" y="14871"/>
                </a:lnTo>
                <a:lnTo>
                  <a:pt x="147624" y="13665"/>
                </a:lnTo>
                <a:lnTo>
                  <a:pt x="138277" y="13271"/>
                </a:lnTo>
                <a:lnTo>
                  <a:pt x="120332" y="13271"/>
                </a:lnTo>
                <a:lnTo>
                  <a:pt x="120332" y="0"/>
                </a:lnTo>
                <a:lnTo>
                  <a:pt x="82689" y="0"/>
                </a:lnTo>
                <a:lnTo>
                  <a:pt x="82689" y="46431"/>
                </a:lnTo>
                <a:lnTo>
                  <a:pt x="82689" y="86614"/>
                </a:lnTo>
                <a:lnTo>
                  <a:pt x="54660" y="86614"/>
                </a:lnTo>
                <a:lnTo>
                  <a:pt x="48755" y="85153"/>
                </a:lnTo>
                <a:lnTo>
                  <a:pt x="41719" y="79298"/>
                </a:lnTo>
                <a:lnTo>
                  <a:pt x="39979" y="74383"/>
                </a:lnTo>
                <a:lnTo>
                  <a:pt x="39979" y="58775"/>
                </a:lnTo>
                <a:lnTo>
                  <a:pt x="41757" y="53911"/>
                </a:lnTo>
                <a:lnTo>
                  <a:pt x="48907" y="47929"/>
                </a:lnTo>
                <a:lnTo>
                  <a:pt x="54800" y="46431"/>
                </a:lnTo>
                <a:lnTo>
                  <a:pt x="82689" y="46431"/>
                </a:lnTo>
                <a:lnTo>
                  <a:pt x="82689" y="0"/>
                </a:lnTo>
                <a:lnTo>
                  <a:pt x="81127" y="0"/>
                </a:lnTo>
                <a:lnTo>
                  <a:pt x="81127" y="13271"/>
                </a:lnTo>
                <a:lnTo>
                  <a:pt x="62992" y="13271"/>
                </a:lnTo>
                <a:lnTo>
                  <a:pt x="22733" y="23266"/>
                </a:lnTo>
                <a:lnTo>
                  <a:pt x="457" y="58407"/>
                </a:lnTo>
                <a:lnTo>
                  <a:pt x="0" y="67500"/>
                </a:lnTo>
                <a:lnTo>
                  <a:pt x="419" y="74383"/>
                </a:lnTo>
                <a:lnTo>
                  <a:pt x="457" y="75133"/>
                </a:lnTo>
                <a:lnTo>
                  <a:pt x="22733" y="109918"/>
                </a:lnTo>
                <a:lnTo>
                  <a:pt x="62992" y="119773"/>
                </a:lnTo>
                <a:lnTo>
                  <a:pt x="81127" y="119773"/>
                </a:lnTo>
                <a:lnTo>
                  <a:pt x="81127" y="133032"/>
                </a:lnTo>
                <a:lnTo>
                  <a:pt x="120332" y="133032"/>
                </a:lnTo>
                <a:lnTo>
                  <a:pt x="120332" y="119773"/>
                </a:lnTo>
                <a:lnTo>
                  <a:pt x="138277" y="119773"/>
                </a:lnTo>
                <a:lnTo>
                  <a:pt x="178600" y="110058"/>
                </a:lnTo>
                <a:lnTo>
                  <a:pt x="197904" y="86614"/>
                </a:lnTo>
                <a:lnTo>
                  <a:pt x="199390" y="82423"/>
                </a:lnTo>
                <a:lnTo>
                  <a:pt x="200812" y="75133"/>
                </a:lnTo>
                <a:lnTo>
                  <a:pt x="201269" y="67500"/>
                </a:lnTo>
                <a:close/>
              </a:path>
              <a:path w="511809" h="133350">
                <a:moveTo>
                  <a:pt x="358305" y="2540"/>
                </a:moveTo>
                <a:lnTo>
                  <a:pt x="312280" y="2540"/>
                </a:lnTo>
                <a:lnTo>
                  <a:pt x="273850" y="48958"/>
                </a:lnTo>
                <a:lnTo>
                  <a:pt x="259219" y="48958"/>
                </a:lnTo>
                <a:lnTo>
                  <a:pt x="259219" y="2540"/>
                </a:lnTo>
                <a:lnTo>
                  <a:pt x="220014" y="2540"/>
                </a:lnTo>
                <a:lnTo>
                  <a:pt x="220014" y="130505"/>
                </a:lnTo>
                <a:lnTo>
                  <a:pt x="259219" y="130505"/>
                </a:lnTo>
                <a:lnTo>
                  <a:pt x="259219" y="84074"/>
                </a:lnTo>
                <a:lnTo>
                  <a:pt x="275996" y="84074"/>
                </a:lnTo>
                <a:lnTo>
                  <a:pt x="310324" y="130505"/>
                </a:lnTo>
                <a:lnTo>
                  <a:pt x="354609" y="130505"/>
                </a:lnTo>
                <a:lnTo>
                  <a:pt x="354609" y="124650"/>
                </a:lnTo>
                <a:lnTo>
                  <a:pt x="308762" y="63982"/>
                </a:lnTo>
                <a:lnTo>
                  <a:pt x="358305" y="8394"/>
                </a:lnTo>
                <a:lnTo>
                  <a:pt x="358305" y="2540"/>
                </a:lnTo>
                <a:close/>
              </a:path>
              <a:path w="511809" h="133350">
                <a:moveTo>
                  <a:pt x="511441" y="45847"/>
                </a:moveTo>
                <a:lnTo>
                  <a:pt x="510603" y="36474"/>
                </a:lnTo>
                <a:lnTo>
                  <a:pt x="510590" y="36245"/>
                </a:lnTo>
                <a:lnTo>
                  <a:pt x="508025" y="27749"/>
                </a:lnTo>
                <a:lnTo>
                  <a:pt x="471449" y="3289"/>
                </a:lnTo>
                <a:lnTo>
                  <a:pt x="471449" y="39598"/>
                </a:lnTo>
                <a:lnTo>
                  <a:pt x="471449" y="54165"/>
                </a:lnTo>
                <a:lnTo>
                  <a:pt x="467233" y="57391"/>
                </a:lnTo>
                <a:lnTo>
                  <a:pt x="415861" y="57391"/>
                </a:lnTo>
                <a:lnTo>
                  <a:pt x="415861" y="36474"/>
                </a:lnTo>
                <a:lnTo>
                  <a:pt x="467296" y="36474"/>
                </a:lnTo>
                <a:lnTo>
                  <a:pt x="471449" y="39598"/>
                </a:lnTo>
                <a:lnTo>
                  <a:pt x="471449" y="3289"/>
                </a:lnTo>
                <a:lnTo>
                  <a:pt x="459943" y="2540"/>
                </a:lnTo>
                <a:lnTo>
                  <a:pt x="376656" y="2540"/>
                </a:lnTo>
                <a:lnTo>
                  <a:pt x="376656" y="130505"/>
                </a:lnTo>
                <a:lnTo>
                  <a:pt x="415861" y="130505"/>
                </a:lnTo>
                <a:lnTo>
                  <a:pt x="415861" y="91287"/>
                </a:lnTo>
                <a:lnTo>
                  <a:pt x="459943" y="91287"/>
                </a:lnTo>
                <a:lnTo>
                  <a:pt x="497789" y="79692"/>
                </a:lnTo>
                <a:lnTo>
                  <a:pt x="511441" y="47790"/>
                </a:lnTo>
                <a:lnTo>
                  <a:pt x="511441" y="45847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9339313" y="3159278"/>
            <a:ext cx="1382395" cy="156845"/>
          </a:xfrm>
          <a:custGeom>
            <a:avLst/>
            <a:gdLst/>
            <a:ahLst/>
            <a:cxnLst/>
            <a:rect l="l" t="t" r="r" b="b"/>
            <a:pathLst>
              <a:path w="1382395" h="156845">
                <a:moveTo>
                  <a:pt x="118605" y="3022"/>
                </a:moveTo>
                <a:lnTo>
                  <a:pt x="0" y="3022"/>
                </a:lnTo>
                <a:lnTo>
                  <a:pt x="0" y="36042"/>
                </a:lnTo>
                <a:lnTo>
                  <a:pt x="0" y="50012"/>
                </a:lnTo>
                <a:lnTo>
                  <a:pt x="0" y="83032"/>
                </a:lnTo>
                <a:lnTo>
                  <a:pt x="0" y="97002"/>
                </a:lnTo>
                <a:lnTo>
                  <a:pt x="0" y="130022"/>
                </a:lnTo>
                <a:lnTo>
                  <a:pt x="118605" y="130022"/>
                </a:lnTo>
                <a:lnTo>
                  <a:pt x="118605" y="97002"/>
                </a:lnTo>
                <a:lnTo>
                  <a:pt x="39217" y="97002"/>
                </a:lnTo>
                <a:lnTo>
                  <a:pt x="39217" y="83032"/>
                </a:lnTo>
                <a:lnTo>
                  <a:pt x="114706" y="83032"/>
                </a:lnTo>
                <a:lnTo>
                  <a:pt x="114706" y="50012"/>
                </a:lnTo>
                <a:lnTo>
                  <a:pt x="39217" y="50012"/>
                </a:lnTo>
                <a:lnTo>
                  <a:pt x="39217" y="36042"/>
                </a:lnTo>
                <a:lnTo>
                  <a:pt x="118605" y="36042"/>
                </a:lnTo>
                <a:lnTo>
                  <a:pt x="118605" y="3022"/>
                </a:lnTo>
                <a:close/>
              </a:path>
              <a:path w="1382395" h="156845">
                <a:moveTo>
                  <a:pt x="294741" y="95389"/>
                </a:moveTo>
                <a:lnTo>
                  <a:pt x="275043" y="95389"/>
                </a:lnTo>
                <a:lnTo>
                  <a:pt x="275043" y="37655"/>
                </a:lnTo>
                <a:lnTo>
                  <a:pt x="275043" y="2540"/>
                </a:lnTo>
                <a:lnTo>
                  <a:pt x="235839" y="2540"/>
                </a:lnTo>
                <a:lnTo>
                  <a:pt x="235839" y="37757"/>
                </a:lnTo>
                <a:lnTo>
                  <a:pt x="235839" y="95389"/>
                </a:lnTo>
                <a:lnTo>
                  <a:pt x="183362" y="95389"/>
                </a:lnTo>
                <a:lnTo>
                  <a:pt x="186829" y="87972"/>
                </a:lnTo>
                <a:lnTo>
                  <a:pt x="186893" y="87833"/>
                </a:lnTo>
                <a:lnTo>
                  <a:pt x="189445" y="79400"/>
                </a:lnTo>
                <a:lnTo>
                  <a:pt x="189509" y="79197"/>
                </a:lnTo>
                <a:lnTo>
                  <a:pt x="191160" y="69646"/>
                </a:lnTo>
                <a:lnTo>
                  <a:pt x="191185" y="69494"/>
                </a:lnTo>
                <a:lnTo>
                  <a:pt x="191947" y="58712"/>
                </a:lnTo>
                <a:lnTo>
                  <a:pt x="192532" y="37846"/>
                </a:lnTo>
                <a:lnTo>
                  <a:pt x="235839" y="37757"/>
                </a:lnTo>
                <a:lnTo>
                  <a:pt x="235839" y="2540"/>
                </a:lnTo>
                <a:lnTo>
                  <a:pt x="157226" y="2540"/>
                </a:lnTo>
                <a:lnTo>
                  <a:pt x="155867" y="58712"/>
                </a:lnTo>
                <a:lnTo>
                  <a:pt x="155054" y="69494"/>
                </a:lnTo>
                <a:lnTo>
                  <a:pt x="155041" y="69646"/>
                </a:lnTo>
                <a:lnTo>
                  <a:pt x="153212" y="79197"/>
                </a:lnTo>
                <a:lnTo>
                  <a:pt x="153174" y="79400"/>
                </a:lnTo>
                <a:lnTo>
                  <a:pt x="150317" y="87833"/>
                </a:lnTo>
                <a:lnTo>
                  <a:pt x="150266" y="87972"/>
                </a:lnTo>
                <a:lnTo>
                  <a:pt x="146304" y="95389"/>
                </a:lnTo>
                <a:lnTo>
                  <a:pt x="130111" y="95389"/>
                </a:lnTo>
                <a:lnTo>
                  <a:pt x="130111" y="156438"/>
                </a:lnTo>
                <a:lnTo>
                  <a:pt x="169316" y="156438"/>
                </a:lnTo>
                <a:lnTo>
                  <a:pt x="169316" y="130505"/>
                </a:lnTo>
                <a:lnTo>
                  <a:pt x="255536" y="130505"/>
                </a:lnTo>
                <a:lnTo>
                  <a:pt x="255536" y="156438"/>
                </a:lnTo>
                <a:lnTo>
                  <a:pt x="294741" y="156438"/>
                </a:lnTo>
                <a:lnTo>
                  <a:pt x="294741" y="130505"/>
                </a:lnTo>
                <a:lnTo>
                  <a:pt x="294741" y="95389"/>
                </a:lnTo>
                <a:close/>
              </a:path>
              <a:path w="1382395" h="156845">
                <a:moveTo>
                  <a:pt x="444944" y="2540"/>
                </a:moveTo>
                <a:lnTo>
                  <a:pt x="405739" y="2540"/>
                </a:lnTo>
                <a:lnTo>
                  <a:pt x="348780" y="76276"/>
                </a:lnTo>
                <a:lnTo>
                  <a:pt x="348780" y="2540"/>
                </a:lnTo>
                <a:lnTo>
                  <a:pt x="310159" y="2540"/>
                </a:lnTo>
                <a:lnTo>
                  <a:pt x="310159" y="130505"/>
                </a:lnTo>
                <a:lnTo>
                  <a:pt x="349364" y="130505"/>
                </a:lnTo>
                <a:lnTo>
                  <a:pt x="406323" y="56769"/>
                </a:lnTo>
                <a:lnTo>
                  <a:pt x="406323" y="130505"/>
                </a:lnTo>
                <a:lnTo>
                  <a:pt x="444944" y="130505"/>
                </a:lnTo>
                <a:lnTo>
                  <a:pt x="444944" y="2540"/>
                </a:lnTo>
                <a:close/>
              </a:path>
              <a:path w="1382395" h="156845">
                <a:moveTo>
                  <a:pt x="607237" y="124650"/>
                </a:moveTo>
                <a:lnTo>
                  <a:pt x="600621" y="109435"/>
                </a:lnTo>
                <a:lnTo>
                  <a:pt x="586562" y="77050"/>
                </a:lnTo>
                <a:lnTo>
                  <a:pt x="570369" y="39801"/>
                </a:lnTo>
                <a:lnTo>
                  <a:pt x="554177" y="2540"/>
                </a:lnTo>
                <a:lnTo>
                  <a:pt x="547547" y="2540"/>
                </a:lnTo>
                <a:lnTo>
                  <a:pt x="547547" y="77050"/>
                </a:lnTo>
                <a:lnTo>
                  <a:pt x="517512" y="77050"/>
                </a:lnTo>
                <a:lnTo>
                  <a:pt x="532523" y="39801"/>
                </a:lnTo>
                <a:lnTo>
                  <a:pt x="547547" y="77050"/>
                </a:lnTo>
                <a:lnTo>
                  <a:pt x="547547" y="2540"/>
                </a:lnTo>
                <a:lnTo>
                  <a:pt x="510870" y="2540"/>
                </a:lnTo>
                <a:lnTo>
                  <a:pt x="457822" y="124650"/>
                </a:lnTo>
                <a:lnTo>
                  <a:pt x="457822" y="130505"/>
                </a:lnTo>
                <a:lnTo>
                  <a:pt x="496049" y="130505"/>
                </a:lnTo>
                <a:lnTo>
                  <a:pt x="504444" y="109435"/>
                </a:lnTo>
                <a:lnTo>
                  <a:pt x="560616" y="109435"/>
                </a:lnTo>
                <a:lnTo>
                  <a:pt x="568998" y="130505"/>
                </a:lnTo>
                <a:lnTo>
                  <a:pt x="607237" y="130505"/>
                </a:lnTo>
                <a:lnTo>
                  <a:pt x="607237" y="124650"/>
                </a:lnTo>
                <a:close/>
              </a:path>
              <a:path w="1382395" h="156845">
                <a:moveTo>
                  <a:pt x="727011" y="3022"/>
                </a:moveTo>
                <a:lnTo>
                  <a:pt x="620115" y="3022"/>
                </a:lnTo>
                <a:lnTo>
                  <a:pt x="620115" y="37312"/>
                </a:lnTo>
                <a:lnTo>
                  <a:pt x="620115" y="130022"/>
                </a:lnTo>
                <a:lnTo>
                  <a:pt x="659320" y="130022"/>
                </a:lnTo>
                <a:lnTo>
                  <a:pt x="659320" y="37312"/>
                </a:lnTo>
                <a:lnTo>
                  <a:pt x="727011" y="37312"/>
                </a:lnTo>
                <a:lnTo>
                  <a:pt x="727011" y="3022"/>
                </a:lnTo>
                <a:close/>
              </a:path>
              <a:path w="1382395" h="156845">
                <a:moveTo>
                  <a:pt x="877201" y="45847"/>
                </a:moveTo>
                <a:lnTo>
                  <a:pt x="856068" y="9017"/>
                </a:lnTo>
                <a:lnTo>
                  <a:pt x="837222" y="3289"/>
                </a:lnTo>
                <a:lnTo>
                  <a:pt x="837222" y="39598"/>
                </a:lnTo>
                <a:lnTo>
                  <a:pt x="837222" y="54165"/>
                </a:lnTo>
                <a:lnTo>
                  <a:pt x="833005" y="57391"/>
                </a:lnTo>
                <a:lnTo>
                  <a:pt x="781621" y="57391"/>
                </a:lnTo>
                <a:lnTo>
                  <a:pt x="781621" y="36474"/>
                </a:lnTo>
                <a:lnTo>
                  <a:pt x="833056" y="36474"/>
                </a:lnTo>
                <a:lnTo>
                  <a:pt x="837222" y="39598"/>
                </a:lnTo>
                <a:lnTo>
                  <a:pt x="837222" y="3289"/>
                </a:lnTo>
                <a:lnTo>
                  <a:pt x="825703" y="2540"/>
                </a:lnTo>
                <a:lnTo>
                  <a:pt x="742416" y="2540"/>
                </a:lnTo>
                <a:lnTo>
                  <a:pt x="742416" y="130505"/>
                </a:lnTo>
                <a:lnTo>
                  <a:pt x="781621" y="130505"/>
                </a:lnTo>
                <a:lnTo>
                  <a:pt x="781621" y="91287"/>
                </a:lnTo>
                <a:lnTo>
                  <a:pt x="825703" y="91287"/>
                </a:lnTo>
                <a:lnTo>
                  <a:pt x="863549" y="79692"/>
                </a:lnTo>
                <a:lnTo>
                  <a:pt x="877201" y="47790"/>
                </a:lnTo>
                <a:lnTo>
                  <a:pt x="877201" y="45847"/>
                </a:lnTo>
                <a:close/>
              </a:path>
              <a:path w="1382395" h="156845">
                <a:moveTo>
                  <a:pt x="1015898" y="124650"/>
                </a:moveTo>
                <a:lnTo>
                  <a:pt x="1009281" y="109435"/>
                </a:lnTo>
                <a:lnTo>
                  <a:pt x="995210" y="77050"/>
                </a:lnTo>
                <a:lnTo>
                  <a:pt x="979030" y="39801"/>
                </a:lnTo>
                <a:lnTo>
                  <a:pt x="962837" y="2540"/>
                </a:lnTo>
                <a:lnTo>
                  <a:pt x="956208" y="2540"/>
                </a:lnTo>
                <a:lnTo>
                  <a:pt x="956208" y="77050"/>
                </a:lnTo>
                <a:lnTo>
                  <a:pt x="926160" y="77050"/>
                </a:lnTo>
                <a:lnTo>
                  <a:pt x="941184" y="39801"/>
                </a:lnTo>
                <a:lnTo>
                  <a:pt x="956208" y="77050"/>
                </a:lnTo>
                <a:lnTo>
                  <a:pt x="956208" y="2540"/>
                </a:lnTo>
                <a:lnTo>
                  <a:pt x="919530" y="2540"/>
                </a:lnTo>
                <a:lnTo>
                  <a:pt x="866470" y="124650"/>
                </a:lnTo>
                <a:lnTo>
                  <a:pt x="866470" y="130505"/>
                </a:lnTo>
                <a:lnTo>
                  <a:pt x="904709" y="130505"/>
                </a:lnTo>
                <a:lnTo>
                  <a:pt x="913091" y="109435"/>
                </a:lnTo>
                <a:lnTo>
                  <a:pt x="969264" y="109435"/>
                </a:lnTo>
                <a:lnTo>
                  <a:pt x="977658" y="130505"/>
                </a:lnTo>
                <a:lnTo>
                  <a:pt x="1015898" y="130505"/>
                </a:lnTo>
                <a:lnTo>
                  <a:pt x="1015898" y="124650"/>
                </a:lnTo>
                <a:close/>
              </a:path>
              <a:path w="1382395" h="156845">
                <a:moveTo>
                  <a:pt x="1204518" y="2540"/>
                </a:moveTo>
                <a:lnTo>
                  <a:pt x="1151851" y="2540"/>
                </a:lnTo>
                <a:lnTo>
                  <a:pt x="1116749" y="86614"/>
                </a:lnTo>
                <a:lnTo>
                  <a:pt x="1081239" y="2540"/>
                </a:lnTo>
                <a:lnTo>
                  <a:pt x="1028763" y="2540"/>
                </a:lnTo>
                <a:lnTo>
                  <a:pt x="1028763" y="130505"/>
                </a:lnTo>
                <a:lnTo>
                  <a:pt x="1067587" y="130505"/>
                </a:lnTo>
                <a:lnTo>
                  <a:pt x="1067587" y="59690"/>
                </a:lnTo>
                <a:lnTo>
                  <a:pt x="1097432" y="130505"/>
                </a:lnTo>
                <a:lnTo>
                  <a:pt x="1135862" y="130505"/>
                </a:lnTo>
                <a:lnTo>
                  <a:pt x="1165898" y="59309"/>
                </a:lnTo>
                <a:lnTo>
                  <a:pt x="1165898" y="130505"/>
                </a:lnTo>
                <a:lnTo>
                  <a:pt x="1204518" y="130505"/>
                </a:lnTo>
                <a:lnTo>
                  <a:pt x="1204518" y="2540"/>
                </a:lnTo>
                <a:close/>
              </a:path>
              <a:path w="1382395" h="156845">
                <a:moveTo>
                  <a:pt x="1381836" y="67106"/>
                </a:moveTo>
                <a:lnTo>
                  <a:pt x="1366735" y="24333"/>
                </a:lnTo>
                <a:lnTo>
                  <a:pt x="1341843" y="7239"/>
                </a:lnTo>
                <a:lnTo>
                  <a:pt x="1341843" y="65735"/>
                </a:lnTo>
                <a:lnTo>
                  <a:pt x="1341843" y="77444"/>
                </a:lnTo>
                <a:lnTo>
                  <a:pt x="1302435" y="96558"/>
                </a:lnTo>
                <a:lnTo>
                  <a:pt x="1293215" y="96113"/>
                </a:lnTo>
                <a:lnTo>
                  <a:pt x="1263230" y="77444"/>
                </a:lnTo>
                <a:lnTo>
                  <a:pt x="1263230" y="56121"/>
                </a:lnTo>
                <a:lnTo>
                  <a:pt x="1302435" y="36474"/>
                </a:lnTo>
                <a:lnTo>
                  <a:pt x="1319911" y="38328"/>
                </a:lnTo>
                <a:lnTo>
                  <a:pt x="1319733" y="38328"/>
                </a:lnTo>
                <a:lnTo>
                  <a:pt x="1332204" y="43891"/>
                </a:lnTo>
                <a:lnTo>
                  <a:pt x="1332064" y="43891"/>
                </a:lnTo>
                <a:lnTo>
                  <a:pt x="1339380" y="52946"/>
                </a:lnTo>
                <a:lnTo>
                  <a:pt x="1341843" y="65735"/>
                </a:lnTo>
                <a:lnTo>
                  <a:pt x="1341843" y="7239"/>
                </a:lnTo>
                <a:lnTo>
                  <a:pt x="1302435" y="0"/>
                </a:lnTo>
                <a:lnTo>
                  <a:pt x="1290993" y="520"/>
                </a:lnTo>
                <a:lnTo>
                  <a:pt x="1252423" y="12725"/>
                </a:lnTo>
                <a:lnTo>
                  <a:pt x="1225702" y="47599"/>
                </a:lnTo>
                <a:lnTo>
                  <a:pt x="1223251" y="67106"/>
                </a:lnTo>
                <a:lnTo>
                  <a:pt x="1223873" y="76746"/>
                </a:lnTo>
                <a:lnTo>
                  <a:pt x="1245006" y="115138"/>
                </a:lnTo>
                <a:lnTo>
                  <a:pt x="1280248" y="131013"/>
                </a:lnTo>
                <a:lnTo>
                  <a:pt x="1302435" y="133032"/>
                </a:lnTo>
                <a:lnTo>
                  <a:pt x="1314056" y="132524"/>
                </a:lnTo>
                <a:lnTo>
                  <a:pt x="1352842" y="120472"/>
                </a:lnTo>
                <a:lnTo>
                  <a:pt x="1375016" y="96558"/>
                </a:lnTo>
                <a:lnTo>
                  <a:pt x="1376337" y="94157"/>
                </a:lnTo>
                <a:lnTo>
                  <a:pt x="1379385" y="85763"/>
                </a:lnTo>
                <a:lnTo>
                  <a:pt x="1381213" y="76746"/>
                </a:lnTo>
                <a:lnTo>
                  <a:pt x="1381836" y="6710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724655" y="3162301"/>
            <a:ext cx="184150" cy="127000"/>
          </a:xfrm>
          <a:custGeom>
            <a:avLst/>
            <a:gdLst/>
            <a:ahLst/>
            <a:cxnLst/>
            <a:rect l="l" t="t" r="r" b="b"/>
            <a:pathLst>
              <a:path w="184150" h="127000">
                <a:moveTo>
                  <a:pt x="128930" y="0"/>
                </a:moveTo>
                <a:lnTo>
                  <a:pt x="0" y="0"/>
                </a:lnTo>
                <a:lnTo>
                  <a:pt x="0" y="34290"/>
                </a:lnTo>
                <a:lnTo>
                  <a:pt x="44869" y="34290"/>
                </a:lnTo>
                <a:lnTo>
                  <a:pt x="44869" y="127000"/>
                </a:lnTo>
                <a:lnTo>
                  <a:pt x="84074" y="127000"/>
                </a:lnTo>
                <a:lnTo>
                  <a:pt x="84074" y="34290"/>
                </a:lnTo>
                <a:lnTo>
                  <a:pt x="128930" y="34290"/>
                </a:lnTo>
                <a:lnTo>
                  <a:pt x="128930" y="0"/>
                </a:lnTo>
                <a:close/>
              </a:path>
              <a:path w="184150" h="127000">
                <a:moveTo>
                  <a:pt x="183553" y="81280"/>
                </a:moveTo>
                <a:lnTo>
                  <a:pt x="144348" y="81280"/>
                </a:lnTo>
                <a:lnTo>
                  <a:pt x="144348" y="127000"/>
                </a:lnTo>
                <a:lnTo>
                  <a:pt x="183553" y="127000"/>
                </a:lnTo>
                <a:lnTo>
                  <a:pt x="183553" y="8128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869003" y="3159278"/>
            <a:ext cx="483234" cy="133350"/>
          </a:xfrm>
          <a:custGeom>
            <a:avLst/>
            <a:gdLst/>
            <a:ahLst/>
            <a:cxnLst/>
            <a:rect l="l" t="t" r="r" b="b"/>
            <a:pathLst>
              <a:path w="483234" h="133350">
                <a:moveTo>
                  <a:pt x="134785" y="3022"/>
                </a:moveTo>
                <a:lnTo>
                  <a:pt x="95580" y="3022"/>
                </a:lnTo>
                <a:lnTo>
                  <a:pt x="95580" y="48742"/>
                </a:lnTo>
                <a:lnTo>
                  <a:pt x="39204" y="48742"/>
                </a:lnTo>
                <a:lnTo>
                  <a:pt x="39204" y="3022"/>
                </a:lnTo>
                <a:lnTo>
                  <a:pt x="0" y="3022"/>
                </a:lnTo>
                <a:lnTo>
                  <a:pt x="0" y="48742"/>
                </a:lnTo>
                <a:lnTo>
                  <a:pt x="0" y="84302"/>
                </a:lnTo>
                <a:lnTo>
                  <a:pt x="95580" y="84302"/>
                </a:lnTo>
                <a:lnTo>
                  <a:pt x="95580" y="130022"/>
                </a:lnTo>
                <a:lnTo>
                  <a:pt x="134785" y="130022"/>
                </a:lnTo>
                <a:lnTo>
                  <a:pt x="134785" y="84302"/>
                </a:lnTo>
                <a:lnTo>
                  <a:pt x="134785" y="48742"/>
                </a:lnTo>
                <a:lnTo>
                  <a:pt x="134785" y="3022"/>
                </a:lnTo>
                <a:close/>
              </a:path>
              <a:path w="483234" h="133350">
                <a:moveTo>
                  <a:pt x="312089" y="67106"/>
                </a:moveTo>
                <a:lnTo>
                  <a:pt x="297002" y="24333"/>
                </a:lnTo>
                <a:lnTo>
                  <a:pt x="272110" y="7239"/>
                </a:lnTo>
                <a:lnTo>
                  <a:pt x="272110" y="65735"/>
                </a:lnTo>
                <a:lnTo>
                  <a:pt x="272110" y="77444"/>
                </a:lnTo>
                <a:lnTo>
                  <a:pt x="232702" y="96558"/>
                </a:lnTo>
                <a:lnTo>
                  <a:pt x="223481" y="96113"/>
                </a:lnTo>
                <a:lnTo>
                  <a:pt x="193497" y="77444"/>
                </a:lnTo>
                <a:lnTo>
                  <a:pt x="193497" y="56121"/>
                </a:lnTo>
                <a:lnTo>
                  <a:pt x="232702" y="36474"/>
                </a:lnTo>
                <a:lnTo>
                  <a:pt x="250177" y="38328"/>
                </a:lnTo>
                <a:lnTo>
                  <a:pt x="249999" y="38328"/>
                </a:lnTo>
                <a:lnTo>
                  <a:pt x="262470" y="43891"/>
                </a:lnTo>
                <a:lnTo>
                  <a:pt x="262331" y="43891"/>
                </a:lnTo>
                <a:lnTo>
                  <a:pt x="269646" y="52946"/>
                </a:lnTo>
                <a:lnTo>
                  <a:pt x="272110" y="65735"/>
                </a:lnTo>
                <a:lnTo>
                  <a:pt x="272110" y="7239"/>
                </a:lnTo>
                <a:lnTo>
                  <a:pt x="232702" y="0"/>
                </a:lnTo>
                <a:lnTo>
                  <a:pt x="221259" y="520"/>
                </a:lnTo>
                <a:lnTo>
                  <a:pt x="182689" y="12725"/>
                </a:lnTo>
                <a:lnTo>
                  <a:pt x="155968" y="47599"/>
                </a:lnTo>
                <a:lnTo>
                  <a:pt x="153504" y="67106"/>
                </a:lnTo>
                <a:lnTo>
                  <a:pt x="154139" y="76746"/>
                </a:lnTo>
                <a:lnTo>
                  <a:pt x="175272" y="115138"/>
                </a:lnTo>
                <a:lnTo>
                  <a:pt x="210515" y="131013"/>
                </a:lnTo>
                <a:lnTo>
                  <a:pt x="232702" y="133032"/>
                </a:lnTo>
                <a:lnTo>
                  <a:pt x="244322" y="132524"/>
                </a:lnTo>
                <a:lnTo>
                  <a:pt x="283108" y="120472"/>
                </a:lnTo>
                <a:lnTo>
                  <a:pt x="305282" y="96558"/>
                </a:lnTo>
                <a:lnTo>
                  <a:pt x="306603" y="94157"/>
                </a:lnTo>
                <a:lnTo>
                  <a:pt x="309651" y="85763"/>
                </a:lnTo>
                <a:lnTo>
                  <a:pt x="311480" y="76746"/>
                </a:lnTo>
                <a:lnTo>
                  <a:pt x="312089" y="67106"/>
                </a:lnTo>
                <a:close/>
              </a:path>
              <a:path w="483234" h="133350">
                <a:moveTo>
                  <a:pt x="483171" y="58127"/>
                </a:moveTo>
                <a:lnTo>
                  <a:pt x="467614" y="21285"/>
                </a:lnTo>
                <a:lnTo>
                  <a:pt x="426186" y="1803"/>
                </a:lnTo>
                <a:lnTo>
                  <a:pt x="404749" y="0"/>
                </a:lnTo>
                <a:lnTo>
                  <a:pt x="393115" y="520"/>
                </a:lnTo>
                <a:lnTo>
                  <a:pt x="354063" y="12712"/>
                </a:lnTo>
                <a:lnTo>
                  <a:pt x="327063" y="47472"/>
                </a:lnTo>
                <a:lnTo>
                  <a:pt x="324586" y="66128"/>
                </a:lnTo>
                <a:lnTo>
                  <a:pt x="325208" y="76746"/>
                </a:lnTo>
                <a:lnTo>
                  <a:pt x="346519" y="115138"/>
                </a:lnTo>
                <a:lnTo>
                  <a:pt x="382219" y="131013"/>
                </a:lnTo>
                <a:lnTo>
                  <a:pt x="404749" y="133032"/>
                </a:lnTo>
                <a:lnTo>
                  <a:pt x="415759" y="132588"/>
                </a:lnTo>
                <a:lnTo>
                  <a:pt x="453669" y="121856"/>
                </a:lnTo>
                <a:lnTo>
                  <a:pt x="480656" y="92024"/>
                </a:lnTo>
                <a:lnTo>
                  <a:pt x="483171" y="75298"/>
                </a:lnTo>
                <a:lnTo>
                  <a:pt x="443179" y="75298"/>
                </a:lnTo>
                <a:lnTo>
                  <a:pt x="443179" y="83032"/>
                </a:lnTo>
                <a:lnTo>
                  <a:pt x="439839" y="87947"/>
                </a:lnTo>
                <a:lnTo>
                  <a:pt x="404749" y="96558"/>
                </a:lnTo>
                <a:lnTo>
                  <a:pt x="395097" y="96126"/>
                </a:lnTo>
                <a:lnTo>
                  <a:pt x="364566" y="77571"/>
                </a:lnTo>
                <a:lnTo>
                  <a:pt x="364566" y="55854"/>
                </a:lnTo>
                <a:lnTo>
                  <a:pt x="404558" y="36474"/>
                </a:lnTo>
                <a:lnTo>
                  <a:pt x="412965" y="36817"/>
                </a:lnTo>
                <a:lnTo>
                  <a:pt x="443179" y="50533"/>
                </a:lnTo>
                <a:lnTo>
                  <a:pt x="443179" y="58127"/>
                </a:lnTo>
                <a:lnTo>
                  <a:pt x="483171" y="58127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1355096" y="3161818"/>
            <a:ext cx="277495" cy="128270"/>
          </a:xfrm>
          <a:custGeom>
            <a:avLst/>
            <a:gdLst/>
            <a:ahLst/>
            <a:cxnLst/>
            <a:rect l="l" t="t" r="r" b="b"/>
            <a:pathLst>
              <a:path w="277495" h="128270">
                <a:moveTo>
                  <a:pt x="128930" y="482"/>
                </a:moveTo>
                <a:lnTo>
                  <a:pt x="0" y="482"/>
                </a:lnTo>
                <a:lnTo>
                  <a:pt x="0" y="34772"/>
                </a:lnTo>
                <a:lnTo>
                  <a:pt x="44869" y="34772"/>
                </a:lnTo>
                <a:lnTo>
                  <a:pt x="44869" y="127482"/>
                </a:lnTo>
                <a:lnTo>
                  <a:pt x="84074" y="127482"/>
                </a:lnTo>
                <a:lnTo>
                  <a:pt x="84074" y="34772"/>
                </a:lnTo>
                <a:lnTo>
                  <a:pt x="128930" y="34772"/>
                </a:lnTo>
                <a:lnTo>
                  <a:pt x="128930" y="482"/>
                </a:lnTo>
                <a:close/>
              </a:path>
              <a:path w="277495" h="128270">
                <a:moveTo>
                  <a:pt x="276987" y="81927"/>
                </a:moveTo>
                <a:lnTo>
                  <a:pt x="256616" y="45491"/>
                </a:lnTo>
                <a:lnTo>
                  <a:pt x="236994" y="40068"/>
                </a:lnTo>
                <a:lnTo>
                  <a:pt x="236994" y="76136"/>
                </a:lnTo>
                <a:lnTo>
                  <a:pt x="236994" y="87718"/>
                </a:lnTo>
                <a:lnTo>
                  <a:pt x="235991" y="90119"/>
                </a:lnTo>
                <a:lnTo>
                  <a:pt x="231965" y="93243"/>
                </a:lnTo>
                <a:lnTo>
                  <a:pt x="228803" y="94018"/>
                </a:lnTo>
                <a:lnTo>
                  <a:pt x="183553" y="94018"/>
                </a:lnTo>
                <a:lnTo>
                  <a:pt x="183553" y="73152"/>
                </a:lnTo>
                <a:lnTo>
                  <a:pt x="232841" y="73152"/>
                </a:lnTo>
                <a:lnTo>
                  <a:pt x="236994" y="76136"/>
                </a:lnTo>
                <a:lnTo>
                  <a:pt x="236994" y="40068"/>
                </a:lnTo>
                <a:lnTo>
                  <a:pt x="225488" y="39395"/>
                </a:lnTo>
                <a:lnTo>
                  <a:pt x="183553" y="39395"/>
                </a:lnTo>
                <a:lnTo>
                  <a:pt x="183553" y="0"/>
                </a:lnTo>
                <a:lnTo>
                  <a:pt x="144348" y="0"/>
                </a:lnTo>
                <a:lnTo>
                  <a:pt x="144348" y="127762"/>
                </a:lnTo>
                <a:lnTo>
                  <a:pt x="225488" y="127762"/>
                </a:lnTo>
                <a:lnTo>
                  <a:pt x="237324" y="127076"/>
                </a:lnTo>
                <a:lnTo>
                  <a:pt x="273697" y="102997"/>
                </a:lnTo>
                <a:lnTo>
                  <a:pt x="276987" y="84264"/>
                </a:lnTo>
                <a:lnTo>
                  <a:pt x="276987" y="81927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2" name="object 242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11722596" y="3159277"/>
            <a:ext cx="158583" cy="133031"/>
          </a:xfrm>
          <a:prstGeom prst="rect">
            <a:avLst/>
          </a:prstGeom>
        </p:spPr>
      </p:pic>
      <p:grpSp>
        <p:nvGrpSpPr>
          <p:cNvPr id="243" name="object 243"/>
          <p:cNvGrpSpPr/>
          <p:nvPr/>
        </p:nvGrpSpPr>
        <p:grpSpPr>
          <a:xfrm>
            <a:off x="9134705" y="3408124"/>
            <a:ext cx="1136015" cy="135255"/>
            <a:chOff x="9134705" y="3408124"/>
            <a:chExt cx="1136015" cy="135255"/>
          </a:xfrm>
        </p:grpSpPr>
        <p:pic>
          <p:nvPicPr>
            <p:cNvPr id="244" name="object 244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9134705" y="3411363"/>
              <a:ext cx="227242" cy="131541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9386730" y="3452731"/>
              <a:ext cx="81216" cy="87696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9492724" y="3452731"/>
              <a:ext cx="106193" cy="87696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9623700" y="3450255"/>
              <a:ext cx="88069" cy="92650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9730836" y="3450255"/>
              <a:ext cx="183779" cy="92650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9933682" y="3452731"/>
              <a:ext cx="84074" cy="87696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0048259" y="3452731"/>
              <a:ext cx="107334" cy="87696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0186092" y="3408124"/>
              <a:ext cx="84070" cy="132303"/>
            </a:xfrm>
            <a:prstGeom prst="rect">
              <a:avLst/>
            </a:prstGeom>
          </p:spPr>
        </p:pic>
      </p:grpSp>
      <p:grpSp>
        <p:nvGrpSpPr>
          <p:cNvPr id="252" name="object 252"/>
          <p:cNvGrpSpPr/>
          <p:nvPr/>
        </p:nvGrpSpPr>
        <p:grpSpPr>
          <a:xfrm>
            <a:off x="10344513" y="3450254"/>
            <a:ext cx="621030" cy="129539"/>
            <a:chOff x="10344513" y="3450254"/>
            <a:chExt cx="621030" cy="129539"/>
          </a:xfrm>
        </p:grpSpPr>
        <p:pic>
          <p:nvPicPr>
            <p:cNvPr id="253" name="object 253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0344513" y="3452731"/>
              <a:ext cx="82552" cy="87696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0457568" y="3450254"/>
              <a:ext cx="90366" cy="129063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0566993" y="3450254"/>
              <a:ext cx="91894" cy="92650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0677945" y="3450254"/>
              <a:ext cx="88078" cy="92650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0790801" y="3452731"/>
              <a:ext cx="174255" cy="87696"/>
            </a:xfrm>
            <a:prstGeom prst="rect">
              <a:avLst/>
            </a:prstGeom>
          </p:spPr>
        </p:pic>
      </p:grpSp>
      <p:pic>
        <p:nvPicPr>
          <p:cNvPr id="258" name="object 258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11020337" y="3450254"/>
            <a:ext cx="87128" cy="92650"/>
          </a:xfrm>
          <a:prstGeom prst="rect">
            <a:avLst/>
          </a:prstGeom>
        </p:spPr>
      </p:pic>
      <p:grpSp>
        <p:nvGrpSpPr>
          <p:cNvPr id="259" name="object 259"/>
          <p:cNvGrpSpPr/>
          <p:nvPr/>
        </p:nvGrpSpPr>
        <p:grpSpPr>
          <a:xfrm>
            <a:off x="11176091" y="3408124"/>
            <a:ext cx="1101090" cy="171450"/>
            <a:chOff x="11176091" y="3408124"/>
            <a:chExt cx="1101090" cy="171450"/>
          </a:xfrm>
        </p:grpSpPr>
        <p:pic>
          <p:nvPicPr>
            <p:cNvPr id="260" name="object 260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11176091" y="3413841"/>
              <a:ext cx="149851" cy="126585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1349766" y="3450255"/>
              <a:ext cx="84646" cy="92650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1457291" y="3450255"/>
              <a:ext cx="283677" cy="92650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1765747" y="3450255"/>
              <a:ext cx="90370" cy="129063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1875175" y="3450255"/>
              <a:ext cx="87124" cy="92650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1986131" y="3450255"/>
              <a:ext cx="181871" cy="92650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2192786" y="3408124"/>
              <a:ext cx="84070" cy="132303"/>
            </a:xfrm>
            <a:prstGeom prst="rect">
              <a:avLst/>
            </a:prstGeom>
          </p:spPr>
        </p:pic>
      </p:grpSp>
      <p:grpSp>
        <p:nvGrpSpPr>
          <p:cNvPr id="267" name="object 267"/>
          <p:cNvGrpSpPr/>
          <p:nvPr/>
        </p:nvGrpSpPr>
        <p:grpSpPr>
          <a:xfrm>
            <a:off x="9141376" y="3710859"/>
            <a:ext cx="549910" cy="92710"/>
            <a:chOff x="9141376" y="3710859"/>
            <a:chExt cx="549910" cy="92710"/>
          </a:xfrm>
        </p:grpSpPr>
        <p:pic>
          <p:nvPicPr>
            <p:cNvPr id="268" name="object 268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9141376" y="3713335"/>
              <a:ext cx="84074" cy="87696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9250232" y="3710859"/>
              <a:ext cx="91893" cy="92650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9366905" y="3713335"/>
              <a:ext cx="81211" cy="87696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9472903" y="3713335"/>
              <a:ext cx="107334" cy="87696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9599294" y="3713335"/>
              <a:ext cx="91700" cy="87696"/>
            </a:xfrm>
            <a:prstGeom prst="rect">
              <a:avLst/>
            </a:prstGeom>
          </p:spPr>
        </p:pic>
      </p:grpSp>
      <p:grpSp>
        <p:nvGrpSpPr>
          <p:cNvPr id="273" name="object 273"/>
          <p:cNvGrpSpPr/>
          <p:nvPr/>
        </p:nvGrpSpPr>
        <p:grpSpPr>
          <a:xfrm>
            <a:off x="9753908" y="3710859"/>
            <a:ext cx="553720" cy="114300"/>
            <a:chOff x="9753908" y="3710859"/>
            <a:chExt cx="553720" cy="114300"/>
          </a:xfrm>
        </p:grpSpPr>
        <p:pic>
          <p:nvPicPr>
            <p:cNvPr id="274" name="object 274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9753908" y="3713335"/>
              <a:ext cx="106185" cy="87696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9884875" y="3710859"/>
              <a:ext cx="207799" cy="114192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0115553" y="3713335"/>
              <a:ext cx="84070" cy="87696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0222501" y="3710859"/>
              <a:ext cx="84648" cy="92650"/>
            </a:xfrm>
            <a:prstGeom prst="rect">
              <a:avLst/>
            </a:prstGeom>
          </p:spPr>
        </p:pic>
      </p:grpSp>
      <p:pic>
        <p:nvPicPr>
          <p:cNvPr id="278" name="object 278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10379595" y="3713335"/>
            <a:ext cx="84070" cy="87696"/>
          </a:xfrm>
          <a:prstGeom prst="rect">
            <a:avLst/>
          </a:prstGeom>
        </p:spPr>
      </p:pic>
      <p:grpSp>
        <p:nvGrpSpPr>
          <p:cNvPr id="279" name="object 279"/>
          <p:cNvGrpSpPr/>
          <p:nvPr/>
        </p:nvGrpSpPr>
        <p:grpSpPr>
          <a:xfrm>
            <a:off x="10526197" y="3674445"/>
            <a:ext cx="688975" cy="154940"/>
            <a:chOff x="10526197" y="3674445"/>
            <a:chExt cx="688975" cy="154940"/>
          </a:xfrm>
        </p:grpSpPr>
        <p:pic>
          <p:nvPicPr>
            <p:cNvPr id="280" name="object 280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10526197" y="3674445"/>
              <a:ext cx="133257" cy="154612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0687104" y="3713335"/>
              <a:ext cx="84074" cy="87696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0794052" y="3710858"/>
              <a:ext cx="191977" cy="92650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1010819" y="3710858"/>
              <a:ext cx="91885" cy="92650"/>
            </a:xfrm>
            <a:prstGeom prst="rect">
              <a:avLst/>
            </a:prstGeom>
          </p:spPr>
        </p:pic>
        <p:sp>
          <p:nvSpPr>
            <p:cNvPr id="284" name="object 284"/>
            <p:cNvSpPr/>
            <p:nvPr/>
          </p:nvSpPr>
          <p:spPr>
            <a:xfrm>
              <a:off x="11127486" y="3713341"/>
              <a:ext cx="87630" cy="88265"/>
            </a:xfrm>
            <a:custGeom>
              <a:avLst/>
              <a:gdLst/>
              <a:ahLst/>
              <a:cxnLst/>
              <a:rect l="l" t="t" r="r" b="b"/>
              <a:pathLst>
                <a:path w="87629" h="88264">
                  <a:moveTo>
                    <a:pt x="68059" y="0"/>
                  </a:moveTo>
                  <a:lnTo>
                    <a:pt x="0" y="0"/>
                  </a:lnTo>
                  <a:lnTo>
                    <a:pt x="0" y="87693"/>
                  </a:lnTo>
                  <a:lnTo>
                    <a:pt x="16395" y="87693"/>
                  </a:lnTo>
                  <a:lnTo>
                    <a:pt x="16395" y="14490"/>
                  </a:lnTo>
                  <a:lnTo>
                    <a:pt x="68059" y="14490"/>
                  </a:lnTo>
                  <a:lnTo>
                    <a:pt x="68059" y="0"/>
                  </a:lnTo>
                  <a:close/>
                </a:path>
                <a:path w="87629" h="88264">
                  <a:moveTo>
                    <a:pt x="87312" y="66535"/>
                  </a:moveTo>
                  <a:lnTo>
                    <a:pt x="66141" y="66535"/>
                  </a:lnTo>
                  <a:lnTo>
                    <a:pt x="66141" y="87693"/>
                  </a:lnTo>
                  <a:lnTo>
                    <a:pt x="87312" y="87693"/>
                  </a:lnTo>
                  <a:lnTo>
                    <a:pt x="87312" y="66535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5" name="object 285"/>
          <p:cNvGrpSpPr/>
          <p:nvPr/>
        </p:nvGrpSpPr>
        <p:grpSpPr>
          <a:xfrm>
            <a:off x="11286295" y="3674445"/>
            <a:ext cx="763270" cy="129539"/>
            <a:chOff x="11286295" y="3674445"/>
            <a:chExt cx="763270" cy="129539"/>
          </a:xfrm>
        </p:grpSpPr>
        <p:pic>
          <p:nvPicPr>
            <p:cNvPr id="286" name="object 286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1286295" y="3674445"/>
              <a:ext cx="201502" cy="129063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1512584" y="3713335"/>
              <a:ext cx="68061" cy="87696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1601612" y="3713335"/>
              <a:ext cx="84074" cy="87696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1710469" y="3710858"/>
              <a:ext cx="91893" cy="92650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1827141" y="3713335"/>
              <a:ext cx="84074" cy="87696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1941718" y="3713335"/>
              <a:ext cx="107334" cy="87696"/>
            </a:xfrm>
            <a:prstGeom prst="rect">
              <a:avLst/>
            </a:prstGeom>
          </p:spPr>
        </p:pic>
      </p:grpSp>
      <p:grpSp>
        <p:nvGrpSpPr>
          <p:cNvPr id="292" name="object 292"/>
          <p:cNvGrpSpPr/>
          <p:nvPr/>
        </p:nvGrpSpPr>
        <p:grpSpPr>
          <a:xfrm>
            <a:off x="5069271" y="4502982"/>
            <a:ext cx="995044" cy="133350"/>
            <a:chOff x="5069271" y="4502982"/>
            <a:chExt cx="995044" cy="133350"/>
          </a:xfrm>
        </p:grpSpPr>
        <p:pic>
          <p:nvPicPr>
            <p:cNvPr id="293" name="object 293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5069271" y="4502982"/>
              <a:ext cx="480442" cy="133029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5570189" y="4505515"/>
              <a:ext cx="175756" cy="127962"/>
            </a:xfrm>
            <a:prstGeom prst="rect">
              <a:avLst/>
            </a:prstGeom>
          </p:spPr>
        </p:pic>
        <p:sp>
          <p:nvSpPr>
            <p:cNvPr id="295" name="object 295"/>
            <p:cNvSpPr/>
            <p:nvPr/>
          </p:nvSpPr>
          <p:spPr>
            <a:xfrm>
              <a:off x="5770905" y="4502989"/>
              <a:ext cx="293370" cy="133350"/>
            </a:xfrm>
            <a:custGeom>
              <a:avLst/>
              <a:gdLst/>
              <a:ahLst/>
              <a:cxnLst/>
              <a:rect l="l" t="t" r="r" b="b"/>
              <a:pathLst>
                <a:path w="293370" h="133350">
                  <a:moveTo>
                    <a:pt x="118592" y="2971"/>
                  </a:moveTo>
                  <a:lnTo>
                    <a:pt x="0" y="2971"/>
                  </a:lnTo>
                  <a:lnTo>
                    <a:pt x="0" y="35991"/>
                  </a:lnTo>
                  <a:lnTo>
                    <a:pt x="0" y="49961"/>
                  </a:lnTo>
                  <a:lnTo>
                    <a:pt x="0" y="82981"/>
                  </a:lnTo>
                  <a:lnTo>
                    <a:pt x="0" y="96951"/>
                  </a:lnTo>
                  <a:lnTo>
                    <a:pt x="0" y="129971"/>
                  </a:lnTo>
                  <a:lnTo>
                    <a:pt x="118592" y="129971"/>
                  </a:lnTo>
                  <a:lnTo>
                    <a:pt x="118592" y="96951"/>
                  </a:lnTo>
                  <a:lnTo>
                    <a:pt x="39204" y="96951"/>
                  </a:lnTo>
                  <a:lnTo>
                    <a:pt x="39204" y="82981"/>
                  </a:lnTo>
                  <a:lnTo>
                    <a:pt x="114693" y="82981"/>
                  </a:lnTo>
                  <a:lnTo>
                    <a:pt x="114693" y="49961"/>
                  </a:lnTo>
                  <a:lnTo>
                    <a:pt x="39204" y="49961"/>
                  </a:lnTo>
                  <a:lnTo>
                    <a:pt x="39204" y="35991"/>
                  </a:lnTo>
                  <a:lnTo>
                    <a:pt x="118592" y="35991"/>
                  </a:lnTo>
                  <a:lnTo>
                    <a:pt x="118592" y="2971"/>
                  </a:lnTo>
                  <a:close/>
                </a:path>
                <a:path w="293370" h="133350">
                  <a:moveTo>
                    <a:pt x="293370" y="58127"/>
                  </a:moveTo>
                  <a:lnTo>
                    <a:pt x="277812" y="21285"/>
                  </a:lnTo>
                  <a:lnTo>
                    <a:pt x="236385" y="1803"/>
                  </a:lnTo>
                  <a:lnTo>
                    <a:pt x="214960" y="0"/>
                  </a:lnTo>
                  <a:lnTo>
                    <a:pt x="203327" y="508"/>
                  </a:lnTo>
                  <a:lnTo>
                    <a:pt x="164261" y="12712"/>
                  </a:lnTo>
                  <a:lnTo>
                    <a:pt x="137274" y="47472"/>
                  </a:lnTo>
                  <a:lnTo>
                    <a:pt x="134785" y="66116"/>
                  </a:lnTo>
                  <a:lnTo>
                    <a:pt x="135407" y="76733"/>
                  </a:lnTo>
                  <a:lnTo>
                    <a:pt x="156730" y="115138"/>
                  </a:lnTo>
                  <a:lnTo>
                    <a:pt x="192430" y="131000"/>
                  </a:lnTo>
                  <a:lnTo>
                    <a:pt x="214960" y="133032"/>
                  </a:lnTo>
                  <a:lnTo>
                    <a:pt x="225971" y="132575"/>
                  </a:lnTo>
                  <a:lnTo>
                    <a:pt x="263867" y="121856"/>
                  </a:lnTo>
                  <a:lnTo>
                    <a:pt x="290855" y="92024"/>
                  </a:lnTo>
                  <a:lnTo>
                    <a:pt x="293370" y="75285"/>
                  </a:lnTo>
                  <a:lnTo>
                    <a:pt x="253377" y="75285"/>
                  </a:lnTo>
                  <a:lnTo>
                    <a:pt x="253377" y="83032"/>
                  </a:lnTo>
                  <a:lnTo>
                    <a:pt x="250037" y="87934"/>
                  </a:lnTo>
                  <a:lnTo>
                    <a:pt x="214960" y="96558"/>
                  </a:lnTo>
                  <a:lnTo>
                    <a:pt x="205308" y="96113"/>
                  </a:lnTo>
                  <a:lnTo>
                    <a:pt x="174777" y="77571"/>
                  </a:lnTo>
                  <a:lnTo>
                    <a:pt x="174777" y="55854"/>
                  </a:lnTo>
                  <a:lnTo>
                    <a:pt x="214757" y="36474"/>
                  </a:lnTo>
                  <a:lnTo>
                    <a:pt x="223177" y="36817"/>
                  </a:lnTo>
                  <a:lnTo>
                    <a:pt x="253377" y="50520"/>
                  </a:lnTo>
                  <a:lnTo>
                    <a:pt x="253377" y="58127"/>
                  </a:lnTo>
                  <a:lnTo>
                    <a:pt x="293370" y="58127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6" name="object 296"/>
          <p:cNvSpPr/>
          <p:nvPr/>
        </p:nvSpPr>
        <p:spPr>
          <a:xfrm>
            <a:off x="6067196" y="4505961"/>
            <a:ext cx="184150" cy="127000"/>
          </a:xfrm>
          <a:custGeom>
            <a:avLst/>
            <a:gdLst/>
            <a:ahLst/>
            <a:cxnLst/>
            <a:rect l="l" t="t" r="r" b="b"/>
            <a:pathLst>
              <a:path w="184150" h="127000">
                <a:moveTo>
                  <a:pt x="128943" y="0"/>
                </a:moveTo>
                <a:lnTo>
                  <a:pt x="0" y="0"/>
                </a:lnTo>
                <a:lnTo>
                  <a:pt x="0" y="34290"/>
                </a:lnTo>
                <a:lnTo>
                  <a:pt x="44869" y="34290"/>
                </a:lnTo>
                <a:lnTo>
                  <a:pt x="44869" y="127000"/>
                </a:lnTo>
                <a:lnTo>
                  <a:pt x="84074" y="127000"/>
                </a:lnTo>
                <a:lnTo>
                  <a:pt x="84074" y="34290"/>
                </a:lnTo>
                <a:lnTo>
                  <a:pt x="128943" y="34290"/>
                </a:lnTo>
                <a:lnTo>
                  <a:pt x="128943" y="0"/>
                </a:lnTo>
                <a:close/>
              </a:path>
              <a:path w="184150" h="127000">
                <a:moveTo>
                  <a:pt x="183553" y="81280"/>
                </a:moveTo>
                <a:lnTo>
                  <a:pt x="144348" y="81280"/>
                </a:lnTo>
                <a:lnTo>
                  <a:pt x="144348" y="127000"/>
                </a:lnTo>
                <a:lnTo>
                  <a:pt x="183553" y="127000"/>
                </a:lnTo>
                <a:lnTo>
                  <a:pt x="183553" y="8128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7" name="object 297"/>
          <p:cNvGrpSpPr/>
          <p:nvPr/>
        </p:nvGrpSpPr>
        <p:grpSpPr>
          <a:xfrm>
            <a:off x="6211552" y="4505515"/>
            <a:ext cx="476250" cy="128270"/>
            <a:chOff x="6211552" y="4505515"/>
            <a:chExt cx="476250" cy="128270"/>
          </a:xfrm>
        </p:grpSpPr>
        <p:sp>
          <p:nvSpPr>
            <p:cNvPr id="298" name="object 298"/>
            <p:cNvSpPr/>
            <p:nvPr/>
          </p:nvSpPr>
          <p:spPr>
            <a:xfrm>
              <a:off x="6211544" y="4505961"/>
              <a:ext cx="135255" cy="127000"/>
            </a:xfrm>
            <a:custGeom>
              <a:avLst/>
              <a:gdLst/>
              <a:ahLst/>
              <a:cxnLst/>
              <a:rect l="l" t="t" r="r" b="b"/>
              <a:pathLst>
                <a:path w="135254" h="127000">
                  <a:moveTo>
                    <a:pt x="134785" y="0"/>
                  </a:moveTo>
                  <a:lnTo>
                    <a:pt x="95580" y="0"/>
                  </a:lnTo>
                  <a:lnTo>
                    <a:pt x="95580" y="45720"/>
                  </a:lnTo>
                  <a:lnTo>
                    <a:pt x="39204" y="45720"/>
                  </a:lnTo>
                  <a:lnTo>
                    <a:pt x="39204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81280"/>
                  </a:lnTo>
                  <a:lnTo>
                    <a:pt x="95580" y="81280"/>
                  </a:lnTo>
                  <a:lnTo>
                    <a:pt x="95580" y="127000"/>
                  </a:lnTo>
                  <a:lnTo>
                    <a:pt x="134785" y="127000"/>
                  </a:lnTo>
                  <a:lnTo>
                    <a:pt x="134785" y="81280"/>
                  </a:lnTo>
                  <a:lnTo>
                    <a:pt x="134785" y="45720"/>
                  </a:lnTo>
                  <a:lnTo>
                    <a:pt x="13478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9" name="object 299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6371309" y="4505515"/>
              <a:ext cx="172629" cy="127962"/>
            </a:xfrm>
            <a:prstGeom prst="rect">
              <a:avLst/>
            </a:prstGeom>
          </p:spPr>
        </p:pic>
        <p:sp>
          <p:nvSpPr>
            <p:cNvPr id="300" name="object 300"/>
            <p:cNvSpPr/>
            <p:nvPr/>
          </p:nvSpPr>
          <p:spPr>
            <a:xfrm>
              <a:off x="6568897" y="4505961"/>
              <a:ext cx="118745" cy="127000"/>
            </a:xfrm>
            <a:custGeom>
              <a:avLst/>
              <a:gdLst/>
              <a:ahLst/>
              <a:cxnLst/>
              <a:rect l="l" t="t" r="r" b="b"/>
              <a:pathLst>
                <a:path w="118745" h="127000">
                  <a:moveTo>
                    <a:pt x="118605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0" y="46990"/>
                  </a:lnTo>
                  <a:lnTo>
                    <a:pt x="0" y="80010"/>
                  </a:lnTo>
                  <a:lnTo>
                    <a:pt x="0" y="93980"/>
                  </a:lnTo>
                  <a:lnTo>
                    <a:pt x="0" y="127000"/>
                  </a:lnTo>
                  <a:lnTo>
                    <a:pt x="118605" y="127000"/>
                  </a:lnTo>
                  <a:lnTo>
                    <a:pt x="118605" y="93980"/>
                  </a:lnTo>
                  <a:lnTo>
                    <a:pt x="39217" y="93980"/>
                  </a:lnTo>
                  <a:lnTo>
                    <a:pt x="39217" y="80010"/>
                  </a:lnTo>
                  <a:lnTo>
                    <a:pt x="114693" y="80010"/>
                  </a:lnTo>
                  <a:lnTo>
                    <a:pt x="114693" y="46990"/>
                  </a:lnTo>
                  <a:lnTo>
                    <a:pt x="39217" y="46990"/>
                  </a:lnTo>
                  <a:lnTo>
                    <a:pt x="39217" y="33020"/>
                  </a:lnTo>
                  <a:lnTo>
                    <a:pt x="118605" y="33020"/>
                  </a:lnTo>
                  <a:lnTo>
                    <a:pt x="11860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1" name="object 301"/>
          <p:cNvSpPr/>
          <p:nvPr/>
        </p:nvSpPr>
        <p:spPr>
          <a:xfrm>
            <a:off x="6787965" y="4540251"/>
            <a:ext cx="39370" cy="92710"/>
          </a:xfrm>
          <a:custGeom>
            <a:avLst/>
            <a:gdLst/>
            <a:ahLst/>
            <a:cxnLst/>
            <a:rect l="l" t="t" r="r" b="b"/>
            <a:pathLst>
              <a:path w="39370" h="92710">
                <a:moveTo>
                  <a:pt x="0" y="92709"/>
                </a:moveTo>
                <a:lnTo>
                  <a:pt x="39207" y="92709"/>
                </a:lnTo>
                <a:lnTo>
                  <a:pt x="39207" y="0"/>
                </a:lnTo>
                <a:lnTo>
                  <a:pt x="0" y="0"/>
                </a:lnTo>
                <a:lnTo>
                  <a:pt x="0" y="92709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2" name="object 302"/>
          <p:cNvGrpSpPr/>
          <p:nvPr/>
        </p:nvGrpSpPr>
        <p:grpSpPr>
          <a:xfrm>
            <a:off x="6787965" y="4502982"/>
            <a:ext cx="1085850" cy="133350"/>
            <a:chOff x="6787965" y="4502982"/>
            <a:chExt cx="1085850" cy="133350"/>
          </a:xfrm>
        </p:grpSpPr>
        <p:sp>
          <p:nvSpPr>
            <p:cNvPr id="303" name="object 303"/>
            <p:cNvSpPr/>
            <p:nvPr/>
          </p:nvSpPr>
          <p:spPr>
            <a:xfrm>
              <a:off x="6787959" y="4505961"/>
              <a:ext cx="131445" cy="127000"/>
            </a:xfrm>
            <a:custGeom>
              <a:avLst/>
              <a:gdLst/>
              <a:ahLst/>
              <a:cxnLst/>
              <a:rect l="l" t="t" r="r" b="b"/>
              <a:pathLst>
                <a:path w="131445" h="127000">
                  <a:moveTo>
                    <a:pt x="130886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91681" y="34290"/>
                  </a:lnTo>
                  <a:lnTo>
                    <a:pt x="91681" y="127000"/>
                  </a:lnTo>
                  <a:lnTo>
                    <a:pt x="130886" y="127000"/>
                  </a:lnTo>
                  <a:lnTo>
                    <a:pt x="130886" y="34290"/>
                  </a:lnTo>
                  <a:lnTo>
                    <a:pt x="130886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4" name="object 304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6943816" y="4502982"/>
              <a:ext cx="443181" cy="133029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7409433" y="4505515"/>
              <a:ext cx="464054" cy="127962"/>
            </a:xfrm>
            <a:prstGeom prst="rect">
              <a:avLst/>
            </a:prstGeom>
          </p:spPr>
        </p:pic>
      </p:grpSp>
      <p:pic>
        <p:nvPicPr>
          <p:cNvPr id="306" name="object 306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5072561" y="4793958"/>
            <a:ext cx="87124" cy="92650"/>
          </a:xfrm>
          <a:prstGeom prst="rect">
            <a:avLst/>
          </a:prstGeom>
        </p:spPr>
      </p:pic>
      <p:grpSp>
        <p:nvGrpSpPr>
          <p:cNvPr id="307" name="object 307"/>
          <p:cNvGrpSpPr/>
          <p:nvPr/>
        </p:nvGrpSpPr>
        <p:grpSpPr>
          <a:xfrm>
            <a:off x="5228315" y="4751828"/>
            <a:ext cx="1093470" cy="135255"/>
            <a:chOff x="5228315" y="4751828"/>
            <a:chExt cx="1093470" cy="135255"/>
          </a:xfrm>
        </p:grpSpPr>
        <p:pic>
          <p:nvPicPr>
            <p:cNvPr id="308" name="object 308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5228315" y="4757544"/>
              <a:ext cx="205322" cy="129063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5452704" y="4793958"/>
              <a:ext cx="192355" cy="92650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5668891" y="4796436"/>
              <a:ext cx="84070" cy="87696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5783464" y="4751828"/>
              <a:ext cx="84075" cy="132303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5892328" y="4793958"/>
              <a:ext cx="87119" cy="92650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6003281" y="4796436"/>
              <a:ext cx="181681" cy="87696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6215465" y="4796436"/>
              <a:ext cx="106184" cy="87696"/>
            </a:xfrm>
            <a:prstGeom prst="rect">
              <a:avLst/>
            </a:prstGeom>
          </p:spPr>
        </p:pic>
      </p:grpSp>
      <p:grpSp>
        <p:nvGrpSpPr>
          <p:cNvPr id="315" name="object 315"/>
          <p:cNvGrpSpPr/>
          <p:nvPr/>
        </p:nvGrpSpPr>
        <p:grpSpPr>
          <a:xfrm>
            <a:off x="6390280" y="4756591"/>
            <a:ext cx="777875" cy="152400"/>
            <a:chOff x="6390280" y="4756591"/>
            <a:chExt cx="777875" cy="152400"/>
          </a:xfrm>
        </p:grpSpPr>
        <p:pic>
          <p:nvPicPr>
            <p:cNvPr id="316" name="object 316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6390280" y="4793958"/>
              <a:ext cx="91889" cy="92650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6503147" y="4756591"/>
              <a:ext cx="91497" cy="130017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6619431" y="4793958"/>
              <a:ext cx="245350" cy="114593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6883852" y="4793958"/>
              <a:ext cx="183775" cy="92650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7086693" y="4796436"/>
              <a:ext cx="81211" cy="87696"/>
            </a:xfrm>
            <a:prstGeom prst="rect">
              <a:avLst/>
            </a:prstGeom>
          </p:spPr>
        </p:pic>
      </p:grpSp>
      <p:grpSp>
        <p:nvGrpSpPr>
          <p:cNvPr id="321" name="object 321"/>
          <p:cNvGrpSpPr/>
          <p:nvPr/>
        </p:nvGrpSpPr>
        <p:grpSpPr>
          <a:xfrm>
            <a:off x="7186976" y="4793958"/>
            <a:ext cx="222885" cy="92710"/>
            <a:chOff x="7186976" y="4793958"/>
            <a:chExt cx="222885" cy="92710"/>
          </a:xfrm>
        </p:grpSpPr>
        <p:pic>
          <p:nvPicPr>
            <p:cNvPr id="322" name="object 322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7303644" y="4796435"/>
              <a:ext cx="106184" cy="87696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7186976" y="4793958"/>
              <a:ext cx="91889" cy="92650"/>
            </a:xfrm>
            <a:prstGeom prst="rect">
              <a:avLst/>
            </a:prstGeom>
          </p:spPr>
        </p:pic>
      </p:grpSp>
      <p:grpSp>
        <p:nvGrpSpPr>
          <p:cNvPr id="324" name="object 324"/>
          <p:cNvGrpSpPr/>
          <p:nvPr/>
        </p:nvGrpSpPr>
        <p:grpSpPr>
          <a:xfrm>
            <a:off x="7478459" y="4755068"/>
            <a:ext cx="902335" cy="151765"/>
            <a:chOff x="7478459" y="4755068"/>
            <a:chExt cx="902335" cy="151765"/>
          </a:xfrm>
        </p:grpSpPr>
        <p:pic>
          <p:nvPicPr>
            <p:cNvPr id="325" name="object 325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7478459" y="4755068"/>
              <a:ext cx="204368" cy="131540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7709514" y="4796435"/>
              <a:ext cx="84079" cy="87696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7816471" y="4793958"/>
              <a:ext cx="84646" cy="92650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7929709" y="4796435"/>
              <a:ext cx="84077" cy="87696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8044290" y="4796435"/>
              <a:ext cx="84074" cy="87696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8153147" y="4793958"/>
              <a:ext cx="227055" cy="112478"/>
            </a:xfrm>
            <a:prstGeom prst="rect">
              <a:avLst/>
            </a:prstGeom>
          </p:spPr>
        </p:pic>
      </p:grpSp>
      <p:grpSp>
        <p:nvGrpSpPr>
          <p:cNvPr id="331" name="object 331"/>
          <p:cNvGrpSpPr/>
          <p:nvPr/>
        </p:nvGrpSpPr>
        <p:grpSpPr>
          <a:xfrm>
            <a:off x="5063028" y="5015672"/>
            <a:ext cx="409575" cy="132080"/>
            <a:chOff x="5063028" y="5015672"/>
            <a:chExt cx="409575" cy="132080"/>
          </a:xfrm>
        </p:grpSpPr>
        <p:pic>
          <p:nvPicPr>
            <p:cNvPr id="332" name="object 332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5063028" y="5017771"/>
              <a:ext cx="254318" cy="127000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5342130" y="5015672"/>
              <a:ext cx="130017" cy="131540"/>
            </a:xfrm>
            <a:prstGeom prst="rect">
              <a:avLst/>
            </a:prstGeom>
          </p:spPr>
        </p:pic>
      </p:grpSp>
      <p:grpSp>
        <p:nvGrpSpPr>
          <p:cNvPr id="334" name="object 334"/>
          <p:cNvGrpSpPr/>
          <p:nvPr/>
        </p:nvGrpSpPr>
        <p:grpSpPr>
          <a:xfrm>
            <a:off x="5534111" y="5018148"/>
            <a:ext cx="1456690" cy="165735"/>
            <a:chOff x="5534111" y="5018148"/>
            <a:chExt cx="1456690" cy="165735"/>
          </a:xfrm>
        </p:grpSpPr>
        <p:pic>
          <p:nvPicPr>
            <p:cNvPr id="335" name="object 335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5534111" y="5063904"/>
              <a:ext cx="89024" cy="72061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5645059" y="5018148"/>
              <a:ext cx="205325" cy="129063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5869447" y="5054562"/>
              <a:ext cx="192359" cy="92650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6085630" y="5057039"/>
              <a:ext cx="185879" cy="87696"/>
            </a:xfrm>
            <a:prstGeom prst="rect">
              <a:avLst/>
            </a:prstGeom>
          </p:spPr>
        </p:pic>
        <p:sp>
          <p:nvSpPr>
            <p:cNvPr id="339" name="object 339"/>
            <p:cNvSpPr/>
            <p:nvPr/>
          </p:nvSpPr>
          <p:spPr>
            <a:xfrm>
              <a:off x="6300111" y="5088306"/>
              <a:ext cx="50165" cy="15875"/>
            </a:xfrm>
            <a:custGeom>
              <a:avLst/>
              <a:gdLst/>
              <a:ahLst/>
              <a:cxnLst/>
              <a:rect l="l" t="t" r="r" b="b"/>
              <a:pathLst>
                <a:path w="50164" h="15875">
                  <a:moveTo>
                    <a:pt x="49560" y="0"/>
                  </a:moveTo>
                  <a:lnTo>
                    <a:pt x="0" y="0"/>
                  </a:lnTo>
                  <a:lnTo>
                    <a:pt x="0" y="15439"/>
                  </a:lnTo>
                  <a:lnTo>
                    <a:pt x="49560" y="15439"/>
                  </a:lnTo>
                  <a:lnTo>
                    <a:pt x="49560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0" name="object 340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6375416" y="5054562"/>
              <a:ext cx="183780" cy="92650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6578254" y="5054562"/>
              <a:ext cx="192168" cy="129063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6799021" y="5057039"/>
              <a:ext cx="84070" cy="87696"/>
            </a:xfrm>
            <a:prstGeom prst="rect">
              <a:avLst/>
            </a:prstGeom>
          </p:spPr>
        </p:pic>
        <p:pic>
          <p:nvPicPr>
            <p:cNvPr id="343" name="object 343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6905970" y="5054562"/>
              <a:ext cx="84650" cy="92650"/>
            </a:xfrm>
            <a:prstGeom prst="rect">
              <a:avLst/>
            </a:prstGeom>
          </p:spPr>
        </p:pic>
      </p:grpSp>
      <p:grpSp>
        <p:nvGrpSpPr>
          <p:cNvPr id="344" name="object 344"/>
          <p:cNvGrpSpPr/>
          <p:nvPr/>
        </p:nvGrpSpPr>
        <p:grpSpPr>
          <a:xfrm>
            <a:off x="7063059" y="5012432"/>
            <a:ext cx="1457960" cy="154940"/>
            <a:chOff x="7063059" y="5012432"/>
            <a:chExt cx="1457960" cy="154940"/>
          </a:xfrm>
        </p:grpSpPr>
        <p:pic>
          <p:nvPicPr>
            <p:cNvPr id="345" name="object 345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7063059" y="5057039"/>
              <a:ext cx="81220" cy="87696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7163345" y="5054562"/>
              <a:ext cx="192164" cy="92650"/>
            </a:xfrm>
            <a:prstGeom prst="rect">
              <a:avLst/>
            </a:prstGeom>
          </p:spPr>
        </p:pic>
        <p:pic>
          <p:nvPicPr>
            <p:cNvPr id="347" name="object 347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7381242" y="5057039"/>
              <a:ext cx="106192" cy="87696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7512217" y="5054562"/>
              <a:ext cx="335332" cy="92650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7872340" y="5054562"/>
              <a:ext cx="91889" cy="92650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7983288" y="5054562"/>
              <a:ext cx="283676" cy="92650"/>
            </a:xfrm>
            <a:prstGeom prst="rect">
              <a:avLst/>
            </a:prstGeom>
          </p:spPr>
        </p:pic>
        <p:pic>
          <p:nvPicPr>
            <p:cNvPr id="351" name="object 351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8291743" y="5012432"/>
              <a:ext cx="84077" cy="132303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8396792" y="5063904"/>
              <a:ext cx="123728" cy="103136"/>
            </a:xfrm>
            <a:prstGeom prst="rect">
              <a:avLst/>
            </a:prstGeom>
          </p:spPr>
        </p:pic>
      </p:grpSp>
      <p:grpSp>
        <p:nvGrpSpPr>
          <p:cNvPr id="353" name="object 353"/>
          <p:cNvGrpSpPr/>
          <p:nvPr/>
        </p:nvGrpSpPr>
        <p:grpSpPr>
          <a:xfrm>
            <a:off x="5071611" y="5274940"/>
            <a:ext cx="427990" cy="133985"/>
            <a:chOff x="5071611" y="5274940"/>
            <a:chExt cx="427990" cy="133985"/>
          </a:xfrm>
        </p:grpSpPr>
        <p:pic>
          <p:nvPicPr>
            <p:cNvPr id="354" name="object 354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5071611" y="5274940"/>
              <a:ext cx="151751" cy="133639"/>
            </a:xfrm>
            <a:prstGeom prst="rect">
              <a:avLst/>
            </a:prstGeom>
          </p:spPr>
        </p:pic>
        <p:sp>
          <p:nvSpPr>
            <p:cNvPr id="355" name="object 355"/>
            <p:cNvSpPr/>
            <p:nvPr/>
          </p:nvSpPr>
          <p:spPr>
            <a:xfrm>
              <a:off x="5248135" y="5278121"/>
              <a:ext cx="86995" cy="127000"/>
            </a:xfrm>
            <a:custGeom>
              <a:avLst/>
              <a:gdLst/>
              <a:ahLst/>
              <a:cxnLst/>
              <a:rect l="l" t="t" r="r" b="b"/>
              <a:pathLst>
                <a:path w="86995" h="127000">
                  <a:moveTo>
                    <a:pt x="86931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127000"/>
                  </a:lnTo>
                  <a:lnTo>
                    <a:pt x="17157" y="127000"/>
                  </a:lnTo>
                  <a:lnTo>
                    <a:pt x="17157" y="16510"/>
                  </a:lnTo>
                  <a:lnTo>
                    <a:pt x="86931" y="16510"/>
                  </a:lnTo>
                  <a:lnTo>
                    <a:pt x="8693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6" name="object 356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5356043" y="5278752"/>
              <a:ext cx="101996" cy="126587"/>
            </a:xfrm>
            <a:prstGeom prst="rect">
              <a:avLst/>
            </a:prstGeom>
          </p:spPr>
        </p:pic>
        <p:sp>
          <p:nvSpPr>
            <p:cNvPr id="357" name="object 357"/>
            <p:cNvSpPr/>
            <p:nvPr/>
          </p:nvSpPr>
          <p:spPr>
            <a:xfrm>
              <a:off x="5481867" y="5350511"/>
              <a:ext cx="17780" cy="54610"/>
            </a:xfrm>
            <a:custGeom>
              <a:avLst/>
              <a:gdLst/>
              <a:ahLst/>
              <a:cxnLst/>
              <a:rect l="l" t="t" r="r" b="b"/>
              <a:pathLst>
                <a:path w="17779" h="54610">
                  <a:moveTo>
                    <a:pt x="0" y="54610"/>
                  </a:moveTo>
                  <a:lnTo>
                    <a:pt x="17161" y="54610"/>
                  </a:lnTo>
                  <a:lnTo>
                    <a:pt x="17161" y="0"/>
                  </a:lnTo>
                  <a:lnTo>
                    <a:pt x="0" y="0"/>
                  </a:lnTo>
                  <a:lnTo>
                    <a:pt x="0" y="5461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8" name="object 358"/>
          <p:cNvSpPr/>
          <p:nvPr/>
        </p:nvSpPr>
        <p:spPr>
          <a:xfrm>
            <a:off x="5481866" y="5278121"/>
            <a:ext cx="108585" cy="127000"/>
          </a:xfrm>
          <a:custGeom>
            <a:avLst/>
            <a:gdLst/>
            <a:ahLst/>
            <a:cxnLst/>
            <a:rect l="l" t="t" r="r" b="b"/>
            <a:pathLst>
              <a:path w="108585" h="127000">
                <a:moveTo>
                  <a:pt x="108280" y="0"/>
                </a:moveTo>
                <a:lnTo>
                  <a:pt x="91122" y="0"/>
                </a:lnTo>
                <a:lnTo>
                  <a:pt x="91122" y="55880"/>
                </a:lnTo>
                <a:lnTo>
                  <a:pt x="17157" y="55880"/>
                </a:lnTo>
                <a:lnTo>
                  <a:pt x="17157" y="0"/>
                </a:lnTo>
                <a:lnTo>
                  <a:pt x="0" y="0"/>
                </a:lnTo>
                <a:lnTo>
                  <a:pt x="0" y="55880"/>
                </a:lnTo>
                <a:lnTo>
                  <a:pt x="0" y="72390"/>
                </a:lnTo>
                <a:lnTo>
                  <a:pt x="91122" y="72390"/>
                </a:lnTo>
                <a:lnTo>
                  <a:pt x="91122" y="127000"/>
                </a:lnTo>
                <a:lnTo>
                  <a:pt x="108280" y="127000"/>
                </a:lnTo>
                <a:lnTo>
                  <a:pt x="108280" y="72390"/>
                </a:lnTo>
                <a:lnTo>
                  <a:pt x="108280" y="55880"/>
                </a:lnTo>
                <a:lnTo>
                  <a:pt x="108280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9" name="object 359"/>
          <p:cNvGrpSpPr/>
          <p:nvPr/>
        </p:nvGrpSpPr>
        <p:grpSpPr>
          <a:xfrm>
            <a:off x="5610552" y="5278752"/>
            <a:ext cx="243840" cy="127000"/>
            <a:chOff x="5610552" y="5278752"/>
            <a:chExt cx="243840" cy="127000"/>
          </a:xfrm>
        </p:grpSpPr>
        <p:pic>
          <p:nvPicPr>
            <p:cNvPr id="360" name="object 360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5765169" y="5324508"/>
              <a:ext cx="89024" cy="72061"/>
            </a:xfrm>
            <a:prstGeom prst="rect">
              <a:avLst/>
            </a:prstGeom>
          </p:spPr>
        </p:pic>
        <p:pic>
          <p:nvPicPr>
            <p:cNvPr id="361" name="object 361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5610552" y="5278752"/>
              <a:ext cx="111338" cy="126587"/>
            </a:xfrm>
            <a:prstGeom prst="rect">
              <a:avLst/>
            </a:prstGeom>
          </p:spPr>
        </p:pic>
      </p:grpSp>
      <p:grpSp>
        <p:nvGrpSpPr>
          <p:cNvPr id="362" name="object 362"/>
          <p:cNvGrpSpPr/>
          <p:nvPr/>
        </p:nvGrpSpPr>
        <p:grpSpPr>
          <a:xfrm>
            <a:off x="5876118" y="5278752"/>
            <a:ext cx="840105" cy="165735"/>
            <a:chOff x="5876118" y="5278752"/>
            <a:chExt cx="840105" cy="165735"/>
          </a:xfrm>
        </p:grpSpPr>
        <p:pic>
          <p:nvPicPr>
            <p:cNvPr id="363" name="object 363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6017385" y="5317643"/>
              <a:ext cx="84070" cy="87696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5876118" y="5278752"/>
              <a:ext cx="109814" cy="126587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6126246" y="5315166"/>
              <a:ext cx="183776" cy="92650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6329088" y="5317643"/>
              <a:ext cx="84070" cy="87696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6432224" y="5317643"/>
              <a:ext cx="283485" cy="126585"/>
            </a:xfrm>
            <a:prstGeom prst="rect">
              <a:avLst/>
            </a:prstGeom>
          </p:spPr>
        </p:pic>
      </p:grpSp>
      <p:grpSp>
        <p:nvGrpSpPr>
          <p:cNvPr id="368" name="object 368"/>
          <p:cNvGrpSpPr/>
          <p:nvPr/>
        </p:nvGrpSpPr>
        <p:grpSpPr>
          <a:xfrm>
            <a:off x="6776715" y="5315166"/>
            <a:ext cx="1196340" cy="113030"/>
            <a:chOff x="6776715" y="5315166"/>
            <a:chExt cx="1196340" cy="113030"/>
          </a:xfrm>
        </p:grpSpPr>
        <p:pic>
          <p:nvPicPr>
            <p:cNvPr id="369" name="object 369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6776715" y="5317644"/>
              <a:ext cx="81211" cy="87696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6876993" y="5315166"/>
              <a:ext cx="91893" cy="92650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6987944" y="5315166"/>
              <a:ext cx="87124" cy="92650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7098900" y="5317644"/>
              <a:ext cx="82544" cy="87696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7211948" y="5317644"/>
              <a:ext cx="84077" cy="87696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7315091" y="5315166"/>
              <a:ext cx="184157" cy="92650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7527848" y="5317644"/>
              <a:ext cx="84074" cy="87696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7642425" y="5317644"/>
              <a:ext cx="185874" cy="87696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7849277" y="5324508"/>
              <a:ext cx="123724" cy="103136"/>
            </a:xfrm>
            <a:prstGeom prst="rect">
              <a:avLst/>
            </a:prstGeom>
          </p:spPr>
        </p:pic>
      </p:grpSp>
      <p:grpSp>
        <p:nvGrpSpPr>
          <p:cNvPr id="378" name="object 378"/>
          <p:cNvGrpSpPr/>
          <p:nvPr/>
        </p:nvGrpSpPr>
        <p:grpSpPr>
          <a:xfrm>
            <a:off x="5063028" y="5533640"/>
            <a:ext cx="1016000" cy="156845"/>
            <a:chOff x="5063028" y="5533640"/>
            <a:chExt cx="1016000" cy="156845"/>
          </a:xfrm>
        </p:grpSpPr>
        <p:sp>
          <p:nvSpPr>
            <p:cNvPr id="379" name="object 379"/>
            <p:cNvSpPr/>
            <p:nvPr/>
          </p:nvSpPr>
          <p:spPr>
            <a:xfrm>
              <a:off x="5063020" y="5539360"/>
              <a:ext cx="548640" cy="151130"/>
            </a:xfrm>
            <a:custGeom>
              <a:avLst/>
              <a:gdLst/>
              <a:ahLst/>
              <a:cxnLst/>
              <a:rect l="l" t="t" r="r" b="b"/>
              <a:pathLst>
                <a:path w="548639" h="151129">
                  <a:moveTo>
                    <a:pt x="129832" y="126593"/>
                  </a:moveTo>
                  <a:lnTo>
                    <a:pt x="116967" y="97231"/>
                  </a:lnTo>
                  <a:lnTo>
                    <a:pt x="110032" y="81407"/>
                  </a:lnTo>
                  <a:lnTo>
                    <a:pt x="91897" y="40017"/>
                  </a:lnTo>
                  <a:lnTo>
                    <a:pt x="91897" y="81407"/>
                  </a:lnTo>
                  <a:lnTo>
                    <a:pt x="37376" y="81407"/>
                  </a:lnTo>
                  <a:lnTo>
                    <a:pt x="64630" y="18681"/>
                  </a:lnTo>
                  <a:lnTo>
                    <a:pt x="91897" y="81407"/>
                  </a:lnTo>
                  <a:lnTo>
                    <a:pt x="91897" y="40017"/>
                  </a:lnTo>
                  <a:lnTo>
                    <a:pt x="82550" y="18681"/>
                  </a:lnTo>
                  <a:lnTo>
                    <a:pt x="74358" y="0"/>
                  </a:lnTo>
                  <a:lnTo>
                    <a:pt x="55664" y="0"/>
                  </a:lnTo>
                  <a:lnTo>
                    <a:pt x="0" y="126593"/>
                  </a:lnTo>
                  <a:lnTo>
                    <a:pt x="17741" y="126593"/>
                  </a:lnTo>
                  <a:lnTo>
                    <a:pt x="30505" y="97231"/>
                  </a:lnTo>
                  <a:lnTo>
                    <a:pt x="98755" y="97231"/>
                  </a:lnTo>
                  <a:lnTo>
                    <a:pt x="111531" y="126593"/>
                  </a:lnTo>
                  <a:lnTo>
                    <a:pt x="129832" y="126593"/>
                  </a:lnTo>
                  <a:close/>
                </a:path>
                <a:path w="548639" h="151129">
                  <a:moveTo>
                    <a:pt x="225526" y="38887"/>
                  </a:moveTo>
                  <a:lnTo>
                    <a:pt x="203606" y="38887"/>
                  </a:lnTo>
                  <a:lnTo>
                    <a:pt x="161480" y="77216"/>
                  </a:lnTo>
                  <a:lnTo>
                    <a:pt x="161480" y="38887"/>
                  </a:lnTo>
                  <a:lnTo>
                    <a:pt x="145084" y="38887"/>
                  </a:lnTo>
                  <a:lnTo>
                    <a:pt x="145084" y="126593"/>
                  </a:lnTo>
                  <a:lnTo>
                    <a:pt x="161480" y="126593"/>
                  </a:lnTo>
                  <a:lnTo>
                    <a:pt x="161480" y="90551"/>
                  </a:lnTo>
                  <a:lnTo>
                    <a:pt x="203606" y="126593"/>
                  </a:lnTo>
                  <a:lnTo>
                    <a:pt x="225526" y="126593"/>
                  </a:lnTo>
                  <a:lnTo>
                    <a:pt x="176923" y="82740"/>
                  </a:lnTo>
                  <a:lnTo>
                    <a:pt x="225526" y="38887"/>
                  </a:lnTo>
                  <a:close/>
                </a:path>
                <a:path w="548639" h="151129">
                  <a:moveTo>
                    <a:pt x="319709" y="70726"/>
                  </a:moveTo>
                  <a:lnTo>
                    <a:pt x="318998" y="63080"/>
                  </a:lnTo>
                  <a:lnTo>
                    <a:pt x="316941" y="56629"/>
                  </a:lnTo>
                  <a:lnTo>
                    <a:pt x="316852" y="56311"/>
                  </a:lnTo>
                  <a:lnTo>
                    <a:pt x="277774" y="36410"/>
                  </a:lnTo>
                  <a:lnTo>
                    <a:pt x="268643" y="36982"/>
                  </a:lnTo>
                  <a:lnTo>
                    <a:pt x="269760" y="36982"/>
                  </a:lnTo>
                  <a:lnTo>
                    <a:pt x="263232" y="38277"/>
                  </a:lnTo>
                  <a:lnTo>
                    <a:pt x="235064" y="64439"/>
                  </a:lnTo>
                  <a:lnTo>
                    <a:pt x="253174" y="64439"/>
                  </a:lnTo>
                  <a:lnTo>
                    <a:pt x="254952" y="60375"/>
                  </a:lnTo>
                  <a:lnTo>
                    <a:pt x="258102" y="57226"/>
                  </a:lnTo>
                  <a:lnTo>
                    <a:pt x="266865" y="52908"/>
                  </a:lnTo>
                  <a:lnTo>
                    <a:pt x="266547" y="52908"/>
                  </a:lnTo>
                  <a:lnTo>
                    <a:pt x="272173" y="51663"/>
                  </a:lnTo>
                  <a:lnTo>
                    <a:pt x="277774" y="51663"/>
                  </a:lnTo>
                  <a:lnTo>
                    <a:pt x="288950" y="52908"/>
                  </a:lnTo>
                  <a:lnTo>
                    <a:pt x="296926" y="56629"/>
                  </a:lnTo>
                  <a:lnTo>
                    <a:pt x="301713" y="62814"/>
                  </a:lnTo>
                  <a:lnTo>
                    <a:pt x="303314" y="71488"/>
                  </a:lnTo>
                  <a:lnTo>
                    <a:pt x="303314" y="85788"/>
                  </a:lnTo>
                  <a:lnTo>
                    <a:pt x="303314" y="98120"/>
                  </a:lnTo>
                  <a:lnTo>
                    <a:pt x="300710" y="103492"/>
                  </a:lnTo>
                  <a:lnTo>
                    <a:pt x="290283" y="111747"/>
                  </a:lnTo>
                  <a:lnTo>
                    <a:pt x="283298" y="113817"/>
                  </a:lnTo>
                  <a:lnTo>
                    <a:pt x="260553" y="113817"/>
                  </a:lnTo>
                  <a:lnTo>
                    <a:pt x="253555" y="109169"/>
                  </a:lnTo>
                  <a:lnTo>
                    <a:pt x="253555" y="99898"/>
                  </a:lnTo>
                  <a:lnTo>
                    <a:pt x="254927" y="93726"/>
                  </a:lnTo>
                  <a:lnTo>
                    <a:pt x="259041" y="89319"/>
                  </a:lnTo>
                  <a:lnTo>
                    <a:pt x="265887" y="86677"/>
                  </a:lnTo>
                  <a:lnTo>
                    <a:pt x="275488" y="85788"/>
                  </a:lnTo>
                  <a:lnTo>
                    <a:pt x="303314" y="85788"/>
                  </a:lnTo>
                  <a:lnTo>
                    <a:pt x="303314" y="71488"/>
                  </a:lnTo>
                  <a:lnTo>
                    <a:pt x="275666" y="71488"/>
                  </a:lnTo>
                  <a:lnTo>
                    <a:pt x="267576" y="71920"/>
                  </a:lnTo>
                  <a:lnTo>
                    <a:pt x="237159" y="89979"/>
                  </a:lnTo>
                  <a:lnTo>
                    <a:pt x="237159" y="109435"/>
                  </a:lnTo>
                  <a:lnTo>
                    <a:pt x="272808" y="129070"/>
                  </a:lnTo>
                  <a:lnTo>
                    <a:pt x="282003" y="128320"/>
                  </a:lnTo>
                  <a:lnTo>
                    <a:pt x="290156" y="126060"/>
                  </a:lnTo>
                  <a:lnTo>
                    <a:pt x="297256" y="122313"/>
                  </a:lnTo>
                  <a:lnTo>
                    <a:pt x="303314" y="117055"/>
                  </a:lnTo>
                  <a:lnTo>
                    <a:pt x="303314" y="126593"/>
                  </a:lnTo>
                  <a:lnTo>
                    <a:pt x="319709" y="126593"/>
                  </a:lnTo>
                  <a:lnTo>
                    <a:pt x="319709" y="117055"/>
                  </a:lnTo>
                  <a:lnTo>
                    <a:pt x="319709" y="113817"/>
                  </a:lnTo>
                  <a:lnTo>
                    <a:pt x="319709" y="85788"/>
                  </a:lnTo>
                  <a:lnTo>
                    <a:pt x="319709" y="70726"/>
                  </a:lnTo>
                  <a:close/>
                </a:path>
                <a:path w="548639" h="151129">
                  <a:moveTo>
                    <a:pt x="443242" y="112102"/>
                  </a:moveTo>
                  <a:lnTo>
                    <a:pt x="428955" y="112102"/>
                  </a:lnTo>
                  <a:lnTo>
                    <a:pt x="428955" y="53378"/>
                  </a:lnTo>
                  <a:lnTo>
                    <a:pt x="428955" y="38887"/>
                  </a:lnTo>
                  <a:lnTo>
                    <a:pt x="412559" y="38887"/>
                  </a:lnTo>
                  <a:lnTo>
                    <a:pt x="412559" y="53378"/>
                  </a:lnTo>
                  <a:lnTo>
                    <a:pt x="412559" y="112102"/>
                  </a:lnTo>
                  <a:lnTo>
                    <a:pt x="366801" y="112102"/>
                  </a:lnTo>
                  <a:lnTo>
                    <a:pt x="370128" y="105143"/>
                  </a:lnTo>
                  <a:lnTo>
                    <a:pt x="372516" y="96659"/>
                  </a:lnTo>
                  <a:lnTo>
                    <a:pt x="373938" y="86652"/>
                  </a:lnTo>
                  <a:lnTo>
                    <a:pt x="374408" y="75311"/>
                  </a:lnTo>
                  <a:lnTo>
                    <a:pt x="374421" y="53378"/>
                  </a:lnTo>
                  <a:lnTo>
                    <a:pt x="412559" y="53378"/>
                  </a:lnTo>
                  <a:lnTo>
                    <a:pt x="412559" y="38887"/>
                  </a:lnTo>
                  <a:lnTo>
                    <a:pt x="358025" y="38887"/>
                  </a:lnTo>
                  <a:lnTo>
                    <a:pt x="358025" y="75311"/>
                  </a:lnTo>
                  <a:lnTo>
                    <a:pt x="357403" y="86652"/>
                  </a:lnTo>
                  <a:lnTo>
                    <a:pt x="357352" y="87617"/>
                  </a:lnTo>
                  <a:lnTo>
                    <a:pt x="355307" y="97853"/>
                  </a:lnTo>
                  <a:lnTo>
                    <a:pt x="351917" y="106006"/>
                  </a:lnTo>
                  <a:lnTo>
                    <a:pt x="347167" y="112102"/>
                  </a:lnTo>
                  <a:lnTo>
                    <a:pt x="336867" y="112102"/>
                  </a:lnTo>
                  <a:lnTo>
                    <a:pt x="336867" y="150609"/>
                  </a:lnTo>
                  <a:lnTo>
                    <a:pt x="353263" y="150609"/>
                  </a:lnTo>
                  <a:lnTo>
                    <a:pt x="353263" y="126593"/>
                  </a:lnTo>
                  <a:lnTo>
                    <a:pt x="426847" y="126593"/>
                  </a:lnTo>
                  <a:lnTo>
                    <a:pt x="426847" y="150609"/>
                  </a:lnTo>
                  <a:lnTo>
                    <a:pt x="443242" y="150609"/>
                  </a:lnTo>
                  <a:lnTo>
                    <a:pt x="443242" y="126593"/>
                  </a:lnTo>
                  <a:lnTo>
                    <a:pt x="443242" y="112102"/>
                  </a:lnTo>
                  <a:close/>
                </a:path>
                <a:path w="548639" h="151129">
                  <a:moveTo>
                    <a:pt x="548487" y="81597"/>
                  </a:moveTo>
                  <a:lnTo>
                    <a:pt x="547890" y="74549"/>
                  </a:lnTo>
                  <a:lnTo>
                    <a:pt x="547763" y="73050"/>
                  </a:lnTo>
                  <a:lnTo>
                    <a:pt x="547712" y="72440"/>
                  </a:lnTo>
                  <a:lnTo>
                    <a:pt x="545503" y="64389"/>
                  </a:lnTo>
                  <a:lnTo>
                    <a:pt x="545401" y="64033"/>
                  </a:lnTo>
                  <a:lnTo>
                    <a:pt x="541655" y="56565"/>
                  </a:lnTo>
                  <a:lnTo>
                    <a:pt x="541566" y="56375"/>
                  </a:lnTo>
                  <a:lnTo>
                    <a:pt x="537895" y="51663"/>
                  </a:lnTo>
                  <a:lnTo>
                    <a:pt x="536257" y="49568"/>
                  </a:lnTo>
                  <a:lnTo>
                    <a:pt x="531329" y="45237"/>
                  </a:lnTo>
                  <a:lnTo>
                    <a:pt x="531329" y="74549"/>
                  </a:lnTo>
                  <a:lnTo>
                    <a:pt x="477570" y="74549"/>
                  </a:lnTo>
                  <a:lnTo>
                    <a:pt x="478574" y="67551"/>
                  </a:lnTo>
                  <a:lnTo>
                    <a:pt x="481596" y="61988"/>
                  </a:lnTo>
                  <a:lnTo>
                    <a:pt x="491642" y="53733"/>
                  </a:lnTo>
                  <a:lnTo>
                    <a:pt x="497890" y="51663"/>
                  </a:lnTo>
                  <a:lnTo>
                    <a:pt x="512508" y="51663"/>
                  </a:lnTo>
                  <a:lnTo>
                    <a:pt x="518350" y="53733"/>
                  </a:lnTo>
                  <a:lnTo>
                    <a:pt x="527507" y="61988"/>
                  </a:lnTo>
                  <a:lnTo>
                    <a:pt x="530301" y="67551"/>
                  </a:lnTo>
                  <a:lnTo>
                    <a:pt x="531329" y="74549"/>
                  </a:lnTo>
                  <a:lnTo>
                    <a:pt x="531329" y="45237"/>
                  </a:lnTo>
                  <a:lnTo>
                    <a:pt x="529717" y="43815"/>
                  </a:lnTo>
                  <a:lnTo>
                    <a:pt x="522376" y="39700"/>
                  </a:lnTo>
                  <a:lnTo>
                    <a:pt x="514273" y="37236"/>
                  </a:lnTo>
                  <a:lnTo>
                    <a:pt x="505396" y="36410"/>
                  </a:lnTo>
                  <a:lnTo>
                    <a:pt x="496011" y="37236"/>
                  </a:lnTo>
                  <a:lnTo>
                    <a:pt x="463575" y="64389"/>
                  </a:lnTo>
                  <a:lnTo>
                    <a:pt x="460400" y="82550"/>
                  </a:lnTo>
                  <a:lnTo>
                    <a:pt x="461213" y="92214"/>
                  </a:lnTo>
                  <a:lnTo>
                    <a:pt x="488213" y="125780"/>
                  </a:lnTo>
                  <a:lnTo>
                    <a:pt x="506349" y="129070"/>
                  </a:lnTo>
                  <a:lnTo>
                    <a:pt x="513372" y="128612"/>
                  </a:lnTo>
                  <a:lnTo>
                    <a:pt x="541591" y="113817"/>
                  </a:lnTo>
                  <a:lnTo>
                    <a:pt x="544283" y="110388"/>
                  </a:lnTo>
                  <a:lnTo>
                    <a:pt x="547319" y="102057"/>
                  </a:lnTo>
                  <a:lnTo>
                    <a:pt x="529564" y="102057"/>
                  </a:lnTo>
                  <a:lnTo>
                    <a:pt x="525576" y="107162"/>
                  </a:lnTo>
                  <a:lnTo>
                    <a:pt x="520357" y="110858"/>
                  </a:lnTo>
                  <a:lnTo>
                    <a:pt x="513956" y="113080"/>
                  </a:lnTo>
                  <a:lnTo>
                    <a:pt x="506349" y="113817"/>
                  </a:lnTo>
                  <a:lnTo>
                    <a:pt x="498843" y="113817"/>
                  </a:lnTo>
                  <a:lnTo>
                    <a:pt x="492404" y="111467"/>
                  </a:lnTo>
                  <a:lnTo>
                    <a:pt x="481596" y="102057"/>
                  </a:lnTo>
                  <a:lnTo>
                    <a:pt x="478383" y="96088"/>
                  </a:lnTo>
                  <a:lnTo>
                    <a:pt x="477380" y="88836"/>
                  </a:lnTo>
                  <a:lnTo>
                    <a:pt x="548106" y="88836"/>
                  </a:lnTo>
                  <a:lnTo>
                    <a:pt x="548347" y="87693"/>
                  </a:lnTo>
                  <a:lnTo>
                    <a:pt x="548487" y="85280"/>
                  </a:lnTo>
                  <a:lnTo>
                    <a:pt x="548487" y="81597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0" name="object 380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5636285" y="5578248"/>
              <a:ext cx="106193" cy="87696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5772978" y="5578248"/>
              <a:ext cx="84070" cy="87696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5881838" y="5575770"/>
              <a:ext cx="88070" cy="92650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5994690" y="5533640"/>
              <a:ext cx="84075" cy="132303"/>
            </a:xfrm>
            <a:prstGeom prst="rect">
              <a:avLst/>
            </a:prstGeom>
          </p:spPr>
        </p:pic>
      </p:grpSp>
      <p:pic>
        <p:nvPicPr>
          <p:cNvPr id="384" name="object 384"/>
          <p:cNvPicPr/>
          <p:nvPr/>
        </p:nvPicPr>
        <p:blipFill>
          <a:blip r:embed="rId221" cstate="print"/>
          <a:stretch>
            <a:fillRect/>
          </a:stretch>
        </p:blipFill>
        <p:spPr>
          <a:xfrm>
            <a:off x="6154074" y="5539356"/>
            <a:ext cx="149846" cy="126587"/>
          </a:xfrm>
          <a:prstGeom prst="rect">
            <a:avLst/>
          </a:prstGeom>
        </p:spPr>
      </p:pic>
      <p:grpSp>
        <p:nvGrpSpPr>
          <p:cNvPr id="385" name="object 385"/>
          <p:cNvGrpSpPr/>
          <p:nvPr/>
        </p:nvGrpSpPr>
        <p:grpSpPr>
          <a:xfrm>
            <a:off x="6335369" y="5575770"/>
            <a:ext cx="1505585" cy="129539"/>
            <a:chOff x="6335369" y="5575770"/>
            <a:chExt cx="1505585" cy="129539"/>
          </a:xfrm>
        </p:grpSpPr>
        <p:pic>
          <p:nvPicPr>
            <p:cNvPr id="386" name="object 386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6449947" y="5578247"/>
              <a:ext cx="84077" cy="87696"/>
            </a:xfrm>
            <a:prstGeom prst="rect">
              <a:avLst/>
            </a:prstGeom>
          </p:spPr>
        </p:pic>
        <p:pic>
          <p:nvPicPr>
            <p:cNvPr id="387" name="object 387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6335369" y="5578247"/>
              <a:ext cx="84075" cy="87696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6564528" y="5578247"/>
              <a:ext cx="82543" cy="87696"/>
            </a:xfrm>
            <a:prstGeom prst="rect">
              <a:avLst/>
            </a:prstGeom>
          </p:spPr>
        </p:pic>
        <p:pic>
          <p:nvPicPr>
            <p:cNvPr id="389" name="object 389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6677574" y="5575770"/>
              <a:ext cx="90368" cy="129063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6787008" y="5575770"/>
              <a:ext cx="91885" cy="92650"/>
            </a:xfrm>
            <a:prstGeom prst="rect">
              <a:avLst/>
            </a:prstGeom>
          </p:spPr>
        </p:pic>
        <p:pic>
          <p:nvPicPr>
            <p:cNvPr id="391" name="object 391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6897960" y="5575770"/>
              <a:ext cx="87123" cy="92650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7008908" y="5578247"/>
              <a:ext cx="81219" cy="87696"/>
            </a:xfrm>
            <a:prstGeom prst="rect">
              <a:avLst/>
            </a:prstGeom>
          </p:spPr>
        </p:pic>
        <p:pic>
          <p:nvPicPr>
            <p:cNvPr id="393" name="object 393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7109189" y="5575770"/>
              <a:ext cx="88078" cy="92650"/>
            </a:xfrm>
            <a:prstGeom prst="rect">
              <a:avLst/>
            </a:prstGeom>
          </p:spPr>
        </p:pic>
        <p:pic>
          <p:nvPicPr>
            <p:cNvPr id="394" name="object 394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7222050" y="5575770"/>
              <a:ext cx="245353" cy="113831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7492187" y="5578247"/>
              <a:ext cx="84074" cy="87696"/>
            </a:xfrm>
            <a:prstGeom prst="rect">
              <a:avLst/>
            </a:prstGeom>
          </p:spPr>
        </p:pic>
        <p:pic>
          <p:nvPicPr>
            <p:cNvPr id="396" name="object 396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7606763" y="5578247"/>
              <a:ext cx="185874" cy="87696"/>
            </a:xfrm>
            <a:prstGeom prst="rect">
              <a:avLst/>
            </a:prstGeom>
          </p:spPr>
        </p:pic>
        <p:sp>
          <p:nvSpPr>
            <p:cNvPr id="397" name="object 397"/>
            <p:cNvSpPr/>
            <p:nvPr/>
          </p:nvSpPr>
          <p:spPr>
            <a:xfrm>
              <a:off x="7816089" y="5644783"/>
              <a:ext cx="24765" cy="43815"/>
            </a:xfrm>
            <a:custGeom>
              <a:avLst/>
              <a:gdLst/>
              <a:ahLst/>
              <a:cxnLst/>
              <a:rect l="l" t="t" r="r" b="b"/>
              <a:pathLst>
                <a:path w="24765" h="43814">
                  <a:moveTo>
                    <a:pt x="24400" y="0"/>
                  </a:moveTo>
                  <a:lnTo>
                    <a:pt x="3239" y="0"/>
                  </a:lnTo>
                  <a:lnTo>
                    <a:pt x="3239" y="21160"/>
                  </a:lnTo>
                  <a:lnTo>
                    <a:pt x="13345" y="21160"/>
                  </a:lnTo>
                  <a:lnTo>
                    <a:pt x="0" y="43465"/>
                  </a:lnTo>
                  <a:lnTo>
                    <a:pt x="12010" y="43465"/>
                  </a:lnTo>
                  <a:lnTo>
                    <a:pt x="24400" y="23068"/>
                  </a:lnTo>
                  <a:lnTo>
                    <a:pt x="24400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8" name="object 398"/>
          <p:cNvPicPr/>
          <p:nvPr/>
        </p:nvPicPr>
        <p:blipFill>
          <a:blip r:embed="rId229" cstate="print"/>
          <a:stretch>
            <a:fillRect/>
          </a:stretch>
        </p:blipFill>
        <p:spPr>
          <a:xfrm>
            <a:off x="7896736" y="5539356"/>
            <a:ext cx="243255" cy="126587"/>
          </a:xfrm>
          <a:prstGeom prst="rect">
            <a:avLst/>
          </a:prstGeom>
        </p:spPr>
      </p:pic>
      <p:pic>
        <p:nvPicPr>
          <p:cNvPr id="399" name="object 399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5078283" y="5838852"/>
            <a:ext cx="84074" cy="87696"/>
          </a:xfrm>
          <a:prstGeom prst="rect">
            <a:avLst/>
          </a:prstGeom>
        </p:spPr>
      </p:pic>
      <p:grpSp>
        <p:nvGrpSpPr>
          <p:cNvPr id="400" name="object 400"/>
          <p:cNvGrpSpPr/>
          <p:nvPr/>
        </p:nvGrpSpPr>
        <p:grpSpPr>
          <a:xfrm>
            <a:off x="5236707" y="5836373"/>
            <a:ext cx="786765" cy="92710"/>
            <a:chOff x="5236707" y="5836373"/>
            <a:chExt cx="786765" cy="92710"/>
          </a:xfrm>
        </p:grpSpPr>
        <p:pic>
          <p:nvPicPr>
            <p:cNvPr id="401" name="object 401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5236707" y="5838851"/>
              <a:ext cx="106185" cy="87696"/>
            </a:xfrm>
            <a:prstGeom prst="rect">
              <a:avLst/>
            </a:prstGeom>
          </p:spPr>
        </p:pic>
        <p:pic>
          <p:nvPicPr>
            <p:cNvPr id="402" name="object 402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5373392" y="5838851"/>
              <a:ext cx="84077" cy="87696"/>
            </a:xfrm>
            <a:prstGeom prst="rect">
              <a:avLst/>
            </a:prstGeom>
          </p:spPr>
        </p:pic>
        <p:pic>
          <p:nvPicPr>
            <p:cNvPr id="403" name="object 403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5482252" y="5836373"/>
              <a:ext cx="91894" cy="92650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5598925" y="5838851"/>
              <a:ext cx="68056" cy="87696"/>
            </a:xfrm>
            <a:prstGeom prst="rect">
              <a:avLst/>
            </a:prstGeom>
          </p:spPr>
        </p:pic>
        <p:pic>
          <p:nvPicPr>
            <p:cNvPr id="405" name="object 405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5687949" y="5838851"/>
              <a:ext cx="84079" cy="87696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5802530" y="5838851"/>
              <a:ext cx="106184" cy="87696"/>
            </a:xfrm>
            <a:prstGeom prst="rect">
              <a:avLst/>
            </a:prstGeom>
          </p:spPr>
        </p:pic>
        <p:pic>
          <p:nvPicPr>
            <p:cNvPr id="407" name="object 407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5939214" y="5838851"/>
              <a:ext cx="84079" cy="87696"/>
            </a:xfrm>
            <a:prstGeom prst="rect">
              <a:avLst/>
            </a:prstGeom>
          </p:spPr>
        </p:pic>
      </p:grpSp>
      <p:grpSp>
        <p:nvGrpSpPr>
          <p:cNvPr id="408" name="object 408"/>
          <p:cNvGrpSpPr/>
          <p:nvPr/>
        </p:nvGrpSpPr>
        <p:grpSpPr>
          <a:xfrm>
            <a:off x="6086207" y="5836373"/>
            <a:ext cx="767715" cy="129539"/>
            <a:chOff x="6086207" y="5836373"/>
            <a:chExt cx="767715" cy="129539"/>
          </a:xfrm>
        </p:grpSpPr>
        <p:pic>
          <p:nvPicPr>
            <p:cNvPr id="409" name="object 409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6086207" y="5838851"/>
              <a:ext cx="106380" cy="111714"/>
            </a:xfrm>
            <a:prstGeom prst="rect">
              <a:avLst/>
            </a:prstGeom>
          </p:spPr>
        </p:pic>
        <p:pic>
          <p:nvPicPr>
            <p:cNvPr id="410" name="object 410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6215461" y="5836373"/>
              <a:ext cx="281772" cy="129063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6518200" y="5838851"/>
              <a:ext cx="84074" cy="87696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6632777" y="5838851"/>
              <a:ext cx="106185" cy="87696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6769465" y="5838851"/>
              <a:ext cx="84074" cy="87696"/>
            </a:xfrm>
            <a:prstGeom prst="rect">
              <a:avLst/>
            </a:prstGeom>
          </p:spPr>
        </p:pic>
      </p:grpSp>
      <p:sp>
        <p:nvSpPr>
          <p:cNvPr id="414" name="object 414"/>
          <p:cNvSpPr/>
          <p:nvPr/>
        </p:nvSpPr>
        <p:spPr>
          <a:xfrm>
            <a:off x="4826646" y="4443232"/>
            <a:ext cx="57150" cy="1582420"/>
          </a:xfrm>
          <a:custGeom>
            <a:avLst/>
            <a:gdLst/>
            <a:ahLst/>
            <a:cxnLst/>
            <a:rect l="l" t="t" r="r" b="b"/>
            <a:pathLst>
              <a:path w="57150" h="1582420">
                <a:moveTo>
                  <a:pt x="56991" y="0"/>
                </a:moveTo>
                <a:lnTo>
                  <a:pt x="0" y="0"/>
                </a:lnTo>
                <a:lnTo>
                  <a:pt x="0" y="1581955"/>
                </a:lnTo>
                <a:lnTo>
                  <a:pt x="56991" y="1581955"/>
                </a:lnTo>
                <a:lnTo>
                  <a:pt x="56991" y="0"/>
                </a:lnTo>
                <a:close/>
              </a:path>
            </a:pathLst>
          </a:custGeom>
          <a:solidFill>
            <a:srgbClr val="1D6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5" name="object 415"/>
          <p:cNvGrpSpPr/>
          <p:nvPr/>
        </p:nvGrpSpPr>
        <p:grpSpPr>
          <a:xfrm>
            <a:off x="837323" y="0"/>
            <a:ext cx="1120140" cy="1393190"/>
            <a:chOff x="837323" y="0"/>
            <a:chExt cx="1120140" cy="1393190"/>
          </a:xfrm>
        </p:grpSpPr>
        <p:sp>
          <p:nvSpPr>
            <p:cNvPr id="416" name="object 416"/>
            <p:cNvSpPr/>
            <p:nvPr/>
          </p:nvSpPr>
          <p:spPr>
            <a:xfrm>
              <a:off x="837323" y="1"/>
              <a:ext cx="1120140" cy="1393190"/>
            </a:xfrm>
            <a:custGeom>
              <a:avLst/>
              <a:gdLst/>
              <a:ahLst/>
              <a:cxnLst/>
              <a:rect l="l" t="t" r="r" b="b"/>
              <a:pathLst>
                <a:path w="1120139" h="1393190">
                  <a:moveTo>
                    <a:pt x="547230" y="1334655"/>
                  </a:moveTo>
                  <a:lnTo>
                    <a:pt x="488797" y="1334655"/>
                  </a:lnTo>
                  <a:lnTo>
                    <a:pt x="488797" y="1393075"/>
                  </a:lnTo>
                  <a:lnTo>
                    <a:pt x="547230" y="1393075"/>
                  </a:lnTo>
                  <a:lnTo>
                    <a:pt x="547230" y="1334655"/>
                  </a:lnTo>
                  <a:close/>
                </a:path>
                <a:path w="1120139" h="1393190">
                  <a:moveTo>
                    <a:pt x="547230" y="1250759"/>
                  </a:moveTo>
                  <a:lnTo>
                    <a:pt x="488797" y="1250759"/>
                  </a:lnTo>
                  <a:lnTo>
                    <a:pt x="488797" y="1309179"/>
                  </a:lnTo>
                  <a:lnTo>
                    <a:pt x="547230" y="1309179"/>
                  </a:lnTo>
                  <a:lnTo>
                    <a:pt x="547230" y="1250759"/>
                  </a:lnTo>
                  <a:close/>
                </a:path>
                <a:path w="1120139" h="1393190">
                  <a:moveTo>
                    <a:pt x="631113" y="1334655"/>
                  </a:moveTo>
                  <a:lnTo>
                    <a:pt x="572706" y="1334655"/>
                  </a:lnTo>
                  <a:lnTo>
                    <a:pt x="572706" y="1393075"/>
                  </a:lnTo>
                  <a:lnTo>
                    <a:pt x="631113" y="1393075"/>
                  </a:lnTo>
                  <a:lnTo>
                    <a:pt x="631113" y="1334655"/>
                  </a:lnTo>
                  <a:close/>
                </a:path>
                <a:path w="1120139" h="1393190">
                  <a:moveTo>
                    <a:pt x="631113" y="1250759"/>
                  </a:moveTo>
                  <a:lnTo>
                    <a:pt x="572706" y="1250759"/>
                  </a:lnTo>
                  <a:lnTo>
                    <a:pt x="572706" y="1309179"/>
                  </a:lnTo>
                  <a:lnTo>
                    <a:pt x="631113" y="1309179"/>
                  </a:lnTo>
                  <a:lnTo>
                    <a:pt x="631113" y="1250759"/>
                  </a:lnTo>
                  <a:close/>
                </a:path>
                <a:path w="1120139" h="1393190">
                  <a:moveTo>
                    <a:pt x="1119924" y="0"/>
                  </a:moveTo>
                  <a:lnTo>
                    <a:pt x="0" y="0"/>
                  </a:lnTo>
                  <a:lnTo>
                    <a:pt x="0" y="1382979"/>
                  </a:lnTo>
                  <a:lnTo>
                    <a:pt x="559968" y="981049"/>
                  </a:lnTo>
                  <a:lnTo>
                    <a:pt x="1119924" y="1382979"/>
                  </a:lnTo>
                  <a:lnTo>
                    <a:pt x="1119924" y="0"/>
                  </a:lnTo>
                  <a:close/>
                </a:path>
              </a:pathLst>
            </a:custGeom>
            <a:solidFill>
              <a:srgbClr val="226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046861" y="309677"/>
              <a:ext cx="695960" cy="525145"/>
            </a:xfrm>
            <a:custGeom>
              <a:avLst/>
              <a:gdLst/>
              <a:ahLst/>
              <a:cxnLst/>
              <a:rect l="l" t="t" r="r" b="b"/>
              <a:pathLst>
                <a:path w="695960" h="525144">
                  <a:moveTo>
                    <a:pt x="57048" y="399440"/>
                  </a:moveTo>
                  <a:lnTo>
                    <a:pt x="55384" y="391274"/>
                  </a:lnTo>
                  <a:lnTo>
                    <a:pt x="52057" y="386880"/>
                  </a:lnTo>
                  <a:lnTo>
                    <a:pt x="52057" y="389737"/>
                  </a:lnTo>
                  <a:lnTo>
                    <a:pt x="52057" y="409117"/>
                  </a:lnTo>
                  <a:lnTo>
                    <a:pt x="44538" y="413893"/>
                  </a:lnTo>
                  <a:lnTo>
                    <a:pt x="31026" y="413893"/>
                  </a:lnTo>
                  <a:lnTo>
                    <a:pt x="31026" y="384975"/>
                  </a:lnTo>
                  <a:lnTo>
                    <a:pt x="44538" y="384975"/>
                  </a:lnTo>
                  <a:lnTo>
                    <a:pt x="52057" y="389737"/>
                  </a:lnTo>
                  <a:lnTo>
                    <a:pt x="52057" y="386880"/>
                  </a:lnTo>
                  <a:lnTo>
                    <a:pt x="50876" y="385318"/>
                  </a:lnTo>
                  <a:lnTo>
                    <a:pt x="50253" y="384975"/>
                  </a:lnTo>
                  <a:lnTo>
                    <a:pt x="44272" y="381660"/>
                  </a:lnTo>
                  <a:lnTo>
                    <a:pt x="36296" y="380415"/>
                  </a:lnTo>
                  <a:lnTo>
                    <a:pt x="31026" y="380415"/>
                  </a:lnTo>
                  <a:lnTo>
                    <a:pt x="31026" y="374484"/>
                  </a:lnTo>
                  <a:lnTo>
                    <a:pt x="26035" y="374484"/>
                  </a:lnTo>
                  <a:lnTo>
                    <a:pt x="26035" y="380415"/>
                  </a:lnTo>
                  <a:lnTo>
                    <a:pt x="26035" y="384975"/>
                  </a:lnTo>
                  <a:lnTo>
                    <a:pt x="26035" y="413893"/>
                  </a:lnTo>
                  <a:lnTo>
                    <a:pt x="12509" y="413893"/>
                  </a:lnTo>
                  <a:lnTo>
                    <a:pt x="4991" y="409117"/>
                  </a:lnTo>
                  <a:lnTo>
                    <a:pt x="4991" y="389737"/>
                  </a:lnTo>
                  <a:lnTo>
                    <a:pt x="12509" y="384975"/>
                  </a:lnTo>
                  <a:lnTo>
                    <a:pt x="26035" y="384975"/>
                  </a:lnTo>
                  <a:lnTo>
                    <a:pt x="26035" y="380415"/>
                  </a:lnTo>
                  <a:lnTo>
                    <a:pt x="20751" y="380415"/>
                  </a:lnTo>
                  <a:lnTo>
                    <a:pt x="12776" y="381660"/>
                  </a:lnTo>
                  <a:lnTo>
                    <a:pt x="6172" y="385318"/>
                  </a:lnTo>
                  <a:lnTo>
                    <a:pt x="1663" y="391274"/>
                  </a:lnTo>
                  <a:lnTo>
                    <a:pt x="0" y="399440"/>
                  </a:lnTo>
                  <a:lnTo>
                    <a:pt x="1663" y="407593"/>
                  </a:lnTo>
                  <a:lnTo>
                    <a:pt x="6172" y="413550"/>
                  </a:lnTo>
                  <a:lnTo>
                    <a:pt x="12776" y="417207"/>
                  </a:lnTo>
                  <a:lnTo>
                    <a:pt x="20751" y="418452"/>
                  </a:lnTo>
                  <a:lnTo>
                    <a:pt x="26035" y="418452"/>
                  </a:lnTo>
                  <a:lnTo>
                    <a:pt x="26035" y="425386"/>
                  </a:lnTo>
                  <a:lnTo>
                    <a:pt x="31026" y="425386"/>
                  </a:lnTo>
                  <a:lnTo>
                    <a:pt x="31026" y="418452"/>
                  </a:lnTo>
                  <a:lnTo>
                    <a:pt x="36296" y="418452"/>
                  </a:lnTo>
                  <a:lnTo>
                    <a:pt x="44272" y="417207"/>
                  </a:lnTo>
                  <a:lnTo>
                    <a:pt x="50253" y="413893"/>
                  </a:lnTo>
                  <a:lnTo>
                    <a:pt x="50876" y="413550"/>
                  </a:lnTo>
                  <a:lnTo>
                    <a:pt x="55384" y="407593"/>
                  </a:lnTo>
                  <a:lnTo>
                    <a:pt x="57048" y="399440"/>
                  </a:lnTo>
                  <a:close/>
                </a:path>
                <a:path w="695960" h="525144">
                  <a:moveTo>
                    <a:pt x="76542" y="472325"/>
                  </a:moveTo>
                  <a:lnTo>
                    <a:pt x="75196" y="470585"/>
                  </a:lnTo>
                  <a:lnTo>
                    <a:pt x="71691" y="466026"/>
                  </a:lnTo>
                  <a:lnTo>
                    <a:pt x="71539" y="466026"/>
                  </a:lnTo>
                  <a:lnTo>
                    <a:pt x="71539" y="473621"/>
                  </a:lnTo>
                  <a:lnTo>
                    <a:pt x="71539" y="486054"/>
                  </a:lnTo>
                  <a:lnTo>
                    <a:pt x="67284" y="489026"/>
                  </a:lnTo>
                  <a:lnTo>
                    <a:pt x="43713" y="489026"/>
                  </a:lnTo>
                  <a:lnTo>
                    <a:pt x="43713" y="470585"/>
                  </a:lnTo>
                  <a:lnTo>
                    <a:pt x="67284" y="470585"/>
                  </a:lnTo>
                  <a:lnTo>
                    <a:pt x="71539" y="473621"/>
                  </a:lnTo>
                  <a:lnTo>
                    <a:pt x="71539" y="466026"/>
                  </a:lnTo>
                  <a:lnTo>
                    <a:pt x="38722" y="466026"/>
                  </a:lnTo>
                  <a:lnTo>
                    <a:pt x="38722" y="514045"/>
                  </a:lnTo>
                  <a:lnTo>
                    <a:pt x="43713" y="514045"/>
                  </a:lnTo>
                  <a:lnTo>
                    <a:pt x="43713" y="493572"/>
                  </a:lnTo>
                  <a:lnTo>
                    <a:pt x="71691" y="493572"/>
                  </a:lnTo>
                  <a:lnTo>
                    <a:pt x="75209" y="489026"/>
                  </a:lnTo>
                  <a:lnTo>
                    <a:pt x="76542" y="487286"/>
                  </a:lnTo>
                  <a:lnTo>
                    <a:pt x="76542" y="472325"/>
                  </a:lnTo>
                  <a:close/>
                </a:path>
                <a:path w="695960" h="525144">
                  <a:moveTo>
                    <a:pt x="112725" y="400088"/>
                  </a:moveTo>
                  <a:lnTo>
                    <a:pt x="110807" y="390144"/>
                  </a:lnTo>
                  <a:lnTo>
                    <a:pt x="107734" y="385521"/>
                  </a:lnTo>
                  <a:lnTo>
                    <a:pt x="107734" y="400088"/>
                  </a:lnTo>
                  <a:lnTo>
                    <a:pt x="106260" y="408279"/>
                  </a:lnTo>
                  <a:lnTo>
                    <a:pt x="102184" y="414731"/>
                  </a:lnTo>
                  <a:lnTo>
                    <a:pt x="95999" y="418960"/>
                  </a:lnTo>
                  <a:lnTo>
                    <a:pt x="88214" y="420471"/>
                  </a:lnTo>
                  <a:lnTo>
                    <a:pt x="80441" y="418960"/>
                  </a:lnTo>
                  <a:lnTo>
                    <a:pt x="74244" y="414731"/>
                  </a:lnTo>
                  <a:lnTo>
                    <a:pt x="70167" y="408279"/>
                  </a:lnTo>
                  <a:lnTo>
                    <a:pt x="68694" y="400088"/>
                  </a:lnTo>
                  <a:lnTo>
                    <a:pt x="70167" y="391896"/>
                  </a:lnTo>
                  <a:lnTo>
                    <a:pt x="74244" y="385445"/>
                  </a:lnTo>
                  <a:lnTo>
                    <a:pt x="80441" y="381215"/>
                  </a:lnTo>
                  <a:lnTo>
                    <a:pt x="88214" y="379691"/>
                  </a:lnTo>
                  <a:lnTo>
                    <a:pt x="95999" y="381215"/>
                  </a:lnTo>
                  <a:lnTo>
                    <a:pt x="102184" y="385445"/>
                  </a:lnTo>
                  <a:lnTo>
                    <a:pt x="106260" y="391896"/>
                  </a:lnTo>
                  <a:lnTo>
                    <a:pt x="107734" y="400088"/>
                  </a:lnTo>
                  <a:lnTo>
                    <a:pt x="107734" y="385521"/>
                  </a:lnTo>
                  <a:lnTo>
                    <a:pt x="105562" y="382244"/>
                  </a:lnTo>
                  <a:lnTo>
                    <a:pt x="101765" y="379691"/>
                  </a:lnTo>
                  <a:lnTo>
                    <a:pt x="97777" y="377024"/>
                  </a:lnTo>
                  <a:lnTo>
                    <a:pt x="88214" y="375132"/>
                  </a:lnTo>
                  <a:lnTo>
                    <a:pt x="78651" y="377024"/>
                  </a:lnTo>
                  <a:lnTo>
                    <a:pt x="70866" y="382244"/>
                  </a:lnTo>
                  <a:lnTo>
                    <a:pt x="65620" y="390144"/>
                  </a:lnTo>
                  <a:lnTo>
                    <a:pt x="63703" y="400088"/>
                  </a:lnTo>
                  <a:lnTo>
                    <a:pt x="65620" y="410019"/>
                  </a:lnTo>
                  <a:lnTo>
                    <a:pt x="70866" y="417931"/>
                  </a:lnTo>
                  <a:lnTo>
                    <a:pt x="78651" y="423151"/>
                  </a:lnTo>
                  <a:lnTo>
                    <a:pt x="88214" y="425030"/>
                  </a:lnTo>
                  <a:lnTo>
                    <a:pt x="97777" y="423151"/>
                  </a:lnTo>
                  <a:lnTo>
                    <a:pt x="101765" y="420471"/>
                  </a:lnTo>
                  <a:lnTo>
                    <a:pt x="105562" y="417931"/>
                  </a:lnTo>
                  <a:lnTo>
                    <a:pt x="110807" y="410019"/>
                  </a:lnTo>
                  <a:lnTo>
                    <a:pt x="112725" y="400088"/>
                  </a:lnTo>
                  <a:close/>
                </a:path>
                <a:path w="695960" h="525144">
                  <a:moveTo>
                    <a:pt x="122097" y="466026"/>
                  </a:moveTo>
                  <a:lnTo>
                    <a:pt x="116801" y="466026"/>
                  </a:lnTo>
                  <a:lnTo>
                    <a:pt x="102209" y="496112"/>
                  </a:lnTo>
                  <a:lnTo>
                    <a:pt x="86741" y="466026"/>
                  </a:lnTo>
                  <a:lnTo>
                    <a:pt x="81381" y="466026"/>
                  </a:lnTo>
                  <a:lnTo>
                    <a:pt x="99606" y="501751"/>
                  </a:lnTo>
                  <a:lnTo>
                    <a:pt x="96570" y="508114"/>
                  </a:lnTo>
                  <a:lnTo>
                    <a:pt x="94246" y="509485"/>
                  </a:lnTo>
                  <a:lnTo>
                    <a:pt x="87668" y="509485"/>
                  </a:lnTo>
                  <a:lnTo>
                    <a:pt x="87668" y="514045"/>
                  </a:lnTo>
                  <a:lnTo>
                    <a:pt x="98374" y="514045"/>
                  </a:lnTo>
                  <a:lnTo>
                    <a:pt x="100114" y="511365"/>
                  </a:lnTo>
                  <a:lnTo>
                    <a:pt x="107492" y="496112"/>
                  </a:lnTo>
                  <a:lnTo>
                    <a:pt x="122097" y="466026"/>
                  </a:lnTo>
                  <a:close/>
                </a:path>
                <a:path w="695960" h="525144">
                  <a:moveTo>
                    <a:pt x="160375" y="382371"/>
                  </a:moveTo>
                  <a:lnTo>
                    <a:pt x="159042" y="380631"/>
                  </a:lnTo>
                  <a:lnTo>
                    <a:pt x="155536" y="376072"/>
                  </a:lnTo>
                  <a:lnTo>
                    <a:pt x="155384" y="376072"/>
                  </a:lnTo>
                  <a:lnTo>
                    <a:pt x="155384" y="383679"/>
                  </a:lnTo>
                  <a:lnTo>
                    <a:pt x="155384" y="396113"/>
                  </a:lnTo>
                  <a:lnTo>
                    <a:pt x="151117" y="399072"/>
                  </a:lnTo>
                  <a:lnTo>
                    <a:pt x="127546" y="399072"/>
                  </a:lnTo>
                  <a:lnTo>
                    <a:pt x="127546" y="380631"/>
                  </a:lnTo>
                  <a:lnTo>
                    <a:pt x="151117" y="380631"/>
                  </a:lnTo>
                  <a:lnTo>
                    <a:pt x="155384" y="383679"/>
                  </a:lnTo>
                  <a:lnTo>
                    <a:pt x="155384" y="376072"/>
                  </a:lnTo>
                  <a:lnTo>
                    <a:pt x="122555" y="376072"/>
                  </a:lnTo>
                  <a:lnTo>
                    <a:pt x="122555" y="424091"/>
                  </a:lnTo>
                  <a:lnTo>
                    <a:pt x="127546" y="424091"/>
                  </a:lnTo>
                  <a:lnTo>
                    <a:pt x="127546" y="403631"/>
                  </a:lnTo>
                  <a:lnTo>
                    <a:pt x="155536" y="403631"/>
                  </a:lnTo>
                  <a:lnTo>
                    <a:pt x="159042" y="399072"/>
                  </a:lnTo>
                  <a:lnTo>
                    <a:pt x="160375" y="397332"/>
                  </a:lnTo>
                  <a:lnTo>
                    <a:pt x="160375" y="382371"/>
                  </a:lnTo>
                  <a:close/>
                </a:path>
                <a:path w="695960" h="525144">
                  <a:moveTo>
                    <a:pt x="164680" y="466026"/>
                  </a:moveTo>
                  <a:lnTo>
                    <a:pt x="157594" y="466026"/>
                  </a:lnTo>
                  <a:lnTo>
                    <a:pt x="133299" y="487426"/>
                  </a:lnTo>
                  <a:lnTo>
                    <a:pt x="133299" y="466026"/>
                  </a:lnTo>
                  <a:lnTo>
                    <a:pt x="128308" y="466026"/>
                  </a:lnTo>
                  <a:lnTo>
                    <a:pt x="128308" y="514045"/>
                  </a:lnTo>
                  <a:lnTo>
                    <a:pt x="133299" y="514045"/>
                  </a:lnTo>
                  <a:lnTo>
                    <a:pt x="133299" y="492417"/>
                  </a:lnTo>
                  <a:lnTo>
                    <a:pt x="157886" y="514045"/>
                  </a:lnTo>
                  <a:lnTo>
                    <a:pt x="164680" y="514045"/>
                  </a:lnTo>
                  <a:lnTo>
                    <a:pt x="140525" y="492417"/>
                  </a:lnTo>
                  <a:lnTo>
                    <a:pt x="137858" y="490029"/>
                  </a:lnTo>
                  <a:lnTo>
                    <a:pt x="140766" y="487426"/>
                  </a:lnTo>
                  <a:lnTo>
                    <a:pt x="164680" y="466026"/>
                  </a:lnTo>
                  <a:close/>
                </a:path>
                <a:path w="695960" h="525144">
                  <a:moveTo>
                    <a:pt x="205930" y="376072"/>
                  </a:moveTo>
                  <a:lnTo>
                    <a:pt x="200647" y="376072"/>
                  </a:lnTo>
                  <a:lnTo>
                    <a:pt x="186042" y="406158"/>
                  </a:lnTo>
                  <a:lnTo>
                    <a:pt x="170573" y="376072"/>
                  </a:lnTo>
                  <a:lnTo>
                    <a:pt x="165227" y="376072"/>
                  </a:lnTo>
                  <a:lnTo>
                    <a:pt x="183438" y="411797"/>
                  </a:lnTo>
                  <a:lnTo>
                    <a:pt x="180416" y="418160"/>
                  </a:lnTo>
                  <a:lnTo>
                    <a:pt x="178092" y="419531"/>
                  </a:lnTo>
                  <a:lnTo>
                    <a:pt x="171513" y="419531"/>
                  </a:lnTo>
                  <a:lnTo>
                    <a:pt x="171513" y="424091"/>
                  </a:lnTo>
                  <a:lnTo>
                    <a:pt x="182219" y="424091"/>
                  </a:lnTo>
                  <a:lnTo>
                    <a:pt x="183946" y="421411"/>
                  </a:lnTo>
                  <a:lnTo>
                    <a:pt x="191338" y="406158"/>
                  </a:lnTo>
                  <a:lnTo>
                    <a:pt x="205930" y="376072"/>
                  </a:lnTo>
                  <a:close/>
                </a:path>
                <a:path w="695960" h="525144">
                  <a:moveTo>
                    <a:pt x="215950" y="490029"/>
                  </a:moveTo>
                  <a:lnTo>
                    <a:pt x="214033" y="480098"/>
                  </a:lnTo>
                  <a:lnTo>
                    <a:pt x="210959" y="475462"/>
                  </a:lnTo>
                  <a:lnTo>
                    <a:pt x="210959" y="490029"/>
                  </a:lnTo>
                  <a:lnTo>
                    <a:pt x="209486" y="498221"/>
                  </a:lnTo>
                  <a:lnTo>
                    <a:pt x="205397" y="504672"/>
                  </a:lnTo>
                  <a:lnTo>
                    <a:pt x="199212" y="508901"/>
                  </a:lnTo>
                  <a:lnTo>
                    <a:pt x="191439" y="510425"/>
                  </a:lnTo>
                  <a:lnTo>
                    <a:pt x="183654" y="508901"/>
                  </a:lnTo>
                  <a:lnTo>
                    <a:pt x="177469" y="504672"/>
                  </a:lnTo>
                  <a:lnTo>
                    <a:pt x="173380" y="498221"/>
                  </a:lnTo>
                  <a:lnTo>
                    <a:pt x="171907" y="490029"/>
                  </a:lnTo>
                  <a:lnTo>
                    <a:pt x="173380" y="481850"/>
                  </a:lnTo>
                  <a:lnTo>
                    <a:pt x="177469" y="475386"/>
                  </a:lnTo>
                  <a:lnTo>
                    <a:pt x="183654" y="471170"/>
                  </a:lnTo>
                  <a:lnTo>
                    <a:pt x="191439" y="469646"/>
                  </a:lnTo>
                  <a:lnTo>
                    <a:pt x="199212" y="471170"/>
                  </a:lnTo>
                  <a:lnTo>
                    <a:pt x="205397" y="475386"/>
                  </a:lnTo>
                  <a:lnTo>
                    <a:pt x="209486" y="481850"/>
                  </a:lnTo>
                  <a:lnTo>
                    <a:pt x="210959" y="490029"/>
                  </a:lnTo>
                  <a:lnTo>
                    <a:pt x="210959" y="475462"/>
                  </a:lnTo>
                  <a:lnTo>
                    <a:pt x="208788" y="472186"/>
                  </a:lnTo>
                  <a:lnTo>
                    <a:pt x="204990" y="469646"/>
                  </a:lnTo>
                  <a:lnTo>
                    <a:pt x="201002" y="466966"/>
                  </a:lnTo>
                  <a:lnTo>
                    <a:pt x="191439" y="465086"/>
                  </a:lnTo>
                  <a:lnTo>
                    <a:pt x="181876" y="466966"/>
                  </a:lnTo>
                  <a:lnTo>
                    <a:pt x="174078" y="472186"/>
                  </a:lnTo>
                  <a:lnTo>
                    <a:pt x="168833" y="480098"/>
                  </a:lnTo>
                  <a:lnTo>
                    <a:pt x="166916" y="490029"/>
                  </a:lnTo>
                  <a:lnTo>
                    <a:pt x="168833" y="499973"/>
                  </a:lnTo>
                  <a:lnTo>
                    <a:pt x="174078" y="507873"/>
                  </a:lnTo>
                  <a:lnTo>
                    <a:pt x="181876" y="513092"/>
                  </a:lnTo>
                  <a:lnTo>
                    <a:pt x="191439" y="514985"/>
                  </a:lnTo>
                  <a:lnTo>
                    <a:pt x="201002" y="513092"/>
                  </a:lnTo>
                  <a:lnTo>
                    <a:pt x="204990" y="510425"/>
                  </a:lnTo>
                  <a:lnTo>
                    <a:pt x="208788" y="507873"/>
                  </a:lnTo>
                  <a:lnTo>
                    <a:pt x="214033" y="499973"/>
                  </a:lnTo>
                  <a:lnTo>
                    <a:pt x="215950" y="490029"/>
                  </a:lnTo>
                  <a:close/>
                </a:path>
                <a:path w="695960" h="525144">
                  <a:moveTo>
                    <a:pt x="262585" y="471665"/>
                  </a:moveTo>
                  <a:lnTo>
                    <a:pt x="261683" y="470585"/>
                  </a:lnTo>
                  <a:lnTo>
                    <a:pt x="257886" y="466026"/>
                  </a:lnTo>
                  <a:lnTo>
                    <a:pt x="257606" y="466026"/>
                  </a:lnTo>
                  <a:lnTo>
                    <a:pt x="257606" y="473481"/>
                  </a:lnTo>
                  <a:lnTo>
                    <a:pt x="257606" y="484974"/>
                  </a:lnTo>
                  <a:lnTo>
                    <a:pt x="253911" y="487794"/>
                  </a:lnTo>
                  <a:lnTo>
                    <a:pt x="230771" y="487794"/>
                  </a:lnTo>
                  <a:lnTo>
                    <a:pt x="230771" y="470585"/>
                  </a:lnTo>
                  <a:lnTo>
                    <a:pt x="253834" y="470585"/>
                  </a:lnTo>
                  <a:lnTo>
                    <a:pt x="257606" y="473481"/>
                  </a:lnTo>
                  <a:lnTo>
                    <a:pt x="257606" y="466026"/>
                  </a:lnTo>
                  <a:lnTo>
                    <a:pt x="225780" y="466026"/>
                  </a:lnTo>
                  <a:lnTo>
                    <a:pt x="225780" y="514045"/>
                  </a:lnTo>
                  <a:lnTo>
                    <a:pt x="257886" y="514045"/>
                  </a:lnTo>
                  <a:lnTo>
                    <a:pt x="261734" y="509485"/>
                  </a:lnTo>
                  <a:lnTo>
                    <a:pt x="262585" y="508469"/>
                  </a:lnTo>
                  <a:lnTo>
                    <a:pt x="262585" y="497700"/>
                  </a:lnTo>
                  <a:lnTo>
                    <a:pt x="261937" y="493433"/>
                  </a:lnTo>
                  <a:lnTo>
                    <a:pt x="260019" y="492353"/>
                  </a:lnTo>
                  <a:lnTo>
                    <a:pt x="257606" y="490994"/>
                  </a:lnTo>
                  <a:lnTo>
                    <a:pt x="257606" y="495236"/>
                  </a:lnTo>
                  <a:lnTo>
                    <a:pt x="257606" y="506742"/>
                  </a:lnTo>
                  <a:lnTo>
                    <a:pt x="253911" y="509485"/>
                  </a:lnTo>
                  <a:lnTo>
                    <a:pt x="230771" y="509485"/>
                  </a:lnTo>
                  <a:lnTo>
                    <a:pt x="230771" y="492353"/>
                  </a:lnTo>
                  <a:lnTo>
                    <a:pt x="253834" y="492353"/>
                  </a:lnTo>
                  <a:lnTo>
                    <a:pt x="257606" y="495236"/>
                  </a:lnTo>
                  <a:lnTo>
                    <a:pt x="257606" y="490994"/>
                  </a:lnTo>
                  <a:lnTo>
                    <a:pt x="255930" y="490029"/>
                  </a:lnTo>
                  <a:lnTo>
                    <a:pt x="259892" y="487794"/>
                  </a:lnTo>
                  <a:lnTo>
                    <a:pt x="261937" y="486638"/>
                  </a:lnTo>
                  <a:lnTo>
                    <a:pt x="262585" y="482371"/>
                  </a:lnTo>
                  <a:lnTo>
                    <a:pt x="262585" y="471665"/>
                  </a:lnTo>
                  <a:close/>
                </a:path>
                <a:path w="695960" h="525144">
                  <a:moveTo>
                    <a:pt x="269265" y="376072"/>
                  </a:moveTo>
                  <a:lnTo>
                    <a:pt x="262331" y="376072"/>
                  </a:lnTo>
                  <a:lnTo>
                    <a:pt x="241007" y="419100"/>
                  </a:lnTo>
                  <a:lnTo>
                    <a:pt x="222732" y="383235"/>
                  </a:lnTo>
                  <a:lnTo>
                    <a:pt x="219087" y="376072"/>
                  </a:lnTo>
                  <a:lnTo>
                    <a:pt x="212153" y="376072"/>
                  </a:lnTo>
                  <a:lnTo>
                    <a:pt x="212153" y="424091"/>
                  </a:lnTo>
                  <a:lnTo>
                    <a:pt x="217144" y="424091"/>
                  </a:lnTo>
                  <a:lnTo>
                    <a:pt x="217144" y="383235"/>
                  </a:lnTo>
                  <a:lnTo>
                    <a:pt x="237896" y="424091"/>
                  </a:lnTo>
                  <a:lnTo>
                    <a:pt x="244259" y="424091"/>
                  </a:lnTo>
                  <a:lnTo>
                    <a:pt x="246697" y="419100"/>
                  </a:lnTo>
                  <a:lnTo>
                    <a:pt x="264287" y="383235"/>
                  </a:lnTo>
                  <a:lnTo>
                    <a:pt x="264287" y="424091"/>
                  </a:lnTo>
                  <a:lnTo>
                    <a:pt x="269265" y="424091"/>
                  </a:lnTo>
                  <a:lnTo>
                    <a:pt x="269265" y="383235"/>
                  </a:lnTo>
                  <a:lnTo>
                    <a:pt x="269265" y="376072"/>
                  </a:lnTo>
                  <a:close/>
                </a:path>
                <a:path w="695960" h="525144">
                  <a:moveTo>
                    <a:pt x="319201" y="490029"/>
                  </a:moveTo>
                  <a:lnTo>
                    <a:pt x="317284" y="480098"/>
                  </a:lnTo>
                  <a:lnTo>
                    <a:pt x="314210" y="475462"/>
                  </a:lnTo>
                  <a:lnTo>
                    <a:pt x="314210" y="490029"/>
                  </a:lnTo>
                  <a:lnTo>
                    <a:pt x="312737" y="498221"/>
                  </a:lnTo>
                  <a:lnTo>
                    <a:pt x="308660" y="504672"/>
                  </a:lnTo>
                  <a:lnTo>
                    <a:pt x="302475" y="508901"/>
                  </a:lnTo>
                  <a:lnTo>
                    <a:pt x="294690" y="510425"/>
                  </a:lnTo>
                  <a:lnTo>
                    <a:pt x="286918" y="508901"/>
                  </a:lnTo>
                  <a:lnTo>
                    <a:pt x="280733" y="504672"/>
                  </a:lnTo>
                  <a:lnTo>
                    <a:pt x="276644" y="498221"/>
                  </a:lnTo>
                  <a:lnTo>
                    <a:pt x="275170" y="490029"/>
                  </a:lnTo>
                  <a:lnTo>
                    <a:pt x="276644" y="481850"/>
                  </a:lnTo>
                  <a:lnTo>
                    <a:pt x="280733" y="475386"/>
                  </a:lnTo>
                  <a:lnTo>
                    <a:pt x="286918" y="471170"/>
                  </a:lnTo>
                  <a:lnTo>
                    <a:pt x="294690" y="469646"/>
                  </a:lnTo>
                  <a:lnTo>
                    <a:pt x="302475" y="471170"/>
                  </a:lnTo>
                  <a:lnTo>
                    <a:pt x="308660" y="475386"/>
                  </a:lnTo>
                  <a:lnTo>
                    <a:pt x="312737" y="481850"/>
                  </a:lnTo>
                  <a:lnTo>
                    <a:pt x="314210" y="490029"/>
                  </a:lnTo>
                  <a:lnTo>
                    <a:pt x="314210" y="475462"/>
                  </a:lnTo>
                  <a:lnTo>
                    <a:pt x="312051" y="472186"/>
                  </a:lnTo>
                  <a:lnTo>
                    <a:pt x="308254" y="469646"/>
                  </a:lnTo>
                  <a:lnTo>
                    <a:pt x="304253" y="466966"/>
                  </a:lnTo>
                  <a:lnTo>
                    <a:pt x="294690" y="465086"/>
                  </a:lnTo>
                  <a:lnTo>
                    <a:pt x="285127" y="466966"/>
                  </a:lnTo>
                  <a:lnTo>
                    <a:pt x="277329" y="472186"/>
                  </a:lnTo>
                  <a:lnTo>
                    <a:pt x="272097" y="480098"/>
                  </a:lnTo>
                  <a:lnTo>
                    <a:pt x="270179" y="490029"/>
                  </a:lnTo>
                  <a:lnTo>
                    <a:pt x="272097" y="499973"/>
                  </a:lnTo>
                  <a:lnTo>
                    <a:pt x="277329" y="507873"/>
                  </a:lnTo>
                  <a:lnTo>
                    <a:pt x="285127" y="513092"/>
                  </a:lnTo>
                  <a:lnTo>
                    <a:pt x="294690" y="514985"/>
                  </a:lnTo>
                  <a:lnTo>
                    <a:pt x="304253" y="513092"/>
                  </a:lnTo>
                  <a:lnTo>
                    <a:pt x="308254" y="510425"/>
                  </a:lnTo>
                  <a:lnTo>
                    <a:pt x="312051" y="507873"/>
                  </a:lnTo>
                  <a:lnTo>
                    <a:pt x="317284" y="499973"/>
                  </a:lnTo>
                  <a:lnTo>
                    <a:pt x="319201" y="490029"/>
                  </a:lnTo>
                  <a:close/>
                </a:path>
                <a:path w="695960" h="525144">
                  <a:moveTo>
                    <a:pt x="335864" y="376072"/>
                  </a:moveTo>
                  <a:lnTo>
                    <a:pt x="328790" y="376072"/>
                  </a:lnTo>
                  <a:lnTo>
                    <a:pt x="304495" y="397484"/>
                  </a:lnTo>
                  <a:lnTo>
                    <a:pt x="304495" y="376072"/>
                  </a:lnTo>
                  <a:lnTo>
                    <a:pt x="299491" y="376072"/>
                  </a:lnTo>
                  <a:lnTo>
                    <a:pt x="299491" y="424091"/>
                  </a:lnTo>
                  <a:lnTo>
                    <a:pt x="304495" y="424091"/>
                  </a:lnTo>
                  <a:lnTo>
                    <a:pt x="304495" y="402463"/>
                  </a:lnTo>
                  <a:lnTo>
                    <a:pt x="329069" y="424091"/>
                  </a:lnTo>
                  <a:lnTo>
                    <a:pt x="335864" y="424091"/>
                  </a:lnTo>
                  <a:lnTo>
                    <a:pt x="311708" y="402463"/>
                  </a:lnTo>
                  <a:lnTo>
                    <a:pt x="309041" y="400088"/>
                  </a:lnTo>
                  <a:lnTo>
                    <a:pt x="311950" y="397484"/>
                  </a:lnTo>
                  <a:lnTo>
                    <a:pt x="335864" y="376072"/>
                  </a:lnTo>
                  <a:close/>
                </a:path>
                <a:path w="695960" h="525144">
                  <a:moveTo>
                    <a:pt x="340156" y="244551"/>
                  </a:moveTo>
                  <a:lnTo>
                    <a:pt x="339674" y="243344"/>
                  </a:lnTo>
                  <a:lnTo>
                    <a:pt x="338823" y="243027"/>
                  </a:lnTo>
                  <a:lnTo>
                    <a:pt x="335432" y="244551"/>
                  </a:lnTo>
                  <a:lnTo>
                    <a:pt x="334695" y="244868"/>
                  </a:lnTo>
                  <a:lnTo>
                    <a:pt x="330898" y="246011"/>
                  </a:lnTo>
                  <a:lnTo>
                    <a:pt x="322199" y="247624"/>
                  </a:lnTo>
                  <a:lnTo>
                    <a:pt x="317461" y="248056"/>
                  </a:lnTo>
                  <a:lnTo>
                    <a:pt x="307276" y="248056"/>
                  </a:lnTo>
                  <a:lnTo>
                    <a:pt x="302755" y="247624"/>
                  </a:lnTo>
                  <a:lnTo>
                    <a:pt x="302552" y="247624"/>
                  </a:lnTo>
                  <a:lnTo>
                    <a:pt x="293344" y="245846"/>
                  </a:lnTo>
                  <a:lnTo>
                    <a:pt x="289293" y="244551"/>
                  </a:lnTo>
                  <a:lnTo>
                    <a:pt x="286143" y="243027"/>
                  </a:lnTo>
                  <a:lnTo>
                    <a:pt x="284467" y="243027"/>
                  </a:lnTo>
                  <a:lnTo>
                    <a:pt x="284111" y="243344"/>
                  </a:lnTo>
                  <a:lnTo>
                    <a:pt x="284175" y="245516"/>
                  </a:lnTo>
                  <a:lnTo>
                    <a:pt x="309016" y="288823"/>
                  </a:lnTo>
                  <a:lnTo>
                    <a:pt x="309308" y="289153"/>
                  </a:lnTo>
                  <a:lnTo>
                    <a:pt x="310070" y="289750"/>
                  </a:lnTo>
                  <a:lnTo>
                    <a:pt x="310743" y="290093"/>
                  </a:lnTo>
                  <a:lnTo>
                    <a:pt x="313182" y="290093"/>
                  </a:lnTo>
                  <a:lnTo>
                    <a:pt x="335927" y="252984"/>
                  </a:lnTo>
                  <a:lnTo>
                    <a:pt x="340156" y="244868"/>
                  </a:lnTo>
                  <a:lnTo>
                    <a:pt x="340156" y="244551"/>
                  </a:lnTo>
                  <a:close/>
                </a:path>
                <a:path w="695960" h="525144">
                  <a:moveTo>
                    <a:pt x="372859" y="509485"/>
                  </a:moveTo>
                  <a:lnTo>
                    <a:pt x="366344" y="509485"/>
                  </a:lnTo>
                  <a:lnTo>
                    <a:pt x="366344" y="470585"/>
                  </a:lnTo>
                  <a:lnTo>
                    <a:pt x="366344" y="466026"/>
                  </a:lnTo>
                  <a:lnTo>
                    <a:pt x="361365" y="466026"/>
                  </a:lnTo>
                  <a:lnTo>
                    <a:pt x="361365" y="470585"/>
                  </a:lnTo>
                  <a:lnTo>
                    <a:pt x="361365" y="509485"/>
                  </a:lnTo>
                  <a:lnTo>
                    <a:pt x="333883" y="509485"/>
                  </a:lnTo>
                  <a:lnTo>
                    <a:pt x="337781" y="503847"/>
                  </a:lnTo>
                  <a:lnTo>
                    <a:pt x="338582" y="494665"/>
                  </a:lnTo>
                  <a:lnTo>
                    <a:pt x="338582" y="470585"/>
                  </a:lnTo>
                  <a:lnTo>
                    <a:pt x="361365" y="470585"/>
                  </a:lnTo>
                  <a:lnTo>
                    <a:pt x="361365" y="466026"/>
                  </a:lnTo>
                  <a:lnTo>
                    <a:pt x="333590" y="466026"/>
                  </a:lnTo>
                  <a:lnTo>
                    <a:pt x="333590" y="496252"/>
                  </a:lnTo>
                  <a:lnTo>
                    <a:pt x="332143" y="505218"/>
                  </a:lnTo>
                  <a:lnTo>
                    <a:pt x="327444" y="509485"/>
                  </a:lnTo>
                  <a:lnTo>
                    <a:pt x="322745" y="509485"/>
                  </a:lnTo>
                  <a:lnTo>
                    <a:pt x="322745" y="524662"/>
                  </a:lnTo>
                  <a:lnTo>
                    <a:pt x="327736" y="524662"/>
                  </a:lnTo>
                  <a:lnTo>
                    <a:pt x="327736" y="514045"/>
                  </a:lnTo>
                  <a:lnTo>
                    <a:pt x="367868" y="514045"/>
                  </a:lnTo>
                  <a:lnTo>
                    <a:pt x="367868" y="524662"/>
                  </a:lnTo>
                  <a:lnTo>
                    <a:pt x="372859" y="524662"/>
                  </a:lnTo>
                  <a:lnTo>
                    <a:pt x="372859" y="514045"/>
                  </a:lnTo>
                  <a:lnTo>
                    <a:pt x="372859" y="509485"/>
                  </a:lnTo>
                  <a:close/>
                </a:path>
                <a:path w="695960" h="525144">
                  <a:moveTo>
                    <a:pt x="381850" y="376072"/>
                  </a:moveTo>
                  <a:lnTo>
                    <a:pt x="349034" y="376072"/>
                  </a:lnTo>
                  <a:lnTo>
                    <a:pt x="349034" y="412089"/>
                  </a:lnTo>
                  <a:lnTo>
                    <a:pt x="348170" y="419531"/>
                  </a:lnTo>
                  <a:lnTo>
                    <a:pt x="339128" y="419531"/>
                  </a:lnTo>
                  <a:lnTo>
                    <a:pt x="339128" y="424091"/>
                  </a:lnTo>
                  <a:lnTo>
                    <a:pt x="341795" y="424091"/>
                  </a:lnTo>
                  <a:lnTo>
                    <a:pt x="348830" y="421703"/>
                  </a:lnTo>
                  <a:lnTo>
                    <a:pt x="352463" y="415531"/>
                  </a:lnTo>
                  <a:lnTo>
                    <a:pt x="353822" y="407098"/>
                  </a:lnTo>
                  <a:lnTo>
                    <a:pt x="354025" y="397916"/>
                  </a:lnTo>
                  <a:lnTo>
                    <a:pt x="354025" y="380707"/>
                  </a:lnTo>
                  <a:lnTo>
                    <a:pt x="376872" y="380707"/>
                  </a:lnTo>
                  <a:lnTo>
                    <a:pt x="376872" y="424091"/>
                  </a:lnTo>
                  <a:lnTo>
                    <a:pt x="381850" y="424091"/>
                  </a:lnTo>
                  <a:lnTo>
                    <a:pt x="381850" y="380707"/>
                  </a:lnTo>
                  <a:lnTo>
                    <a:pt x="381850" y="376072"/>
                  </a:lnTo>
                  <a:close/>
                </a:path>
                <a:path w="695960" h="525144">
                  <a:moveTo>
                    <a:pt x="422973" y="466026"/>
                  </a:moveTo>
                  <a:lnTo>
                    <a:pt x="416826" y="466026"/>
                  </a:lnTo>
                  <a:lnTo>
                    <a:pt x="386880" y="507746"/>
                  </a:lnTo>
                  <a:lnTo>
                    <a:pt x="386880" y="466026"/>
                  </a:lnTo>
                  <a:lnTo>
                    <a:pt x="381901" y="466026"/>
                  </a:lnTo>
                  <a:lnTo>
                    <a:pt x="381901" y="514045"/>
                  </a:lnTo>
                  <a:lnTo>
                    <a:pt x="388124" y="514045"/>
                  </a:lnTo>
                  <a:lnTo>
                    <a:pt x="392633" y="507746"/>
                  </a:lnTo>
                  <a:lnTo>
                    <a:pt x="417969" y="472389"/>
                  </a:lnTo>
                  <a:lnTo>
                    <a:pt x="417969" y="514045"/>
                  </a:lnTo>
                  <a:lnTo>
                    <a:pt x="422973" y="514045"/>
                  </a:lnTo>
                  <a:lnTo>
                    <a:pt x="422973" y="472389"/>
                  </a:lnTo>
                  <a:lnTo>
                    <a:pt x="422973" y="466026"/>
                  </a:lnTo>
                  <a:close/>
                </a:path>
                <a:path w="695960" h="525144">
                  <a:moveTo>
                    <a:pt x="436600" y="424091"/>
                  </a:moveTo>
                  <a:lnTo>
                    <a:pt x="431558" y="412597"/>
                  </a:lnTo>
                  <a:lnTo>
                    <a:pt x="429564" y="408038"/>
                  </a:lnTo>
                  <a:lnTo>
                    <a:pt x="424230" y="395884"/>
                  </a:lnTo>
                  <a:lnTo>
                    <a:pt x="424230" y="408038"/>
                  </a:lnTo>
                  <a:lnTo>
                    <a:pt x="400659" y="408038"/>
                  </a:lnTo>
                  <a:lnTo>
                    <a:pt x="412445" y="381279"/>
                  </a:lnTo>
                  <a:lnTo>
                    <a:pt x="424230" y="408038"/>
                  </a:lnTo>
                  <a:lnTo>
                    <a:pt x="424230" y="395884"/>
                  </a:lnTo>
                  <a:lnTo>
                    <a:pt x="417830" y="381279"/>
                  </a:lnTo>
                  <a:lnTo>
                    <a:pt x="415556" y="376072"/>
                  </a:lnTo>
                  <a:lnTo>
                    <a:pt x="409409" y="376072"/>
                  </a:lnTo>
                  <a:lnTo>
                    <a:pt x="388289" y="424091"/>
                  </a:lnTo>
                  <a:lnTo>
                    <a:pt x="393573" y="424091"/>
                  </a:lnTo>
                  <a:lnTo>
                    <a:pt x="398640" y="412597"/>
                  </a:lnTo>
                  <a:lnTo>
                    <a:pt x="426262" y="412597"/>
                  </a:lnTo>
                  <a:lnTo>
                    <a:pt x="431317" y="424091"/>
                  </a:lnTo>
                  <a:lnTo>
                    <a:pt x="436600" y="424091"/>
                  </a:lnTo>
                  <a:close/>
                </a:path>
                <a:path w="695960" h="525144">
                  <a:moveTo>
                    <a:pt x="470547" y="466026"/>
                  </a:moveTo>
                  <a:lnTo>
                    <a:pt x="431292" y="466026"/>
                  </a:lnTo>
                  <a:lnTo>
                    <a:pt x="431292" y="470585"/>
                  </a:lnTo>
                  <a:lnTo>
                    <a:pt x="448424" y="470585"/>
                  </a:lnTo>
                  <a:lnTo>
                    <a:pt x="448424" y="514045"/>
                  </a:lnTo>
                  <a:lnTo>
                    <a:pt x="453402" y="514045"/>
                  </a:lnTo>
                  <a:lnTo>
                    <a:pt x="453402" y="470585"/>
                  </a:lnTo>
                  <a:lnTo>
                    <a:pt x="470547" y="470585"/>
                  </a:lnTo>
                  <a:lnTo>
                    <a:pt x="470547" y="466026"/>
                  </a:lnTo>
                  <a:close/>
                </a:path>
                <a:path w="695960" h="525144">
                  <a:moveTo>
                    <a:pt x="484098" y="387362"/>
                  </a:moveTo>
                  <a:lnTo>
                    <a:pt x="480339" y="380123"/>
                  </a:lnTo>
                  <a:lnTo>
                    <a:pt x="479729" y="379691"/>
                  </a:lnTo>
                  <a:lnTo>
                    <a:pt x="473329" y="375132"/>
                  </a:lnTo>
                  <a:lnTo>
                    <a:pt x="463931" y="375132"/>
                  </a:lnTo>
                  <a:lnTo>
                    <a:pt x="454228" y="377050"/>
                  </a:lnTo>
                  <a:lnTo>
                    <a:pt x="446430" y="382320"/>
                  </a:lnTo>
                  <a:lnTo>
                    <a:pt x="441236" y="390232"/>
                  </a:lnTo>
                  <a:lnTo>
                    <a:pt x="439343" y="400088"/>
                  </a:lnTo>
                  <a:lnTo>
                    <a:pt x="441236" y="409930"/>
                  </a:lnTo>
                  <a:lnTo>
                    <a:pt x="446430" y="417842"/>
                  </a:lnTo>
                  <a:lnTo>
                    <a:pt x="454228" y="423113"/>
                  </a:lnTo>
                  <a:lnTo>
                    <a:pt x="463931" y="425030"/>
                  </a:lnTo>
                  <a:lnTo>
                    <a:pt x="473329" y="425030"/>
                  </a:lnTo>
                  <a:lnTo>
                    <a:pt x="479729" y="420471"/>
                  </a:lnTo>
                  <a:lnTo>
                    <a:pt x="480339" y="420039"/>
                  </a:lnTo>
                  <a:lnTo>
                    <a:pt x="484098" y="412813"/>
                  </a:lnTo>
                  <a:lnTo>
                    <a:pt x="478599" y="412813"/>
                  </a:lnTo>
                  <a:lnTo>
                    <a:pt x="475564" y="417296"/>
                  </a:lnTo>
                  <a:lnTo>
                    <a:pt x="470725" y="420471"/>
                  </a:lnTo>
                  <a:lnTo>
                    <a:pt x="463931" y="420471"/>
                  </a:lnTo>
                  <a:lnTo>
                    <a:pt x="456107" y="418947"/>
                  </a:lnTo>
                  <a:lnTo>
                    <a:pt x="449897" y="414705"/>
                  </a:lnTo>
                  <a:lnTo>
                    <a:pt x="445808" y="408241"/>
                  </a:lnTo>
                  <a:lnTo>
                    <a:pt x="444334" y="400088"/>
                  </a:lnTo>
                  <a:lnTo>
                    <a:pt x="445808" y="391922"/>
                  </a:lnTo>
                  <a:lnTo>
                    <a:pt x="449897" y="385470"/>
                  </a:lnTo>
                  <a:lnTo>
                    <a:pt x="456107" y="381215"/>
                  </a:lnTo>
                  <a:lnTo>
                    <a:pt x="463931" y="379691"/>
                  </a:lnTo>
                  <a:lnTo>
                    <a:pt x="470725" y="379691"/>
                  </a:lnTo>
                  <a:lnTo>
                    <a:pt x="475564" y="382879"/>
                  </a:lnTo>
                  <a:lnTo>
                    <a:pt x="478599" y="387362"/>
                  </a:lnTo>
                  <a:lnTo>
                    <a:pt x="484098" y="387362"/>
                  </a:lnTo>
                  <a:close/>
                </a:path>
                <a:path w="695960" h="525144">
                  <a:moveTo>
                    <a:pt x="510819" y="466026"/>
                  </a:moveTo>
                  <a:lnTo>
                    <a:pt x="478866" y="466026"/>
                  </a:lnTo>
                  <a:lnTo>
                    <a:pt x="478866" y="514045"/>
                  </a:lnTo>
                  <a:lnTo>
                    <a:pt x="510819" y="514045"/>
                  </a:lnTo>
                  <a:lnTo>
                    <a:pt x="510819" y="509485"/>
                  </a:lnTo>
                  <a:lnTo>
                    <a:pt x="483844" y="509485"/>
                  </a:lnTo>
                  <a:lnTo>
                    <a:pt x="483844" y="492353"/>
                  </a:lnTo>
                  <a:lnTo>
                    <a:pt x="510311" y="492353"/>
                  </a:lnTo>
                  <a:lnTo>
                    <a:pt x="510311" y="487794"/>
                  </a:lnTo>
                  <a:lnTo>
                    <a:pt x="483844" y="487794"/>
                  </a:lnTo>
                  <a:lnTo>
                    <a:pt x="483844" y="470585"/>
                  </a:lnTo>
                  <a:lnTo>
                    <a:pt x="510819" y="470585"/>
                  </a:lnTo>
                  <a:lnTo>
                    <a:pt x="510819" y="466026"/>
                  </a:lnTo>
                  <a:close/>
                </a:path>
                <a:path w="695960" h="525144">
                  <a:moveTo>
                    <a:pt x="535508" y="387362"/>
                  </a:moveTo>
                  <a:lnTo>
                    <a:pt x="531749" y="380123"/>
                  </a:lnTo>
                  <a:lnTo>
                    <a:pt x="531139" y="379691"/>
                  </a:lnTo>
                  <a:lnTo>
                    <a:pt x="524738" y="375132"/>
                  </a:lnTo>
                  <a:lnTo>
                    <a:pt x="515340" y="375132"/>
                  </a:lnTo>
                  <a:lnTo>
                    <a:pt x="505637" y="377050"/>
                  </a:lnTo>
                  <a:lnTo>
                    <a:pt x="497840" y="382320"/>
                  </a:lnTo>
                  <a:lnTo>
                    <a:pt x="492645" y="390232"/>
                  </a:lnTo>
                  <a:lnTo>
                    <a:pt x="490753" y="400088"/>
                  </a:lnTo>
                  <a:lnTo>
                    <a:pt x="492645" y="409930"/>
                  </a:lnTo>
                  <a:lnTo>
                    <a:pt x="497840" y="417842"/>
                  </a:lnTo>
                  <a:lnTo>
                    <a:pt x="505637" y="423113"/>
                  </a:lnTo>
                  <a:lnTo>
                    <a:pt x="515340" y="425030"/>
                  </a:lnTo>
                  <a:lnTo>
                    <a:pt x="524738" y="425030"/>
                  </a:lnTo>
                  <a:lnTo>
                    <a:pt x="531139" y="420471"/>
                  </a:lnTo>
                  <a:lnTo>
                    <a:pt x="531749" y="420039"/>
                  </a:lnTo>
                  <a:lnTo>
                    <a:pt x="535508" y="412813"/>
                  </a:lnTo>
                  <a:lnTo>
                    <a:pt x="530009" y="412813"/>
                  </a:lnTo>
                  <a:lnTo>
                    <a:pt x="526973" y="417296"/>
                  </a:lnTo>
                  <a:lnTo>
                    <a:pt x="522135" y="420471"/>
                  </a:lnTo>
                  <a:lnTo>
                    <a:pt x="515340" y="420471"/>
                  </a:lnTo>
                  <a:lnTo>
                    <a:pt x="507517" y="418947"/>
                  </a:lnTo>
                  <a:lnTo>
                    <a:pt x="501307" y="414705"/>
                  </a:lnTo>
                  <a:lnTo>
                    <a:pt x="497217" y="408241"/>
                  </a:lnTo>
                  <a:lnTo>
                    <a:pt x="495744" y="400088"/>
                  </a:lnTo>
                  <a:lnTo>
                    <a:pt x="497217" y="391922"/>
                  </a:lnTo>
                  <a:lnTo>
                    <a:pt x="501307" y="385470"/>
                  </a:lnTo>
                  <a:lnTo>
                    <a:pt x="507517" y="381215"/>
                  </a:lnTo>
                  <a:lnTo>
                    <a:pt x="515340" y="379691"/>
                  </a:lnTo>
                  <a:lnTo>
                    <a:pt x="522135" y="379691"/>
                  </a:lnTo>
                  <a:lnTo>
                    <a:pt x="526973" y="382879"/>
                  </a:lnTo>
                  <a:lnTo>
                    <a:pt x="530009" y="387362"/>
                  </a:lnTo>
                  <a:lnTo>
                    <a:pt x="535508" y="387362"/>
                  </a:lnTo>
                  <a:close/>
                </a:path>
                <a:path w="695960" h="525144">
                  <a:moveTo>
                    <a:pt x="559549" y="466026"/>
                  </a:moveTo>
                  <a:lnTo>
                    <a:pt x="526732" y="466026"/>
                  </a:lnTo>
                  <a:lnTo>
                    <a:pt x="526732" y="502031"/>
                  </a:lnTo>
                  <a:lnTo>
                    <a:pt x="525856" y="509485"/>
                  </a:lnTo>
                  <a:lnTo>
                    <a:pt x="516813" y="509485"/>
                  </a:lnTo>
                  <a:lnTo>
                    <a:pt x="516813" y="514045"/>
                  </a:lnTo>
                  <a:lnTo>
                    <a:pt x="519493" y="514045"/>
                  </a:lnTo>
                  <a:lnTo>
                    <a:pt x="526529" y="511644"/>
                  </a:lnTo>
                  <a:lnTo>
                    <a:pt x="530161" y="505485"/>
                  </a:lnTo>
                  <a:lnTo>
                    <a:pt x="531520" y="497052"/>
                  </a:lnTo>
                  <a:lnTo>
                    <a:pt x="531723" y="487857"/>
                  </a:lnTo>
                  <a:lnTo>
                    <a:pt x="531723" y="470662"/>
                  </a:lnTo>
                  <a:lnTo>
                    <a:pt x="554558" y="470662"/>
                  </a:lnTo>
                  <a:lnTo>
                    <a:pt x="554558" y="514045"/>
                  </a:lnTo>
                  <a:lnTo>
                    <a:pt x="559549" y="514045"/>
                  </a:lnTo>
                  <a:lnTo>
                    <a:pt x="559549" y="470662"/>
                  </a:lnTo>
                  <a:lnTo>
                    <a:pt x="559549" y="466026"/>
                  </a:lnTo>
                  <a:close/>
                </a:path>
                <a:path w="695960" h="525144">
                  <a:moveTo>
                    <a:pt x="585698" y="376072"/>
                  </a:moveTo>
                  <a:lnTo>
                    <a:pt x="580707" y="376072"/>
                  </a:lnTo>
                  <a:lnTo>
                    <a:pt x="580707" y="397840"/>
                  </a:lnTo>
                  <a:lnTo>
                    <a:pt x="550189" y="397840"/>
                  </a:lnTo>
                  <a:lnTo>
                    <a:pt x="550189" y="376072"/>
                  </a:lnTo>
                  <a:lnTo>
                    <a:pt x="545198" y="376072"/>
                  </a:lnTo>
                  <a:lnTo>
                    <a:pt x="545198" y="424091"/>
                  </a:lnTo>
                  <a:lnTo>
                    <a:pt x="550189" y="424091"/>
                  </a:lnTo>
                  <a:lnTo>
                    <a:pt x="550189" y="402399"/>
                  </a:lnTo>
                  <a:lnTo>
                    <a:pt x="580707" y="402399"/>
                  </a:lnTo>
                  <a:lnTo>
                    <a:pt x="580707" y="424091"/>
                  </a:lnTo>
                  <a:lnTo>
                    <a:pt x="585698" y="424091"/>
                  </a:lnTo>
                  <a:lnTo>
                    <a:pt x="585698" y="402399"/>
                  </a:lnTo>
                  <a:lnTo>
                    <a:pt x="585698" y="397840"/>
                  </a:lnTo>
                  <a:lnTo>
                    <a:pt x="585698" y="376072"/>
                  </a:lnTo>
                  <a:close/>
                </a:path>
                <a:path w="695960" h="525144">
                  <a:moveTo>
                    <a:pt x="604393" y="466026"/>
                  </a:moveTo>
                  <a:lnTo>
                    <a:pt x="572427" y="466026"/>
                  </a:lnTo>
                  <a:lnTo>
                    <a:pt x="572427" y="514045"/>
                  </a:lnTo>
                  <a:lnTo>
                    <a:pt x="604393" y="514045"/>
                  </a:lnTo>
                  <a:lnTo>
                    <a:pt x="604393" y="509485"/>
                  </a:lnTo>
                  <a:lnTo>
                    <a:pt x="577418" y="509485"/>
                  </a:lnTo>
                  <a:lnTo>
                    <a:pt x="577418" y="492353"/>
                  </a:lnTo>
                  <a:lnTo>
                    <a:pt x="603885" y="492353"/>
                  </a:lnTo>
                  <a:lnTo>
                    <a:pt x="603885" y="487794"/>
                  </a:lnTo>
                  <a:lnTo>
                    <a:pt x="577418" y="487794"/>
                  </a:lnTo>
                  <a:lnTo>
                    <a:pt x="577418" y="470585"/>
                  </a:lnTo>
                  <a:lnTo>
                    <a:pt x="604393" y="470585"/>
                  </a:lnTo>
                  <a:lnTo>
                    <a:pt x="604393" y="466026"/>
                  </a:lnTo>
                  <a:close/>
                </a:path>
                <a:path w="695960" h="525144">
                  <a:moveTo>
                    <a:pt x="634936" y="402831"/>
                  </a:moveTo>
                  <a:lnTo>
                    <a:pt x="633603" y="401091"/>
                  </a:lnTo>
                  <a:lnTo>
                    <a:pt x="630097" y="396544"/>
                  </a:lnTo>
                  <a:lnTo>
                    <a:pt x="629945" y="396544"/>
                  </a:lnTo>
                  <a:lnTo>
                    <a:pt x="629945" y="404126"/>
                  </a:lnTo>
                  <a:lnTo>
                    <a:pt x="629945" y="416496"/>
                  </a:lnTo>
                  <a:lnTo>
                    <a:pt x="625754" y="419531"/>
                  </a:lnTo>
                  <a:lnTo>
                    <a:pt x="603554" y="419531"/>
                  </a:lnTo>
                  <a:lnTo>
                    <a:pt x="603554" y="401091"/>
                  </a:lnTo>
                  <a:lnTo>
                    <a:pt x="625754" y="401091"/>
                  </a:lnTo>
                  <a:lnTo>
                    <a:pt x="629945" y="404126"/>
                  </a:lnTo>
                  <a:lnTo>
                    <a:pt x="629945" y="396544"/>
                  </a:lnTo>
                  <a:lnTo>
                    <a:pt x="603554" y="396544"/>
                  </a:lnTo>
                  <a:lnTo>
                    <a:pt x="603554" y="376072"/>
                  </a:lnTo>
                  <a:lnTo>
                    <a:pt x="598563" y="376072"/>
                  </a:lnTo>
                  <a:lnTo>
                    <a:pt x="598563" y="424091"/>
                  </a:lnTo>
                  <a:lnTo>
                    <a:pt x="630097" y="424091"/>
                  </a:lnTo>
                  <a:lnTo>
                    <a:pt x="633603" y="419531"/>
                  </a:lnTo>
                  <a:lnTo>
                    <a:pt x="634936" y="417804"/>
                  </a:lnTo>
                  <a:lnTo>
                    <a:pt x="634936" y="402831"/>
                  </a:lnTo>
                  <a:close/>
                </a:path>
                <a:path w="695960" h="525144">
                  <a:moveTo>
                    <a:pt x="647522" y="376072"/>
                  </a:moveTo>
                  <a:lnTo>
                    <a:pt x="642531" y="376072"/>
                  </a:lnTo>
                  <a:lnTo>
                    <a:pt x="642531" y="424091"/>
                  </a:lnTo>
                  <a:lnTo>
                    <a:pt x="647522" y="424091"/>
                  </a:lnTo>
                  <a:lnTo>
                    <a:pt x="647522" y="376072"/>
                  </a:lnTo>
                  <a:close/>
                </a:path>
                <a:path w="695960" h="525144">
                  <a:moveTo>
                    <a:pt x="649655" y="450989"/>
                  </a:moveTo>
                  <a:lnTo>
                    <a:pt x="645096" y="450989"/>
                  </a:lnTo>
                  <a:lnTo>
                    <a:pt x="644525" y="455041"/>
                  </a:lnTo>
                  <a:lnTo>
                    <a:pt x="640753" y="458508"/>
                  </a:lnTo>
                  <a:lnTo>
                    <a:pt x="631786" y="458508"/>
                  </a:lnTo>
                  <a:lnTo>
                    <a:pt x="628040" y="455041"/>
                  </a:lnTo>
                  <a:lnTo>
                    <a:pt x="627456" y="450989"/>
                  </a:lnTo>
                  <a:lnTo>
                    <a:pt x="622896" y="450989"/>
                  </a:lnTo>
                  <a:lnTo>
                    <a:pt x="623481" y="457415"/>
                  </a:lnTo>
                  <a:lnTo>
                    <a:pt x="629119" y="462915"/>
                  </a:lnTo>
                  <a:lnTo>
                    <a:pt x="643432" y="462915"/>
                  </a:lnTo>
                  <a:lnTo>
                    <a:pt x="647954" y="458508"/>
                  </a:lnTo>
                  <a:lnTo>
                    <a:pt x="649071" y="457415"/>
                  </a:lnTo>
                  <a:lnTo>
                    <a:pt x="649655" y="450989"/>
                  </a:lnTo>
                  <a:close/>
                </a:path>
                <a:path w="695960" h="525144">
                  <a:moveTo>
                    <a:pt x="656805" y="466026"/>
                  </a:moveTo>
                  <a:lnTo>
                    <a:pt x="650659" y="466026"/>
                  </a:lnTo>
                  <a:lnTo>
                    <a:pt x="620725" y="507746"/>
                  </a:lnTo>
                  <a:lnTo>
                    <a:pt x="620725" y="466026"/>
                  </a:lnTo>
                  <a:lnTo>
                    <a:pt x="615734" y="466026"/>
                  </a:lnTo>
                  <a:lnTo>
                    <a:pt x="615734" y="514045"/>
                  </a:lnTo>
                  <a:lnTo>
                    <a:pt x="621957" y="514045"/>
                  </a:lnTo>
                  <a:lnTo>
                    <a:pt x="626465" y="507746"/>
                  </a:lnTo>
                  <a:lnTo>
                    <a:pt x="651827" y="472389"/>
                  </a:lnTo>
                  <a:lnTo>
                    <a:pt x="651827" y="514045"/>
                  </a:lnTo>
                  <a:lnTo>
                    <a:pt x="656805" y="514045"/>
                  </a:lnTo>
                  <a:lnTo>
                    <a:pt x="656805" y="472389"/>
                  </a:lnTo>
                  <a:lnTo>
                    <a:pt x="656805" y="466026"/>
                  </a:lnTo>
                  <a:close/>
                </a:path>
                <a:path w="695960" h="525144">
                  <a:moveTo>
                    <a:pt x="682739" y="85077"/>
                  </a:moveTo>
                  <a:lnTo>
                    <a:pt x="678243" y="62953"/>
                  </a:lnTo>
                  <a:lnTo>
                    <a:pt x="677951" y="61518"/>
                  </a:lnTo>
                  <a:lnTo>
                    <a:pt x="676871" y="56197"/>
                  </a:lnTo>
                  <a:lnTo>
                    <a:pt x="676795" y="55816"/>
                  </a:lnTo>
                  <a:lnTo>
                    <a:pt x="676046" y="52171"/>
                  </a:lnTo>
                  <a:lnTo>
                    <a:pt x="674649" y="50101"/>
                  </a:lnTo>
                  <a:lnTo>
                    <a:pt x="670801" y="44399"/>
                  </a:lnTo>
                  <a:lnTo>
                    <a:pt x="666940" y="38684"/>
                  </a:lnTo>
                  <a:lnTo>
                    <a:pt x="663028" y="32905"/>
                  </a:lnTo>
                  <a:lnTo>
                    <a:pt x="659180" y="27190"/>
                  </a:lnTo>
                  <a:lnTo>
                    <a:pt x="657847" y="25222"/>
                  </a:lnTo>
                  <a:lnTo>
                    <a:pt x="643826" y="15748"/>
                  </a:lnTo>
                  <a:lnTo>
                    <a:pt x="630897" y="7010"/>
                  </a:lnTo>
                  <a:lnTo>
                    <a:pt x="609866" y="2743"/>
                  </a:lnTo>
                  <a:lnTo>
                    <a:pt x="609866" y="85966"/>
                  </a:lnTo>
                  <a:lnTo>
                    <a:pt x="608050" y="94907"/>
                  </a:lnTo>
                  <a:lnTo>
                    <a:pt x="603110" y="102222"/>
                  </a:lnTo>
                  <a:lnTo>
                    <a:pt x="595782" y="107162"/>
                  </a:lnTo>
                  <a:lnTo>
                    <a:pt x="586854" y="108978"/>
                  </a:lnTo>
                  <a:lnTo>
                    <a:pt x="555383" y="108978"/>
                  </a:lnTo>
                  <a:lnTo>
                    <a:pt x="555383" y="107162"/>
                  </a:lnTo>
                  <a:lnTo>
                    <a:pt x="555383" y="101460"/>
                  </a:lnTo>
                  <a:lnTo>
                    <a:pt x="555383" y="62953"/>
                  </a:lnTo>
                  <a:lnTo>
                    <a:pt x="586854" y="62953"/>
                  </a:lnTo>
                  <a:lnTo>
                    <a:pt x="609866" y="85966"/>
                  </a:lnTo>
                  <a:lnTo>
                    <a:pt x="609866" y="2743"/>
                  </a:lnTo>
                  <a:lnTo>
                    <a:pt x="597992" y="330"/>
                  </a:lnTo>
                  <a:lnTo>
                    <a:pt x="509079" y="330"/>
                  </a:lnTo>
                  <a:lnTo>
                    <a:pt x="509079" y="15748"/>
                  </a:lnTo>
                  <a:lnTo>
                    <a:pt x="509079" y="21463"/>
                  </a:lnTo>
                  <a:lnTo>
                    <a:pt x="509079" y="215646"/>
                  </a:lnTo>
                  <a:lnTo>
                    <a:pt x="488403" y="215646"/>
                  </a:lnTo>
                  <a:lnTo>
                    <a:pt x="488403" y="209931"/>
                  </a:lnTo>
                  <a:lnTo>
                    <a:pt x="509079" y="209931"/>
                  </a:lnTo>
                  <a:lnTo>
                    <a:pt x="509079" y="192798"/>
                  </a:lnTo>
                  <a:lnTo>
                    <a:pt x="500164" y="192798"/>
                  </a:lnTo>
                  <a:lnTo>
                    <a:pt x="500164" y="198526"/>
                  </a:lnTo>
                  <a:lnTo>
                    <a:pt x="500164" y="204241"/>
                  </a:lnTo>
                  <a:lnTo>
                    <a:pt x="488403" y="204241"/>
                  </a:lnTo>
                  <a:lnTo>
                    <a:pt x="488403" y="198526"/>
                  </a:lnTo>
                  <a:lnTo>
                    <a:pt x="500164" y="198526"/>
                  </a:lnTo>
                  <a:lnTo>
                    <a:pt x="500164" y="192798"/>
                  </a:lnTo>
                  <a:lnTo>
                    <a:pt x="488403" y="192798"/>
                  </a:lnTo>
                  <a:lnTo>
                    <a:pt x="488403" y="187096"/>
                  </a:lnTo>
                  <a:lnTo>
                    <a:pt x="509079" y="187096"/>
                  </a:lnTo>
                  <a:lnTo>
                    <a:pt x="509079" y="181394"/>
                  </a:lnTo>
                  <a:lnTo>
                    <a:pt x="488403" y="181394"/>
                  </a:lnTo>
                  <a:lnTo>
                    <a:pt x="488403" y="175679"/>
                  </a:lnTo>
                  <a:lnTo>
                    <a:pt x="509079" y="175679"/>
                  </a:lnTo>
                  <a:lnTo>
                    <a:pt x="509079" y="158559"/>
                  </a:lnTo>
                  <a:lnTo>
                    <a:pt x="500164" y="158559"/>
                  </a:lnTo>
                  <a:lnTo>
                    <a:pt x="500164" y="164274"/>
                  </a:lnTo>
                  <a:lnTo>
                    <a:pt x="500164" y="169989"/>
                  </a:lnTo>
                  <a:lnTo>
                    <a:pt x="488403" y="169989"/>
                  </a:lnTo>
                  <a:lnTo>
                    <a:pt x="488403" y="164274"/>
                  </a:lnTo>
                  <a:lnTo>
                    <a:pt x="500164" y="164274"/>
                  </a:lnTo>
                  <a:lnTo>
                    <a:pt x="500164" y="158559"/>
                  </a:lnTo>
                  <a:lnTo>
                    <a:pt x="488403" y="158559"/>
                  </a:lnTo>
                  <a:lnTo>
                    <a:pt x="488403" y="152844"/>
                  </a:lnTo>
                  <a:lnTo>
                    <a:pt x="509079" y="152844"/>
                  </a:lnTo>
                  <a:lnTo>
                    <a:pt x="509079" y="135712"/>
                  </a:lnTo>
                  <a:lnTo>
                    <a:pt x="500164" y="135712"/>
                  </a:lnTo>
                  <a:lnTo>
                    <a:pt x="500164" y="141427"/>
                  </a:lnTo>
                  <a:lnTo>
                    <a:pt x="500164" y="147142"/>
                  </a:lnTo>
                  <a:lnTo>
                    <a:pt x="488403" y="147142"/>
                  </a:lnTo>
                  <a:lnTo>
                    <a:pt x="488403" y="141427"/>
                  </a:lnTo>
                  <a:lnTo>
                    <a:pt x="500164" y="141427"/>
                  </a:lnTo>
                  <a:lnTo>
                    <a:pt x="500164" y="135712"/>
                  </a:lnTo>
                  <a:lnTo>
                    <a:pt x="488403" y="135712"/>
                  </a:lnTo>
                  <a:lnTo>
                    <a:pt x="488403" y="129997"/>
                  </a:lnTo>
                  <a:lnTo>
                    <a:pt x="509079" y="129997"/>
                  </a:lnTo>
                  <a:lnTo>
                    <a:pt x="509079" y="112877"/>
                  </a:lnTo>
                  <a:lnTo>
                    <a:pt x="500164" y="112877"/>
                  </a:lnTo>
                  <a:lnTo>
                    <a:pt x="500164" y="118605"/>
                  </a:lnTo>
                  <a:lnTo>
                    <a:pt x="500164" y="124320"/>
                  </a:lnTo>
                  <a:lnTo>
                    <a:pt x="488403" y="124320"/>
                  </a:lnTo>
                  <a:lnTo>
                    <a:pt x="488403" y="118605"/>
                  </a:lnTo>
                  <a:lnTo>
                    <a:pt x="500164" y="118605"/>
                  </a:lnTo>
                  <a:lnTo>
                    <a:pt x="500164" y="112877"/>
                  </a:lnTo>
                  <a:lnTo>
                    <a:pt x="488403" y="112877"/>
                  </a:lnTo>
                  <a:lnTo>
                    <a:pt x="488403" y="107162"/>
                  </a:lnTo>
                  <a:lnTo>
                    <a:pt x="509079" y="107162"/>
                  </a:lnTo>
                  <a:lnTo>
                    <a:pt x="509079" y="90068"/>
                  </a:lnTo>
                  <a:lnTo>
                    <a:pt x="500164" y="90068"/>
                  </a:lnTo>
                  <a:lnTo>
                    <a:pt x="500164" y="95758"/>
                  </a:lnTo>
                  <a:lnTo>
                    <a:pt x="500164" y="101460"/>
                  </a:lnTo>
                  <a:lnTo>
                    <a:pt x="488403" y="101460"/>
                  </a:lnTo>
                  <a:lnTo>
                    <a:pt x="488403" y="95758"/>
                  </a:lnTo>
                  <a:lnTo>
                    <a:pt x="500164" y="95758"/>
                  </a:lnTo>
                  <a:lnTo>
                    <a:pt x="500164" y="90068"/>
                  </a:lnTo>
                  <a:lnTo>
                    <a:pt x="488403" y="90068"/>
                  </a:lnTo>
                  <a:lnTo>
                    <a:pt x="488403" y="84353"/>
                  </a:lnTo>
                  <a:lnTo>
                    <a:pt x="509079" y="84353"/>
                  </a:lnTo>
                  <a:lnTo>
                    <a:pt x="509079" y="67221"/>
                  </a:lnTo>
                  <a:lnTo>
                    <a:pt x="500164" y="67221"/>
                  </a:lnTo>
                  <a:lnTo>
                    <a:pt x="500164" y="72948"/>
                  </a:lnTo>
                  <a:lnTo>
                    <a:pt x="500164" y="78663"/>
                  </a:lnTo>
                  <a:lnTo>
                    <a:pt x="488403" y="78663"/>
                  </a:lnTo>
                  <a:lnTo>
                    <a:pt x="488403" y="72948"/>
                  </a:lnTo>
                  <a:lnTo>
                    <a:pt x="500164" y="72948"/>
                  </a:lnTo>
                  <a:lnTo>
                    <a:pt x="500164" y="67221"/>
                  </a:lnTo>
                  <a:lnTo>
                    <a:pt x="488403" y="67221"/>
                  </a:lnTo>
                  <a:lnTo>
                    <a:pt x="488403" y="61518"/>
                  </a:lnTo>
                  <a:lnTo>
                    <a:pt x="509079" y="61518"/>
                  </a:lnTo>
                  <a:lnTo>
                    <a:pt x="509079" y="44399"/>
                  </a:lnTo>
                  <a:lnTo>
                    <a:pt x="500164" y="44399"/>
                  </a:lnTo>
                  <a:lnTo>
                    <a:pt x="500164" y="50101"/>
                  </a:lnTo>
                  <a:lnTo>
                    <a:pt x="500164" y="55816"/>
                  </a:lnTo>
                  <a:lnTo>
                    <a:pt x="488403" y="55816"/>
                  </a:lnTo>
                  <a:lnTo>
                    <a:pt x="488403" y="50101"/>
                  </a:lnTo>
                  <a:lnTo>
                    <a:pt x="500164" y="50101"/>
                  </a:lnTo>
                  <a:lnTo>
                    <a:pt x="500164" y="44399"/>
                  </a:lnTo>
                  <a:lnTo>
                    <a:pt x="488403" y="44399"/>
                  </a:lnTo>
                  <a:lnTo>
                    <a:pt x="488403" y="38684"/>
                  </a:lnTo>
                  <a:lnTo>
                    <a:pt x="509079" y="38684"/>
                  </a:lnTo>
                  <a:lnTo>
                    <a:pt x="509079" y="21463"/>
                  </a:lnTo>
                  <a:lnTo>
                    <a:pt x="500164" y="21463"/>
                  </a:lnTo>
                  <a:lnTo>
                    <a:pt x="500164" y="27190"/>
                  </a:lnTo>
                  <a:lnTo>
                    <a:pt x="500164" y="32905"/>
                  </a:lnTo>
                  <a:lnTo>
                    <a:pt x="488403" y="32905"/>
                  </a:lnTo>
                  <a:lnTo>
                    <a:pt x="488403" y="27190"/>
                  </a:lnTo>
                  <a:lnTo>
                    <a:pt x="500164" y="27190"/>
                  </a:lnTo>
                  <a:lnTo>
                    <a:pt x="500164" y="21463"/>
                  </a:lnTo>
                  <a:lnTo>
                    <a:pt x="488403" y="21463"/>
                  </a:lnTo>
                  <a:lnTo>
                    <a:pt x="488403" y="15748"/>
                  </a:lnTo>
                  <a:lnTo>
                    <a:pt x="509079" y="15748"/>
                  </a:lnTo>
                  <a:lnTo>
                    <a:pt x="509079" y="330"/>
                  </a:lnTo>
                  <a:lnTo>
                    <a:pt x="479780" y="330"/>
                  </a:lnTo>
                  <a:lnTo>
                    <a:pt x="479780" y="21463"/>
                  </a:lnTo>
                  <a:lnTo>
                    <a:pt x="479780" y="207645"/>
                  </a:lnTo>
                  <a:lnTo>
                    <a:pt x="445211" y="148653"/>
                  </a:lnTo>
                  <a:lnTo>
                    <a:pt x="424954" y="114071"/>
                  </a:lnTo>
                  <a:lnTo>
                    <a:pt x="443877" y="82067"/>
                  </a:lnTo>
                  <a:lnTo>
                    <a:pt x="479717" y="21463"/>
                  </a:lnTo>
                  <a:lnTo>
                    <a:pt x="479780" y="330"/>
                  </a:lnTo>
                  <a:lnTo>
                    <a:pt x="413219" y="330"/>
                  </a:lnTo>
                  <a:lnTo>
                    <a:pt x="365785" y="82067"/>
                  </a:lnTo>
                  <a:lnTo>
                    <a:pt x="350189" y="82067"/>
                  </a:lnTo>
                  <a:lnTo>
                    <a:pt x="350189" y="72580"/>
                  </a:lnTo>
                  <a:lnTo>
                    <a:pt x="350189" y="71894"/>
                  </a:lnTo>
                  <a:lnTo>
                    <a:pt x="350189" y="50647"/>
                  </a:lnTo>
                  <a:lnTo>
                    <a:pt x="350189" y="0"/>
                  </a:lnTo>
                  <a:lnTo>
                    <a:pt x="274066" y="152"/>
                  </a:lnTo>
                  <a:lnTo>
                    <a:pt x="274066" y="50647"/>
                  </a:lnTo>
                  <a:lnTo>
                    <a:pt x="271551" y="47548"/>
                  </a:lnTo>
                  <a:lnTo>
                    <a:pt x="268795" y="44602"/>
                  </a:lnTo>
                  <a:lnTo>
                    <a:pt x="265811" y="41808"/>
                  </a:lnTo>
                  <a:lnTo>
                    <a:pt x="250367" y="30035"/>
                  </a:lnTo>
                  <a:lnTo>
                    <a:pt x="232244" y="21094"/>
                  </a:lnTo>
                  <a:lnTo>
                    <a:pt x="221132" y="17830"/>
                  </a:lnTo>
                  <a:lnTo>
                    <a:pt x="221132" y="113842"/>
                  </a:lnTo>
                  <a:lnTo>
                    <a:pt x="218617" y="128181"/>
                  </a:lnTo>
                  <a:lnTo>
                    <a:pt x="211645" y="140436"/>
                  </a:lnTo>
                  <a:lnTo>
                    <a:pt x="201142" y="149707"/>
                  </a:lnTo>
                  <a:lnTo>
                    <a:pt x="187998" y="155105"/>
                  </a:lnTo>
                  <a:lnTo>
                    <a:pt x="187998" y="72580"/>
                  </a:lnTo>
                  <a:lnTo>
                    <a:pt x="201142" y="77965"/>
                  </a:lnTo>
                  <a:lnTo>
                    <a:pt x="211645" y="87249"/>
                  </a:lnTo>
                  <a:lnTo>
                    <a:pt x="218617" y="99504"/>
                  </a:lnTo>
                  <a:lnTo>
                    <a:pt x="221132" y="113842"/>
                  </a:lnTo>
                  <a:lnTo>
                    <a:pt x="221132" y="17830"/>
                  </a:lnTo>
                  <a:lnTo>
                    <a:pt x="211455" y="14986"/>
                  </a:lnTo>
                  <a:lnTo>
                    <a:pt x="187998" y="11684"/>
                  </a:lnTo>
                  <a:lnTo>
                    <a:pt x="187998" y="1663"/>
                  </a:lnTo>
                  <a:lnTo>
                    <a:pt x="120281" y="1663"/>
                  </a:lnTo>
                  <a:lnTo>
                    <a:pt x="120281" y="11684"/>
                  </a:lnTo>
                  <a:lnTo>
                    <a:pt x="120281" y="71894"/>
                  </a:lnTo>
                  <a:lnTo>
                    <a:pt x="120281" y="155790"/>
                  </a:lnTo>
                  <a:lnTo>
                    <a:pt x="105676" y="151193"/>
                  </a:lnTo>
                  <a:lnTo>
                    <a:pt x="93891" y="141922"/>
                  </a:lnTo>
                  <a:lnTo>
                    <a:pt x="86004" y="129108"/>
                  </a:lnTo>
                  <a:lnTo>
                    <a:pt x="83185" y="114071"/>
                  </a:lnTo>
                  <a:lnTo>
                    <a:pt x="83134" y="113842"/>
                  </a:lnTo>
                  <a:lnTo>
                    <a:pt x="86004" y="98564"/>
                  </a:lnTo>
                  <a:lnTo>
                    <a:pt x="93891" y="85750"/>
                  </a:lnTo>
                  <a:lnTo>
                    <a:pt x="105676" y="76492"/>
                  </a:lnTo>
                  <a:lnTo>
                    <a:pt x="120281" y="71894"/>
                  </a:lnTo>
                  <a:lnTo>
                    <a:pt x="120281" y="11684"/>
                  </a:lnTo>
                  <a:lnTo>
                    <a:pt x="119913" y="11684"/>
                  </a:lnTo>
                  <a:lnTo>
                    <a:pt x="95770" y="14986"/>
                  </a:lnTo>
                  <a:lnTo>
                    <a:pt x="96126" y="14986"/>
                  </a:lnTo>
                  <a:lnTo>
                    <a:pt x="75018" y="21094"/>
                  </a:lnTo>
                  <a:lnTo>
                    <a:pt x="75158" y="21094"/>
                  </a:lnTo>
                  <a:lnTo>
                    <a:pt x="56896" y="30035"/>
                  </a:lnTo>
                  <a:lnTo>
                    <a:pt x="41351" y="41808"/>
                  </a:lnTo>
                  <a:lnTo>
                    <a:pt x="14566" y="91706"/>
                  </a:lnTo>
                  <a:lnTo>
                    <a:pt x="12788" y="112877"/>
                  </a:lnTo>
                  <a:lnTo>
                    <a:pt x="14566" y="133972"/>
                  </a:lnTo>
                  <a:lnTo>
                    <a:pt x="28854" y="169481"/>
                  </a:lnTo>
                  <a:lnTo>
                    <a:pt x="56984" y="195707"/>
                  </a:lnTo>
                  <a:lnTo>
                    <a:pt x="96456" y="210794"/>
                  </a:lnTo>
                  <a:lnTo>
                    <a:pt x="120281" y="214033"/>
                  </a:lnTo>
                  <a:lnTo>
                    <a:pt x="120281" y="231127"/>
                  </a:lnTo>
                  <a:lnTo>
                    <a:pt x="187350" y="231127"/>
                  </a:lnTo>
                  <a:lnTo>
                    <a:pt x="187350" y="214033"/>
                  </a:lnTo>
                  <a:lnTo>
                    <a:pt x="211023" y="210794"/>
                  </a:lnTo>
                  <a:lnTo>
                    <a:pt x="250253" y="195707"/>
                  </a:lnTo>
                  <a:lnTo>
                    <a:pt x="274066" y="175044"/>
                  </a:lnTo>
                  <a:lnTo>
                    <a:pt x="274066" y="219443"/>
                  </a:lnTo>
                  <a:lnTo>
                    <a:pt x="275031" y="221183"/>
                  </a:lnTo>
                  <a:lnTo>
                    <a:pt x="276479" y="222592"/>
                  </a:lnTo>
                  <a:lnTo>
                    <a:pt x="278638" y="223977"/>
                  </a:lnTo>
                  <a:lnTo>
                    <a:pt x="280263" y="225120"/>
                  </a:lnTo>
                  <a:lnTo>
                    <a:pt x="312077" y="232016"/>
                  </a:lnTo>
                  <a:lnTo>
                    <a:pt x="319963" y="231686"/>
                  </a:lnTo>
                  <a:lnTo>
                    <a:pt x="344906" y="224396"/>
                  </a:lnTo>
                  <a:lnTo>
                    <a:pt x="347446" y="222885"/>
                  </a:lnTo>
                  <a:lnTo>
                    <a:pt x="349275" y="221183"/>
                  </a:lnTo>
                  <a:lnTo>
                    <a:pt x="350113" y="219443"/>
                  </a:lnTo>
                  <a:lnTo>
                    <a:pt x="350189" y="175044"/>
                  </a:lnTo>
                  <a:lnTo>
                    <a:pt x="350189" y="155790"/>
                  </a:lnTo>
                  <a:lnTo>
                    <a:pt x="350189" y="155105"/>
                  </a:lnTo>
                  <a:lnTo>
                    <a:pt x="350189" y="148653"/>
                  </a:lnTo>
                  <a:lnTo>
                    <a:pt x="364172" y="148653"/>
                  </a:lnTo>
                  <a:lnTo>
                    <a:pt x="412026" y="231127"/>
                  </a:lnTo>
                  <a:lnTo>
                    <a:pt x="555383" y="231127"/>
                  </a:lnTo>
                  <a:lnTo>
                    <a:pt x="555383" y="169837"/>
                  </a:lnTo>
                  <a:lnTo>
                    <a:pt x="597992" y="169837"/>
                  </a:lnTo>
                  <a:lnTo>
                    <a:pt x="625322" y="164274"/>
                  </a:lnTo>
                  <a:lnTo>
                    <a:pt x="630897" y="163144"/>
                  </a:lnTo>
                  <a:lnTo>
                    <a:pt x="637692" y="158559"/>
                  </a:lnTo>
                  <a:lnTo>
                    <a:pt x="646137" y="152844"/>
                  </a:lnTo>
                  <a:lnTo>
                    <a:pt x="654583" y="147142"/>
                  </a:lnTo>
                  <a:lnTo>
                    <a:pt x="657847" y="144932"/>
                  </a:lnTo>
                  <a:lnTo>
                    <a:pt x="660209" y="141427"/>
                  </a:lnTo>
                  <a:lnTo>
                    <a:pt x="664083" y="135712"/>
                  </a:lnTo>
                  <a:lnTo>
                    <a:pt x="667931" y="129997"/>
                  </a:lnTo>
                  <a:lnTo>
                    <a:pt x="671779" y="124320"/>
                  </a:lnTo>
                  <a:lnTo>
                    <a:pt x="675640" y="118605"/>
                  </a:lnTo>
                  <a:lnTo>
                    <a:pt x="676046" y="117983"/>
                  </a:lnTo>
                  <a:lnTo>
                    <a:pt x="677087" y="112877"/>
                  </a:lnTo>
                  <a:lnTo>
                    <a:pt x="677887" y="108978"/>
                  </a:lnTo>
                  <a:lnTo>
                    <a:pt x="682739" y="85077"/>
                  </a:lnTo>
                  <a:close/>
                </a:path>
                <a:path w="695960" h="525144">
                  <a:moveTo>
                    <a:pt x="695528" y="376072"/>
                  </a:moveTo>
                  <a:lnTo>
                    <a:pt x="689610" y="376072"/>
                  </a:lnTo>
                  <a:lnTo>
                    <a:pt x="675220" y="396036"/>
                  </a:lnTo>
                  <a:lnTo>
                    <a:pt x="660755" y="376072"/>
                  </a:lnTo>
                  <a:lnTo>
                    <a:pt x="655040" y="376072"/>
                  </a:lnTo>
                  <a:lnTo>
                    <a:pt x="672325" y="400011"/>
                  </a:lnTo>
                  <a:lnTo>
                    <a:pt x="655040" y="424091"/>
                  </a:lnTo>
                  <a:lnTo>
                    <a:pt x="660895" y="424091"/>
                  </a:lnTo>
                  <a:lnTo>
                    <a:pt x="675360" y="404063"/>
                  </a:lnTo>
                  <a:lnTo>
                    <a:pt x="689889" y="424091"/>
                  </a:lnTo>
                  <a:lnTo>
                    <a:pt x="695528" y="424091"/>
                  </a:lnTo>
                  <a:lnTo>
                    <a:pt x="681012" y="404063"/>
                  </a:lnTo>
                  <a:lnTo>
                    <a:pt x="678180" y="400164"/>
                  </a:lnTo>
                  <a:lnTo>
                    <a:pt x="681151" y="396036"/>
                  </a:lnTo>
                  <a:lnTo>
                    <a:pt x="695528" y="37607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32009"/>
            <a:ext cx="1121761" cy="13961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100" y="357468"/>
            <a:ext cx="3458426" cy="34584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300" y="389218"/>
            <a:ext cx="3276600" cy="3458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100" y="4083050"/>
            <a:ext cx="2206943" cy="29872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18700" y="4055697"/>
            <a:ext cx="2971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sz="1600" b="1" dirty="0" smtClean="0">
                <a:solidFill>
                  <a:srgbClr val="FF0000"/>
                </a:solidFill>
              </a:rPr>
              <a:t>2025 год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Овчинников Олег Петрович, учитель истории МБОУ "Средняя общеобразовательная школа № 17" город </a:t>
            </a:r>
            <a:r>
              <a:rPr lang="ru-RU" sz="1600" b="1" dirty="0" smtClean="0">
                <a:solidFill>
                  <a:srgbClr val="FF0000"/>
                </a:solidFill>
              </a:rPr>
              <a:t>Бийск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r="14706"/>
          <a:stretch/>
        </p:blipFill>
        <p:spPr>
          <a:xfrm>
            <a:off x="4051300" y="4205343"/>
            <a:ext cx="2209800" cy="3167381"/>
          </a:xfrm>
          <a:prstGeom prst="flowChartConnector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3380" t="38374" r="32984" b="-834"/>
          <a:stretch/>
        </p:blipFill>
        <p:spPr>
          <a:xfrm flipH="1">
            <a:off x="88900" y="4347882"/>
            <a:ext cx="2212657" cy="3011768"/>
          </a:xfrm>
          <a:prstGeom prst="ellipse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01557" y="4540249"/>
            <a:ext cx="1825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 smtClean="0">
                <a:solidFill>
                  <a:srgbClr val="FF0000"/>
                </a:solidFill>
                <a:effectLst/>
                <a:latin typeface="Roboto"/>
              </a:rPr>
              <a:t>2022 год</a:t>
            </a:r>
          </a:p>
          <a:p>
            <a:r>
              <a:rPr lang="ru-RU" sz="1600" b="1" i="0" dirty="0" smtClean="0">
                <a:solidFill>
                  <a:srgbClr val="FF0000"/>
                </a:solidFill>
                <a:effectLst/>
                <a:latin typeface="Roboto"/>
              </a:rPr>
              <a:t>Елена Ивановна </a:t>
            </a:r>
          </a:p>
          <a:p>
            <a:r>
              <a:rPr lang="ru-RU" sz="1600" b="1" i="0" dirty="0" err="1" smtClean="0">
                <a:solidFill>
                  <a:srgbClr val="FF0000"/>
                </a:solidFill>
                <a:effectLst/>
                <a:latin typeface="Roboto"/>
              </a:rPr>
              <a:t>Окорокова</a:t>
            </a:r>
            <a:r>
              <a:rPr lang="ru-RU" sz="1600" b="1" i="0" dirty="0" smtClean="0">
                <a:solidFill>
                  <a:srgbClr val="FF0000"/>
                </a:solidFill>
                <a:effectLst/>
                <a:latin typeface="Roboto"/>
              </a:rPr>
              <a:t>, учитель биологии барнаульской школы № </a:t>
            </a:r>
            <a:r>
              <a:rPr lang="ru-RU" sz="1600" b="1" i="0" dirty="0" smtClean="0">
                <a:solidFill>
                  <a:srgbClr val="FF0000"/>
                </a:solidFill>
                <a:effectLst/>
                <a:latin typeface="Roboto"/>
              </a:rPr>
              <a:t>75</a:t>
            </a:r>
            <a:r>
              <a:rPr lang="ru-RU" sz="1600" b="1" i="0" dirty="0" smtClean="0">
                <a:solidFill>
                  <a:srgbClr val="FF0000"/>
                </a:solidFill>
                <a:effectLst/>
                <a:latin typeface="Roboto"/>
              </a:rPr>
              <a:t> </a:t>
            </a:r>
            <a:br>
              <a:rPr lang="ru-RU" sz="1600" b="1" i="0" dirty="0" smtClean="0">
                <a:solidFill>
                  <a:srgbClr val="FF0000"/>
                </a:solidFill>
                <a:effectLst/>
                <a:latin typeface="Roboto"/>
              </a:rPr>
            </a:b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9537700" y="3805252"/>
            <a:ext cx="533400" cy="727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340155" y="4375311"/>
            <a:ext cx="1825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2024 год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Нестерова Виктория Викторовна, учитель истории школы-интерната город Новоалтайск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</TotalTime>
  <Words>41</Words>
  <Application>Microsoft Office PowerPoint</Application>
  <PresentationFormat>Произвольный</PresentationFormat>
  <Paragraphs>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Calibri</vt:lpstr>
      <vt:lpstr>Roboto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ФКР-2.cdr</dc:title>
  <dc:creator>Алексей</dc:creator>
  <cp:lastModifiedBy>Чеверда И.В.</cp:lastModifiedBy>
  <cp:revision>12</cp:revision>
  <cp:lastPrinted>2025-08-18T08:36:05Z</cp:lastPrinted>
  <dcterms:created xsi:type="dcterms:W3CDTF">2025-08-13T14:40:26Z</dcterms:created>
  <dcterms:modified xsi:type="dcterms:W3CDTF">2025-08-19T04:04:11Z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2024-10-21T00:00:00Z</vt:filetime>
  </property>
  <property fmtid="{D5CDD505-2E9C-101B-9397-08002B2CF9AE}" pid="3" name="Creator">
    <vt:lpwstr>CorelDRAW 2020</vt:lpwstr>
  </property>
  <property fmtid="{D5CDD505-2E9C-101B-9397-08002B2CF9AE}" pid="4" name="LastSaved">
    <vt:filetime>2025-08-13T00:00:00Z</vt:filetime>
  </property>
  <property fmtid="{D5CDD505-2E9C-101B-9397-08002B2CF9AE}" pid="5" name="Producer">
    <vt:lpwstr>Corel PDF Engine Version 22.2.0.532</vt:lpwstr>
  </property>
</Properties>
</file>