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672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CE256-2CED-4F12-898D-6ADC7DC78EB9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F1790-A3B0-45D2-A4BA-0151D012E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220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CE256-2CED-4F12-898D-6ADC7DC78EB9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F1790-A3B0-45D2-A4BA-0151D012E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909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CE256-2CED-4F12-898D-6ADC7DC78EB9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F1790-A3B0-45D2-A4BA-0151D012E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672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CE256-2CED-4F12-898D-6ADC7DC78EB9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F1790-A3B0-45D2-A4BA-0151D012E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783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CE256-2CED-4F12-898D-6ADC7DC78EB9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F1790-A3B0-45D2-A4BA-0151D012E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978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CE256-2CED-4F12-898D-6ADC7DC78EB9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F1790-A3B0-45D2-A4BA-0151D012E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137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CE256-2CED-4F12-898D-6ADC7DC78EB9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F1790-A3B0-45D2-A4BA-0151D012E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993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CE256-2CED-4F12-898D-6ADC7DC78EB9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F1790-A3B0-45D2-A4BA-0151D012E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252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CE256-2CED-4F12-898D-6ADC7DC78EB9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F1790-A3B0-45D2-A4BA-0151D012E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225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CE256-2CED-4F12-898D-6ADC7DC78EB9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F1790-A3B0-45D2-A4BA-0151D012E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112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CE256-2CED-4F12-898D-6ADC7DC78EB9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F1790-A3B0-45D2-A4BA-0151D012E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105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CE256-2CED-4F12-898D-6ADC7DC78EB9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F1790-A3B0-45D2-A4BA-0151D012E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38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/>
          <a:srcRect l="10026" t="10752" r="36670" b="17125"/>
          <a:stretch/>
        </p:blipFill>
        <p:spPr bwMode="auto">
          <a:xfrm>
            <a:off x="1466661" y="58738"/>
            <a:ext cx="9632888" cy="65729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481723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Чеверда И.В.</dc:creator>
  <cp:lastModifiedBy>Чеверда И.В.</cp:lastModifiedBy>
  <cp:revision>1</cp:revision>
  <dcterms:created xsi:type="dcterms:W3CDTF">2025-08-08T00:51:34Z</dcterms:created>
  <dcterms:modified xsi:type="dcterms:W3CDTF">2025-08-08T00:53:05Z</dcterms:modified>
</cp:coreProperties>
</file>