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8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76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2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2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5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6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2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8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7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1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347-53C1-464D-B020-A51E00FA8EC2}" type="datetimeFigureOut">
              <a:rPr lang="ru-RU" smtClean="0"/>
              <a:t>07.08.2025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EEEA-ACBC-4689-B828-0FB207B1C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4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2847" y="358588"/>
            <a:ext cx="6795247" cy="4123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среда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6883" y="1149006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Физический слой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9987" y="1149006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слой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63091" y="1154842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66195" y="1149006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Пользовательская активность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69299" y="1149006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 данных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72403" y="1149006"/>
            <a:ext cx="1862122" cy="824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и регулирование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-1850323" y="4078827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аппаратные средства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Серверы, компьютеры, смартфоны, планшеты, датчики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другое техническое оснащение, которое обеспечивает возможность подключения и передачи данных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-1250323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Телекоммуникационная инфраструктура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Оптоволокно, сотовые вышки, спутниковые линии связи, беспроводные точки доступа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элементы, создающие глобальную сеть коммуникаций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-681382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обработки данных (ЦОД)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Физические структуры, где хранятся и обрабатываются большие объемы данных, необходимых для функционирования цифровой среды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135298" y="4078827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1" indent="-9525" algn="ctr" fontAlgn="base">
              <a:tabLst>
                <a:tab pos="85725" algn="l"/>
              </a:tabLst>
            </a:pPr>
            <a:r>
              <a:rPr lang="ru-RU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обеспечение</a:t>
            </a:r>
            <a:r>
              <a: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Операционные системы, прикладные программы, базы данных, языки программирования и библиотеки, необходимые для функционирования всех видов IT-решений.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735298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1" indent="-9525" algn="ctr" fontAlgn="base"/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Интернет-приложения и сервисы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Сайты, порталы,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соцсети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мессенджеры, платёжные системы, торговые площадки и другие онлайн-инструменты, позволяющие пользователям осуществлять взаимодействие друг с другом и решать разнообразные задачи.</a:t>
            </a:r>
            <a:endParaRPr lang="ru-RU" sz="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6200000">
            <a:off x="1304239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1" algn="ctr" fontAlgn="base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Интерфейсы и протоколы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Средства, обеспечивающие интеграцию различных частей цифровой среды, такие как HTTP, TCP/IP, REST API и др., определяющие способы передачи данных и принципы построения приложений.</a:t>
            </a:r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2132689" y="4078827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и информация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Содержимое, циркулирующее внутри цифровой среды — тексты, фотографии, видео, аудиофайлы, аналитические отчёты, финансовые показатели и прочий контент, используемый пользователями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2732689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Метаданные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Дополнительная информация о самих данных, необходимая для их идентификации, классификации и эффективного использования (например, описания файлов, временные метки,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геопозиции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3301630" y="4078827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документы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Официальные бумаги, договора, соглашения, паспорта, свидетельства, подписываемые и передаваемые в электронном виде благодаря современным технологиям электронного документооборота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200000">
            <a:off x="4134252" y="4078826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и организации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Все участники цифровой среды, включая физических лиц, компании, правительственные органы, научные сообщества и некоммерческие объединения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200000">
            <a:off x="4734252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действий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Общение, покупка товаров и услуг, управление финансовыми активами, хранение и обработка информации, создание и потребление контента, административные процедуры и многое другое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200000">
            <a:off x="5303193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пользователей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Их привычки, предпочтения, реакции на изменения и адаптация к новой информации, влияющая на функционирование всей цифровой среды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6146000" y="4078826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Политико-правовая база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Законы, нормы и регламенты, регулирующие порядок обращения с информацией, защиту авторских прав, соблюдение приватности и предотвращение противоправных действий в цифровой сфере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6746000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защиты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Антивирусы, брандмауэры, шифрование, аутентификация, биометрия и прочие технические меры, обеспечивающие сохранность данных и стабильность работы цифровых систем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6200000">
            <a:off x="7314941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аспекты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Нормы морали и нравственного поведения, определяемые обществом и культурой, способствующие формированию безопасной и справедливой цифровой среды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6200000">
            <a:off x="8146167" y="4078826"/>
            <a:ext cx="4748019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Хранилища данных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Локальные сервера, облачные хранилища, распределённые файловые системы,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-технологии, обеспечивающие надёжное размещение и быстрое извлечение больших объемов информации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746167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данных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Инструменты аналитики, машинного обучения и искусственного интеллекта, применяемые для выявления закономерностей, прогнозирования тенденций и принятия обоснованных управленческих решений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16200000">
            <a:off x="9315108" y="4078826"/>
            <a:ext cx="4748020" cy="537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Архитектуры хранения и доступа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Распределённая архитектура, технология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блокчейна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cloud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edge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обеспечивающие высокую производительность и отказоустойчивость цифровой среды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Соединительная линия уступом 27"/>
          <p:cNvCxnSpPr>
            <a:stCxn id="2" idx="2"/>
            <a:endCxn id="3" idx="0"/>
          </p:cNvCxnSpPr>
          <p:nvPr/>
        </p:nvCxnSpPr>
        <p:spPr>
          <a:xfrm rot="5400000">
            <a:off x="3470188" y="-1611278"/>
            <a:ext cx="378041" cy="514252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>
            <a:stCxn id="2" idx="2"/>
            <a:endCxn id="4" idx="0"/>
          </p:cNvCxnSpPr>
          <p:nvPr/>
        </p:nvCxnSpPr>
        <p:spPr>
          <a:xfrm rot="5400000">
            <a:off x="4471740" y="-609726"/>
            <a:ext cx="378041" cy="3139423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>
            <a:stCxn id="2" idx="2"/>
            <a:endCxn id="5" idx="0"/>
          </p:cNvCxnSpPr>
          <p:nvPr/>
        </p:nvCxnSpPr>
        <p:spPr>
          <a:xfrm rot="5400000">
            <a:off x="5470374" y="394744"/>
            <a:ext cx="383877" cy="1136319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>
            <a:stCxn id="2" idx="2"/>
            <a:endCxn id="6" idx="0"/>
          </p:cNvCxnSpPr>
          <p:nvPr/>
        </p:nvCxnSpPr>
        <p:spPr>
          <a:xfrm rot="16200000" flipH="1">
            <a:off x="6474843" y="526592"/>
            <a:ext cx="378041" cy="86678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>
            <a:stCxn id="2" idx="2"/>
            <a:endCxn id="7" idx="0"/>
          </p:cNvCxnSpPr>
          <p:nvPr/>
        </p:nvCxnSpPr>
        <p:spPr>
          <a:xfrm rot="16200000" flipH="1">
            <a:off x="7476395" y="-474960"/>
            <a:ext cx="378041" cy="2869889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оединительная линия уступом 37"/>
          <p:cNvCxnSpPr>
            <a:stCxn id="2" idx="2"/>
            <a:endCxn id="8" idx="0"/>
          </p:cNvCxnSpPr>
          <p:nvPr/>
        </p:nvCxnSpPr>
        <p:spPr>
          <a:xfrm rot="16200000" flipH="1">
            <a:off x="8477947" y="-1476512"/>
            <a:ext cx="378041" cy="4872993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225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482</Words>
  <Application>Microsoft Office PowerPoint</Application>
  <PresentationFormat>Широкоэкранный</PresentationFormat>
  <Paragraphs>25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2025-08-07T13:25:57Z</dcterms:created>
  <dcterms:modified xsi:type="dcterms:W3CDTF">2025-08-07T15:50:06Z</dcterms:modified>
</cp:coreProperties>
</file>