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57" d="100"/>
          <a:sy n="57" d="100"/>
        </p:scale>
        <p:origin x="108" y="12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49C77-4809-4DB3-B47D-9095F69E48D7}" type="datetimeFigureOut">
              <a:rPr lang="ru-RU" smtClean="0"/>
              <a:t>06.08.2025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1A0C8-6D20-4E62-8491-D10CE23C2F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8489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49C77-4809-4DB3-B47D-9095F69E48D7}" type="datetimeFigureOut">
              <a:rPr lang="ru-RU" smtClean="0"/>
              <a:t>06.08.2025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1A0C8-6D20-4E62-8491-D10CE23C2F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904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49C77-4809-4DB3-B47D-9095F69E48D7}" type="datetimeFigureOut">
              <a:rPr lang="ru-RU" smtClean="0"/>
              <a:t>06.08.2025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1A0C8-6D20-4E62-8491-D10CE23C2F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2858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49C77-4809-4DB3-B47D-9095F69E48D7}" type="datetimeFigureOut">
              <a:rPr lang="ru-RU" smtClean="0"/>
              <a:t>06.08.2025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1A0C8-6D20-4E62-8491-D10CE23C2F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021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49C77-4809-4DB3-B47D-9095F69E48D7}" type="datetimeFigureOut">
              <a:rPr lang="ru-RU" smtClean="0"/>
              <a:t>06.08.2025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1A0C8-6D20-4E62-8491-D10CE23C2F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165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49C77-4809-4DB3-B47D-9095F69E48D7}" type="datetimeFigureOut">
              <a:rPr lang="ru-RU" smtClean="0"/>
              <a:t>06.08.2025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1A0C8-6D20-4E62-8491-D10CE23C2F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462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49C77-4809-4DB3-B47D-9095F69E48D7}" type="datetimeFigureOut">
              <a:rPr lang="ru-RU" smtClean="0"/>
              <a:t>06.08.2025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1A0C8-6D20-4E62-8491-D10CE23C2F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2418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49C77-4809-4DB3-B47D-9095F69E48D7}" type="datetimeFigureOut">
              <a:rPr lang="ru-RU" smtClean="0"/>
              <a:t>06.08.2025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1A0C8-6D20-4E62-8491-D10CE23C2F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8362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49C77-4809-4DB3-B47D-9095F69E48D7}" type="datetimeFigureOut">
              <a:rPr lang="ru-RU" smtClean="0"/>
              <a:t>06.08.2025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1A0C8-6D20-4E62-8491-D10CE23C2F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1689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49C77-4809-4DB3-B47D-9095F69E48D7}" type="datetimeFigureOut">
              <a:rPr lang="ru-RU" smtClean="0"/>
              <a:t>06.08.2025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1A0C8-6D20-4E62-8491-D10CE23C2F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4794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49C77-4809-4DB3-B47D-9095F69E48D7}" type="datetimeFigureOut">
              <a:rPr lang="ru-RU" smtClean="0"/>
              <a:t>06.08.2025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1A0C8-6D20-4E62-8491-D10CE23C2F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4666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249C77-4809-4DB3-B47D-9095F69E48D7}" type="datetimeFigureOut">
              <a:rPr lang="ru-RU" smtClean="0"/>
              <a:t>06.08.2025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C1A0C8-6D20-4E62-8491-D10CE23C2F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1171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4069" y="2313318"/>
            <a:ext cx="3175389" cy="2150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84672" y="854015"/>
            <a:ext cx="3114136" cy="157863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Киберпреступность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криминал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4672" y="2654060"/>
            <a:ext cx="3114136" cy="157863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Утрата культурной и исторической памяти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4672" y="4464169"/>
            <a:ext cx="3114136" cy="157863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Агрессивная пропаганда и мобилизация радикалов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24069" y="854015"/>
            <a:ext cx="3114136" cy="157863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Социальная изоляция и одиночество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24069" y="4464169"/>
            <a:ext cx="3114136" cy="157863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 приватности и тайны личной жизни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232476" y="854015"/>
            <a:ext cx="3114136" cy="157863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Феномен дезинформации и манипуляций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232476" y="2654060"/>
            <a:ext cx="3114136" cy="157863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Снижение общего уровня образованности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232476" y="4464169"/>
            <a:ext cx="3114136" cy="157863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Распространение контента, угрожающего здоровью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640829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36</Words>
  <Application>Microsoft Office PowerPoint</Application>
  <PresentationFormat>Широкоэкранный</PresentationFormat>
  <Paragraphs>8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3</cp:revision>
  <dcterms:created xsi:type="dcterms:W3CDTF">2025-08-06T15:15:40Z</dcterms:created>
  <dcterms:modified xsi:type="dcterms:W3CDTF">2025-08-06T15:31:44Z</dcterms:modified>
</cp:coreProperties>
</file>