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28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76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21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12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5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6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72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8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7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1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3347-53C1-464D-B020-A51E00FA8EC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4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5499" t="17269" r="33663" b="19205"/>
          <a:stretch/>
        </p:blipFill>
        <p:spPr bwMode="auto">
          <a:xfrm>
            <a:off x="152400" y="-160867"/>
            <a:ext cx="11971867" cy="70188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4799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Чеверда И.В.</cp:lastModifiedBy>
  <cp:revision>10</cp:revision>
  <dcterms:created xsi:type="dcterms:W3CDTF">2025-08-07T13:25:57Z</dcterms:created>
  <dcterms:modified xsi:type="dcterms:W3CDTF">2025-08-08T01:03:47Z</dcterms:modified>
</cp:coreProperties>
</file>