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3" d="100"/>
          <a:sy n="113" d="100"/>
        </p:scale>
        <p:origin x="37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95057D-8A4C-4C39-8EB5-E29E24A63476}" type="datetimeFigureOut">
              <a:rPr lang="ru-RU" smtClean="0"/>
              <a:t>08.08.2025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55D605-F745-4D2A-B757-6AD08B759FF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25633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95057D-8A4C-4C39-8EB5-E29E24A63476}" type="datetimeFigureOut">
              <a:rPr lang="ru-RU" smtClean="0"/>
              <a:t>08.08.2025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55D605-F745-4D2A-B757-6AD08B759FF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31595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95057D-8A4C-4C39-8EB5-E29E24A63476}" type="datetimeFigureOut">
              <a:rPr lang="ru-RU" smtClean="0"/>
              <a:t>08.08.2025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55D605-F745-4D2A-B757-6AD08B759FF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54025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95057D-8A4C-4C39-8EB5-E29E24A63476}" type="datetimeFigureOut">
              <a:rPr lang="ru-RU" smtClean="0"/>
              <a:t>08.08.2025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55D605-F745-4D2A-B757-6AD08B759FF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46346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95057D-8A4C-4C39-8EB5-E29E24A63476}" type="datetimeFigureOut">
              <a:rPr lang="ru-RU" smtClean="0"/>
              <a:t>08.08.2025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55D605-F745-4D2A-B757-6AD08B759FF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89424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95057D-8A4C-4C39-8EB5-E29E24A63476}" type="datetimeFigureOut">
              <a:rPr lang="ru-RU" smtClean="0"/>
              <a:t>08.08.2025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55D605-F745-4D2A-B757-6AD08B759FF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34086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95057D-8A4C-4C39-8EB5-E29E24A63476}" type="datetimeFigureOut">
              <a:rPr lang="ru-RU" smtClean="0"/>
              <a:t>08.08.2025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55D605-F745-4D2A-B757-6AD08B759FF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59069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95057D-8A4C-4C39-8EB5-E29E24A63476}" type="datetimeFigureOut">
              <a:rPr lang="ru-RU" smtClean="0"/>
              <a:t>08.08.2025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55D605-F745-4D2A-B757-6AD08B759FF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16493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95057D-8A4C-4C39-8EB5-E29E24A63476}" type="datetimeFigureOut">
              <a:rPr lang="ru-RU" smtClean="0"/>
              <a:t>08.08.2025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55D605-F745-4D2A-B757-6AD08B759FF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60119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95057D-8A4C-4C39-8EB5-E29E24A63476}" type="datetimeFigureOut">
              <a:rPr lang="ru-RU" smtClean="0"/>
              <a:t>08.08.2025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55D605-F745-4D2A-B757-6AD08B759FF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62442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95057D-8A4C-4C39-8EB5-E29E24A63476}" type="datetimeFigureOut">
              <a:rPr lang="ru-RU" smtClean="0"/>
              <a:t>08.08.2025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55D605-F745-4D2A-B757-6AD08B759FF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6680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95057D-8A4C-4C39-8EB5-E29E24A63476}" type="datetimeFigureOut">
              <a:rPr lang="ru-RU" smtClean="0"/>
              <a:t>08.08.2025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55D605-F745-4D2A-B757-6AD08B759FF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12050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258793" y="189781"/>
            <a:ext cx="5365630" cy="3088257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86907" y="3611593"/>
            <a:ext cx="5365630" cy="3088257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6475562" y="189781"/>
            <a:ext cx="5365630" cy="3088257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6403676" y="3611593"/>
            <a:ext cx="5365630" cy="3088257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10" name="Группа 9"/>
          <p:cNvGrpSpPr/>
          <p:nvPr/>
        </p:nvGrpSpPr>
        <p:grpSpPr>
          <a:xfrm>
            <a:off x="4080297" y="1514001"/>
            <a:ext cx="3973903" cy="3920643"/>
            <a:chOff x="4080297" y="1514001"/>
            <a:chExt cx="3973903" cy="3920643"/>
          </a:xfrm>
          <a:solidFill>
            <a:schemeClr val="accent5">
              <a:lumMod val="60000"/>
              <a:lumOff val="40000"/>
            </a:schemeClr>
          </a:solidFill>
        </p:grpSpPr>
        <p:sp>
          <p:nvSpPr>
            <p:cNvPr id="8" name="Овал 7"/>
            <p:cNvSpPr/>
            <p:nvPr/>
          </p:nvSpPr>
          <p:spPr>
            <a:xfrm>
              <a:off x="4080297" y="1514001"/>
              <a:ext cx="3973903" cy="3920643"/>
            </a:xfrm>
            <a:prstGeom prst="ellipse">
              <a:avLst/>
            </a:prstGeom>
            <a:grpFill/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bg1"/>
                </a:solidFill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4366771" y="3103761"/>
              <a:ext cx="3222671" cy="1015663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000" b="1" dirty="0" smtClean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Источники опасности для жизнедеятельности человека</a:t>
              </a:r>
              <a:endParaRPr lang="ru-RU" sz="2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11" name="TextBox 10"/>
          <p:cNvSpPr txBox="1"/>
          <p:nvPr/>
        </p:nvSpPr>
        <p:spPr>
          <a:xfrm>
            <a:off x="365191" y="415578"/>
            <a:ext cx="5187346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Природные опасности</a:t>
            </a:r>
            <a:endParaRPr lang="en-US" sz="2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base"/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base"/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lvl="0" indent="-285750" fontAlgn="base">
              <a:buFont typeface="Arial" panose="020B0604020202020204" pitchFamily="34" charset="0"/>
              <a:buChar char="•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Землетрясения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наводнения, пожары, снежные </a:t>
            </a: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fontAlgn="base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лавины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сильные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ветра.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lvl="0" indent="-285750" fontAlgn="base">
              <a:buFont typeface="Arial" panose="020B0604020202020204" pitchFamily="34" charset="0"/>
              <a:buChar char="•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Изменение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климата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910442" y="430967"/>
            <a:ext cx="4476097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/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Техногенные опасности</a:t>
            </a:r>
            <a:endParaRPr lang="en-US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base"/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base"/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lvl="0" indent="-285750" fontAlgn="base">
              <a:buFont typeface="Arial" panose="020B0604020202020204" pitchFamily="34" charset="0"/>
              <a:buChar char="•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Взрывы на промышленных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объектах</a:t>
            </a: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49263" lvl="0" indent="266700" fontAlgn="base">
              <a:buFont typeface="Arial" panose="020B0604020202020204" pitchFamily="34" charset="0"/>
              <a:buChar char="•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Аварии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транспорте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01688" lvl="0" indent="276225" fontAlgn="base">
              <a:buFont typeface="Arial" panose="020B0604020202020204" pitchFamily="34" charset="0"/>
              <a:buChar char="•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Пожары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взрывы бытового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газа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17078" y="3938139"/>
            <a:ext cx="5135459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Социальные опасности</a:t>
            </a:r>
            <a:endParaRPr lang="en-US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base"/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base"/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lvl="0" indent="-285750" fontAlgn="base">
              <a:buFont typeface="Arial" panose="020B0604020202020204" pitchFamily="34" charset="0"/>
              <a:buChar char="•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Терроризм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lvl="0" indent="-285750" fontAlgn="base">
              <a:buFont typeface="Arial" panose="020B0604020202020204" pitchFamily="34" charset="0"/>
              <a:buChar char="•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Экологические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проблемы</a:t>
            </a: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lvl="0" indent="-285750" fontAlgn="base">
              <a:buFont typeface="Arial" panose="020B0604020202020204" pitchFamily="34" charset="0"/>
              <a:buChar char="•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Преступность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насильственные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преступления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lvl="0" indent="-285750" fontAlgn="base">
              <a:buFont typeface="Arial" panose="020B0604020202020204" pitchFamily="34" charset="0"/>
              <a:buChar char="•"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439447" y="3863059"/>
            <a:ext cx="5418086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indent="2154238" fontAlgn="base">
              <a:tabLst>
                <a:tab pos="720725" algn="l"/>
              </a:tabLst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Информационные </a:t>
            </a:r>
          </a:p>
          <a:p>
            <a:pPr indent="2154238" fontAlgn="base">
              <a:tabLst>
                <a:tab pos="720725" algn="l"/>
              </a:tabLst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киберопасности</a:t>
            </a:r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base"/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169988" lvl="0" indent="263525" fontAlgn="base">
              <a:buFont typeface="Arial" panose="020B0604020202020204" pitchFamily="34" charset="0"/>
              <a:buChar char="•"/>
            </a:pP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Киберпреступления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09625" lvl="0" indent="263525" fontAlgn="base">
              <a:buFont typeface="Arial" panose="020B0604020202020204" pitchFamily="34" charset="0"/>
              <a:buChar char="•"/>
              <a:tabLst>
                <a:tab pos="809625" algn="l"/>
              </a:tabLst>
            </a:pP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Фишинговые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атаки</a:t>
            </a:r>
          </a:p>
          <a:p>
            <a:pPr marL="536575" lvl="0" indent="-263525" fontAlgn="base">
              <a:buFont typeface="Arial" panose="020B0604020202020204" pitchFamily="34" charset="0"/>
              <a:buChar char="•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Распространение дезинформации</a:t>
            </a:r>
          </a:p>
          <a:p>
            <a:pPr marL="285750" lvl="0" indent="-285750" fontAlgn="base">
              <a:buFont typeface="Arial" panose="020B0604020202020204" pitchFamily="34" charset="0"/>
              <a:buChar char="•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Хакерские атаки на критически важные объекты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fontAlgn="base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инфраструктуры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lvl="0" indent="-285750" fontAlgn="base">
              <a:buFont typeface="Arial" panose="020B0604020202020204" pitchFamily="34" charset="0"/>
              <a:buChar char="•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Угрозы конфиденциальности личной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информации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5928792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</TotalTime>
  <Words>66</Words>
  <Application>Microsoft Office PowerPoint</Application>
  <PresentationFormat>Широкоэкранный</PresentationFormat>
  <Paragraphs>28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 Windows</dc:creator>
  <cp:lastModifiedBy>Чеверда И.В.</cp:lastModifiedBy>
  <cp:revision>5</cp:revision>
  <dcterms:created xsi:type="dcterms:W3CDTF">2025-08-04T15:56:23Z</dcterms:created>
  <dcterms:modified xsi:type="dcterms:W3CDTF">2025-08-08T00:37:54Z</dcterms:modified>
</cp:coreProperties>
</file>