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48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0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85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6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46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1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6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8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9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66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49C77-4809-4DB3-B47D-9095F69E48D7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1A0C8-6D20-4E62-8491-D10CE23C2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7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672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Утрата личных данных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672" y="2654060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деструктивного поведения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672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Мошенничество и воровство имущества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4069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Кибертравля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24069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Противоречивая и недостоверная информация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32476" y="854015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Негативное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</a:p>
          <a:p>
            <a:pPr algn="ctr"/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32476" y="2654060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Истощение приватности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32476" y="4464169"/>
            <a:ext cx="3114136" cy="15786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психологической зависимости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107" b="84014" l="3188" r="96750">
                        <a14:foregroundMark x1="76563" y1="75017" x2="77813" y2="52595"/>
                        <a14:foregroundMark x1="59938" y1="62837" x2="58375" y2="71003"/>
                        <a14:foregroundMark x1="64250" y1="71903" x2="65563" y2="77785"/>
                        <a14:foregroundMark x1="58625" y1="43253" x2="61438" y2="41038"/>
                        <a14:foregroundMark x1="61438" y1="41038" x2="67063" y2="50934"/>
                        <a14:foregroundMark x1="67063" y1="50934" x2="73250" y2="57993"/>
                        <a14:foregroundMark x1="13125" y1="48097" x2="15937" y2="40761"/>
                        <a14:backgroundMark x1="23125" y1="54602" x2="27187" y2="50657"/>
                        <a14:backgroundMark x1="62750" y1="59723" x2="62750" y2="61107"/>
                        <a14:backgroundMark x1="44875" y1="62837" x2="46125" y2="61384"/>
                        <a14:backgroundMark x1="49438" y1="66782" x2="51750" y2="667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223" b="16543"/>
          <a:stretch/>
        </p:blipFill>
        <p:spPr>
          <a:xfrm>
            <a:off x="4093888" y="2515318"/>
            <a:ext cx="3374498" cy="186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08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Чеверда И.В.</cp:lastModifiedBy>
  <cp:revision>3</cp:revision>
  <dcterms:created xsi:type="dcterms:W3CDTF">2025-08-06T15:15:40Z</dcterms:created>
  <dcterms:modified xsi:type="dcterms:W3CDTF">2025-08-08T00:39:23Z</dcterms:modified>
</cp:coreProperties>
</file>