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3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4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7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9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3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393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21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54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9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634E0-44A8-432D-9781-E7ADC30D1B6D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56C84-E973-49FB-8F1B-A70CECE17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9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700" y="431799"/>
            <a:ext cx="11112500" cy="5461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 БЕЗОПАСНОСТИ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0700" y="1217612"/>
            <a:ext cx="2133600" cy="5259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Защита </a:t>
            </a:r>
          </a:p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государственной власти и конституционного строя</a:t>
            </a:r>
            <a:endParaRPr lang="ru-RU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8600" y="1217612"/>
            <a:ext cx="1816100" cy="5259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Экономическая безопасность</a:t>
            </a:r>
            <a:endParaRPr lang="ru-RU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99000" y="1217612"/>
            <a:ext cx="1879600" cy="5259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Оборонительная стратегия</a:t>
            </a:r>
            <a:endParaRPr lang="ru-RU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86550" y="1217612"/>
            <a:ext cx="1670050" cy="5259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Экологическая безопасность</a:t>
            </a:r>
            <a:endParaRPr lang="ru-RU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70900" y="1217612"/>
            <a:ext cx="3162300" cy="700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Информационная безопасность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70900" y="2032000"/>
            <a:ext cx="660400" cy="444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защита стратегически важных объектов инфраструктуры 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32900" y="2032000"/>
            <a:ext cx="660400" cy="444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надежных технических решений для борьбы с </a:t>
            </a:r>
            <a:r>
              <a:rPr lang="ru-RU" sz="1600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киберпреступностью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994900" y="2032000"/>
            <a:ext cx="660400" cy="444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специалистов в сфере IT-технологий и </a:t>
            </a:r>
            <a:r>
              <a:rPr lang="ru-RU" sz="1600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кибербезопасности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56900" y="2032000"/>
            <a:ext cx="876300" cy="444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правовой базы для регулирования цифровых процессов и контроля над деятельностью </a:t>
            </a:r>
            <a:r>
              <a:rPr lang="ru-RU" sz="1600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интернет-ресурсов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44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49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Чеверда И.В.</cp:lastModifiedBy>
  <cp:revision>9</cp:revision>
  <dcterms:created xsi:type="dcterms:W3CDTF">2025-08-04T10:36:11Z</dcterms:created>
  <dcterms:modified xsi:type="dcterms:W3CDTF">2025-08-08T01:05:54Z</dcterms:modified>
</cp:coreProperties>
</file>