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3"/>
    <p:sldMasterId id="2147483655" r:id="rId4"/>
  </p:sldMasterIdLst>
  <p:notesMasterIdLst>
    <p:notesMasterId r:id="rId33"/>
  </p:notesMasterIdLst>
  <p:sldIdLst>
    <p:sldId id="297" r:id="rId5"/>
    <p:sldId id="376" r:id="rId6"/>
    <p:sldId id="374" r:id="rId7"/>
    <p:sldId id="396" r:id="rId8"/>
    <p:sldId id="384" r:id="rId9"/>
    <p:sldId id="395" r:id="rId10"/>
    <p:sldId id="397" r:id="rId11"/>
    <p:sldId id="298" r:id="rId12"/>
    <p:sldId id="375" r:id="rId13"/>
    <p:sldId id="377" r:id="rId14"/>
    <p:sldId id="390" r:id="rId15"/>
    <p:sldId id="404" r:id="rId16"/>
    <p:sldId id="399" r:id="rId17"/>
    <p:sldId id="400" r:id="rId18"/>
    <p:sldId id="403" r:id="rId19"/>
    <p:sldId id="401" r:id="rId20"/>
    <p:sldId id="398" r:id="rId21"/>
    <p:sldId id="383" r:id="rId22"/>
    <p:sldId id="380" r:id="rId23"/>
    <p:sldId id="391" r:id="rId24"/>
    <p:sldId id="392" r:id="rId25"/>
    <p:sldId id="393" r:id="rId26"/>
    <p:sldId id="394" r:id="rId27"/>
    <p:sldId id="410" r:id="rId28"/>
    <p:sldId id="409" r:id="rId29"/>
    <p:sldId id="407" r:id="rId30"/>
    <p:sldId id="406" r:id="rId31"/>
    <p:sldId id="373" r:id="rId32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7"/>
    </p:embeddedFont>
    <p:embeddedFont>
      <p:font typeface="Abhaya Libre" panose="02000503000000000000"/>
      <p:regular r:id="rId38"/>
    </p:embeddedFont>
    <p:embeddedFont>
      <p:font typeface="Jost"/>
      <p:regular r:id="rId39"/>
    </p:embeddedFont>
    <p:embeddedFont>
      <p:font typeface="Calibri Light" panose="020F0302020204030204" charset="0"/>
      <p:regular r:id="rId40"/>
      <p:italic r:id="rId41"/>
    </p:embeddedFont>
    <p:embeddedFont>
      <p:font typeface="Calibri" panose="020F050202020403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2716B"/>
    <a:srgbClr val="9CC0C0"/>
    <a:srgbClr val="619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title and description">
  <p:cSld name="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49400" y="1631588"/>
            <a:ext cx="4045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549400" y="227681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166529"/>
            <a:ext cx="1422110" cy="16395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9"/>
          <p:cNvSpPr/>
          <p:nvPr/>
        </p:nvSpPr>
        <p:spPr>
          <a:xfrm rot="10800000">
            <a:off x="8109284" y="-2439"/>
            <a:ext cx="1034716" cy="153045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4301036"/>
            <a:ext cx="2913300" cy="596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390725" y="-2450"/>
            <a:ext cx="6774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9"/>
          <p:cNvSpPr/>
          <p:nvPr/>
        </p:nvSpPr>
        <p:spPr>
          <a:xfrm rot="10800000" flipH="1">
            <a:off x="7362134" y="141678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615230" y="-448851"/>
            <a:ext cx="0" cy="4350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9"/>
          <p:cNvCxnSpPr/>
          <p:nvPr/>
        </p:nvCxnSpPr>
        <p:spPr>
          <a:xfrm flipH="1">
            <a:off x="7362134" y="329373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4684323"/>
            <a:ext cx="3402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slide">
  <p:cSld name="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08750" y="1202685"/>
            <a:ext cx="4326600" cy="22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 hasCustomPrompt="1"/>
          </p:nvPr>
        </p:nvSpPr>
        <p:spPr>
          <a:xfrm>
            <a:off x="2408663" y="3559536"/>
            <a:ext cx="4326600" cy="44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ru-RU" dirty="0" smtClean="0"/>
              <a:t>Подзаголовок слайда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/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and body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+mj-lt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33;p48"/>
          <p:cNvSpPr/>
          <p:nvPr/>
        </p:nvSpPr>
        <p:spPr>
          <a:xfrm rot="10800000">
            <a:off x="8110936" y="753855"/>
            <a:ext cx="1033063" cy="94690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EC4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4525" y="922655"/>
            <a:ext cx="5410835" cy="1716405"/>
          </a:xfrm>
        </p:spPr>
        <p:txBody>
          <a:bodyPr/>
          <a:lstStyle/>
          <a:p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семейных ценностей на уроках иностранного языка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95" y="-27305"/>
            <a:ext cx="1305560" cy="1165225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3664585" y="2459990"/>
            <a:ext cx="4030980" cy="2288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470" y="1186180"/>
            <a:ext cx="5321300" cy="53276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5445" y="1850390"/>
            <a:ext cx="6917690" cy="2112645"/>
          </a:xfrm>
        </p:spPr>
        <p:txBody>
          <a:bodyPr/>
          <a:p>
            <a:pPr algn="just"/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фильмов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1600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посвященные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вдохновения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аспектов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носителями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1600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носителями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060" y="539750"/>
            <a:ext cx="5317490" cy="101917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риемы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методы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формирования семейных ценностей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ru-RU" altLang="en-US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070" y="1703070"/>
            <a:ext cx="6703695" cy="1809115"/>
          </a:xfrm>
        </p:spPr>
        <p:txBody>
          <a:bodyPr/>
          <a:p>
            <a:pPr algn="just"/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гут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немаловажную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ожно</a:t>
            </a:r>
            <a:r>
              <a:rPr lang="ru-RU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моей семьи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семьянин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ую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моделирование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коммуникативных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ситуаций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«Стили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общения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семье»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),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проблемное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обучение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«Мое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состояние»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«Самореклама»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«Пять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черт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моей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семьи»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«Семейные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роли»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«День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матери»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«День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отца»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772160"/>
            <a:ext cx="4044950" cy="32258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335" y="1155065"/>
            <a:ext cx="6380480" cy="1416050"/>
          </a:xfrm>
        </p:spPr>
        <p:txBody>
          <a:bodyPr/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проектом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сплачивает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семьями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бабушками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дедушками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дальними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родственниками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работе над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</a:t>
            </a:r>
            <a:r>
              <a:rPr lang="ru-RU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5648325" y="2504440"/>
            <a:ext cx="3123565" cy="1946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809625"/>
            <a:ext cx="4044950" cy="492125"/>
          </a:xfrm>
        </p:spPr>
        <p:txBody>
          <a:bodyPr/>
          <a:p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Questions for discussion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6330" y="1597660"/>
            <a:ext cx="4810760" cy="1405255"/>
          </a:xfrm>
        </p:spPr>
        <p:txBody>
          <a:bodyPr/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meaning of the word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any interesting stories about your relatives?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your family have any legends?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family stories related to the profession of your parents or other relatives, of your childhood, your parents' childhood?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like to come back home from trips, travels?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celebrate holidays with your family? 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94055"/>
            <a:ext cx="4044950" cy="519430"/>
          </a:xfrm>
        </p:spPr>
        <p:txBody>
          <a:bodyPr/>
          <a:p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Fragen zur Diskussion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8390" y="1562735"/>
            <a:ext cx="4984115" cy="1949450"/>
          </a:xfrm>
        </p:spPr>
        <p:txBody>
          <a:bodyPr/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bedeutet f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Sie das Wort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Kennen Sie interessante Geschichten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 Ihre Verwandten?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Ihre Familie irgendwelche Legenden?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Gibt es Familiengeschichten, die mit dem Beruf Ihrer Eltern oder anderer Verwandter, Ihrer Kindheit, der Kindheit Ihrer Eltern zu tun haben?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Kommst du gerne von Reisen nach Hause?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Feiern Sie Feiertage mit Ihrer Familie?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773430"/>
            <a:ext cx="4044950" cy="70421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0695" y="1724025"/>
            <a:ext cx="6212840" cy="1371600"/>
          </a:xfrm>
        </p:spPr>
        <p:txBody>
          <a:bodyPr/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en-US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внука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altLang="en-US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scale_1200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8575" y="2959735"/>
            <a:ext cx="1688465" cy="17043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7705"/>
            <a:ext cx="4044950" cy="78105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2525" y="1520825"/>
            <a:ext cx="4171950" cy="1924050"/>
          </a:xfrm>
        </p:spPr>
        <p:txBody>
          <a:bodyPr/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нарисовать генеалогическое дерево,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49365" y="2992755"/>
            <a:ext cx="2117090" cy="14198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5295" y="1189990"/>
            <a:ext cx="6162675" cy="534035"/>
          </a:xfrm>
        </p:spPr>
        <p:txBody>
          <a:bodyPr/>
          <a:p>
            <a:pPr algn="ctr"/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</a:t>
            </a:r>
            <a:r>
              <a:rPr lang="ru-RU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своей родословной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чувства гордости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своей семьи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перед ними за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фотоальбомов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талисманов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5290185" y="3040380"/>
            <a:ext cx="3195320" cy="17316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440690"/>
            <a:ext cx="4044950" cy="67183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4775" y="1282700"/>
            <a:ext cx="6805295" cy="1837690"/>
          </a:xfrm>
        </p:spPr>
        <p:txBody>
          <a:bodyPr/>
          <a:p>
            <a:pPr algn="ctr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семейным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342432-300x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0780" y="3290570"/>
            <a:ext cx="285750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876300"/>
            <a:ext cx="4044950" cy="38925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английского языка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645" y="1121410"/>
            <a:ext cx="6301105" cy="2045970"/>
          </a:xfrm>
        </p:spPr>
        <p:txBody>
          <a:bodyPr/>
          <a:p>
            <a:pPr algn="ctr"/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у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чебник</a:t>
            </a:r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серии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«Английский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фокусе»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(Spotlight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1-4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герои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брат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Ларри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Лулу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питомец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шимпанзе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Чаклз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этими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персонажами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«проживают»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тесно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реальной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«День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«Мой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дом»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«В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цирке»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отсылка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основывают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собственном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опыте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«примеряют»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персонажей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семью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учебниках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среднего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звена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серии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(Spotlight 6–8)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принцип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отсылки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семейному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опыту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также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присутствует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опорой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свой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семейный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опыт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диалогическая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монологическая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речь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ученику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дается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намного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легче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понимание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контекста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предлагаемой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ситуации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становится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глубже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695" y="806450"/>
            <a:ext cx="5436235" cy="45910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семейные ценности?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7v_6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8475" y="1529080"/>
            <a:ext cx="4980305" cy="29838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575945"/>
            <a:ext cx="4044950" cy="91821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 семье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 английском языке 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2170" y="1713230"/>
            <a:ext cx="5627370" cy="1798955"/>
          </a:xfrm>
        </p:spPr>
        <p:txBody>
          <a:bodyPr/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Family Song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Песня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Finger Family Song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- Children Song with Lyrics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Family Song for Kids My Family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with TEXT ELF Learning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 love my family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song for kids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Family song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My Family Songs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in English for Kids 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48970"/>
            <a:ext cx="4044950" cy="49847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 семье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 английском языке 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english-proverbs-about-home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0" y="1362710"/>
            <a:ext cx="3223895" cy="2418080"/>
          </a:xfrm>
          <a:prstGeom prst="rect">
            <a:avLst/>
          </a:prstGeom>
        </p:spPr>
      </p:pic>
      <p:pic>
        <p:nvPicPr>
          <p:cNvPr id="5" name="Изображение 4" descr="23e04ef4af334ae36e06fdf69f6ed0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585" y="2277745"/>
            <a:ext cx="3314065" cy="24110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12140"/>
            <a:ext cx="4044950" cy="57150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aa670532408200829e6fa18f78bf6c61-8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1630" y="1667510"/>
            <a:ext cx="2713355" cy="238506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94045" y="2346960"/>
            <a:ext cx="2929255" cy="22879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394335"/>
            <a:ext cx="4044950" cy="91694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Фильмы о семье на английском языке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525" y="1310640"/>
            <a:ext cx="4336415" cy="1183005"/>
          </a:xfrm>
        </p:spPr>
        <p:txBody>
          <a:bodyPr/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Borrowed Hearts 1997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напрокат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"Home Alone"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6000750" y="2493645"/>
            <a:ext cx="2358390" cy="218567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51200" y="2273935"/>
            <a:ext cx="2749550" cy="20008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594360"/>
            <a:ext cx="3881755" cy="78105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о семье на немецком языке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6305" y="1522095"/>
            <a:ext cx="4971415" cy="1990090"/>
          </a:xfrm>
        </p:spPr>
        <p:txBody>
          <a:bodyPr/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In den Herzen aller Kinder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(Mara Kayser);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Lieder, die meine Mutter sang 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(Uschi Bauer);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Mein Opa ist ein Oldie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(Junge Hanseaten);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Ein Kind der Mosel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(Henny);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Alle Kinder dieser Erde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(Bettina Frank);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Wo ist meine Mama?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(Familie Sonntag).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5861050" y="3129915"/>
            <a:ext cx="2446655" cy="146748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93745" y="3367405"/>
            <a:ext cx="2567305" cy="15589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94690"/>
            <a:ext cx="4044950" cy="73469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 и поговорки о семье на немецком языке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4035" y="1520825"/>
            <a:ext cx="6073775" cy="1991360"/>
          </a:xfrm>
        </p:spPr>
        <p:txBody>
          <a:bodyPr/>
          <a:p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Die Ehe ist Himmel und H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рай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ад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Der Mann ist das Haupt der Familie und die Frau ist der Hut darauf 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Муж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глава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жена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шляпа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Eine Ehe ohne Kinder ist wie ein Tag ohne Sonne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In einer guten Ehe f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gen sich Himmel und Erde zusammen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хорошей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небеса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соединяются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землёй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Jeder ist seines Gl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ckes Schmied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</a:t>
            </a:r>
            <a:r>
              <a:rPr lang="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cab9888b7f80144ab4e58740bf97111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9010" y="3357245"/>
            <a:ext cx="2903855" cy="16313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840105"/>
            <a:ext cx="4044950" cy="69977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Фильмы о семье на немецком языке</a:t>
            </a:r>
            <a:endParaRPr lang="ru-RU" altLang="en-US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525" y="1649730"/>
            <a:ext cx="4044950" cy="1216660"/>
          </a:xfrm>
        </p:spPr>
        <p:txBody>
          <a:bodyPr/>
          <a:p>
            <a:pPr algn="ctr"/>
            <a:r>
              <a:rPr lang="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Kevin – Allein zu Haus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1990</a:t>
            </a:r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goldene Gans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(1964)</a:t>
            </a:r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DOPPELTE LOTTCHEN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6685280" y="2193925"/>
            <a:ext cx="2061845" cy="284924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41650" y="3208655"/>
            <a:ext cx="3643630" cy="18345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866775"/>
            <a:ext cx="4044950" cy="36512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720" y="1656080"/>
            <a:ext cx="7266940" cy="1856105"/>
          </a:xfrm>
        </p:spPr>
        <p:txBody>
          <a:bodyPr/>
          <a:p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немаловажную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</a:t>
            </a:r>
            <a:r>
              <a:rPr lang="ru-RU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сохранении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ru-RU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создадут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сохранения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6095365" y="2938780"/>
            <a:ext cx="2140585" cy="18345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375" y="249317"/>
            <a:ext cx="5629982" cy="893700"/>
          </a:xfrm>
        </p:spPr>
        <p:txBody>
          <a:bodyPr/>
          <a:lstStyle/>
          <a:p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0119" y="82378"/>
            <a:ext cx="3721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98880" y="676275"/>
            <a:ext cx="6648450" cy="4078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540" y="398145"/>
            <a:ext cx="5060950" cy="96393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Что относится к семейным ценностям?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0d9fu187xmbi168m76s5flk1ipm6bsb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9575" y="1407795"/>
            <a:ext cx="4742180" cy="2915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 altLang="ru-RU"/>
          </a:p>
        </p:txBody>
      </p:sp>
      <p:pic>
        <p:nvPicPr>
          <p:cNvPr id="4" name="Изображение 3" descr="slide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2645" y="662305"/>
            <a:ext cx="5134610" cy="34664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20" y="494030"/>
            <a:ext cx="6693535" cy="891540"/>
          </a:xfrm>
        </p:spPr>
        <p:txBody>
          <a:bodyPr/>
          <a:p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Современные п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роблем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формирования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семейных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ценностей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сознании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молодёжи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2765" y="1677670"/>
            <a:ext cx="6793865" cy="2825750"/>
          </a:xfrm>
        </p:spPr>
        <p:txBody>
          <a:bodyPr/>
          <a:p>
            <a:pPr algn="just"/>
            <a:r>
              <a:rPr lang="ru-RU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приоритетов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перестаёт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первостепенную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снижаются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Утрата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родительстве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детстве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превалирует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господство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духовными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отцовства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Неопределённость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размытыми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очертаниями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690" y="490855"/>
            <a:ext cx="6812280" cy="902970"/>
          </a:xfrm>
        </p:spPr>
        <p:txBody>
          <a:bodyPr/>
          <a:p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Современные п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роблем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формирования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семейных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ценностей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сознании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молодёжи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ru-RU" altLang="en-US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5805" y="1704340"/>
            <a:ext cx="6591935" cy="1736725"/>
          </a:xfrm>
        </p:spPr>
        <p:txBody>
          <a:bodyPr/>
          <a:p>
            <a:pPr algn="just"/>
            <a:r>
              <a:rPr lang="ru-RU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Молодёжь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вынуждена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идти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поводу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стереотипов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Инфантильность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неподготовленности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большом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ошибок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прочных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</a:t>
            </a:r>
            <a:r>
              <a:rPr lang="en-US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семьях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поддерживались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75" y="1194435"/>
            <a:ext cx="5667375" cy="1782445"/>
          </a:xfrm>
        </p:spPr>
        <p:txBody>
          <a:bodyPr/>
          <a:p>
            <a:r>
              <a:rPr lang="ru-RU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ностранный</a:t>
            </a:r>
            <a:r>
              <a:rPr lang="en-US" altLang="ru-RU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en-US" altLang="ru-RU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воспитательным</a:t>
            </a:r>
            <a:r>
              <a:rPr lang="en-US" altLang="ru-RU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потенциалом</a:t>
            </a:r>
            <a:r>
              <a:rPr lang="en-US" altLang="ru-RU" sz="16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5066030" y="2477135"/>
            <a:ext cx="2737485" cy="23818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0200" y="765175"/>
            <a:ext cx="5782310" cy="289560"/>
          </a:xfrm>
        </p:spPr>
        <p:txBody>
          <a:bodyPr/>
          <a:lstStyle/>
          <a:p>
            <a:pPr algn="ctr"/>
            <a:r>
              <a:rPr lang="en-US" altLang="zh-CN" sz="2400" b="1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  <a:sym typeface="+mn-ea"/>
              </a:rPr>
              <a:t>Сохранение семейных ценностей </a:t>
            </a:r>
            <a:endParaRPr lang="ru-RU" sz="2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94435" y="1921510"/>
            <a:ext cx="5918835" cy="2082165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ru-RU" sz="1800" dirty="0"/>
              <a:t> </a:t>
            </a:r>
            <a:endParaRPr lang="en-US" altLang="ru-RU" sz="1800" dirty="0"/>
          </a:p>
        </p:txBody>
      </p:sp>
      <p:pic>
        <p:nvPicPr>
          <p:cNvPr id="2" name="Изображение 1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0" y="2809875"/>
            <a:ext cx="2640965" cy="19786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808355" y="1428750"/>
            <a:ext cx="7546340" cy="131191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ctr"/>
            <a:r>
              <a:rPr lang="en-US" altLang="zh-CN" sz="1600" b="1" i="0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</a:rPr>
              <a:t>Сохранение семейных ценностей </a:t>
            </a:r>
            <a:r>
              <a:rPr lang="en-US" altLang="zh-CN" sz="1600" b="0" i="0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</a:rPr>
              <a:t>средствами иностранного языка возможно </a:t>
            </a:r>
            <a:r>
              <a:rPr lang="en-US" altLang="zh-CN" sz="1600" b="1" i="0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</a:rPr>
              <a:t>через изучение культуры</a:t>
            </a:r>
            <a:r>
              <a:rPr lang="en-US" altLang="zh-CN" sz="1600" b="0" i="0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</a:rPr>
              <a:t>, </a:t>
            </a:r>
            <a:r>
              <a:rPr lang="en-US" altLang="zh-CN" sz="1600" b="1" i="0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</a:rPr>
              <a:t>истории и традиций стран</a:t>
            </a:r>
            <a:r>
              <a:rPr lang="en-US" altLang="zh-CN" sz="1600" b="0" i="0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</a:rPr>
              <a:t>, язык которых изучается, а также </a:t>
            </a:r>
            <a:r>
              <a:rPr lang="en-US" altLang="zh-CN" sz="1600" b="1" i="0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</a:rPr>
              <a:t>через общение с носителями языка</a:t>
            </a:r>
            <a:r>
              <a:rPr lang="en-US" altLang="zh-CN" sz="1600" b="0" i="0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</a:rPr>
              <a:t>, что способствует более глубокому пониманию и восприятию этих ценностей. </a:t>
            </a:r>
            <a:endParaRPr lang="en-US" altLang="zh-CN" sz="1600" b="0" i="0">
              <a:solidFill>
                <a:srgbClr val="001D35"/>
              </a:solidFill>
              <a:latin typeface="Times New Roman" panose="02020603050405020304" pitchFamily="18" charset="0"/>
              <a:ea typeface="Google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584200"/>
            <a:ext cx="4044950" cy="77406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аспект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8575" y="1358265"/>
            <a:ext cx="7077075" cy="1717040"/>
          </a:xfrm>
        </p:spPr>
        <p:txBody>
          <a:bodyPr/>
          <a:p>
            <a:pPr algn="ctr"/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lang="en-US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богатому</a:t>
            </a:r>
            <a:r>
              <a:rPr lang="en-US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культурному</a:t>
            </a:r>
            <a:r>
              <a:rPr lang="en-US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наследию</a:t>
            </a:r>
            <a:r>
              <a:rPr lang="en-US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устроены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исповедуют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5415280" y="3075305"/>
            <a:ext cx="2710180" cy="1877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7625</Words>
  <Application>WPS Presentation</Application>
  <PresentationFormat>Экран (16:9)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SimSun</vt:lpstr>
      <vt:lpstr>Wingdings</vt:lpstr>
      <vt:lpstr>Arial</vt:lpstr>
      <vt:lpstr>Abhaya Libre</vt:lpstr>
      <vt:lpstr>Jost</vt:lpstr>
      <vt:lpstr>Times New Roman</vt:lpstr>
      <vt:lpstr>Google Sans</vt:lpstr>
      <vt:lpstr>Segoe Print</vt:lpstr>
      <vt:lpstr>Microsoft YaHei</vt:lpstr>
      <vt:lpstr>Arial Unicode MS</vt:lpstr>
      <vt:lpstr>Calibri Light</vt:lpstr>
      <vt:lpstr>Calibri</vt:lpstr>
      <vt:lpstr>Титульный лист</vt:lpstr>
      <vt:lpstr>Заголовок и текст</vt:lpstr>
      <vt:lpstr>Фото и текст</vt:lpstr>
      <vt:lpstr>      Сохранение семейных ценностей на уроках иностранного языка  </vt:lpstr>
      <vt:lpstr>Что такое семейные ценности?</vt:lpstr>
      <vt:lpstr>Что относится к семейным ценностям?</vt:lpstr>
      <vt:lpstr>PowerPoint 演示文稿</vt:lpstr>
      <vt:lpstr>Современные проблемы формирования семейных ценностей в сознании молодёжи:</vt:lpstr>
      <vt:lpstr>Современные проблемы формирования семейных ценностей в сознании молодёжи:</vt:lpstr>
      <vt:lpstr>PowerPoint 演示文稿</vt:lpstr>
      <vt:lpstr>Сохранение семейных ценностей </vt:lpstr>
      <vt:lpstr>Воспитательный аспект</vt:lpstr>
      <vt:lpstr>Способы сохранении семейных ценностей:</vt:lpstr>
      <vt:lpstr>Приемы и методы формирования семейных ценностей:</vt:lpstr>
      <vt:lpstr>Проекты</vt:lpstr>
      <vt:lpstr>Questions for discussion</vt:lpstr>
      <vt:lpstr>Fragen zur Diskussion</vt:lpstr>
      <vt:lpstr>Ролевые игры</vt:lpstr>
      <vt:lpstr>Задания</vt:lpstr>
      <vt:lpstr>PowerPoint 演示文稿</vt:lpstr>
      <vt:lpstr>ВАЖНО</vt:lpstr>
      <vt:lpstr>PowerPoint 演示文稿</vt:lpstr>
      <vt:lpstr>Песни о семье на английском языке </vt:lpstr>
      <vt:lpstr>Пословицы и поговорки о семье на английском языке </vt:lpstr>
      <vt:lpstr>Задания</vt:lpstr>
      <vt:lpstr>Фильмы на английском языке</vt:lpstr>
      <vt:lpstr>PowerPoint 演示文稿</vt:lpstr>
      <vt:lpstr>PowerPoint 演示文稿</vt:lpstr>
      <vt:lpstr>PowerPoint 演示文稿</vt:lpstr>
      <vt:lpstr>Выводы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Dinan</cp:lastModifiedBy>
  <cp:revision>158</cp:revision>
  <dcterms:created xsi:type="dcterms:W3CDTF">2025-08-13T04:26:00Z</dcterms:created>
  <dcterms:modified xsi:type="dcterms:W3CDTF">2025-08-19T13:49:41Z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DC2DE6FD34F843BFACE3523F0D6FE8F3_12</vt:lpwstr>
  </property>
  <property fmtid="{D5CDD505-2E9C-101B-9397-08002B2CF9AE}" pid="3" name="KSOProductBuildVer">
    <vt:lpwstr>1049-12.2.0.21931</vt:lpwstr>
  </property>
</Properties>
</file>