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62" r:id="rId3"/>
    <p:sldId id="339" r:id="rId4"/>
    <p:sldId id="264" r:id="rId5"/>
    <p:sldId id="267" r:id="rId6"/>
    <p:sldId id="263" r:id="rId7"/>
    <p:sldId id="265" r:id="rId8"/>
    <p:sldId id="266" r:id="rId9"/>
    <p:sldId id="268" r:id="rId10"/>
    <p:sldId id="332" r:id="rId11"/>
    <p:sldId id="338" r:id="rId12"/>
  </p:sldIdLst>
  <p:sldSz cx="18288000" cy="10287000"/>
  <p:notesSz cx="6858000" cy="9144000"/>
  <p:embeddedFontLst>
    <p:embeddedFont>
      <p:font typeface="Arial Black" panose="020B0A04020102020204" pitchFamily="34" charset="0"/>
      <p:bold r:id="rId13"/>
    </p:embeddedFon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Open Sans 1" panose="020B0604020202020204" charset="0"/>
      <p:regular r:id="rId18"/>
    </p:embeddedFont>
    <p:embeddedFont>
      <p:font typeface="Montserrat 1 Bold" panose="020B0604020202020204" charset="-52"/>
      <p:regular r:id="rId19"/>
    </p:embeddedFont>
    <p:embeddedFont>
      <p:font typeface="Open Sans 2 Bold" panose="020B0604020202020204" charset="0"/>
      <p:regular r:id="rId20"/>
    </p:embeddedFont>
    <p:embeddedFont>
      <p:font typeface="Open Sans 1 Bold" panose="020B0604020202020204" charset="0"/>
      <p:regular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0" d="100"/>
          <a:sy n="70" d="100"/>
        </p:scale>
        <p:origin x="92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5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sv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3.png"/><Relationship Id="rId4" Type="http://schemas.openxmlformats.org/officeDocument/2006/relationships/image" Target="../media/image2.jpe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90.svg"/><Relationship Id="rId18" Type="http://schemas.openxmlformats.org/officeDocument/2006/relationships/image" Target="../media/image538.svg"/><Relationship Id="rId3" Type="http://schemas.openxmlformats.org/officeDocument/2006/relationships/image" Target="../media/image513.svg"/><Relationship Id="rId21" Type="http://schemas.openxmlformats.org/officeDocument/2006/relationships/image" Target="../media/image50.png"/><Relationship Id="rId7" Type="http://schemas.openxmlformats.org/officeDocument/2006/relationships/image" Target="../media/image506.svg"/><Relationship Id="rId12" Type="http://schemas.openxmlformats.org/officeDocument/2006/relationships/image" Target="../media/image28.png"/><Relationship Id="rId17" Type="http://schemas.openxmlformats.org/officeDocument/2006/relationships/image" Target="../media/image48.png"/><Relationship Id="rId25" Type="http://schemas.openxmlformats.org/officeDocument/2006/relationships/image" Target="../media/image51.png"/><Relationship Id="rId2" Type="http://schemas.openxmlformats.org/officeDocument/2006/relationships/image" Target="../media/image45.png"/><Relationship Id="rId16" Type="http://schemas.openxmlformats.org/officeDocument/2006/relationships/image" Target="../media/image78.svg"/><Relationship Id="rId20" Type="http://schemas.openxmlformats.org/officeDocument/2006/relationships/image" Target="../media/image54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11" Type="http://schemas.openxmlformats.org/officeDocument/2006/relationships/image" Target="../media/image43.svg"/><Relationship Id="rId24" Type="http://schemas.openxmlformats.org/officeDocument/2006/relationships/image" Target="../media/image544.svg"/><Relationship Id="rId5" Type="http://schemas.openxmlformats.org/officeDocument/2006/relationships/image" Target="../media/image53.svg"/><Relationship Id="rId15" Type="http://schemas.openxmlformats.org/officeDocument/2006/relationships/image" Target="../media/image43.png"/><Relationship Id="rId10" Type="http://schemas.openxmlformats.org/officeDocument/2006/relationships/image" Target="../media/image19.png"/><Relationship Id="rId19" Type="http://schemas.openxmlformats.org/officeDocument/2006/relationships/image" Target="../media/image49.png"/><Relationship Id="rId4" Type="http://schemas.openxmlformats.org/officeDocument/2006/relationships/image" Target="../media/image15.png"/><Relationship Id="rId9" Type="http://schemas.openxmlformats.org/officeDocument/2006/relationships/image" Target="../media/image51.svg"/><Relationship Id="rId14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1.svg"/><Relationship Id="rId3" Type="http://schemas.openxmlformats.org/officeDocument/2006/relationships/image" Target="../media/image566.svg"/><Relationship Id="rId7" Type="http://schemas.openxmlformats.org/officeDocument/2006/relationships/image" Target="../media/image55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9.svg"/><Relationship Id="rId5" Type="http://schemas.openxmlformats.org/officeDocument/2006/relationships/image" Target="../media/image54.png"/><Relationship Id="rId4" Type="http://schemas.openxmlformats.org/officeDocument/2006/relationships/image" Target="../media/image5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image" Target="../media/image36.svg"/><Relationship Id="rId7" Type="http://schemas.openxmlformats.org/officeDocument/2006/relationships/image" Target="../media/image9.png"/><Relationship Id="rId12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svg"/><Relationship Id="rId11" Type="http://schemas.openxmlformats.org/officeDocument/2006/relationships/image" Target="../media/image6.png"/><Relationship Id="rId10" Type="http://schemas.openxmlformats.org/officeDocument/2006/relationships/image" Target="../media/image5.png"/><Relationship Id="rId4" Type="http://schemas.openxmlformats.org/officeDocument/2006/relationships/image" Target="../media/image8.png"/><Relationship Id="rId9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5.png"/><Relationship Id="rId3" Type="http://schemas.openxmlformats.org/officeDocument/2006/relationships/image" Target="../media/image12.png"/><Relationship Id="rId7" Type="http://schemas.openxmlformats.org/officeDocument/2006/relationships/image" Target="../media/image17.svg"/><Relationship Id="rId12" Type="http://schemas.openxmlformats.org/officeDocument/2006/relationships/image" Target="../media/image4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5.svg"/><Relationship Id="rId5" Type="http://schemas.openxmlformats.org/officeDocument/2006/relationships/image" Target="../media/image10.svg"/><Relationship Id="rId10" Type="http://schemas.openxmlformats.org/officeDocument/2006/relationships/image" Target="../media/image3.png"/><Relationship Id="rId9" Type="http://schemas.openxmlformats.org/officeDocument/2006/relationships/image" Target="../media/image19.svg"/><Relationship Id="rId1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svg"/><Relationship Id="rId13" Type="http://schemas.openxmlformats.org/officeDocument/2006/relationships/image" Target="../media/image20.png"/><Relationship Id="rId3" Type="http://schemas.openxmlformats.org/officeDocument/2006/relationships/image" Target="../media/image53.svg"/><Relationship Id="rId12" Type="http://schemas.openxmlformats.org/officeDocument/2006/relationships/image" Target="../media/image43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19.png"/><Relationship Id="rId5" Type="http://schemas.openxmlformats.org/officeDocument/2006/relationships/image" Target="../media/image55.svg"/><Relationship Id="rId10" Type="http://schemas.openxmlformats.org/officeDocument/2006/relationships/image" Target="../media/image49.svg"/><Relationship Id="rId4" Type="http://schemas.openxmlformats.org/officeDocument/2006/relationships/image" Target="../media/image16.png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82.svg"/><Relationship Id="rId18" Type="http://schemas.openxmlformats.org/officeDocument/2006/relationships/image" Target="../media/image27.png"/><Relationship Id="rId3" Type="http://schemas.openxmlformats.org/officeDocument/2006/relationships/image" Target="../media/image67.svg"/><Relationship Id="rId21" Type="http://schemas.openxmlformats.org/officeDocument/2006/relationships/image" Target="../media/image90.svg"/><Relationship Id="rId7" Type="http://schemas.openxmlformats.org/officeDocument/2006/relationships/image" Target="../media/image53.svg"/><Relationship Id="rId12" Type="http://schemas.openxmlformats.org/officeDocument/2006/relationships/image" Target="../media/image24.png"/><Relationship Id="rId17" Type="http://schemas.openxmlformats.org/officeDocument/2006/relationships/image" Target="../media/image86.svg"/><Relationship Id="rId2" Type="http://schemas.openxmlformats.org/officeDocument/2006/relationships/image" Target="../media/image21.png"/><Relationship Id="rId16" Type="http://schemas.openxmlformats.org/officeDocument/2006/relationships/image" Target="../media/image26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65.svg"/><Relationship Id="rId5" Type="http://schemas.openxmlformats.org/officeDocument/2006/relationships/image" Target="../media/image80.svg"/><Relationship Id="rId15" Type="http://schemas.openxmlformats.org/officeDocument/2006/relationships/image" Target="../media/image84.svg"/><Relationship Id="rId10" Type="http://schemas.openxmlformats.org/officeDocument/2006/relationships/image" Target="../media/image23.png"/><Relationship Id="rId19" Type="http://schemas.openxmlformats.org/officeDocument/2006/relationships/image" Target="../media/image88.svg"/><Relationship Id="rId4" Type="http://schemas.openxmlformats.org/officeDocument/2006/relationships/image" Target="../media/image22.png"/><Relationship Id="rId9" Type="http://schemas.openxmlformats.org/officeDocument/2006/relationships/image" Target="../media/image49.svg"/><Relationship Id="rId1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33.png"/><Relationship Id="rId3" Type="http://schemas.openxmlformats.org/officeDocument/2006/relationships/image" Target="../media/image43.svg"/><Relationship Id="rId7" Type="http://schemas.openxmlformats.org/officeDocument/2006/relationships/image" Target="../media/image47.svg"/><Relationship Id="rId12" Type="http://schemas.openxmlformats.org/officeDocument/2006/relationships/image" Target="../media/image3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51.svg"/><Relationship Id="rId5" Type="http://schemas.openxmlformats.org/officeDocument/2006/relationships/image" Target="../media/image45.svg"/><Relationship Id="rId10" Type="http://schemas.openxmlformats.org/officeDocument/2006/relationships/image" Target="../media/image31.png"/><Relationship Id="rId4" Type="http://schemas.openxmlformats.org/officeDocument/2006/relationships/image" Target="../media/image29.png"/><Relationship Id="rId9" Type="http://schemas.openxmlformats.org/officeDocument/2006/relationships/image" Target="../media/image49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svg"/><Relationship Id="rId13" Type="http://schemas.openxmlformats.org/officeDocument/2006/relationships/image" Target="../media/image31.png"/><Relationship Id="rId18" Type="http://schemas.openxmlformats.org/officeDocument/2006/relationships/image" Target="../media/image67.svg"/><Relationship Id="rId3" Type="http://schemas.openxmlformats.org/officeDocument/2006/relationships/image" Target="../media/image53.svg"/><Relationship Id="rId21" Type="http://schemas.openxmlformats.org/officeDocument/2006/relationships/image" Target="../media/image38.png"/><Relationship Id="rId7" Type="http://schemas.openxmlformats.org/officeDocument/2006/relationships/image" Target="../media/image36.png"/><Relationship Id="rId12" Type="http://schemas.openxmlformats.org/officeDocument/2006/relationships/image" Target="../media/image43.svg"/><Relationship Id="rId17" Type="http://schemas.openxmlformats.org/officeDocument/2006/relationships/image" Target="../media/image21.png"/><Relationship Id="rId2" Type="http://schemas.openxmlformats.org/officeDocument/2006/relationships/image" Target="../media/image15.png"/><Relationship Id="rId16" Type="http://schemas.openxmlformats.org/officeDocument/2006/relationships/image" Target="../media/image65.svg"/><Relationship Id="rId20" Type="http://schemas.openxmlformats.org/officeDocument/2006/relationships/image" Target="../media/image6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svg"/><Relationship Id="rId11" Type="http://schemas.openxmlformats.org/officeDocument/2006/relationships/image" Target="../media/image19.png"/><Relationship Id="rId5" Type="http://schemas.openxmlformats.org/officeDocument/2006/relationships/image" Target="../media/image35.png"/><Relationship Id="rId15" Type="http://schemas.openxmlformats.org/officeDocument/2006/relationships/image" Target="../media/image23.png"/><Relationship Id="rId10" Type="http://schemas.openxmlformats.org/officeDocument/2006/relationships/image" Target="../media/image49.svg"/><Relationship Id="rId19" Type="http://schemas.openxmlformats.org/officeDocument/2006/relationships/image" Target="../media/image37.png"/><Relationship Id="rId4" Type="http://schemas.openxmlformats.org/officeDocument/2006/relationships/image" Target="../media/image34.jpeg"/><Relationship Id="rId9" Type="http://schemas.openxmlformats.org/officeDocument/2006/relationships/image" Target="../media/image18.png"/><Relationship Id="rId14" Type="http://schemas.openxmlformats.org/officeDocument/2006/relationships/image" Target="../media/image51.svg"/><Relationship Id="rId22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67.svg"/><Relationship Id="rId3" Type="http://schemas.openxmlformats.org/officeDocument/2006/relationships/image" Target="../media/image53.svg"/><Relationship Id="rId7" Type="http://schemas.openxmlformats.org/officeDocument/2006/relationships/image" Target="../media/image73.svg"/><Relationship Id="rId12" Type="http://schemas.openxmlformats.org/officeDocument/2006/relationships/image" Target="../media/image21.png"/><Relationship Id="rId17" Type="http://schemas.openxmlformats.org/officeDocument/2006/relationships/image" Target="../media/image44.png"/><Relationship Id="rId2" Type="http://schemas.openxmlformats.org/officeDocument/2006/relationships/image" Target="../media/image15.png"/><Relationship Id="rId16" Type="http://schemas.openxmlformats.org/officeDocument/2006/relationships/image" Target="../media/image7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75.svg"/><Relationship Id="rId5" Type="http://schemas.openxmlformats.org/officeDocument/2006/relationships/image" Target="../media/image71.svg"/><Relationship Id="rId10" Type="http://schemas.openxmlformats.org/officeDocument/2006/relationships/image" Target="../media/image42.png"/><Relationship Id="rId4" Type="http://schemas.openxmlformats.org/officeDocument/2006/relationships/image" Target="../media/image40.png"/><Relationship Id="rId9" Type="http://schemas.openxmlformats.org/officeDocument/2006/relationships/image" Target="../media/image43.svg"/><Relationship Id="rId14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968904" y="8944441"/>
            <a:ext cx="290396" cy="294682"/>
          </a:xfrm>
          <a:custGeom>
            <a:avLst/>
            <a:gdLst/>
            <a:ahLst/>
            <a:cxnLst/>
            <a:rect l="l" t="t" r="r" b="b"/>
            <a:pathLst>
              <a:path w="290396" h="294682">
                <a:moveTo>
                  <a:pt x="0" y="0"/>
                </a:moveTo>
                <a:lnTo>
                  <a:pt x="290396" y="0"/>
                </a:lnTo>
                <a:lnTo>
                  <a:pt x="290396" y="294682"/>
                </a:lnTo>
                <a:lnTo>
                  <a:pt x="0" y="2946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AutoShape 3"/>
          <p:cNvSpPr/>
          <p:nvPr/>
        </p:nvSpPr>
        <p:spPr>
          <a:xfrm>
            <a:off x="-266700" y="2799584"/>
            <a:ext cx="10796395" cy="5096449"/>
          </a:xfrm>
          <a:prstGeom prst="rect">
            <a:avLst/>
          </a:prstGeom>
          <a:solidFill>
            <a:srgbClr val="56CCC3"/>
          </a:solidFill>
        </p:spPr>
      </p:sp>
      <p:grpSp>
        <p:nvGrpSpPr>
          <p:cNvPr id="4" name="Group 4"/>
          <p:cNvGrpSpPr/>
          <p:nvPr/>
        </p:nvGrpSpPr>
        <p:grpSpPr>
          <a:xfrm>
            <a:off x="9898544" y="-2217256"/>
            <a:ext cx="14721513" cy="14721513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56CCC3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0529695" y="-1385356"/>
            <a:ext cx="11744362" cy="13057712"/>
            <a:chOff x="0" y="0"/>
            <a:chExt cx="812800" cy="90369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903694"/>
            </a:xfrm>
            <a:custGeom>
              <a:avLst/>
              <a:gdLst/>
              <a:ahLst/>
              <a:cxnLst/>
              <a:rect l="l" t="t" r="r" b="b"/>
              <a:pathLst>
                <a:path w="812800" h="903694">
                  <a:moveTo>
                    <a:pt x="406400" y="0"/>
                  </a:moveTo>
                  <a:cubicBezTo>
                    <a:pt x="181951" y="0"/>
                    <a:pt x="0" y="202299"/>
                    <a:pt x="0" y="451847"/>
                  </a:cubicBezTo>
                  <a:cubicBezTo>
                    <a:pt x="0" y="701395"/>
                    <a:pt x="181951" y="903694"/>
                    <a:pt x="406400" y="903694"/>
                  </a:cubicBezTo>
                  <a:cubicBezTo>
                    <a:pt x="630849" y="903694"/>
                    <a:pt x="812800" y="701395"/>
                    <a:pt x="812800" y="451847"/>
                  </a:cubicBezTo>
                  <a:cubicBezTo>
                    <a:pt x="812800" y="202299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 l="-35374" r="-31191"/>
              </a:stretch>
            </a:blipFill>
          </p:spPr>
        </p:sp>
      </p:grpSp>
      <p:sp>
        <p:nvSpPr>
          <p:cNvPr id="8" name="TextBox 8"/>
          <p:cNvSpPr txBox="1"/>
          <p:nvPr/>
        </p:nvSpPr>
        <p:spPr>
          <a:xfrm>
            <a:off x="1028700" y="3350239"/>
            <a:ext cx="9034719" cy="44525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ru-RU" sz="3600" dirty="0">
                <a:solidFill>
                  <a:srgbClr val="333333"/>
                </a:solidFill>
                <a:latin typeface="Arial Black"/>
              </a:rPr>
              <a:t>Научно-практическая конференция краевых профессиональных сообществ «Повышение качества образования в Алтайском крае: вызовы и новые условия»</a:t>
            </a:r>
          </a:p>
          <a:p>
            <a:pPr algn="l">
              <a:lnSpc>
                <a:spcPts val="8800"/>
              </a:lnSpc>
            </a:pPr>
            <a:r>
              <a:rPr lang="ru-RU" sz="8000" b="1" dirty="0" smtClean="0">
                <a:solidFill>
                  <a:srgbClr val="FFFFFF"/>
                </a:solidFill>
                <a:latin typeface="Montserrat 1 Bold"/>
                <a:ea typeface="Montserrat 1 Bold"/>
                <a:cs typeface="Montserrat 1 Bold"/>
                <a:sym typeface="Montserrat 1 Bold"/>
              </a:rPr>
              <a:t> </a:t>
            </a:r>
            <a:endParaRPr lang="en-US" sz="8000" b="1" dirty="0">
              <a:solidFill>
                <a:srgbClr val="FFFFFF"/>
              </a:solidFill>
              <a:latin typeface="Montserrat 1 Bold"/>
              <a:ea typeface="Montserrat 1 Bold"/>
              <a:cs typeface="Montserrat 1 Bold"/>
              <a:sym typeface="Montserrat 1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028700" y="6680231"/>
            <a:ext cx="8709254" cy="820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399"/>
              </a:lnSpc>
            </a:pPr>
            <a:r>
              <a:rPr lang="ru-RU" sz="4999" dirty="0" smtClean="0">
                <a:solidFill>
                  <a:srgbClr val="FFFFFF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ru-RU" sz="3200" dirty="0" smtClean="0">
                <a:latin typeface="Arial Black" panose="020B0A04020102020204" pitchFamily="34" charset="0"/>
                <a:ea typeface="Open Sans 1"/>
                <a:cs typeface="Open Sans 1"/>
                <a:sym typeface="Open Sans 1"/>
              </a:rPr>
              <a:t>28</a:t>
            </a:r>
            <a:r>
              <a:rPr lang="en-US" sz="3200" dirty="0" smtClean="0">
                <a:latin typeface="Arial Black" panose="020B0A04020102020204" pitchFamily="34" charset="0"/>
                <a:ea typeface="Open Sans 1"/>
                <a:cs typeface="Open Sans 1"/>
                <a:sym typeface="Open Sans 1"/>
              </a:rPr>
              <a:t> </a:t>
            </a:r>
            <a:r>
              <a:rPr lang="en-US" sz="3200" dirty="0" err="1">
                <a:latin typeface="Arial Black" panose="020B0A04020102020204" pitchFamily="34" charset="0"/>
                <a:ea typeface="Open Sans 1"/>
                <a:cs typeface="Open Sans 1"/>
                <a:sym typeface="Open Sans 1"/>
              </a:rPr>
              <a:t>октября</a:t>
            </a:r>
            <a:r>
              <a:rPr lang="en-US" sz="3200" dirty="0">
                <a:latin typeface="Arial Black" panose="020B0A04020102020204" pitchFamily="34" charset="0"/>
                <a:ea typeface="Open Sans 1"/>
                <a:cs typeface="Open Sans 1"/>
                <a:sym typeface="Open Sans 1"/>
              </a:rPr>
              <a:t> 2025 г</a:t>
            </a:r>
            <a:r>
              <a:rPr lang="en-US" sz="3200" dirty="0" smtClean="0">
                <a:latin typeface="Arial Black" panose="020B0A04020102020204" pitchFamily="34" charset="0"/>
                <a:ea typeface="Open Sans 1"/>
                <a:cs typeface="Open Sans 1"/>
                <a:sym typeface="Open Sans 1"/>
              </a:rPr>
              <a:t>.</a:t>
            </a:r>
            <a:endParaRPr lang="en-US" sz="3200" dirty="0">
              <a:latin typeface="Arial Black" panose="020B0A04020102020204" pitchFamily="34" charset="0"/>
              <a:ea typeface="Open Sans 1"/>
              <a:cs typeface="Open Sans 1"/>
              <a:sym typeface="Open Sans 1"/>
            </a:endParaRPr>
          </a:p>
        </p:txBody>
      </p:sp>
      <p:grpSp>
        <p:nvGrpSpPr>
          <p:cNvPr id="10" name="Group 10"/>
          <p:cNvGrpSpPr/>
          <p:nvPr/>
        </p:nvGrpSpPr>
        <p:grpSpPr>
          <a:xfrm>
            <a:off x="1028700" y="8507728"/>
            <a:ext cx="5761126" cy="731395"/>
            <a:chOff x="0" y="0"/>
            <a:chExt cx="7681501" cy="975193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975193" cy="975193"/>
            </a:xfrm>
            <a:custGeom>
              <a:avLst/>
              <a:gdLst/>
              <a:ahLst/>
              <a:cxnLst/>
              <a:rect l="l" t="t" r="r" b="b"/>
              <a:pathLst>
                <a:path w="975193" h="975193">
                  <a:moveTo>
                    <a:pt x="0" y="0"/>
                  </a:moveTo>
                  <a:lnTo>
                    <a:pt x="975193" y="0"/>
                  </a:lnTo>
                  <a:lnTo>
                    <a:pt x="975193" y="975193"/>
                  </a:lnTo>
                  <a:lnTo>
                    <a:pt x="0" y="9751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TextBox 12"/>
            <p:cNvSpPr txBox="1"/>
            <p:nvPr/>
          </p:nvSpPr>
          <p:spPr>
            <a:xfrm>
              <a:off x="1206448" y="138686"/>
              <a:ext cx="6475053" cy="8365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320"/>
                </a:lnSpc>
                <a:spcBef>
                  <a:spcPct val="0"/>
                </a:spcBef>
              </a:pPr>
              <a:r>
                <a:rPr lang="en-US" sz="3800" b="1">
                  <a:solidFill>
                    <a:srgbClr val="041A22"/>
                  </a:solidFill>
                  <a:latin typeface="Open Sans 1 Bold"/>
                  <a:ea typeface="Open Sans 1 Bold"/>
                  <a:cs typeface="Open Sans 1 Bold"/>
                  <a:sym typeface="Open Sans 1 Bold"/>
                </a:rPr>
                <a:t>dayseducaltai.ru</a:t>
              </a:r>
            </a:p>
          </p:txBody>
        </p:sp>
      </p:grpSp>
      <p:sp>
        <p:nvSpPr>
          <p:cNvPr id="13" name="Freeform 13"/>
          <p:cNvSpPr/>
          <p:nvPr/>
        </p:nvSpPr>
        <p:spPr>
          <a:xfrm>
            <a:off x="2533957" y="1074718"/>
            <a:ext cx="4923087" cy="1127598"/>
          </a:xfrm>
          <a:custGeom>
            <a:avLst/>
            <a:gdLst/>
            <a:ahLst/>
            <a:cxnLst/>
            <a:rect l="l" t="t" r="r" b="b"/>
            <a:pathLst>
              <a:path w="4923087" h="1127598">
                <a:moveTo>
                  <a:pt x="0" y="0"/>
                </a:moveTo>
                <a:lnTo>
                  <a:pt x="4923087" y="0"/>
                </a:lnTo>
                <a:lnTo>
                  <a:pt x="4923087" y="1127598"/>
                </a:lnTo>
                <a:lnTo>
                  <a:pt x="0" y="112759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4906" t="-38495" r="-3110" b="-45991"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887825" y="601160"/>
            <a:ext cx="1228042" cy="2074714"/>
          </a:xfrm>
          <a:custGeom>
            <a:avLst/>
            <a:gdLst/>
            <a:ahLst/>
            <a:cxnLst/>
            <a:rect l="l" t="t" r="r" b="b"/>
            <a:pathLst>
              <a:path w="1228042" h="2074714">
                <a:moveTo>
                  <a:pt x="0" y="0"/>
                </a:moveTo>
                <a:lnTo>
                  <a:pt x="1228042" y="0"/>
                </a:lnTo>
                <a:lnTo>
                  <a:pt x="1228042" y="2074714"/>
                </a:lnTo>
                <a:lnTo>
                  <a:pt x="0" y="207471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5852"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7641570" y="1074718"/>
            <a:ext cx="2562723" cy="1127598"/>
          </a:xfrm>
          <a:custGeom>
            <a:avLst/>
            <a:gdLst/>
            <a:ahLst/>
            <a:cxnLst/>
            <a:rect l="l" t="t" r="r" b="b"/>
            <a:pathLst>
              <a:path w="2562723" h="1127598">
                <a:moveTo>
                  <a:pt x="0" y="0"/>
                </a:moveTo>
                <a:lnTo>
                  <a:pt x="2562723" y="0"/>
                </a:lnTo>
                <a:lnTo>
                  <a:pt x="2562723" y="1127598"/>
                </a:lnTo>
                <a:lnTo>
                  <a:pt x="0" y="112759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3762" y="2463492"/>
            <a:ext cx="8889590" cy="2070405"/>
            <a:chOff x="0" y="0"/>
            <a:chExt cx="1492382" cy="34757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92382" cy="347579"/>
            </a:xfrm>
            <a:custGeom>
              <a:avLst/>
              <a:gdLst/>
              <a:ahLst/>
              <a:cxnLst/>
              <a:rect l="l" t="t" r="r" b="b"/>
              <a:pathLst>
                <a:path w="1492382" h="347579">
                  <a:moveTo>
                    <a:pt x="8709" y="0"/>
                  </a:moveTo>
                  <a:lnTo>
                    <a:pt x="1483673" y="0"/>
                  </a:lnTo>
                  <a:cubicBezTo>
                    <a:pt x="1488483" y="0"/>
                    <a:pt x="1492382" y="3899"/>
                    <a:pt x="1492382" y="8709"/>
                  </a:cubicBezTo>
                  <a:lnTo>
                    <a:pt x="1492382" y="338870"/>
                  </a:lnTo>
                  <a:cubicBezTo>
                    <a:pt x="1492382" y="341180"/>
                    <a:pt x="1491465" y="343395"/>
                    <a:pt x="1489831" y="345028"/>
                  </a:cubicBezTo>
                  <a:cubicBezTo>
                    <a:pt x="1488198" y="346661"/>
                    <a:pt x="1485983" y="347579"/>
                    <a:pt x="1483673" y="347579"/>
                  </a:cubicBezTo>
                  <a:lnTo>
                    <a:pt x="8709" y="347579"/>
                  </a:lnTo>
                  <a:cubicBezTo>
                    <a:pt x="6399" y="347579"/>
                    <a:pt x="4184" y="346661"/>
                    <a:pt x="2551" y="345028"/>
                  </a:cubicBezTo>
                  <a:cubicBezTo>
                    <a:pt x="918" y="343395"/>
                    <a:pt x="0" y="341180"/>
                    <a:pt x="0" y="338870"/>
                  </a:cubicBezTo>
                  <a:lnTo>
                    <a:pt x="0" y="8709"/>
                  </a:lnTo>
                  <a:cubicBezTo>
                    <a:pt x="0" y="6399"/>
                    <a:pt x="918" y="4184"/>
                    <a:pt x="2551" y="2551"/>
                  </a:cubicBezTo>
                  <a:cubicBezTo>
                    <a:pt x="4184" y="918"/>
                    <a:pt x="6399" y="0"/>
                    <a:pt x="8709" y="0"/>
                  </a:cubicBezTo>
                  <a:close/>
                </a:path>
              </a:pathLst>
            </a:custGeom>
            <a:solidFill>
              <a:srgbClr val="56CCC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200025"/>
              <a:ext cx="1492382" cy="5476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04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3149943" y="-665071"/>
            <a:ext cx="5421724" cy="1939742"/>
          </a:xfrm>
          <a:custGeom>
            <a:avLst/>
            <a:gdLst/>
            <a:ahLst/>
            <a:cxnLst/>
            <a:rect l="l" t="t" r="r" b="b"/>
            <a:pathLst>
              <a:path w="5421724" h="1939742">
                <a:moveTo>
                  <a:pt x="0" y="0"/>
                </a:moveTo>
                <a:lnTo>
                  <a:pt x="5421724" y="0"/>
                </a:lnTo>
                <a:lnTo>
                  <a:pt x="5421724" y="1939742"/>
                </a:lnTo>
                <a:lnTo>
                  <a:pt x="0" y="19397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t="-112131" r="-26228"/>
            </a:stretch>
          </a:blipFill>
        </p:spPr>
      </p:sp>
      <p:sp>
        <p:nvSpPr>
          <p:cNvPr id="6" name="Freeform 6"/>
          <p:cNvSpPr/>
          <p:nvPr/>
        </p:nvSpPr>
        <p:spPr>
          <a:xfrm rot="-741444" flipH="1" flipV="1">
            <a:off x="-5067238" y="-3692156"/>
            <a:ext cx="7256654" cy="5738804"/>
          </a:xfrm>
          <a:custGeom>
            <a:avLst/>
            <a:gdLst/>
            <a:ahLst/>
            <a:cxnLst/>
            <a:rect l="l" t="t" r="r" b="b"/>
            <a:pathLst>
              <a:path w="7256654" h="5738804">
                <a:moveTo>
                  <a:pt x="7256654" y="5738804"/>
                </a:moveTo>
                <a:lnTo>
                  <a:pt x="0" y="5738804"/>
                </a:lnTo>
                <a:lnTo>
                  <a:pt x="0" y="0"/>
                </a:lnTo>
                <a:lnTo>
                  <a:pt x="7256654" y="0"/>
                </a:lnTo>
                <a:lnTo>
                  <a:pt x="7256654" y="5738804"/>
                </a:lnTo>
                <a:close/>
              </a:path>
            </a:pathLst>
          </a:custGeom>
          <a:blipFill>
            <a:blip r:embed="rId4">
              <a:alphaModFix amt="12000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5400000">
            <a:off x="6828850" y="9224287"/>
            <a:ext cx="5374122" cy="5442149"/>
          </a:xfrm>
          <a:custGeom>
            <a:avLst/>
            <a:gdLst/>
            <a:ahLst/>
            <a:cxnLst/>
            <a:rect l="l" t="t" r="r" b="b"/>
            <a:pathLst>
              <a:path w="5374122" h="5442149">
                <a:moveTo>
                  <a:pt x="0" y="0"/>
                </a:moveTo>
                <a:lnTo>
                  <a:pt x="5374122" y="0"/>
                </a:lnTo>
                <a:lnTo>
                  <a:pt x="5374122" y="5442149"/>
                </a:lnTo>
                <a:lnTo>
                  <a:pt x="0" y="544214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223532" y="-133087"/>
            <a:ext cx="677531" cy="552187"/>
          </a:xfrm>
          <a:custGeom>
            <a:avLst/>
            <a:gdLst/>
            <a:ahLst/>
            <a:cxnLst/>
            <a:rect l="l" t="t" r="r" b="b"/>
            <a:pathLst>
              <a:path w="677531" h="552187">
                <a:moveTo>
                  <a:pt x="0" y="0"/>
                </a:moveTo>
                <a:lnTo>
                  <a:pt x="677531" y="0"/>
                </a:lnTo>
                <a:lnTo>
                  <a:pt x="677531" y="552187"/>
                </a:lnTo>
                <a:lnTo>
                  <a:pt x="0" y="55218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5400000">
            <a:off x="17099297" y="4880888"/>
            <a:ext cx="2700592" cy="1077675"/>
          </a:xfrm>
          <a:custGeom>
            <a:avLst/>
            <a:gdLst/>
            <a:ahLst/>
            <a:cxnLst/>
            <a:rect l="l" t="t" r="r" b="b"/>
            <a:pathLst>
              <a:path w="2700592" h="1077675">
                <a:moveTo>
                  <a:pt x="0" y="0"/>
                </a:moveTo>
                <a:lnTo>
                  <a:pt x="2700592" y="0"/>
                </a:lnTo>
                <a:lnTo>
                  <a:pt x="2700592" y="1077674"/>
                </a:lnTo>
                <a:lnTo>
                  <a:pt x="0" y="107767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 r="-33573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4274641" y="8836087"/>
            <a:ext cx="7256654" cy="5738804"/>
          </a:xfrm>
          <a:custGeom>
            <a:avLst/>
            <a:gdLst/>
            <a:ahLst/>
            <a:cxnLst/>
            <a:rect l="l" t="t" r="r" b="b"/>
            <a:pathLst>
              <a:path w="7256654" h="5738804">
                <a:moveTo>
                  <a:pt x="0" y="0"/>
                </a:moveTo>
                <a:lnTo>
                  <a:pt x="7256654" y="0"/>
                </a:lnTo>
                <a:lnTo>
                  <a:pt x="7256654" y="5738804"/>
                </a:lnTo>
                <a:lnTo>
                  <a:pt x="0" y="57388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2000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7824534" y="-2486017"/>
            <a:ext cx="1411048" cy="2914385"/>
          </a:xfrm>
          <a:custGeom>
            <a:avLst/>
            <a:gdLst/>
            <a:ahLst/>
            <a:cxnLst/>
            <a:rect l="l" t="t" r="r" b="b"/>
            <a:pathLst>
              <a:path w="1411048" h="2914385">
                <a:moveTo>
                  <a:pt x="0" y="0"/>
                </a:moveTo>
                <a:lnTo>
                  <a:pt x="1411048" y="0"/>
                </a:lnTo>
                <a:lnTo>
                  <a:pt x="1411048" y="2914385"/>
                </a:lnTo>
                <a:lnTo>
                  <a:pt x="0" y="291438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1091952" y="419100"/>
            <a:ext cx="6167348" cy="10110407"/>
          </a:xfrm>
          <a:custGeom>
            <a:avLst/>
            <a:gdLst/>
            <a:ahLst/>
            <a:cxnLst/>
            <a:rect l="l" t="t" r="r" b="b"/>
            <a:pathLst>
              <a:path w="6167348" h="10110407">
                <a:moveTo>
                  <a:pt x="0" y="0"/>
                </a:moveTo>
                <a:lnTo>
                  <a:pt x="6167348" y="0"/>
                </a:lnTo>
                <a:lnTo>
                  <a:pt x="6167348" y="10110407"/>
                </a:lnTo>
                <a:lnTo>
                  <a:pt x="0" y="10110407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5400000" flipH="1" flipV="1">
            <a:off x="288862" y="9612337"/>
            <a:ext cx="3357113" cy="3399608"/>
          </a:xfrm>
          <a:custGeom>
            <a:avLst/>
            <a:gdLst/>
            <a:ahLst/>
            <a:cxnLst/>
            <a:rect l="l" t="t" r="r" b="b"/>
            <a:pathLst>
              <a:path w="3357113" h="3399608">
                <a:moveTo>
                  <a:pt x="3357113" y="3399609"/>
                </a:moveTo>
                <a:lnTo>
                  <a:pt x="0" y="3399609"/>
                </a:lnTo>
                <a:lnTo>
                  <a:pt x="0" y="0"/>
                </a:lnTo>
                <a:lnTo>
                  <a:pt x="3357113" y="0"/>
                </a:lnTo>
                <a:lnTo>
                  <a:pt x="3357113" y="3399609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5400000" flipH="1" flipV="1">
            <a:off x="-2933218" y="9109690"/>
            <a:ext cx="3937000" cy="3986836"/>
          </a:xfrm>
          <a:custGeom>
            <a:avLst/>
            <a:gdLst/>
            <a:ahLst/>
            <a:cxnLst/>
            <a:rect l="l" t="t" r="r" b="b"/>
            <a:pathLst>
              <a:path w="3937000" h="3986836">
                <a:moveTo>
                  <a:pt x="3937000" y="3986836"/>
                </a:moveTo>
                <a:lnTo>
                  <a:pt x="0" y="3986836"/>
                </a:lnTo>
                <a:lnTo>
                  <a:pt x="0" y="0"/>
                </a:lnTo>
                <a:lnTo>
                  <a:pt x="3937000" y="0"/>
                </a:lnTo>
                <a:lnTo>
                  <a:pt x="3937000" y="3986836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flipH="1">
            <a:off x="1051418" y="7163925"/>
            <a:ext cx="466192" cy="466192"/>
          </a:xfrm>
          <a:custGeom>
            <a:avLst/>
            <a:gdLst/>
            <a:ahLst/>
            <a:cxnLst/>
            <a:rect l="l" t="t" r="r" b="b"/>
            <a:pathLst>
              <a:path w="466192" h="466192">
                <a:moveTo>
                  <a:pt x="466192" y="0"/>
                </a:moveTo>
                <a:lnTo>
                  <a:pt x="0" y="0"/>
                </a:lnTo>
                <a:lnTo>
                  <a:pt x="0" y="466192"/>
                </a:lnTo>
                <a:lnTo>
                  <a:pt x="466192" y="466192"/>
                </a:lnTo>
                <a:lnTo>
                  <a:pt x="466192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028700" y="6212110"/>
            <a:ext cx="488910" cy="518051"/>
          </a:xfrm>
          <a:custGeom>
            <a:avLst/>
            <a:gdLst/>
            <a:ahLst/>
            <a:cxnLst/>
            <a:rect l="l" t="t" r="r" b="b"/>
            <a:pathLst>
              <a:path w="488910" h="518051">
                <a:moveTo>
                  <a:pt x="0" y="0"/>
                </a:moveTo>
                <a:lnTo>
                  <a:pt x="488910" y="0"/>
                </a:lnTo>
                <a:lnTo>
                  <a:pt x="488910" y="518050"/>
                </a:lnTo>
                <a:lnTo>
                  <a:pt x="0" y="51805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2048457" y="6269150"/>
            <a:ext cx="6727371" cy="4610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79"/>
              </a:lnSpc>
            </a:pPr>
            <a:r>
              <a:rPr lang="en-US" sz="2799" spc="27" dirty="0" smtClean="0">
                <a:solidFill>
                  <a:srgbClr val="041A22"/>
                </a:solidFill>
                <a:latin typeface="Open Sans 1"/>
                <a:ea typeface="Open Sans 1"/>
                <a:cs typeface="Open Sans 1"/>
                <a:sym typeface="Open Sans 1"/>
              </a:rPr>
              <a:t>larena1970@mail.ru</a:t>
            </a:r>
            <a:endParaRPr lang="en-US" sz="2799" spc="27" dirty="0">
              <a:solidFill>
                <a:srgbClr val="041A22"/>
              </a:solidFill>
              <a:latin typeface="Open Sans 1"/>
              <a:ea typeface="Open Sans 1"/>
              <a:cs typeface="Open Sans 1"/>
              <a:sym typeface="Open Sans 1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453999" y="2471462"/>
            <a:ext cx="8321829" cy="5940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799"/>
              </a:lnSpc>
            </a:pPr>
            <a:r>
              <a:rPr lang="ru-RU" sz="3999" b="1" dirty="0" smtClean="0">
                <a:solidFill>
                  <a:srgbClr val="FFFFF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  </a:t>
            </a:r>
            <a:endParaRPr lang="en-US" sz="3999" b="1" dirty="0">
              <a:solidFill>
                <a:srgbClr val="FFFFFF"/>
              </a:solidFill>
              <a:latin typeface="Open Sans 1 Bold"/>
              <a:ea typeface="Open Sans 1 Bold"/>
              <a:cs typeface="Open Sans 1 Bold"/>
              <a:sym typeface="Open Sans 1 Bold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1051418" y="1136200"/>
            <a:ext cx="5743418" cy="6033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88"/>
              </a:lnSpc>
            </a:pPr>
            <a:r>
              <a:rPr lang="en-US" sz="4200" b="1">
                <a:solidFill>
                  <a:srgbClr val="041A22"/>
                </a:solidFill>
                <a:latin typeface="Montserrat 1 Bold"/>
                <a:ea typeface="Montserrat 1 Bold"/>
                <a:cs typeface="Montserrat 1 Bold"/>
                <a:sym typeface="Montserrat 1 Bold"/>
              </a:rPr>
              <a:t>КОНТАКТЫ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2048457" y="7169107"/>
            <a:ext cx="6727371" cy="4610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79"/>
              </a:lnSpc>
            </a:pPr>
            <a:r>
              <a:rPr lang="en-US" sz="2799" spc="27" dirty="0">
                <a:solidFill>
                  <a:srgbClr val="041A22"/>
                </a:solidFill>
                <a:latin typeface="Open Sans 1"/>
                <a:ea typeface="Open Sans 1"/>
                <a:cs typeface="Open Sans 1"/>
                <a:sym typeface="Open Sans 1"/>
              </a:rPr>
              <a:t>+7 </a:t>
            </a:r>
            <a:r>
              <a:rPr lang="en-US" sz="2799" spc="27" dirty="0" smtClean="0">
                <a:solidFill>
                  <a:srgbClr val="041A22"/>
                </a:solidFill>
                <a:latin typeface="Open Sans 1"/>
                <a:ea typeface="Open Sans 1"/>
                <a:cs typeface="Open Sans 1"/>
                <a:sym typeface="Open Sans 1"/>
              </a:rPr>
              <a:t>9237505705</a:t>
            </a:r>
            <a:endParaRPr lang="en-US" sz="2799" spc="27" dirty="0">
              <a:solidFill>
                <a:srgbClr val="041A22"/>
              </a:solidFill>
              <a:latin typeface="Open Sans 1"/>
              <a:ea typeface="Open Sans 1"/>
              <a:cs typeface="Open Sans 1"/>
              <a:sym typeface="Open Sans 1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376" y="2524122"/>
            <a:ext cx="6954423" cy="3076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4721612">
            <a:off x="3638115" y="1896865"/>
            <a:ext cx="14314219" cy="4992084"/>
          </a:xfrm>
          <a:custGeom>
            <a:avLst/>
            <a:gdLst/>
            <a:ahLst/>
            <a:cxnLst/>
            <a:rect l="l" t="t" r="r" b="b"/>
            <a:pathLst>
              <a:path w="14314219" h="4992084">
                <a:moveTo>
                  <a:pt x="0" y="0"/>
                </a:moveTo>
                <a:lnTo>
                  <a:pt x="14314219" y="0"/>
                </a:lnTo>
                <a:lnTo>
                  <a:pt x="14314219" y="4992084"/>
                </a:lnTo>
                <a:lnTo>
                  <a:pt x="0" y="49920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9953601" y="5"/>
            <a:ext cx="8713725" cy="10289235"/>
            <a:chOff x="0" y="0"/>
            <a:chExt cx="21042033" cy="24846598"/>
          </a:xfrm>
        </p:grpSpPr>
        <p:sp>
          <p:nvSpPr>
            <p:cNvPr id="4" name="Freeform 4"/>
            <p:cNvSpPr/>
            <p:nvPr/>
          </p:nvSpPr>
          <p:spPr>
            <a:xfrm>
              <a:off x="-658495" y="0"/>
              <a:ext cx="21700490" cy="24846662"/>
            </a:xfrm>
            <a:custGeom>
              <a:avLst/>
              <a:gdLst/>
              <a:ahLst/>
              <a:cxnLst/>
              <a:rect l="l" t="t" r="r" b="b"/>
              <a:pathLst>
                <a:path w="21700490" h="24846662">
                  <a:moveTo>
                    <a:pt x="9113774" y="0"/>
                  </a:moveTo>
                  <a:cubicBezTo>
                    <a:pt x="9113774" y="0"/>
                    <a:pt x="10028936" y="4543806"/>
                    <a:pt x="4926584" y="12121388"/>
                  </a:cubicBezTo>
                  <a:cubicBezTo>
                    <a:pt x="0" y="19437986"/>
                    <a:pt x="691769" y="24846662"/>
                    <a:pt x="691769" y="24846662"/>
                  </a:cubicBezTo>
                  <a:lnTo>
                    <a:pt x="21700490" y="24846662"/>
                  </a:lnTo>
                  <a:lnTo>
                    <a:pt x="21700490" y="0"/>
                  </a:lnTo>
                  <a:close/>
                </a:path>
              </a:pathLst>
            </a:custGeom>
            <a:blipFill>
              <a:blip r:embed="rId4"/>
              <a:stretch>
                <a:fillRect l="-50132" r="-26989"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 rot="-2967198" flipH="1">
            <a:off x="12833343" y="6024265"/>
            <a:ext cx="10909314" cy="3709167"/>
          </a:xfrm>
          <a:custGeom>
            <a:avLst/>
            <a:gdLst/>
            <a:ahLst/>
            <a:cxnLst/>
            <a:rect l="l" t="t" r="r" b="b"/>
            <a:pathLst>
              <a:path w="10909314" h="3709167">
                <a:moveTo>
                  <a:pt x="10909314" y="0"/>
                </a:moveTo>
                <a:lnTo>
                  <a:pt x="0" y="0"/>
                </a:lnTo>
                <a:lnTo>
                  <a:pt x="0" y="3709167"/>
                </a:lnTo>
                <a:lnTo>
                  <a:pt x="10909314" y="3709167"/>
                </a:lnTo>
                <a:lnTo>
                  <a:pt x="10909314" y="0"/>
                </a:lnTo>
                <a:close/>
              </a:path>
            </a:pathLst>
          </a:custGeom>
          <a:blipFill>
            <a:blip r:embed="rId5">
              <a:alphaModFix amt="86000"/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0165433" y="946396"/>
            <a:ext cx="857867" cy="857867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F75D9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76200" y="85725"/>
              <a:ext cx="660400" cy="6508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55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9651318" y="2226096"/>
            <a:ext cx="604566" cy="604566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6CCC3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76200" y="85725"/>
              <a:ext cx="660400" cy="6508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55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0476408" y="681913"/>
            <a:ext cx="637633" cy="637633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76200" cap="sq">
              <a:solidFill>
                <a:srgbClr val="FDC300"/>
              </a:solidFill>
              <a:prstDash val="solid"/>
              <a:miter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76200" y="85725"/>
              <a:ext cx="660400" cy="6508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55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1034729" y="8315011"/>
            <a:ext cx="943289" cy="943289"/>
          </a:xfrm>
          <a:custGeom>
            <a:avLst/>
            <a:gdLst/>
            <a:ahLst/>
            <a:cxnLst/>
            <a:rect l="l" t="t" r="r" b="b"/>
            <a:pathLst>
              <a:path w="943289" h="943289">
                <a:moveTo>
                  <a:pt x="0" y="0"/>
                </a:moveTo>
                <a:lnTo>
                  <a:pt x="943289" y="0"/>
                </a:lnTo>
                <a:lnTo>
                  <a:pt x="943289" y="943289"/>
                </a:lnTo>
                <a:lnTo>
                  <a:pt x="0" y="94328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2200258" y="8504703"/>
            <a:ext cx="5004992" cy="5829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63"/>
              </a:lnSpc>
            </a:pPr>
            <a:r>
              <a:rPr lang="en-US" sz="4003" b="1">
                <a:solidFill>
                  <a:srgbClr val="041A22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dayseducaltai.ru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34729" y="3381303"/>
            <a:ext cx="8918872" cy="26032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400"/>
              </a:lnSpc>
            </a:pPr>
            <a:r>
              <a:rPr lang="en-US" sz="8000" b="1">
                <a:solidFill>
                  <a:srgbClr val="041A22"/>
                </a:solidFill>
                <a:latin typeface="Montserrat 1 Bold"/>
                <a:ea typeface="Montserrat 1 Bold"/>
                <a:cs typeface="Montserrat 1 Bold"/>
                <a:sym typeface="Montserrat 1 Bold"/>
              </a:rPr>
              <a:t>Спасибо </a:t>
            </a:r>
          </a:p>
          <a:p>
            <a:pPr algn="l">
              <a:lnSpc>
                <a:spcPts val="10400"/>
              </a:lnSpc>
            </a:pPr>
            <a:r>
              <a:rPr lang="en-US" sz="8000" b="1">
                <a:solidFill>
                  <a:srgbClr val="041A22"/>
                </a:solidFill>
                <a:latin typeface="Montserrat 1 Bold"/>
                <a:ea typeface="Montserrat 1 Bold"/>
                <a:cs typeface="Montserrat 1 Bold"/>
                <a:sym typeface="Montserrat 1 Bold"/>
              </a:rPr>
              <a:t>за внимание!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4721612">
            <a:off x="3638115" y="1896865"/>
            <a:ext cx="14314219" cy="4992084"/>
          </a:xfrm>
          <a:custGeom>
            <a:avLst/>
            <a:gdLst/>
            <a:ahLst/>
            <a:cxnLst/>
            <a:rect l="l" t="t" r="r" b="b"/>
            <a:pathLst>
              <a:path w="14314219" h="4992084">
                <a:moveTo>
                  <a:pt x="0" y="0"/>
                </a:moveTo>
                <a:lnTo>
                  <a:pt x="14314219" y="0"/>
                </a:lnTo>
                <a:lnTo>
                  <a:pt x="14314219" y="4992084"/>
                </a:lnTo>
                <a:lnTo>
                  <a:pt x="0" y="49920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2967198" flipH="1">
            <a:off x="12833343" y="6024265"/>
            <a:ext cx="10909314" cy="3709167"/>
          </a:xfrm>
          <a:custGeom>
            <a:avLst/>
            <a:gdLst/>
            <a:ahLst/>
            <a:cxnLst/>
            <a:rect l="l" t="t" r="r" b="b"/>
            <a:pathLst>
              <a:path w="10909314" h="3709167">
                <a:moveTo>
                  <a:pt x="10909314" y="0"/>
                </a:moveTo>
                <a:lnTo>
                  <a:pt x="0" y="0"/>
                </a:lnTo>
                <a:lnTo>
                  <a:pt x="0" y="3709167"/>
                </a:lnTo>
                <a:lnTo>
                  <a:pt x="10909314" y="3709167"/>
                </a:lnTo>
                <a:lnTo>
                  <a:pt x="10909314" y="0"/>
                </a:lnTo>
                <a:close/>
              </a:path>
            </a:pathLst>
          </a:custGeom>
          <a:blipFill>
            <a:blip r:embed="rId4">
              <a:alphaModFix amt="77000"/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0573950" y="732008"/>
            <a:ext cx="857867" cy="857867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6CCC3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76200" y="85725"/>
              <a:ext cx="660400" cy="6508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55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9457842" y="2638867"/>
            <a:ext cx="604566" cy="604566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F75D9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76200" y="85725"/>
              <a:ext cx="660400" cy="6508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55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0884925" y="467525"/>
            <a:ext cx="637633" cy="637633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76200" cap="sq">
              <a:solidFill>
                <a:srgbClr val="FDC300"/>
              </a:solidFill>
              <a:prstDash val="solid"/>
              <a:miter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76200" y="85725"/>
              <a:ext cx="660400" cy="6508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55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028700" y="8315011"/>
            <a:ext cx="6123271" cy="943289"/>
            <a:chOff x="0" y="0"/>
            <a:chExt cx="8164361" cy="1257718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257718" cy="1257718"/>
            </a:xfrm>
            <a:custGeom>
              <a:avLst/>
              <a:gdLst/>
              <a:ahLst/>
              <a:cxnLst/>
              <a:rect l="l" t="t" r="r" b="b"/>
              <a:pathLst>
                <a:path w="1257718" h="1257718">
                  <a:moveTo>
                    <a:pt x="0" y="0"/>
                  </a:moveTo>
                  <a:lnTo>
                    <a:pt x="1257718" y="0"/>
                  </a:lnTo>
                  <a:lnTo>
                    <a:pt x="1257718" y="1257718"/>
                  </a:lnTo>
                  <a:lnTo>
                    <a:pt x="0" y="12577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TextBox 17"/>
            <p:cNvSpPr txBox="1"/>
            <p:nvPr/>
          </p:nvSpPr>
          <p:spPr>
            <a:xfrm>
              <a:off x="1749146" y="197744"/>
              <a:ext cx="6415214" cy="7955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040"/>
                </a:lnSpc>
                <a:spcBef>
                  <a:spcPct val="0"/>
                </a:spcBef>
              </a:pPr>
              <a:r>
                <a:rPr lang="en-US" sz="3600" b="1">
                  <a:solidFill>
                    <a:srgbClr val="041A22"/>
                  </a:solidFill>
                  <a:latin typeface="Open Sans 1 Bold"/>
                  <a:ea typeface="Open Sans 1 Bold"/>
                  <a:cs typeface="Open Sans 1 Bold"/>
                  <a:sym typeface="Open Sans 1 Bold"/>
                </a:rPr>
                <a:t>dayseducaltai.ru</a:t>
              </a:r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1028700" y="3243432"/>
            <a:ext cx="8429142" cy="29623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7679"/>
              </a:lnSpc>
            </a:pPr>
            <a:r>
              <a:rPr lang="ru-RU" sz="6399" b="1" dirty="0" err="1" smtClean="0">
                <a:solidFill>
                  <a:srgbClr val="041A22"/>
                </a:solidFill>
                <a:latin typeface="Montserrat 1 Bold"/>
                <a:ea typeface="Montserrat 1 Bold"/>
                <a:cs typeface="Montserrat 1 Bold"/>
                <a:sym typeface="Montserrat 1 Bold"/>
              </a:rPr>
              <a:t>Заринский</a:t>
            </a:r>
            <a:r>
              <a:rPr lang="ru-RU" sz="6399" b="1" dirty="0" smtClean="0">
                <a:solidFill>
                  <a:srgbClr val="041A22"/>
                </a:solidFill>
                <a:latin typeface="Montserrat 1 Bold"/>
                <a:ea typeface="Montserrat 1 Bold"/>
                <a:cs typeface="Montserrat 1 Bold"/>
                <a:sym typeface="Montserrat 1 Bold"/>
              </a:rPr>
              <a:t> образовательный округ</a:t>
            </a:r>
            <a:endParaRPr lang="en-US" sz="6399" b="1" dirty="0">
              <a:solidFill>
                <a:srgbClr val="041A22"/>
              </a:solidFill>
              <a:latin typeface="Montserrat 1 Bold"/>
              <a:ea typeface="Montserrat 1 Bold"/>
              <a:cs typeface="Montserrat 1 Bold"/>
              <a:sym typeface="Montserrat 1 Bold"/>
            </a:endParaRPr>
          </a:p>
        </p:txBody>
      </p:sp>
      <p:grpSp>
        <p:nvGrpSpPr>
          <p:cNvPr id="20" name="Group 20"/>
          <p:cNvGrpSpPr/>
          <p:nvPr/>
        </p:nvGrpSpPr>
        <p:grpSpPr>
          <a:xfrm>
            <a:off x="939416" y="559118"/>
            <a:ext cx="9316468" cy="2074714"/>
            <a:chOff x="0" y="0"/>
            <a:chExt cx="12421958" cy="2766286"/>
          </a:xfrm>
        </p:grpSpPr>
        <p:sp>
          <p:nvSpPr>
            <p:cNvPr id="21" name="Freeform 21"/>
            <p:cNvSpPr/>
            <p:nvPr/>
          </p:nvSpPr>
          <p:spPr>
            <a:xfrm>
              <a:off x="2194843" y="631411"/>
              <a:ext cx="6564116" cy="1503464"/>
            </a:xfrm>
            <a:custGeom>
              <a:avLst/>
              <a:gdLst/>
              <a:ahLst/>
              <a:cxnLst/>
              <a:rect l="l" t="t" r="r" b="b"/>
              <a:pathLst>
                <a:path w="6564116" h="1503464">
                  <a:moveTo>
                    <a:pt x="0" y="0"/>
                  </a:moveTo>
                  <a:lnTo>
                    <a:pt x="6564116" y="0"/>
                  </a:lnTo>
                  <a:lnTo>
                    <a:pt x="6564116" y="1503464"/>
                  </a:lnTo>
                  <a:lnTo>
                    <a:pt x="0" y="15034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-4906" t="-38495" r="-3110" b="-45991"/>
              </a:stretch>
            </a:blipFill>
          </p:spPr>
        </p:sp>
        <p:sp>
          <p:nvSpPr>
            <p:cNvPr id="22" name="Freeform 22"/>
            <p:cNvSpPr/>
            <p:nvPr/>
          </p:nvSpPr>
          <p:spPr>
            <a:xfrm>
              <a:off x="0" y="0"/>
              <a:ext cx="1637390" cy="2766286"/>
            </a:xfrm>
            <a:custGeom>
              <a:avLst/>
              <a:gdLst/>
              <a:ahLst/>
              <a:cxnLst/>
              <a:rect l="l" t="t" r="r" b="b"/>
              <a:pathLst>
                <a:path w="1637390" h="2766286">
                  <a:moveTo>
                    <a:pt x="0" y="0"/>
                  </a:moveTo>
                  <a:lnTo>
                    <a:pt x="1637390" y="0"/>
                  </a:lnTo>
                  <a:lnTo>
                    <a:pt x="1637390" y="2766286"/>
                  </a:lnTo>
                  <a:lnTo>
                    <a:pt x="0" y="27662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t="-5852"/>
              </a:stretch>
            </a:blipFill>
          </p:spPr>
        </p:sp>
        <p:sp>
          <p:nvSpPr>
            <p:cNvPr id="23" name="Freeform 23"/>
            <p:cNvSpPr/>
            <p:nvPr/>
          </p:nvSpPr>
          <p:spPr>
            <a:xfrm>
              <a:off x="9004994" y="631411"/>
              <a:ext cx="3416964" cy="1503464"/>
            </a:xfrm>
            <a:custGeom>
              <a:avLst/>
              <a:gdLst/>
              <a:ahLst/>
              <a:cxnLst/>
              <a:rect l="l" t="t" r="r" b="b"/>
              <a:pathLst>
                <a:path w="3416964" h="1503464">
                  <a:moveTo>
                    <a:pt x="0" y="0"/>
                  </a:moveTo>
                  <a:lnTo>
                    <a:pt x="3416964" y="0"/>
                  </a:lnTo>
                  <a:lnTo>
                    <a:pt x="3416964" y="1503464"/>
                  </a:lnTo>
                  <a:lnTo>
                    <a:pt x="0" y="15034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61818"/>
          <a:stretch/>
        </p:blipFill>
        <p:spPr bwMode="auto">
          <a:xfrm>
            <a:off x="9457842" y="2333596"/>
            <a:ext cx="8576600" cy="4552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t="-13668" b="-13668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831715" y="405575"/>
            <a:ext cx="1554921" cy="1554921"/>
          </a:xfrm>
          <a:custGeom>
            <a:avLst/>
            <a:gdLst/>
            <a:ahLst/>
            <a:cxnLst/>
            <a:rect l="l" t="t" r="r" b="b"/>
            <a:pathLst>
              <a:path w="1554921" h="1554921">
                <a:moveTo>
                  <a:pt x="0" y="0"/>
                </a:moveTo>
                <a:lnTo>
                  <a:pt x="1554921" y="0"/>
                </a:lnTo>
                <a:lnTo>
                  <a:pt x="1554921" y="1554921"/>
                </a:lnTo>
                <a:lnTo>
                  <a:pt x="0" y="155492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008225" y="1028700"/>
            <a:ext cx="1267508" cy="1267508"/>
          </a:xfrm>
          <a:custGeom>
            <a:avLst/>
            <a:gdLst/>
            <a:ahLst/>
            <a:cxnLst/>
            <a:rect l="l" t="t" r="r" b="b"/>
            <a:pathLst>
              <a:path w="1267508" h="1267508">
                <a:moveTo>
                  <a:pt x="0" y="0"/>
                </a:moveTo>
                <a:lnTo>
                  <a:pt x="1267508" y="0"/>
                </a:lnTo>
                <a:lnTo>
                  <a:pt x="1267508" y="1267508"/>
                </a:lnTo>
                <a:lnTo>
                  <a:pt x="0" y="126750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621409" y="9555122"/>
            <a:ext cx="1045182" cy="1045182"/>
          </a:xfrm>
          <a:custGeom>
            <a:avLst/>
            <a:gdLst/>
            <a:ahLst/>
            <a:cxnLst/>
            <a:rect l="l" t="t" r="r" b="b"/>
            <a:pathLst>
              <a:path w="1045182" h="1045182">
                <a:moveTo>
                  <a:pt x="0" y="0"/>
                </a:moveTo>
                <a:lnTo>
                  <a:pt x="1045182" y="0"/>
                </a:lnTo>
                <a:lnTo>
                  <a:pt x="1045182" y="1045182"/>
                </a:lnTo>
                <a:lnTo>
                  <a:pt x="0" y="104518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028700" y="3025782"/>
            <a:ext cx="8637891" cy="36933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ct val="150000"/>
              </a:lnSpc>
            </a:pPr>
            <a:r>
              <a:rPr lang="ru-RU" sz="4000" b="1" dirty="0" smtClean="0">
                <a:solidFill>
                  <a:srgbClr val="041A22"/>
                </a:solidFill>
                <a:latin typeface="Montserrat 1 Bold"/>
                <a:ea typeface="Montserrat 1 Bold"/>
                <a:cs typeface="Montserrat 1 Bold"/>
                <a:sym typeface="Montserrat 1 Bold"/>
              </a:rPr>
              <a:t>Из опыта работы учителей естественнонаучных дисциплин </a:t>
            </a:r>
            <a:r>
              <a:rPr lang="ru-RU" sz="4000" b="1" dirty="0" err="1" smtClean="0">
                <a:solidFill>
                  <a:srgbClr val="041A22"/>
                </a:solidFill>
                <a:latin typeface="Montserrat 1 Bold"/>
                <a:ea typeface="Montserrat 1 Bold"/>
                <a:cs typeface="Montserrat 1 Bold"/>
                <a:sym typeface="Montserrat 1 Bold"/>
              </a:rPr>
              <a:t>Заринского</a:t>
            </a:r>
            <a:r>
              <a:rPr lang="ru-RU" sz="4000" b="1" dirty="0" smtClean="0">
                <a:solidFill>
                  <a:srgbClr val="041A22"/>
                </a:solidFill>
                <a:latin typeface="Montserrat 1 Bold"/>
                <a:ea typeface="Montserrat 1 Bold"/>
                <a:cs typeface="Montserrat 1 Bold"/>
                <a:sym typeface="Montserrat 1 Bold"/>
              </a:rPr>
              <a:t> образовательного округа</a:t>
            </a:r>
            <a:endParaRPr lang="en-US" sz="4000" b="1" dirty="0">
              <a:solidFill>
                <a:srgbClr val="041A22"/>
              </a:solidFill>
              <a:latin typeface="Montserrat 1 Bold"/>
              <a:ea typeface="Montserrat 1 Bold"/>
              <a:cs typeface="Montserrat 1 Bold"/>
              <a:sym typeface="Montserrat 1 Bold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028700" y="8550366"/>
            <a:ext cx="707934" cy="707934"/>
          </a:xfrm>
          <a:custGeom>
            <a:avLst/>
            <a:gdLst/>
            <a:ahLst/>
            <a:cxnLst/>
            <a:rect l="l" t="t" r="r" b="b"/>
            <a:pathLst>
              <a:path w="707934" h="707934">
                <a:moveTo>
                  <a:pt x="0" y="0"/>
                </a:moveTo>
                <a:lnTo>
                  <a:pt x="707934" y="0"/>
                </a:lnTo>
                <a:lnTo>
                  <a:pt x="707934" y="707934"/>
                </a:lnTo>
                <a:lnTo>
                  <a:pt x="0" y="70793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9742579" y="6114386"/>
            <a:ext cx="6866596" cy="4001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67"/>
              </a:lnSpc>
            </a:pPr>
            <a:r>
              <a:rPr lang="ru-RU" sz="3399" dirty="0" smtClean="0">
                <a:solidFill>
                  <a:srgbClr val="041A22"/>
                </a:solidFill>
                <a:ea typeface="Open Sans 1 Bold"/>
                <a:cs typeface="Open Sans 1 Bold"/>
                <a:sym typeface="Open Sans 1 Bold"/>
              </a:rPr>
              <a:t>Шалофастова Елена Владимировна, </a:t>
            </a:r>
          </a:p>
          <a:p>
            <a:pPr>
              <a:lnSpc>
                <a:spcPts val="5167"/>
              </a:lnSpc>
            </a:pPr>
            <a:r>
              <a:rPr lang="ru-RU" sz="3399" dirty="0">
                <a:solidFill>
                  <a:srgbClr val="041A22"/>
                </a:solidFill>
                <a:ea typeface="Open Sans 1 Bold"/>
                <a:cs typeface="Open Sans 1 Bold"/>
                <a:sym typeface="Open Sans 1 Bold"/>
              </a:rPr>
              <a:t>руководитель </a:t>
            </a:r>
            <a:r>
              <a:rPr lang="ru-RU" sz="3399" dirty="0" err="1">
                <a:solidFill>
                  <a:srgbClr val="041A22"/>
                </a:solidFill>
                <a:ea typeface="Open Sans 1 Bold"/>
                <a:cs typeface="Open Sans 1 Bold"/>
                <a:sym typeface="Open Sans 1 Bold"/>
              </a:rPr>
              <a:t>Заринского</a:t>
            </a:r>
            <a:endParaRPr lang="ru-RU" sz="3399" dirty="0">
              <a:solidFill>
                <a:srgbClr val="041A22"/>
              </a:solidFill>
              <a:ea typeface="Open Sans 1 Bold"/>
              <a:cs typeface="Open Sans 1 Bold"/>
              <a:sym typeface="Open Sans 1 Bold"/>
            </a:endParaRPr>
          </a:p>
          <a:p>
            <a:pPr>
              <a:lnSpc>
                <a:spcPts val="5167"/>
              </a:lnSpc>
            </a:pPr>
            <a:r>
              <a:rPr lang="ru-RU" sz="3399" dirty="0">
                <a:solidFill>
                  <a:srgbClr val="041A22"/>
                </a:solidFill>
                <a:ea typeface="Open Sans 1 Bold"/>
                <a:cs typeface="Open Sans 1 Bold"/>
                <a:sym typeface="Open Sans 1 Bold"/>
              </a:rPr>
              <a:t>образовательного округа по ЕНД, учитель </a:t>
            </a:r>
            <a:r>
              <a:rPr lang="ru-RU" sz="3399" dirty="0" smtClean="0">
                <a:solidFill>
                  <a:srgbClr val="041A22"/>
                </a:solidFill>
                <a:ea typeface="Open Sans 1 Bold"/>
                <a:cs typeface="Open Sans 1 Bold"/>
                <a:sym typeface="Open Sans 1 Bold"/>
              </a:rPr>
              <a:t>географии и химии МКОУ «Ларичихинская СОШ» Тальменского района</a:t>
            </a:r>
            <a:endParaRPr lang="en-US" sz="3399" dirty="0">
              <a:solidFill>
                <a:srgbClr val="041A22"/>
              </a:solidFill>
              <a:ea typeface="Open Sans 1"/>
              <a:cs typeface="Open Sans 1"/>
              <a:sym typeface="Open Sans 1"/>
            </a:endParaRPr>
          </a:p>
        </p:txBody>
      </p:sp>
      <p:grpSp>
        <p:nvGrpSpPr>
          <p:cNvPr id="11" name="Group 11"/>
          <p:cNvGrpSpPr/>
          <p:nvPr/>
        </p:nvGrpSpPr>
        <p:grpSpPr>
          <a:xfrm>
            <a:off x="904760" y="625097"/>
            <a:ext cx="9316468" cy="2074714"/>
            <a:chOff x="0" y="0"/>
            <a:chExt cx="12421958" cy="2766286"/>
          </a:xfrm>
        </p:grpSpPr>
        <p:sp>
          <p:nvSpPr>
            <p:cNvPr id="12" name="Freeform 12"/>
            <p:cNvSpPr/>
            <p:nvPr/>
          </p:nvSpPr>
          <p:spPr>
            <a:xfrm>
              <a:off x="2194843" y="631411"/>
              <a:ext cx="6564116" cy="1503464"/>
            </a:xfrm>
            <a:custGeom>
              <a:avLst/>
              <a:gdLst/>
              <a:ahLst/>
              <a:cxnLst/>
              <a:rect l="l" t="t" r="r" b="b"/>
              <a:pathLst>
                <a:path w="6564116" h="1503464">
                  <a:moveTo>
                    <a:pt x="0" y="0"/>
                  </a:moveTo>
                  <a:lnTo>
                    <a:pt x="6564116" y="0"/>
                  </a:lnTo>
                  <a:lnTo>
                    <a:pt x="6564116" y="1503464"/>
                  </a:lnTo>
                  <a:lnTo>
                    <a:pt x="0" y="15034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 l="-4906" t="-38495" r="-3110" b="-45991"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0" y="0"/>
              <a:ext cx="1637390" cy="2766286"/>
            </a:xfrm>
            <a:custGeom>
              <a:avLst/>
              <a:gdLst/>
              <a:ahLst/>
              <a:cxnLst/>
              <a:rect l="l" t="t" r="r" b="b"/>
              <a:pathLst>
                <a:path w="1637390" h="2766286">
                  <a:moveTo>
                    <a:pt x="0" y="0"/>
                  </a:moveTo>
                  <a:lnTo>
                    <a:pt x="1637390" y="0"/>
                  </a:lnTo>
                  <a:lnTo>
                    <a:pt x="1637390" y="2766286"/>
                  </a:lnTo>
                  <a:lnTo>
                    <a:pt x="0" y="27662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 t="-5852"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9004994" y="631411"/>
              <a:ext cx="3416964" cy="1503464"/>
            </a:xfrm>
            <a:custGeom>
              <a:avLst/>
              <a:gdLst/>
              <a:ahLst/>
              <a:cxnLst/>
              <a:rect l="l" t="t" r="r" b="b"/>
              <a:pathLst>
                <a:path w="3416964" h="1503464">
                  <a:moveTo>
                    <a:pt x="0" y="0"/>
                  </a:moveTo>
                  <a:lnTo>
                    <a:pt x="3416964" y="0"/>
                  </a:lnTo>
                  <a:lnTo>
                    <a:pt x="3416964" y="1503464"/>
                  </a:lnTo>
                  <a:lnTo>
                    <a:pt x="0" y="15034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2443938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741444" flipH="1" flipV="1">
            <a:off x="14659673" y="8304608"/>
            <a:ext cx="7256654" cy="5738804"/>
          </a:xfrm>
          <a:custGeom>
            <a:avLst/>
            <a:gdLst/>
            <a:ahLst/>
            <a:cxnLst/>
            <a:rect l="l" t="t" r="r" b="b"/>
            <a:pathLst>
              <a:path w="7256654" h="5738804">
                <a:moveTo>
                  <a:pt x="7256654" y="5738803"/>
                </a:moveTo>
                <a:lnTo>
                  <a:pt x="0" y="5738803"/>
                </a:lnTo>
                <a:lnTo>
                  <a:pt x="0" y="0"/>
                </a:lnTo>
                <a:lnTo>
                  <a:pt x="7256654" y="0"/>
                </a:lnTo>
                <a:lnTo>
                  <a:pt x="7256654" y="5738803"/>
                </a:lnTo>
                <a:close/>
              </a:path>
            </a:pathLst>
          </a:custGeom>
          <a:blipFill>
            <a:blip r:embed="rId2">
              <a:alphaModFix amt="12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274641" y="8836087"/>
            <a:ext cx="7256654" cy="5738804"/>
          </a:xfrm>
          <a:custGeom>
            <a:avLst/>
            <a:gdLst/>
            <a:ahLst/>
            <a:cxnLst/>
            <a:rect l="l" t="t" r="r" b="b"/>
            <a:pathLst>
              <a:path w="7256654" h="5738804">
                <a:moveTo>
                  <a:pt x="0" y="0"/>
                </a:moveTo>
                <a:lnTo>
                  <a:pt x="7256654" y="0"/>
                </a:lnTo>
                <a:lnTo>
                  <a:pt x="7256654" y="5738804"/>
                </a:lnTo>
                <a:lnTo>
                  <a:pt x="0" y="57388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2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3553384" y="-2453753"/>
            <a:ext cx="9975955" cy="2758553"/>
          </a:xfrm>
          <a:custGeom>
            <a:avLst/>
            <a:gdLst/>
            <a:ahLst/>
            <a:cxnLst/>
            <a:rect l="l" t="t" r="r" b="b"/>
            <a:pathLst>
              <a:path w="9975955" h="2758553">
                <a:moveTo>
                  <a:pt x="0" y="0"/>
                </a:moveTo>
                <a:lnTo>
                  <a:pt x="9975955" y="0"/>
                </a:lnTo>
                <a:lnTo>
                  <a:pt x="9975955" y="2758553"/>
                </a:lnTo>
                <a:lnTo>
                  <a:pt x="0" y="27585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t="-81722"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284514" y="5502267"/>
            <a:ext cx="1358900" cy="1358900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6CCC3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199"/>
                </a:lnSpc>
              </a:pPr>
              <a:r>
                <a:rPr lang="en-US" sz="2999" b="1">
                  <a:solidFill>
                    <a:srgbClr val="FFFFFF"/>
                  </a:solidFill>
                  <a:latin typeface="Open Sans 1 Bold"/>
                  <a:ea typeface="Open Sans 1 Bold"/>
                  <a:cs typeface="Open Sans 1 Bold"/>
                  <a:sym typeface="Open Sans 1 Bold"/>
                </a:rPr>
                <a:t>01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9296400" y="5502267"/>
            <a:ext cx="1358900" cy="1358900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6CCC3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199"/>
                </a:lnSpc>
              </a:pPr>
              <a:r>
                <a:rPr lang="en-US" sz="2999" b="1" dirty="0">
                  <a:solidFill>
                    <a:srgbClr val="FFFFFF"/>
                  </a:solidFill>
                  <a:latin typeface="Open Sans 1 Bold"/>
                  <a:ea typeface="Open Sans 1 Bold"/>
                  <a:cs typeface="Open Sans 1 Bold"/>
                  <a:sym typeface="Open Sans 1 Bold"/>
                </a:rPr>
                <a:t>03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284514" y="7369810"/>
            <a:ext cx="1358900" cy="1358900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6CCC3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199"/>
                </a:lnSpc>
              </a:pPr>
              <a:r>
                <a:rPr lang="en-US" sz="2999" b="1">
                  <a:solidFill>
                    <a:srgbClr val="FFFFFF"/>
                  </a:solidFill>
                  <a:latin typeface="Open Sans 1 Bold"/>
                  <a:ea typeface="Open Sans 1 Bold"/>
                  <a:cs typeface="Open Sans 1 Bold"/>
                  <a:sym typeface="Open Sans 1 Bold"/>
                </a:rPr>
                <a:t>02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9296400" y="7369810"/>
            <a:ext cx="1358900" cy="1358900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6CCC3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199"/>
                </a:lnSpc>
              </a:pPr>
              <a:r>
                <a:rPr lang="en-US" sz="2999" b="1" dirty="0">
                  <a:solidFill>
                    <a:srgbClr val="FFFFFF"/>
                  </a:solidFill>
                  <a:latin typeface="Open Sans 1 Bold"/>
                  <a:ea typeface="Open Sans 1 Bold"/>
                  <a:cs typeface="Open Sans 1 Bold"/>
                  <a:sym typeface="Open Sans 1 Bold"/>
                </a:rPr>
                <a:t>04</a:t>
              </a:r>
            </a:p>
          </p:txBody>
        </p:sp>
      </p:grpSp>
      <p:sp>
        <p:nvSpPr>
          <p:cNvPr id="19" name="Freeform 19"/>
          <p:cNvSpPr/>
          <p:nvPr/>
        </p:nvSpPr>
        <p:spPr>
          <a:xfrm rot="-113291">
            <a:off x="17793549" y="3130971"/>
            <a:ext cx="2304785" cy="2333959"/>
          </a:xfrm>
          <a:custGeom>
            <a:avLst/>
            <a:gdLst/>
            <a:ahLst/>
            <a:cxnLst/>
            <a:rect l="l" t="t" r="r" b="b"/>
            <a:pathLst>
              <a:path w="2304785" h="2333959">
                <a:moveTo>
                  <a:pt x="0" y="0"/>
                </a:moveTo>
                <a:lnTo>
                  <a:pt x="2304784" y="0"/>
                </a:lnTo>
                <a:lnTo>
                  <a:pt x="2304784" y="2333960"/>
                </a:lnTo>
                <a:lnTo>
                  <a:pt x="0" y="233396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59000"/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0" name="Freeform 20"/>
          <p:cNvSpPr/>
          <p:nvPr/>
        </p:nvSpPr>
        <p:spPr>
          <a:xfrm>
            <a:off x="17755723" y="9481948"/>
            <a:ext cx="1699256" cy="1019554"/>
          </a:xfrm>
          <a:custGeom>
            <a:avLst/>
            <a:gdLst/>
            <a:ahLst/>
            <a:cxnLst/>
            <a:rect l="l" t="t" r="r" b="b"/>
            <a:pathLst>
              <a:path w="1699256" h="1019554">
                <a:moveTo>
                  <a:pt x="0" y="0"/>
                </a:moveTo>
                <a:lnTo>
                  <a:pt x="1699257" y="0"/>
                </a:lnTo>
                <a:lnTo>
                  <a:pt x="1699257" y="1019554"/>
                </a:lnTo>
                <a:lnTo>
                  <a:pt x="0" y="101955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5400000">
            <a:off x="7946104" y="3079239"/>
            <a:ext cx="2700592" cy="1077675"/>
          </a:xfrm>
          <a:custGeom>
            <a:avLst/>
            <a:gdLst/>
            <a:ahLst/>
            <a:cxnLst/>
            <a:rect l="l" t="t" r="r" b="b"/>
            <a:pathLst>
              <a:path w="2700592" h="1077675">
                <a:moveTo>
                  <a:pt x="0" y="0"/>
                </a:moveTo>
                <a:lnTo>
                  <a:pt x="2700592" y="0"/>
                </a:lnTo>
                <a:lnTo>
                  <a:pt x="2700592" y="1077675"/>
                </a:lnTo>
                <a:lnTo>
                  <a:pt x="0" y="107767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 r="-33573"/>
            </a:stretch>
          </a:blipFill>
        </p:spPr>
      </p:sp>
      <p:sp>
        <p:nvSpPr>
          <p:cNvPr id="22" name="TextBox 22"/>
          <p:cNvSpPr txBox="1"/>
          <p:nvPr/>
        </p:nvSpPr>
        <p:spPr>
          <a:xfrm>
            <a:off x="2957695" y="5640380"/>
            <a:ext cx="5054191" cy="7437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40"/>
              </a:lnSpc>
            </a:pPr>
            <a:r>
              <a:rPr lang="ru-RU" sz="2100" b="1" spc="21" dirty="0" smtClean="0">
                <a:solidFill>
                  <a:srgbClr val="041A22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ru-RU" sz="3200" b="1" spc="21" dirty="0" smtClean="0">
                <a:solidFill>
                  <a:srgbClr val="041A22"/>
                </a:solidFill>
                <a:latin typeface="Open Sans 1"/>
                <a:ea typeface="Open Sans 1"/>
                <a:cs typeface="Open Sans 1"/>
                <a:sym typeface="Open Sans 1"/>
              </a:rPr>
              <a:t>Курсы повышения квалификации</a:t>
            </a:r>
            <a:endParaRPr lang="en-US" sz="3200" b="1" spc="21" dirty="0">
              <a:solidFill>
                <a:srgbClr val="041A22"/>
              </a:solidFill>
              <a:latin typeface="Open Sans 1"/>
              <a:ea typeface="Open Sans 1"/>
              <a:cs typeface="Open Sans 1"/>
              <a:sym typeface="Open Sans 1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10969581" y="5640380"/>
            <a:ext cx="5054191" cy="371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40"/>
              </a:lnSpc>
            </a:pPr>
            <a:r>
              <a:rPr lang="ru-RU" sz="3200" b="1" spc="10" dirty="0" smtClean="0">
                <a:solidFill>
                  <a:srgbClr val="041A22"/>
                </a:solidFill>
                <a:latin typeface="Open Sans 1"/>
                <a:ea typeface="Open Sans 1"/>
                <a:cs typeface="Open Sans 1"/>
                <a:sym typeface="Open Sans 1"/>
              </a:rPr>
              <a:t>Стажерские практики</a:t>
            </a:r>
            <a:r>
              <a:rPr lang="en-US" sz="3200" b="1" spc="10" dirty="0" smtClean="0">
                <a:solidFill>
                  <a:srgbClr val="041A22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endParaRPr lang="en-US" sz="3200" b="1" spc="10" dirty="0">
              <a:solidFill>
                <a:srgbClr val="041A22"/>
              </a:solidFill>
              <a:latin typeface="Open Sans 1"/>
              <a:ea typeface="Open Sans 1"/>
              <a:cs typeface="Open Sans 1"/>
              <a:sym typeface="Open Sans 1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2957695" y="7507923"/>
            <a:ext cx="5054191" cy="371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40"/>
              </a:lnSpc>
            </a:pPr>
            <a:r>
              <a:rPr lang="ru-RU" sz="2100" spc="21" dirty="0" smtClean="0">
                <a:solidFill>
                  <a:srgbClr val="041A22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ru-RU" sz="3200" b="1" spc="21" dirty="0" err="1">
                <a:solidFill>
                  <a:srgbClr val="041A22"/>
                </a:solidFill>
                <a:latin typeface="Open Sans 1"/>
                <a:ea typeface="Open Sans 1"/>
                <a:cs typeface="Open Sans 1"/>
                <a:sym typeface="Open Sans 1"/>
              </a:rPr>
              <a:t>В</a:t>
            </a:r>
            <a:r>
              <a:rPr lang="ru-RU" sz="3200" b="1" spc="21" dirty="0" err="1" smtClean="0">
                <a:solidFill>
                  <a:srgbClr val="041A22"/>
                </a:solidFill>
                <a:latin typeface="Open Sans 1"/>
                <a:ea typeface="Open Sans 1"/>
                <a:cs typeface="Open Sans 1"/>
                <a:sym typeface="Open Sans 1"/>
              </a:rPr>
              <a:t>ебинары</a:t>
            </a:r>
            <a:endParaRPr lang="en-US" sz="3200" b="1" spc="21" dirty="0">
              <a:solidFill>
                <a:srgbClr val="041A22"/>
              </a:solidFill>
              <a:latin typeface="Open Sans 1"/>
              <a:ea typeface="Open Sans 1"/>
              <a:cs typeface="Open Sans 1"/>
              <a:sym typeface="Open Sans 1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10969581" y="7507923"/>
            <a:ext cx="5054191" cy="1115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40"/>
              </a:lnSpc>
            </a:pPr>
            <a:r>
              <a:rPr lang="ru-RU" sz="2100" spc="21" dirty="0" smtClean="0">
                <a:solidFill>
                  <a:srgbClr val="041A22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ru-RU" sz="3200" b="1" spc="21" dirty="0">
                <a:solidFill>
                  <a:srgbClr val="041A22"/>
                </a:solidFill>
                <a:latin typeface="Open Sans 1"/>
                <a:ea typeface="Open Sans 1"/>
                <a:cs typeface="Open Sans 1"/>
                <a:sym typeface="Open Sans 1"/>
              </a:rPr>
              <a:t>О</a:t>
            </a:r>
            <a:r>
              <a:rPr lang="ru-RU" sz="3200" b="1" spc="21" dirty="0" smtClean="0">
                <a:solidFill>
                  <a:srgbClr val="041A22"/>
                </a:solidFill>
                <a:latin typeface="Open Sans 1"/>
                <a:ea typeface="Open Sans 1"/>
                <a:cs typeface="Open Sans 1"/>
                <a:sym typeface="Open Sans 1"/>
              </a:rPr>
              <a:t>бсуждение вопросов подготовки к ГИА на заседаниях ММО</a:t>
            </a:r>
            <a:endParaRPr lang="en-US" sz="3200" b="1" spc="21" dirty="0">
              <a:solidFill>
                <a:srgbClr val="041A22"/>
              </a:solidFill>
              <a:latin typeface="Open Sans 1"/>
              <a:ea typeface="Open Sans 1"/>
              <a:cs typeface="Open Sans 1"/>
              <a:sym typeface="Open Sans 1"/>
            </a:endParaRPr>
          </a:p>
        </p:txBody>
      </p:sp>
      <p:grpSp>
        <p:nvGrpSpPr>
          <p:cNvPr id="28" name="Group 28"/>
          <p:cNvGrpSpPr/>
          <p:nvPr/>
        </p:nvGrpSpPr>
        <p:grpSpPr>
          <a:xfrm>
            <a:off x="-129069" y="9481948"/>
            <a:ext cx="1563662" cy="1563662"/>
            <a:chOff x="0" y="0"/>
            <a:chExt cx="6350000" cy="63500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DC300"/>
            </a:solidFill>
          </p:spPr>
        </p:sp>
      </p:grpSp>
      <p:grpSp>
        <p:nvGrpSpPr>
          <p:cNvPr id="30" name="Group 30"/>
          <p:cNvGrpSpPr/>
          <p:nvPr/>
        </p:nvGrpSpPr>
        <p:grpSpPr>
          <a:xfrm>
            <a:off x="967269" y="9663429"/>
            <a:ext cx="1676145" cy="1676145"/>
            <a:chOff x="0" y="0"/>
            <a:chExt cx="6350000" cy="63500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F75D9"/>
            </a:solidFill>
          </p:spPr>
        </p:sp>
      </p:grp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3364" y="351412"/>
            <a:ext cx="10500865" cy="507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5143500"/>
            <a:chOff x="0" y="0"/>
            <a:chExt cx="4816593" cy="13546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354667"/>
            </a:xfrm>
            <a:custGeom>
              <a:avLst/>
              <a:gdLst/>
              <a:ahLst/>
              <a:cxnLst/>
              <a:rect l="l" t="t" r="r" b="b"/>
              <a:pathLst>
                <a:path w="4816592" h="1354667">
                  <a:moveTo>
                    <a:pt x="0" y="0"/>
                  </a:moveTo>
                  <a:lnTo>
                    <a:pt x="4816592" y="0"/>
                  </a:lnTo>
                  <a:lnTo>
                    <a:pt x="4816592" y="1354667"/>
                  </a:lnTo>
                  <a:lnTo>
                    <a:pt x="0" y="1354667"/>
                  </a:lnTo>
                  <a:close/>
                </a:path>
              </a:pathLst>
            </a:custGeom>
            <a:solidFill>
              <a:srgbClr val="009692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200025"/>
              <a:ext cx="4816593" cy="15546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04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0" y="0"/>
            <a:ext cx="4696392" cy="5815965"/>
          </a:xfrm>
          <a:custGeom>
            <a:avLst/>
            <a:gdLst/>
            <a:ahLst/>
            <a:cxnLst/>
            <a:rect l="l" t="t" r="r" b="b"/>
            <a:pathLst>
              <a:path w="4696392" h="5815965">
                <a:moveTo>
                  <a:pt x="0" y="0"/>
                </a:moveTo>
                <a:lnTo>
                  <a:pt x="4696392" y="0"/>
                </a:lnTo>
                <a:lnTo>
                  <a:pt x="4696392" y="5815965"/>
                </a:lnTo>
                <a:lnTo>
                  <a:pt x="0" y="581596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6" name="Freeform 6"/>
          <p:cNvSpPr/>
          <p:nvPr/>
        </p:nvSpPr>
        <p:spPr>
          <a:xfrm>
            <a:off x="2305904" y="3782836"/>
            <a:ext cx="2695894" cy="2695894"/>
          </a:xfrm>
          <a:custGeom>
            <a:avLst/>
            <a:gdLst/>
            <a:ahLst/>
            <a:cxnLst/>
            <a:rect l="l" t="t" r="r" b="b"/>
            <a:pathLst>
              <a:path w="2695894" h="2695894">
                <a:moveTo>
                  <a:pt x="0" y="0"/>
                </a:moveTo>
                <a:lnTo>
                  <a:pt x="2695894" y="0"/>
                </a:lnTo>
                <a:lnTo>
                  <a:pt x="2695894" y="2695894"/>
                </a:lnTo>
                <a:lnTo>
                  <a:pt x="0" y="26958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7796053" y="3782836"/>
            <a:ext cx="2695894" cy="2695894"/>
          </a:xfrm>
          <a:custGeom>
            <a:avLst/>
            <a:gdLst/>
            <a:ahLst/>
            <a:cxnLst/>
            <a:rect l="l" t="t" r="r" b="b"/>
            <a:pathLst>
              <a:path w="2695894" h="2695894">
                <a:moveTo>
                  <a:pt x="0" y="0"/>
                </a:moveTo>
                <a:lnTo>
                  <a:pt x="2695894" y="0"/>
                </a:lnTo>
                <a:lnTo>
                  <a:pt x="2695894" y="2695894"/>
                </a:lnTo>
                <a:lnTo>
                  <a:pt x="0" y="26958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3286202" y="3782836"/>
            <a:ext cx="2695894" cy="2695894"/>
          </a:xfrm>
          <a:custGeom>
            <a:avLst/>
            <a:gdLst/>
            <a:ahLst/>
            <a:cxnLst/>
            <a:rect l="l" t="t" r="r" b="b"/>
            <a:pathLst>
              <a:path w="2695894" h="2695894">
                <a:moveTo>
                  <a:pt x="0" y="0"/>
                </a:moveTo>
                <a:lnTo>
                  <a:pt x="2695894" y="0"/>
                </a:lnTo>
                <a:lnTo>
                  <a:pt x="2695894" y="2695894"/>
                </a:lnTo>
                <a:lnTo>
                  <a:pt x="0" y="26958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2476456" y="3782836"/>
            <a:ext cx="2354791" cy="2354791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6CCC3"/>
            </a:solidFill>
            <a:ln w="142875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76200" y="-123825"/>
              <a:ext cx="6604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040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7966605" y="3782836"/>
            <a:ext cx="2354791" cy="2354791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6CCC3"/>
            </a:solidFill>
            <a:ln w="142875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76200" y="-123825"/>
              <a:ext cx="6604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040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3456754" y="3782836"/>
            <a:ext cx="2354791" cy="2354791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6CCC3"/>
            </a:solidFill>
            <a:ln w="142875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17" name="TextBox 17"/>
            <p:cNvSpPr txBox="1"/>
            <p:nvPr/>
          </p:nvSpPr>
          <p:spPr>
            <a:xfrm>
              <a:off x="76200" y="-123825"/>
              <a:ext cx="6604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040"/>
                </a:lnSpc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 rot="-741444" flipH="1" flipV="1">
            <a:off x="14659673" y="8304608"/>
            <a:ext cx="7256654" cy="5738804"/>
          </a:xfrm>
          <a:custGeom>
            <a:avLst/>
            <a:gdLst/>
            <a:ahLst/>
            <a:cxnLst/>
            <a:rect l="l" t="t" r="r" b="b"/>
            <a:pathLst>
              <a:path w="7256654" h="5738804">
                <a:moveTo>
                  <a:pt x="7256654" y="5738803"/>
                </a:moveTo>
                <a:lnTo>
                  <a:pt x="0" y="5738803"/>
                </a:lnTo>
                <a:lnTo>
                  <a:pt x="0" y="0"/>
                </a:lnTo>
                <a:lnTo>
                  <a:pt x="7256654" y="0"/>
                </a:lnTo>
                <a:lnTo>
                  <a:pt x="7256654" y="5738803"/>
                </a:lnTo>
                <a:close/>
              </a:path>
            </a:pathLst>
          </a:custGeom>
          <a:blipFill>
            <a:blip r:embed="rId6">
              <a:alphaModFix amt="12000"/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-4274641" y="8836087"/>
            <a:ext cx="7256654" cy="5738804"/>
          </a:xfrm>
          <a:custGeom>
            <a:avLst/>
            <a:gdLst/>
            <a:ahLst/>
            <a:cxnLst/>
            <a:rect l="l" t="t" r="r" b="b"/>
            <a:pathLst>
              <a:path w="7256654" h="5738804">
                <a:moveTo>
                  <a:pt x="0" y="0"/>
                </a:moveTo>
                <a:lnTo>
                  <a:pt x="7256654" y="0"/>
                </a:lnTo>
                <a:lnTo>
                  <a:pt x="7256654" y="5738804"/>
                </a:lnTo>
                <a:lnTo>
                  <a:pt x="0" y="573880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12000"/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0" name="AutoShape 20"/>
          <p:cNvSpPr/>
          <p:nvPr/>
        </p:nvSpPr>
        <p:spPr>
          <a:xfrm flipH="1" flipV="1">
            <a:off x="6326699" y="6168522"/>
            <a:ext cx="19652" cy="3089720"/>
          </a:xfrm>
          <a:prstGeom prst="line">
            <a:avLst/>
          </a:prstGeom>
          <a:ln w="19050" cap="flat">
            <a:solidFill>
              <a:srgbClr val="56CCC3">
                <a:alpha val="49804"/>
              </a:srgb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21" name="AutoShape 21"/>
          <p:cNvSpPr/>
          <p:nvPr/>
        </p:nvSpPr>
        <p:spPr>
          <a:xfrm flipH="1" flipV="1">
            <a:off x="11941648" y="6168522"/>
            <a:ext cx="19652" cy="3089720"/>
          </a:xfrm>
          <a:prstGeom prst="line">
            <a:avLst/>
          </a:prstGeom>
          <a:ln w="19050" cap="flat">
            <a:solidFill>
              <a:srgbClr val="56CCC3">
                <a:alpha val="49804"/>
              </a:srgb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22" name="Freeform 22"/>
          <p:cNvSpPr/>
          <p:nvPr/>
        </p:nvSpPr>
        <p:spPr>
          <a:xfrm>
            <a:off x="17789121" y="9481948"/>
            <a:ext cx="1699256" cy="1019554"/>
          </a:xfrm>
          <a:custGeom>
            <a:avLst/>
            <a:gdLst/>
            <a:ahLst/>
            <a:cxnLst/>
            <a:rect l="l" t="t" r="r" b="b"/>
            <a:pathLst>
              <a:path w="1699256" h="1019554">
                <a:moveTo>
                  <a:pt x="0" y="0"/>
                </a:moveTo>
                <a:lnTo>
                  <a:pt x="1699257" y="0"/>
                </a:lnTo>
                <a:lnTo>
                  <a:pt x="1699257" y="1019554"/>
                </a:lnTo>
                <a:lnTo>
                  <a:pt x="0" y="101955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-5400000">
            <a:off x="17018073" y="-1166980"/>
            <a:ext cx="2304785" cy="2333959"/>
          </a:xfrm>
          <a:custGeom>
            <a:avLst/>
            <a:gdLst/>
            <a:ahLst/>
            <a:cxnLst/>
            <a:rect l="l" t="t" r="r" b="b"/>
            <a:pathLst>
              <a:path w="2304785" h="2333959">
                <a:moveTo>
                  <a:pt x="0" y="0"/>
                </a:moveTo>
                <a:lnTo>
                  <a:pt x="2304785" y="0"/>
                </a:lnTo>
                <a:lnTo>
                  <a:pt x="2304785" y="2333960"/>
                </a:lnTo>
                <a:lnTo>
                  <a:pt x="0" y="233396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3653851" y="9982200"/>
            <a:ext cx="10952506" cy="1880464"/>
          </a:xfrm>
          <a:custGeom>
            <a:avLst/>
            <a:gdLst/>
            <a:ahLst/>
            <a:cxnLst/>
            <a:rect l="l" t="t" r="r" b="b"/>
            <a:pathLst>
              <a:path w="10952506" h="1880464">
                <a:moveTo>
                  <a:pt x="0" y="0"/>
                </a:moveTo>
                <a:lnTo>
                  <a:pt x="10952506" y="0"/>
                </a:lnTo>
                <a:lnTo>
                  <a:pt x="10952506" y="1880464"/>
                </a:lnTo>
                <a:lnTo>
                  <a:pt x="0" y="188046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 l="-2157" t="-59556" r="-2202"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3155152" y="4521376"/>
            <a:ext cx="997398" cy="877711"/>
          </a:xfrm>
          <a:custGeom>
            <a:avLst/>
            <a:gdLst/>
            <a:ahLst/>
            <a:cxnLst/>
            <a:rect l="l" t="t" r="r" b="b"/>
            <a:pathLst>
              <a:path w="997398" h="877711">
                <a:moveTo>
                  <a:pt x="0" y="0"/>
                </a:moveTo>
                <a:lnTo>
                  <a:pt x="997398" y="0"/>
                </a:lnTo>
                <a:lnTo>
                  <a:pt x="997398" y="877710"/>
                </a:lnTo>
                <a:lnTo>
                  <a:pt x="0" y="87771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8676511" y="4521376"/>
            <a:ext cx="934978" cy="877711"/>
          </a:xfrm>
          <a:custGeom>
            <a:avLst/>
            <a:gdLst/>
            <a:ahLst/>
            <a:cxnLst/>
            <a:rect l="l" t="t" r="r" b="b"/>
            <a:pathLst>
              <a:path w="934978" h="877711">
                <a:moveTo>
                  <a:pt x="0" y="0"/>
                </a:moveTo>
                <a:lnTo>
                  <a:pt x="934978" y="0"/>
                </a:lnTo>
                <a:lnTo>
                  <a:pt x="934978" y="877710"/>
                </a:lnTo>
                <a:lnTo>
                  <a:pt x="0" y="87771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7" name="Freeform 27"/>
          <p:cNvSpPr/>
          <p:nvPr/>
        </p:nvSpPr>
        <p:spPr>
          <a:xfrm>
            <a:off x="14189738" y="4521376"/>
            <a:ext cx="888821" cy="877711"/>
          </a:xfrm>
          <a:custGeom>
            <a:avLst/>
            <a:gdLst/>
            <a:ahLst/>
            <a:cxnLst/>
            <a:rect l="l" t="t" r="r" b="b"/>
            <a:pathLst>
              <a:path w="888821" h="877711">
                <a:moveTo>
                  <a:pt x="0" y="0"/>
                </a:moveTo>
                <a:lnTo>
                  <a:pt x="888821" y="0"/>
                </a:lnTo>
                <a:lnTo>
                  <a:pt x="888821" y="877710"/>
                </a:lnTo>
                <a:lnTo>
                  <a:pt x="0" y="87771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8" name="Freeform 28"/>
          <p:cNvSpPr/>
          <p:nvPr/>
        </p:nvSpPr>
        <p:spPr>
          <a:xfrm>
            <a:off x="17824534" y="-2486017"/>
            <a:ext cx="1411048" cy="2914385"/>
          </a:xfrm>
          <a:custGeom>
            <a:avLst/>
            <a:gdLst/>
            <a:ahLst/>
            <a:cxnLst/>
            <a:rect l="l" t="t" r="r" b="b"/>
            <a:pathLst>
              <a:path w="1411048" h="2914385">
                <a:moveTo>
                  <a:pt x="0" y="0"/>
                </a:moveTo>
                <a:lnTo>
                  <a:pt x="1411048" y="0"/>
                </a:lnTo>
                <a:lnTo>
                  <a:pt x="1411048" y="2914385"/>
                </a:lnTo>
                <a:lnTo>
                  <a:pt x="0" y="2914385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31" name="TextBox 31"/>
          <p:cNvSpPr txBox="1"/>
          <p:nvPr/>
        </p:nvSpPr>
        <p:spPr>
          <a:xfrm>
            <a:off x="1757318" y="6620957"/>
            <a:ext cx="3793067" cy="1384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ru-RU" sz="3000" b="1" dirty="0" smtClean="0">
                <a:solidFill>
                  <a:srgbClr val="041A22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 Работа Центров образования «Точка роста»</a:t>
            </a:r>
            <a:endParaRPr lang="en-US" sz="3000" b="1" dirty="0">
              <a:solidFill>
                <a:srgbClr val="041A22"/>
              </a:solidFill>
              <a:latin typeface="Open Sans 1 Bold"/>
              <a:ea typeface="Open Sans 1 Bold"/>
              <a:cs typeface="Open Sans 1 Bold"/>
              <a:sym typeface="Open Sans 1 Bold"/>
            </a:endParaRPr>
          </a:p>
        </p:txBody>
      </p:sp>
      <p:sp>
        <p:nvSpPr>
          <p:cNvPr id="33" name="TextBox 33"/>
          <p:cNvSpPr txBox="1"/>
          <p:nvPr/>
        </p:nvSpPr>
        <p:spPr>
          <a:xfrm>
            <a:off x="7247467" y="6620957"/>
            <a:ext cx="3793067" cy="1384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ru-RU" sz="3000" b="1" dirty="0" smtClean="0">
                <a:solidFill>
                  <a:srgbClr val="041A22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Обучение в очно-заочных школах КГБУ ДО «АКДЭЦ»</a:t>
            </a:r>
            <a:endParaRPr lang="en-US" sz="3000" b="1" dirty="0">
              <a:solidFill>
                <a:srgbClr val="041A22"/>
              </a:solidFill>
              <a:latin typeface="Open Sans 1 Bold"/>
              <a:ea typeface="Open Sans 1 Bold"/>
              <a:cs typeface="Open Sans 1 Bold"/>
              <a:sym typeface="Open Sans 1 Bold"/>
            </a:endParaRPr>
          </a:p>
        </p:txBody>
      </p:sp>
      <p:sp>
        <p:nvSpPr>
          <p:cNvPr id="35" name="TextBox 35"/>
          <p:cNvSpPr txBox="1"/>
          <p:nvPr/>
        </p:nvSpPr>
        <p:spPr>
          <a:xfrm>
            <a:off x="12737616" y="6620957"/>
            <a:ext cx="3793067" cy="23083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ru-RU" sz="3000" b="1" dirty="0" smtClean="0">
                <a:solidFill>
                  <a:srgbClr val="041A22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 участие в региональной геологической олимпиаде школьников</a:t>
            </a:r>
            <a:endParaRPr lang="en-US" sz="3000" b="1" dirty="0">
              <a:solidFill>
                <a:srgbClr val="041A22"/>
              </a:solidFill>
              <a:latin typeface="Open Sans 1 Bold"/>
              <a:ea typeface="Open Sans 1 Bold"/>
              <a:cs typeface="Open Sans 1 Bold"/>
              <a:sym typeface="Open Sans 1 Bold"/>
            </a:endParaRPr>
          </a:p>
        </p:txBody>
      </p:sp>
      <p:sp>
        <p:nvSpPr>
          <p:cNvPr id="36" name="TextBox 36"/>
          <p:cNvSpPr txBox="1"/>
          <p:nvPr/>
        </p:nvSpPr>
        <p:spPr>
          <a:xfrm>
            <a:off x="1862835" y="1057275"/>
            <a:ext cx="14562330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88"/>
              </a:lnSpc>
            </a:pPr>
            <a:r>
              <a:rPr lang="ru-RU" sz="4200" b="1" dirty="0" smtClean="0">
                <a:solidFill>
                  <a:srgbClr val="FFFFFF"/>
                </a:solidFill>
                <a:latin typeface="Montserrat 1 Bold"/>
                <a:ea typeface="Montserrat 1 Bold"/>
                <a:cs typeface="Montserrat 1 Bold"/>
                <a:sym typeface="Montserrat 1 Bold"/>
              </a:rPr>
              <a:t> Вовлечение обучающихся в учебно-исследовательскую деятельность</a:t>
            </a:r>
            <a:endParaRPr lang="en-US" sz="4200" b="1" dirty="0">
              <a:solidFill>
                <a:srgbClr val="FFFFFF"/>
              </a:solidFill>
              <a:latin typeface="Montserrat 1 Bold"/>
              <a:ea typeface="Montserrat 1 Bold"/>
              <a:cs typeface="Montserrat 1 Bold"/>
              <a:sym typeface="Montserrat 1 Bold"/>
            </a:endParaRPr>
          </a:p>
        </p:txBody>
      </p:sp>
      <p:grpSp>
        <p:nvGrpSpPr>
          <p:cNvPr id="37" name="Group 37"/>
          <p:cNvGrpSpPr/>
          <p:nvPr/>
        </p:nvGrpSpPr>
        <p:grpSpPr>
          <a:xfrm>
            <a:off x="-801815" y="8937840"/>
            <a:ext cx="1563662" cy="1563662"/>
            <a:chOff x="0" y="0"/>
            <a:chExt cx="6350000" cy="6350000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DC300"/>
            </a:solidFill>
          </p:spPr>
        </p:sp>
      </p:grpSp>
      <p:grpSp>
        <p:nvGrpSpPr>
          <p:cNvPr id="39" name="Group 39"/>
          <p:cNvGrpSpPr/>
          <p:nvPr/>
        </p:nvGrpSpPr>
        <p:grpSpPr>
          <a:xfrm>
            <a:off x="-647445" y="7839240"/>
            <a:ext cx="1676145" cy="1676145"/>
            <a:chOff x="0" y="0"/>
            <a:chExt cx="6350000" cy="6350000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F75D9"/>
            </a:solidFill>
          </p:spPr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3030725"/>
            <a:ext cx="18452144" cy="5155881"/>
            <a:chOff x="0" y="0"/>
            <a:chExt cx="4859824" cy="135792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59824" cy="1357928"/>
            </a:xfrm>
            <a:custGeom>
              <a:avLst/>
              <a:gdLst/>
              <a:ahLst/>
              <a:cxnLst/>
              <a:rect l="l" t="t" r="r" b="b"/>
              <a:pathLst>
                <a:path w="4859824" h="1357928">
                  <a:moveTo>
                    <a:pt x="0" y="0"/>
                  </a:moveTo>
                  <a:lnTo>
                    <a:pt x="4859824" y="0"/>
                  </a:lnTo>
                  <a:lnTo>
                    <a:pt x="4859824" y="1357928"/>
                  </a:lnTo>
                  <a:lnTo>
                    <a:pt x="0" y="1357928"/>
                  </a:lnTo>
                  <a:close/>
                </a:path>
              </a:pathLst>
            </a:custGeom>
            <a:solidFill>
              <a:srgbClr val="009692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200025"/>
              <a:ext cx="4859824" cy="15579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04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5400000">
            <a:off x="1111931" y="2149896"/>
            <a:ext cx="2700592" cy="1077675"/>
          </a:xfrm>
          <a:custGeom>
            <a:avLst/>
            <a:gdLst/>
            <a:ahLst/>
            <a:cxnLst/>
            <a:rect l="l" t="t" r="r" b="b"/>
            <a:pathLst>
              <a:path w="2700592" h="1077675">
                <a:moveTo>
                  <a:pt x="0" y="0"/>
                </a:moveTo>
                <a:lnTo>
                  <a:pt x="2700592" y="0"/>
                </a:lnTo>
                <a:lnTo>
                  <a:pt x="2700592" y="1077675"/>
                </a:lnTo>
                <a:lnTo>
                  <a:pt x="0" y="10776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r="-33573"/>
            </a:stretch>
          </a:blipFill>
        </p:spPr>
      </p:sp>
      <p:sp>
        <p:nvSpPr>
          <p:cNvPr id="6" name="Freeform 6"/>
          <p:cNvSpPr/>
          <p:nvPr/>
        </p:nvSpPr>
        <p:spPr>
          <a:xfrm rot="-741444" flipH="1">
            <a:off x="15385632" y="-2938132"/>
            <a:ext cx="7256654" cy="5738804"/>
          </a:xfrm>
          <a:custGeom>
            <a:avLst/>
            <a:gdLst/>
            <a:ahLst/>
            <a:cxnLst/>
            <a:rect l="l" t="t" r="r" b="b"/>
            <a:pathLst>
              <a:path w="7256654" h="5738804">
                <a:moveTo>
                  <a:pt x="7256654" y="0"/>
                </a:moveTo>
                <a:lnTo>
                  <a:pt x="0" y="0"/>
                </a:lnTo>
                <a:lnTo>
                  <a:pt x="0" y="5738804"/>
                </a:lnTo>
                <a:lnTo>
                  <a:pt x="7256654" y="5738804"/>
                </a:lnTo>
                <a:lnTo>
                  <a:pt x="7256654" y="0"/>
                </a:lnTo>
                <a:close/>
              </a:path>
            </a:pathLst>
          </a:custGeom>
          <a:blipFill>
            <a:blip r:embed="rId4">
              <a:alphaModFix amt="12000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139134" y="3030725"/>
            <a:ext cx="4148866" cy="5137915"/>
          </a:xfrm>
          <a:custGeom>
            <a:avLst/>
            <a:gdLst/>
            <a:ahLst/>
            <a:cxnLst/>
            <a:rect l="l" t="t" r="r" b="b"/>
            <a:pathLst>
              <a:path w="4148866" h="5137915">
                <a:moveTo>
                  <a:pt x="0" y="0"/>
                </a:moveTo>
                <a:lnTo>
                  <a:pt x="4148866" y="0"/>
                </a:lnTo>
                <a:lnTo>
                  <a:pt x="4148866" y="5137915"/>
                </a:lnTo>
                <a:lnTo>
                  <a:pt x="0" y="513791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9999"/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AutoShape 8"/>
          <p:cNvSpPr/>
          <p:nvPr/>
        </p:nvSpPr>
        <p:spPr>
          <a:xfrm>
            <a:off x="12390167" y="7458995"/>
            <a:ext cx="4308518" cy="0"/>
          </a:xfrm>
          <a:prstGeom prst="line">
            <a:avLst/>
          </a:prstGeom>
          <a:ln w="19050" cap="flat">
            <a:solidFill>
              <a:srgbClr val="FFFFFF">
                <a:alpha val="49804"/>
              </a:srgb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AutoShape 9"/>
          <p:cNvSpPr/>
          <p:nvPr/>
        </p:nvSpPr>
        <p:spPr>
          <a:xfrm>
            <a:off x="12390167" y="4357142"/>
            <a:ext cx="4308518" cy="0"/>
          </a:xfrm>
          <a:prstGeom prst="line">
            <a:avLst/>
          </a:prstGeom>
          <a:ln w="19050" cap="flat">
            <a:solidFill>
              <a:srgbClr val="FFFFFF">
                <a:alpha val="49804"/>
              </a:srgb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AutoShape 10"/>
          <p:cNvSpPr/>
          <p:nvPr/>
        </p:nvSpPr>
        <p:spPr>
          <a:xfrm>
            <a:off x="6727371" y="7468520"/>
            <a:ext cx="4237158" cy="0"/>
          </a:xfrm>
          <a:prstGeom prst="line">
            <a:avLst/>
          </a:prstGeom>
          <a:ln w="19050" cap="flat">
            <a:solidFill>
              <a:srgbClr val="FFFFFF">
                <a:alpha val="49804"/>
              </a:srgb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AutoShape 11"/>
          <p:cNvSpPr/>
          <p:nvPr/>
        </p:nvSpPr>
        <p:spPr>
          <a:xfrm>
            <a:off x="6727371" y="4357142"/>
            <a:ext cx="4237158" cy="0"/>
          </a:xfrm>
          <a:prstGeom prst="line">
            <a:avLst/>
          </a:prstGeom>
          <a:ln w="19050" cap="flat">
            <a:solidFill>
              <a:srgbClr val="FFFFFF">
                <a:alpha val="49804"/>
              </a:srgb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Freeform 12"/>
          <p:cNvSpPr/>
          <p:nvPr/>
        </p:nvSpPr>
        <p:spPr>
          <a:xfrm>
            <a:off x="-4274641" y="8836087"/>
            <a:ext cx="7256654" cy="5738804"/>
          </a:xfrm>
          <a:custGeom>
            <a:avLst/>
            <a:gdLst/>
            <a:ahLst/>
            <a:cxnLst/>
            <a:rect l="l" t="t" r="r" b="b"/>
            <a:pathLst>
              <a:path w="7256654" h="5738804">
                <a:moveTo>
                  <a:pt x="0" y="0"/>
                </a:moveTo>
                <a:lnTo>
                  <a:pt x="7256654" y="0"/>
                </a:lnTo>
                <a:lnTo>
                  <a:pt x="7256654" y="5738804"/>
                </a:lnTo>
                <a:lnTo>
                  <a:pt x="0" y="57388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2000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3" name="Group 13"/>
          <p:cNvGrpSpPr/>
          <p:nvPr/>
        </p:nvGrpSpPr>
        <p:grpSpPr>
          <a:xfrm>
            <a:off x="304800" y="-137234"/>
            <a:ext cx="5138057" cy="10119434"/>
            <a:chOff x="0" y="0"/>
            <a:chExt cx="734529" cy="1446659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734529" cy="1446659"/>
            </a:xfrm>
            <a:custGeom>
              <a:avLst/>
              <a:gdLst/>
              <a:ahLst/>
              <a:cxnLst/>
              <a:rect l="l" t="t" r="r" b="b"/>
              <a:pathLst>
                <a:path w="734529" h="1446659">
                  <a:moveTo>
                    <a:pt x="15068" y="0"/>
                  </a:moveTo>
                  <a:lnTo>
                    <a:pt x="719461" y="0"/>
                  </a:lnTo>
                  <a:cubicBezTo>
                    <a:pt x="723457" y="0"/>
                    <a:pt x="727290" y="1587"/>
                    <a:pt x="730116" y="4413"/>
                  </a:cubicBezTo>
                  <a:cubicBezTo>
                    <a:pt x="732942" y="7239"/>
                    <a:pt x="734529" y="11072"/>
                    <a:pt x="734529" y="15068"/>
                  </a:cubicBezTo>
                  <a:lnTo>
                    <a:pt x="734529" y="1431592"/>
                  </a:lnTo>
                  <a:cubicBezTo>
                    <a:pt x="734529" y="1439913"/>
                    <a:pt x="727783" y="1446659"/>
                    <a:pt x="719461" y="1446659"/>
                  </a:cubicBezTo>
                  <a:lnTo>
                    <a:pt x="15068" y="1446659"/>
                  </a:lnTo>
                  <a:cubicBezTo>
                    <a:pt x="6746" y="1446659"/>
                    <a:pt x="0" y="1439913"/>
                    <a:pt x="0" y="1431592"/>
                  </a:cubicBezTo>
                  <a:lnTo>
                    <a:pt x="0" y="15068"/>
                  </a:lnTo>
                  <a:cubicBezTo>
                    <a:pt x="0" y="6746"/>
                    <a:pt x="6746" y="0"/>
                    <a:pt x="15068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 cap="sq">
              <a:solidFill>
                <a:srgbClr val="000000"/>
              </a:solidFill>
              <a:prstDash val="solid"/>
              <a:miter/>
            </a:ln>
          </p:spPr>
        </p:sp>
      </p:grpSp>
      <p:sp>
        <p:nvSpPr>
          <p:cNvPr id="15" name="Freeform 15"/>
          <p:cNvSpPr/>
          <p:nvPr/>
        </p:nvSpPr>
        <p:spPr>
          <a:xfrm>
            <a:off x="10439400" y="2424459"/>
            <a:ext cx="1699256" cy="1019554"/>
          </a:xfrm>
          <a:custGeom>
            <a:avLst/>
            <a:gdLst/>
            <a:ahLst/>
            <a:cxnLst/>
            <a:rect l="l" t="t" r="r" b="b"/>
            <a:pathLst>
              <a:path w="1699256" h="1019554">
                <a:moveTo>
                  <a:pt x="0" y="0"/>
                </a:moveTo>
                <a:lnTo>
                  <a:pt x="1699257" y="0"/>
                </a:lnTo>
                <a:lnTo>
                  <a:pt x="1699257" y="1019554"/>
                </a:lnTo>
                <a:lnTo>
                  <a:pt x="0" y="101955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7774614" y="-137234"/>
            <a:ext cx="677531" cy="552187"/>
          </a:xfrm>
          <a:custGeom>
            <a:avLst/>
            <a:gdLst/>
            <a:ahLst/>
            <a:cxnLst/>
            <a:rect l="l" t="t" r="r" b="b"/>
            <a:pathLst>
              <a:path w="677531" h="552187">
                <a:moveTo>
                  <a:pt x="0" y="0"/>
                </a:moveTo>
                <a:lnTo>
                  <a:pt x="677530" y="0"/>
                </a:lnTo>
                <a:lnTo>
                  <a:pt x="677530" y="552187"/>
                </a:lnTo>
                <a:lnTo>
                  <a:pt x="0" y="55218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19" name="Group 19"/>
          <p:cNvGrpSpPr/>
          <p:nvPr/>
        </p:nvGrpSpPr>
        <p:grpSpPr>
          <a:xfrm rot="-5400000">
            <a:off x="16406167" y="1117161"/>
            <a:ext cx="2736892" cy="20304783"/>
            <a:chOff x="0" y="0"/>
            <a:chExt cx="925813" cy="6868531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925813" cy="6868531"/>
            </a:xfrm>
            <a:custGeom>
              <a:avLst/>
              <a:gdLst/>
              <a:ahLst/>
              <a:cxnLst/>
              <a:rect l="l" t="t" r="r" b="b"/>
              <a:pathLst>
                <a:path w="925813" h="6868531">
                  <a:moveTo>
                    <a:pt x="0" y="0"/>
                  </a:moveTo>
                  <a:lnTo>
                    <a:pt x="925813" y="0"/>
                  </a:lnTo>
                  <a:lnTo>
                    <a:pt x="925813" y="6868531"/>
                  </a:lnTo>
                  <a:lnTo>
                    <a:pt x="0" y="6868531"/>
                  </a:lnTo>
                  <a:close/>
                </a:path>
              </a:pathLst>
            </a:custGeom>
            <a:solidFill>
              <a:srgbClr val="56CCC3"/>
            </a:solidFill>
          </p:spPr>
        </p:sp>
      </p:grpSp>
      <p:sp>
        <p:nvSpPr>
          <p:cNvPr id="21" name="TextBox 21"/>
          <p:cNvSpPr txBox="1"/>
          <p:nvPr/>
        </p:nvSpPr>
        <p:spPr>
          <a:xfrm>
            <a:off x="6008193" y="1057275"/>
            <a:ext cx="11251107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88"/>
              </a:lnSpc>
            </a:pPr>
            <a:r>
              <a:rPr lang="ru-RU" sz="4200" b="1" dirty="0" smtClean="0">
                <a:solidFill>
                  <a:srgbClr val="041A22"/>
                </a:solidFill>
                <a:latin typeface="Montserrat 1 Bold"/>
                <a:ea typeface="Montserrat 1 Bold"/>
                <a:cs typeface="Montserrat 1 Bold"/>
                <a:sym typeface="Montserrat 1 Bold"/>
              </a:rPr>
              <a:t> </a:t>
            </a:r>
            <a:endParaRPr lang="en-US" sz="4200" b="1" dirty="0">
              <a:solidFill>
                <a:srgbClr val="041A22"/>
              </a:solidFill>
              <a:latin typeface="Montserrat 1 Bold"/>
              <a:ea typeface="Montserrat 1 Bold"/>
              <a:cs typeface="Montserrat 1 Bold"/>
              <a:sym typeface="Montserrat 1 Bold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12525380" y="3553967"/>
            <a:ext cx="3227508" cy="5820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40"/>
              </a:lnSpc>
            </a:pPr>
            <a:r>
              <a:rPr lang="ru-RU" sz="2520" b="1" dirty="0" smtClean="0">
                <a:solidFill>
                  <a:srgbClr val="FFFFF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 </a:t>
            </a:r>
            <a:endParaRPr lang="en-US" sz="2520" b="1" dirty="0">
              <a:solidFill>
                <a:srgbClr val="FFFFFF"/>
              </a:solidFill>
              <a:latin typeface="Open Sans 1 Bold"/>
              <a:ea typeface="Open Sans 1 Bold"/>
              <a:cs typeface="Open Sans 1 Bold"/>
              <a:sym typeface="Open Sans 1 Bold"/>
            </a:endParaRPr>
          </a:p>
        </p:txBody>
      </p:sp>
      <p:grpSp>
        <p:nvGrpSpPr>
          <p:cNvPr id="24" name="Group 24"/>
          <p:cNvGrpSpPr/>
          <p:nvPr/>
        </p:nvGrpSpPr>
        <p:grpSpPr>
          <a:xfrm>
            <a:off x="0" y="9119276"/>
            <a:ext cx="1563662" cy="1563662"/>
            <a:chOff x="0" y="0"/>
            <a:chExt cx="6350000" cy="63500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DC300"/>
            </a:solidFill>
          </p:spPr>
        </p:sp>
      </p:grpSp>
      <p:grpSp>
        <p:nvGrpSpPr>
          <p:cNvPr id="26" name="Group 26"/>
          <p:cNvGrpSpPr/>
          <p:nvPr/>
        </p:nvGrpSpPr>
        <p:grpSpPr>
          <a:xfrm>
            <a:off x="-838072" y="8168640"/>
            <a:ext cx="1676145" cy="1676145"/>
            <a:chOff x="0" y="0"/>
            <a:chExt cx="6350000" cy="63500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F75D9"/>
            </a:solidFill>
          </p:spPr>
        </p:sp>
      </p:grpSp>
      <p:grpSp>
        <p:nvGrpSpPr>
          <p:cNvPr id="28" name="Group 28"/>
          <p:cNvGrpSpPr/>
          <p:nvPr/>
        </p:nvGrpSpPr>
        <p:grpSpPr>
          <a:xfrm>
            <a:off x="-647445" y="-785239"/>
            <a:ext cx="1676145" cy="1676145"/>
            <a:chOff x="0" y="0"/>
            <a:chExt cx="6350000" cy="63500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56CCC3"/>
            </a:solidFill>
          </p:spPr>
        </p:sp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4813" y="1185914"/>
            <a:ext cx="9060193" cy="6091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957798"/>
            <a:ext cx="7415663" cy="6319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741444" flipH="1" flipV="1">
            <a:off x="15515256" y="-4532390"/>
            <a:ext cx="7256654" cy="5738804"/>
          </a:xfrm>
          <a:custGeom>
            <a:avLst/>
            <a:gdLst/>
            <a:ahLst/>
            <a:cxnLst/>
            <a:rect l="l" t="t" r="r" b="b"/>
            <a:pathLst>
              <a:path w="7256654" h="5738804">
                <a:moveTo>
                  <a:pt x="7256654" y="5738804"/>
                </a:moveTo>
                <a:lnTo>
                  <a:pt x="0" y="5738804"/>
                </a:lnTo>
                <a:lnTo>
                  <a:pt x="0" y="0"/>
                </a:lnTo>
                <a:lnTo>
                  <a:pt x="7256654" y="0"/>
                </a:lnTo>
                <a:lnTo>
                  <a:pt x="7256654" y="5738804"/>
                </a:lnTo>
                <a:close/>
              </a:path>
            </a:pathLst>
          </a:custGeom>
          <a:blipFill>
            <a:blip r:embed="rId2">
              <a:alphaModFix amt="12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7078980"/>
            <a:ext cx="18288000" cy="3364680"/>
            <a:chOff x="0" y="0"/>
            <a:chExt cx="2614425" cy="48101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614425" cy="481010"/>
            </a:xfrm>
            <a:custGeom>
              <a:avLst/>
              <a:gdLst/>
              <a:ahLst/>
              <a:cxnLst/>
              <a:rect l="l" t="t" r="r" b="b"/>
              <a:pathLst>
                <a:path w="2614425" h="481010">
                  <a:moveTo>
                    <a:pt x="4233" y="0"/>
                  </a:moveTo>
                  <a:lnTo>
                    <a:pt x="2610192" y="0"/>
                  </a:lnTo>
                  <a:cubicBezTo>
                    <a:pt x="2611315" y="0"/>
                    <a:pt x="2612392" y="446"/>
                    <a:pt x="2613186" y="1240"/>
                  </a:cubicBezTo>
                  <a:cubicBezTo>
                    <a:pt x="2613979" y="2034"/>
                    <a:pt x="2614425" y="3111"/>
                    <a:pt x="2614425" y="4233"/>
                  </a:cubicBezTo>
                  <a:lnTo>
                    <a:pt x="2614425" y="476776"/>
                  </a:lnTo>
                  <a:cubicBezTo>
                    <a:pt x="2614425" y="479114"/>
                    <a:pt x="2612530" y="481010"/>
                    <a:pt x="2610192" y="481010"/>
                  </a:cubicBezTo>
                  <a:lnTo>
                    <a:pt x="4233" y="481010"/>
                  </a:lnTo>
                  <a:cubicBezTo>
                    <a:pt x="3111" y="481010"/>
                    <a:pt x="2034" y="480564"/>
                    <a:pt x="1240" y="479770"/>
                  </a:cubicBezTo>
                  <a:cubicBezTo>
                    <a:pt x="446" y="478976"/>
                    <a:pt x="0" y="477899"/>
                    <a:pt x="0" y="476776"/>
                  </a:cubicBezTo>
                  <a:lnTo>
                    <a:pt x="0" y="4233"/>
                  </a:lnTo>
                  <a:cubicBezTo>
                    <a:pt x="0" y="3111"/>
                    <a:pt x="446" y="2034"/>
                    <a:pt x="1240" y="1240"/>
                  </a:cubicBezTo>
                  <a:cubicBezTo>
                    <a:pt x="2034" y="446"/>
                    <a:pt x="3111" y="0"/>
                    <a:pt x="4233" y="0"/>
                  </a:cubicBezTo>
                  <a:close/>
                </a:path>
              </a:pathLst>
            </a:custGeom>
            <a:blipFill>
              <a:blip r:embed="rId4"/>
              <a:stretch>
                <a:fillRect l="-9890" t="-241871" b="-56068"/>
              </a:stretch>
            </a:blipFill>
            <a:ln cap="sq">
              <a:noFill/>
              <a:prstDash val="solid"/>
              <a:miter/>
            </a:ln>
          </p:spPr>
        </p:sp>
      </p:grpSp>
      <p:grpSp>
        <p:nvGrpSpPr>
          <p:cNvPr id="5" name="Group 5"/>
          <p:cNvGrpSpPr/>
          <p:nvPr/>
        </p:nvGrpSpPr>
        <p:grpSpPr>
          <a:xfrm>
            <a:off x="-204232" y="2240280"/>
            <a:ext cx="18696464" cy="4838700"/>
            <a:chOff x="0" y="0"/>
            <a:chExt cx="4924171" cy="127439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924172" cy="1274390"/>
            </a:xfrm>
            <a:custGeom>
              <a:avLst/>
              <a:gdLst/>
              <a:ahLst/>
              <a:cxnLst/>
              <a:rect l="l" t="t" r="r" b="b"/>
              <a:pathLst>
                <a:path w="4924172" h="1274390">
                  <a:moveTo>
                    <a:pt x="0" y="0"/>
                  </a:moveTo>
                  <a:lnTo>
                    <a:pt x="4924172" y="0"/>
                  </a:lnTo>
                  <a:lnTo>
                    <a:pt x="4924172" y="1274390"/>
                  </a:lnTo>
                  <a:lnTo>
                    <a:pt x="0" y="1274390"/>
                  </a:lnTo>
                  <a:close/>
                </a:path>
              </a:pathLst>
            </a:custGeom>
            <a:solidFill>
              <a:srgbClr val="009692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200025"/>
              <a:ext cx="4924171" cy="14744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040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8533599" y="2720158"/>
            <a:ext cx="1220801" cy="1220801"/>
          </a:xfrm>
          <a:custGeom>
            <a:avLst/>
            <a:gdLst/>
            <a:ahLst/>
            <a:cxnLst/>
            <a:rect l="l" t="t" r="r" b="b"/>
            <a:pathLst>
              <a:path w="1220801" h="1220801">
                <a:moveTo>
                  <a:pt x="0" y="0"/>
                </a:moveTo>
                <a:lnTo>
                  <a:pt x="1220802" y="0"/>
                </a:lnTo>
                <a:lnTo>
                  <a:pt x="1220802" y="1220802"/>
                </a:lnTo>
                <a:lnTo>
                  <a:pt x="0" y="122080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037991" y="2786292"/>
            <a:ext cx="1122199" cy="1088533"/>
          </a:xfrm>
          <a:custGeom>
            <a:avLst/>
            <a:gdLst/>
            <a:ahLst/>
            <a:cxnLst/>
            <a:rect l="l" t="t" r="r" b="b"/>
            <a:pathLst>
              <a:path w="1122199" h="1088533">
                <a:moveTo>
                  <a:pt x="0" y="0"/>
                </a:moveTo>
                <a:lnTo>
                  <a:pt x="1122200" y="0"/>
                </a:lnTo>
                <a:lnTo>
                  <a:pt x="1122200" y="1088534"/>
                </a:lnTo>
                <a:lnTo>
                  <a:pt x="0" y="108853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AutoShape 10"/>
          <p:cNvSpPr/>
          <p:nvPr/>
        </p:nvSpPr>
        <p:spPr>
          <a:xfrm flipH="1" flipV="1">
            <a:off x="6413046" y="3208020"/>
            <a:ext cx="19050" cy="3089720"/>
          </a:xfrm>
          <a:prstGeom prst="line">
            <a:avLst/>
          </a:prstGeom>
          <a:ln w="19050" cap="flat">
            <a:solidFill>
              <a:srgbClr val="FFFFFF">
                <a:alpha val="49804"/>
              </a:srgb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AutoShape 11"/>
          <p:cNvSpPr/>
          <p:nvPr/>
        </p:nvSpPr>
        <p:spPr>
          <a:xfrm flipH="1" flipV="1">
            <a:off x="11855904" y="3208020"/>
            <a:ext cx="19050" cy="3089720"/>
          </a:xfrm>
          <a:prstGeom prst="line">
            <a:avLst/>
          </a:prstGeom>
          <a:ln w="19050" cap="flat">
            <a:solidFill>
              <a:srgbClr val="FFFFFF">
                <a:alpha val="49804"/>
              </a:srgbClr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2" name="Group 12"/>
          <p:cNvGrpSpPr/>
          <p:nvPr/>
        </p:nvGrpSpPr>
        <p:grpSpPr>
          <a:xfrm>
            <a:off x="-530114" y="-137234"/>
            <a:ext cx="1676145" cy="1676145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F75D9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-264451" y="-863612"/>
            <a:ext cx="1563662" cy="1563662"/>
            <a:chOff x="0" y="0"/>
            <a:chExt cx="6350000" cy="63500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DC300">
                <a:alpha val="72941"/>
              </a:srgbClr>
            </a:solidFill>
          </p:spPr>
        </p:sp>
      </p:grpSp>
      <p:sp>
        <p:nvSpPr>
          <p:cNvPr id="16" name="Freeform 16"/>
          <p:cNvSpPr/>
          <p:nvPr/>
        </p:nvSpPr>
        <p:spPr>
          <a:xfrm>
            <a:off x="-811528" y="-81781"/>
            <a:ext cx="1699256" cy="544251"/>
          </a:xfrm>
          <a:custGeom>
            <a:avLst/>
            <a:gdLst/>
            <a:ahLst/>
            <a:cxnLst/>
            <a:rect l="l" t="t" r="r" b="b"/>
            <a:pathLst>
              <a:path w="1699256" h="544251">
                <a:moveTo>
                  <a:pt x="0" y="0"/>
                </a:moveTo>
                <a:lnTo>
                  <a:pt x="1699256" y="0"/>
                </a:lnTo>
                <a:lnTo>
                  <a:pt x="1699256" y="544252"/>
                </a:lnTo>
                <a:lnTo>
                  <a:pt x="0" y="54425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 t="-87331"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8011886" y="9982200"/>
            <a:ext cx="2700592" cy="1077675"/>
          </a:xfrm>
          <a:custGeom>
            <a:avLst/>
            <a:gdLst/>
            <a:ahLst/>
            <a:cxnLst/>
            <a:rect l="l" t="t" r="r" b="b"/>
            <a:pathLst>
              <a:path w="2700592" h="1077675">
                <a:moveTo>
                  <a:pt x="0" y="0"/>
                </a:moveTo>
                <a:lnTo>
                  <a:pt x="2700592" y="0"/>
                </a:lnTo>
                <a:lnTo>
                  <a:pt x="2700592" y="1077675"/>
                </a:lnTo>
                <a:lnTo>
                  <a:pt x="0" y="107767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 r="-33573"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7774614" y="-137234"/>
            <a:ext cx="677531" cy="552187"/>
          </a:xfrm>
          <a:custGeom>
            <a:avLst/>
            <a:gdLst/>
            <a:ahLst/>
            <a:cxnLst/>
            <a:rect l="l" t="t" r="r" b="b"/>
            <a:pathLst>
              <a:path w="677531" h="552187">
                <a:moveTo>
                  <a:pt x="0" y="0"/>
                </a:moveTo>
                <a:lnTo>
                  <a:pt x="677530" y="0"/>
                </a:lnTo>
                <a:lnTo>
                  <a:pt x="677530" y="552187"/>
                </a:lnTo>
                <a:lnTo>
                  <a:pt x="0" y="55218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5400000">
            <a:off x="17135608" y="1063775"/>
            <a:ext cx="2304785" cy="2333959"/>
          </a:xfrm>
          <a:custGeom>
            <a:avLst/>
            <a:gdLst/>
            <a:ahLst/>
            <a:cxnLst/>
            <a:rect l="l" t="t" r="r" b="b"/>
            <a:pathLst>
              <a:path w="2304785" h="2333959">
                <a:moveTo>
                  <a:pt x="0" y="0"/>
                </a:moveTo>
                <a:lnTo>
                  <a:pt x="2304784" y="0"/>
                </a:lnTo>
                <a:lnTo>
                  <a:pt x="2304784" y="2333960"/>
                </a:lnTo>
                <a:lnTo>
                  <a:pt x="0" y="233396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9477" y="2230755"/>
            <a:ext cx="4696392" cy="5815965"/>
          </a:xfrm>
          <a:custGeom>
            <a:avLst/>
            <a:gdLst/>
            <a:ahLst/>
            <a:cxnLst/>
            <a:rect l="l" t="t" r="r" b="b"/>
            <a:pathLst>
              <a:path w="4696392" h="5815965">
                <a:moveTo>
                  <a:pt x="0" y="0"/>
                </a:moveTo>
                <a:lnTo>
                  <a:pt x="4696392" y="0"/>
                </a:lnTo>
                <a:lnTo>
                  <a:pt x="4696392" y="5815965"/>
                </a:lnTo>
                <a:lnTo>
                  <a:pt x="0" y="5815965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alphaModFix amt="9999"/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1" name="Freeform 21"/>
          <p:cNvSpPr/>
          <p:nvPr/>
        </p:nvSpPr>
        <p:spPr>
          <a:xfrm>
            <a:off x="2937203" y="2720158"/>
            <a:ext cx="1508855" cy="1220801"/>
          </a:xfrm>
          <a:custGeom>
            <a:avLst/>
            <a:gdLst/>
            <a:ahLst/>
            <a:cxnLst/>
            <a:rect l="l" t="t" r="r" b="b"/>
            <a:pathLst>
              <a:path w="1508855" h="1220801">
                <a:moveTo>
                  <a:pt x="0" y="0"/>
                </a:moveTo>
                <a:lnTo>
                  <a:pt x="1508855" y="0"/>
                </a:lnTo>
                <a:lnTo>
                  <a:pt x="1508855" y="1220802"/>
                </a:lnTo>
                <a:lnTo>
                  <a:pt x="0" y="1220802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22" name="TextBox 22"/>
          <p:cNvSpPr txBox="1"/>
          <p:nvPr/>
        </p:nvSpPr>
        <p:spPr>
          <a:xfrm>
            <a:off x="1897329" y="4733830"/>
            <a:ext cx="3588603" cy="12036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30"/>
              </a:lnSpc>
            </a:pPr>
            <a:r>
              <a:rPr lang="en-US" sz="1800" spc="18" dirty="0" err="1">
                <a:solidFill>
                  <a:srgbClr val="FFFFFF"/>
                </a:solidFill>
                <a:latin typeface="Open Sans 1"/>
                <a:ea typeface="Open Sans 1"/>
                <a:cs typeface="Open Sans 1"/>
                <a:sym typeface="Open Sans 1"/>
              </a:rPr>
              <a:t>Описание</a:t>
            </a:r>
            <a:r>
              <a:rPr lang="en-US" sz="1800" spc="18" dirty="0">
                <a:solidFill>
                  <a:srgbClr val="FFFFFF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sz="1800" spc="18" dirty="0" err="1">
                <a:solidFill>
                  <a:srgbClr val="FFFFFF"/>
                </a:solidFill>
                <a:latin typeface="Open Sans 1"/>
                <a:ea typeface="Open Sans 1"/>
                <a:cs typeface="Open Sans 1"/>
                <a:sym typeface="Open Sans 1"/>
              </a:rPr>
              <a:t>Описание</a:t>
            </a:r>
            <a:r>
              <a:rPr lang="en-US" sz="1800" spc="18" dirty="0">
                <a:solidFill>
                  <a:srgbClr val="FFFFFF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sz="1800" spc="18" dirty="0" err="1">
                <a:solidFill>
                  <a:srgbClr val="FFFFFF"/>
                </a:solidFill>
                <a:latin typeface="Open Sans 1"/>
                <a:ea typeface="Open Sans 1"/>
                <a:cs typeface="Open Sans 1"/>
                <a:sym typeface="Open Sans 1"/>
              </a:rPr>
              <a:t>Описание</a:t>
            </a:r>
            <a:r>
              <a:rPr lang="en-US" sz="1800" spc="18" dirty="0">
                <a:solidFill>
                  <a:srgbClr val="FFFFFF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sz="1800" spc="18" dirty="0" err="1">
                <a:solidFill>
                  <a:srgbClr val="FFFFFF"/>
                </a:solidFill>
                <a:latin typeface="Open Sans 1"/>
                <a:ea typeface="Open Sans 1"/>
                <a:cs typeface="Open Sans 1"/>
                <a:sym typeface="Open Sans 1"/>
              </a:rPr>
              <a:t>Описание</a:t>
            </a:r>
            <a:r>
              <a:rPr lang="en-US" sz="1800" spc="18" dirty="0">
                <a:solidFill>
                  <a:srgbClr val="FFFFFF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sz="1800" spc="18" dirty="0" err="1">
                <a:solidFill>
                  <a:srgbClr val="FFFFFF"/>
                </a:solidFill>
                <a:latin typeface="Open Sans 1"/>
                <a:ea typeface="Open Sans 1"/>
                <a:cs typeface="Open Sans 1"/>
                <a:sym typeface="Open Sans 1"/>
              </a:rPr>
              <a:t>Описание</a:t>
            </a:r>
            <a:r>
              <a:rPr lang="en-US" sz="1800" spc="18" dirty="0">
                <a:solidFill>
                  <a:srgbClr val="FFFFFF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sz="1800" spc="18" dirty="0" err="1">
                <a:solidFill>
                  <a:srgbClr val="FFFFFF"/>
                </a:solidFill>
                <a:latin typeface="Open Sans 1"/>
                <a:ea typeface="Open Sans 1"/>
                <a:cs typeface="Open Sans 1"/>
                <a:sym typeface="Open Sans 1"/>
              </a:rPr>
              <a:t>Описание</a:t>
            </a:r>
            <a:r>
              <a:rPr lang="en-US" sz="1800" spc="18" dirty="0">
                <a:solidFill>
                  <a:srgbClr val="FFFFFF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sz="1800" spc="18" dirty="0" err="1">
                <a:solidFill>
                  <a:srgbClr val="FFFFFF"/>
                </a:solidFill>
                <a:latin typeface="Open Sans 1"/>
                <a:ea typeface="Open Sans 1"/>
                <a:cs typeface="Open Sans 1"/>
                <a:sym typeface="Open Sans 1"/>
              </a:rPr>
              <a:t>Описание</a:t>
            </a:r>
            <a:r>
              <a:rPr lang="en-US" sz="1800" spc="18" dirty="0">
                <a:solidFill>
                  <a:srgbClr val="FFFFFF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sz="1800" spc="18" dirty="0" err="1">
                <a:solidFill>
                  <a:srgbClr val="FFFFFF"/>
                </a:solidFill>
                <a:latin typeface="Open Sans 1"/>
                <a:ea typeface="Open Sans 1"/>
                <a:cs typeface="Open Sans 1"/>
                <a:sym typeface="Open Sans 1"/>
              </a:rPr>
              <a:t>Описание</a:t>
            </a:r>
            <a:r>
              <a:rPr lang="en-US" sz="1800" spc="18" dirty="0">
                <a:solidFill>
                  <a:srgbClr val="FFFFFF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sz="1800" spc="18" dirty="0" err="1">
                <a:solidFill>
                  <a:srgbClr val="FFFFFF"/>
                </a:solidFill>
                <a:latin typeface="Open Sans 1"/>
                <a:ea typeface="Open Sans 1"/>
                <a:cs typeface="Open Sans 1"/>
                <a:sym typeface="Open Sans 1"/>
              </a:rPr>
              <a:t>Описание</a:t>
            </a:r>
            <a:r>
              <a:rPr lang="en-US" sz="1800" spc="18" dirty="0">
                <a:solidFill>
                  <a:srgbClr val="FFFFFF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sz="1800" spc="18" dirty="0" err="1">
                <a:solidFill>
                  <a:srgbClr val="FFFFFF"/>
                </a:solidFill>
                <a:latin typeface="Open Sans 1"/>
                <a:ea typeface="Open Sans 1"/>
                <a:cs typeface="Open Sans 1"/>
                <a:sym typeface="Open Sans 1"/>
              </a:rPr>
              <a:t>Описание</a:t>
            </a:r>
            <a:r>
              <a:rPr lang="en-US" sz="1800" spc="18" dirty="0">
                <a:solidFill>
                  <a:srgbClr val="FFFFFF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sz="1800" spc="18" dirty="0" err="1">
                <a:solidFill>
                  <a:srgbClr val="FFFFFF"/>
                </a:solidFill>
                <a:latin typeface="Open Sans 1"/>
                <a:ea typeface="Open Sans 1"/>
                <a:cs typeface="Open Sans 1"/>
                <a:sym typeface="Open Sans 1"/>
              </a:rPr>
              <a:t>Описание</a:t>
            </a:r>
            <a:r>
              <a:rPr lang="en-US" sz="1800" spc="18" dirty="0">
                <a:solidFill>
                  <a:srgbClr val="FFFFFF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sz="1800" spc="18" dirty="0" err="1">
                <a:solidFill>
                  <a:srgbClr val="FFFFFF"/>
                </a:solidFill>
                <a:latin typeface="Open Sans 1"/>
                <a:ea typeface="Open Sans 1"/>
                <a:cs typeface="Open Sans 1"/>
                <a:sym typeface="Open Sans 1"/>
              </a:rPr>
              <a:t>Описание</a:t>
            </a:r>
            <a:r>
              <a:rPr lang="en-US" sz="1800" spc="18" dirty="0">
                <a:solidFill>
                  <a:srgbClr val="FFFFFF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897329" y="4193524"/>
            <a:ext cx="3588603" cy="4000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20"/>
              </a:lnSpc>
            </a:pPr>
            <a:r>
              <a:rPr lang="en-US" sz="2600" b="1" dirty="0" err="1">
                <a:solidFill>
                  <a:srgbClr val="FFFFF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Название</a:t>
            </a:r>
            <a:r>
              <a:rPr lang="en-US" sz="2600" b="1" dirty="0">
                <a:solidFill>
                  <a:srgbClr val="FFFFF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/</a:t>
            </a:r>
            <a:r>
              <a:rPr lang="en-US" sz="2600" b="1" dirty="0" err="1">
                <a:solidFill>
                  <a:srgbClr val="FFFFF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тезис</a:t>
            </a:r>
            <a:endParaRPr lang="en-US" sz="2600" b="1" dirty="0">
              <a:solidFill>
                <a:srgbClr val="FFFFFF"/>
              </a:solidFill>
              <a:latin typeface="Open Sans 1 Bold"/>
              <a:ea typeface="Open Sans 1 Bold"/>
              <a:cs typeface="Open Sans 1 Bold"/>
              <a:sym typeface="Open Sans 1 Bold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7351059" y="4733830"/>
            <a:ext cx="3588603" cy="12036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30"/>
              </a:lnSpc>
            </a:pPr>
            <a:r>
              <a:rPr lang="en-US" sz="1800" spc="18">
                <a:solidFill>
                  <a:srgbClr val="FFFFFF"/>
                </a:solidFill>
                <a:latin typeface="Open Sans 1"/>
                <a:ea typeface="Open Sans 1"/>
                <a:cs typeface="Open Sans 1"/>
                <a:sym typeface="Open Sans 1"/>
              </a:rPr>
              <a:t>Описание Описание Описание Описание Описание Описание Описание Описание Описание Описание Описание Описание 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7351059" y="4193524"/>
            <a:ext cx="3588603" cy="4000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20"/>
              </a:lnSpc>
            </a:pPr>
            <a:r>
              <a:rPr lang="en-US" sz="2600" b="1">
                <a:solidFill>
                  <a:srgbClr val="FFFFF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Название/тезис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2804790" y="4733830"/>
            <a:ext cx="3588603" cy="12036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30"/>
              </a:lnSpc>
            </a:pPr>
            <a:r>
              <a:rPr lang="en-US" sz="1800" spc="18" dirty="0" err="1">
                <a:solidFill>
                  <a:srgbClr val="FFFFFF"/>
                </a:solidFill>
                <a:latin typeface="Open Sans 1"/>
                <a:ea typeface="Open Sans 1"/>
                <a:cs typeface="Open Sans 1"/>
                <a:sym typeface="Open Sans 1"/>
              </a:rPr>
              <a:t>Описание</a:t>
            </a:r>
            <a:r>
              <a:rPr lang="en-US" sz="1800" spc="18" dirty="0">
                <a:solidFill>
                  <a:srgbClr val="FFFFFF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sz="1800" spc="18" dirty="0" err="1">
                <a:solidFill>
                  <a:srgbClr val="FFFFFF"/>
                </a:solidFill>
                <a:latin typeface="Open Sans 1"/>
                <a:ea typeface="Open Sans 1"/>
                <a:cs typeface="Open Sans 1"/>
                <a:sym typeface="Open Sans 1"/>
              </a:rPr>
              <a:t>Описание</a:t>
            </a:r>
            <a:r>
              <a:rPr lang="en-US" sz="1800" spc="18" dirty="0">
                <a:solidFill>
                  <a:srgbClr val="FFFFFF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sz="1800" spc="18" dirty="0" err="1">
                <a:solidFill>
                  <a:srgbClr val="FFFFFF"/>
                </a:solidFill>
                <a:latin typeface="Open Sans 1"/>
                <a:ea typeface="Open Sans 1"/>
                <a:cs typeface="Open Sans 1"/>
                <a:sym typeface="Open Sans 1"/>
              </a:rPr>
              <a:t>Описание</a:t>
            </a:r>
            <a:r>
              <a:rPr lang="en-US" sz="1800" spc="18" dirty="0">
                <a:solidFill>
                  <a:srgbClr val="FFFFFF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sz="1800" spc="18" dirty="0" err="1">
                <a:solidFill>
                  <a:srgbClr val="FFFFFF"/>
                </a:solidFill>
                <a:latin typeface="Open Sans 1"/>
                <a:ea typeface="Open Sans 1"/>
                <a:cs typeface="Open Sans 1"/>
                <a:sym typeface="Open Sans 1"/>
              </a:rPr>
              <a:t>Описание</a:t>
            </a:r>
            <a:r>
              <a:rPr lang="en-US" sz="1800" spc="18" dirty="0">
                <a:solidFill>
                  <a:srgbClr val="FFFFFF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sz="1800" spc="18" dirty="0" err="1">
                <a:solidFill>
                  <a:srgbClr val="FFFFFF"/>
                </a:solidFill>
                <a:latin typeface="Open Sans 1"/>
                <a:ea typeface="Open Sans 1"/>
                <a:cs typeface="Open Sans 1"/>
                <a:sym typeface="Open Sans 1"/>
              </a:rPr>
              <a:t>Описание</a:t>
            </a:r>
            <a:r>
              <a:rPr lang="en-US" sz="1800" spc="18" dirty="0">
                <a:solidFill>
                  <a:srgbClr val="FFFFFF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sz="1800" spc="18" dirty="0" err="1">
                <a:solidFill>
                  <a:srgbClr val="FFFFFF"/>
                </a:solidFill>
                <a:latin typeface="Open Sans 1"/>
                <a:ea typeface="Open Sans 1"/>
                <a:cs typeface="Open Sans 1"/>
                <a:sym typeface="Open Sans 1"/>
              </a:rPr>
              <a:t>Описание</a:t>
            </a:r>
            <a:r>
              <a:rPr lang="en-US" sz="1800" spc="18" dirty="0">
                <a:solidFill>
                  <a:srgbClr val="FFFFFF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sz="1800" spc="18" dirty="0" err="1">
                <a:solidFill>
                  <a:srgbClr val="FFFFFF"/>
                </a:solidFill>
                <a:latin typeface="Open Sans 1"/>
                <a:ea typeface="Open Sans 1"/>
                <a:cs typeface="Open Sans 1"/>
                <a:sym typeface="Open Sans 1"/>
              </a:rPr>
              <a:t>Описание</a:t>
            </a:r>
            <a:r>
              <a:rPr lang="en-US" sz="1800" spc="18" dirty="0">
                <a:solidFill>
                  <a:srgbClr val="FFFFFF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sz="1800" spc="18" dirty="0" err="1">
                <a:solidFill>
                  <a:srgbClr val="FFFFFF"/>
                </a:solidFill>
                <a:latin typeface="Open Sans 1"/>
                <a:ea typeface="Open Sans 1"/>
                <a:cs typeface="Open Sans 1"/>
                <a:sym typeface="Open Sans 1"/>
              </a:rPr>
              <a:t>Описание</a:t>
            </a:r>
            <a:r>
              <a:rPr lang="en-US" sz="1800" spc="18" dirty="0">
                <a:solidFill>
                  <a:srgbClr val="FFFFFF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sz="1800" spc="18" dirty="0" err="1">
                <a:solidFill>
                  <a:srgbClr val="FFFFFF"/>
                </a:solidFill>
                <a:latin typeface="Open Sans 1"/>
                <a:ea typeface="Open Sans 1"/>
                <a:cs typeface="Open Sans 1"/>
                <a:sym typeface="Open Sans 1"/>
              </a:rPr>
              <a:t>Описание</a:t>
            </a:r>
            <a:r>
              <a:rPr lang="en-US" sz="1800" spc="18" dirty="0">
                <a:solidFill>
                  <a:srgbClr val="FFFFFF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sz="1800" spc="18" dirty="0" err="1">
                <a:solidFill>
                  <a:srgbClr val="FFFFFF"/>
                </a:solidFill>
                <a:latin typeface="Open Sans 1"/>
                <a:ea typeface="Open Sans 1"/>
                <a:cs typeface="Open Sans 1"/>
                <a:sym typeface="Open Sans 1"/>
              </a:rPr>
              <a:t>Описание</a:t>
            </a:r>
            <a:r>
              <a:rPr lang="en-US" sz="1800" spc="18" dirty="0">
                <a:solidFill>
                  <a:srgbClr val="FFFFFF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sz="1800" spc="18" dirty="0" err="1">
                <a:solidFill>
                  <a:srgbClr val="FFFFFF"/>
                </a:solidFill>
                <a:latin typeface="Open Sans 1"/>
                <a:ea typeface="Open Sans 1"/>
                <a:cs typeface="Open Sans 1"/>
                <a:sym typeface="Open Sans 1"/>
              </a:rPr>
              <a:t>Описание</a:t>
            </a:r>
            <a:r>
              <a:rPr lang="en-US" sz="1800" spc="18" dirty="0">
                <a:solidFill>
                  <a:srgbClr val="FFFFFF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sz="1800" spc="18" dirty="0" err="1">
                <a:solidFill>
                  <a:srgbClr val="FFFFFF"/>
                </a:solidFill>
                <a:latin typeface="Open Sans 1"/>
                <a:ea typeface="Open Sans 1"/>
                <a:cs typeface="Open Sans 1"/>
                <a:sym typeface="Open Sans 1"/>
              </a:rPr>
              <a:t>Описание</a:t>
            </a:r>
            <a:r>
              <a:rPr lang="en-US" sz="1800" spc="18" dirty="0">
                <a:solidFill>
                  <a:srgbClr val="FFFFFF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2804790" y="4193524"/>
            <a:ext cx="3588603" cy="4000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20"/>
              </a:lnSpc>
            </a:pPr>
            <a:r>
              <a:rPr lang="en-US" sz="2600" b="1">
                <a:solidFill>
                  <a:srgbClr val="FFFFF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Название/тезис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146030" y="1057275"/>
            <a:ext cx="15995939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88"/>
              </a:lnSpc>
            </a:pPr>
            <a:r>
              <a:rPr lang="ru-RU" sz="4200" b="1" dirty="0" err="1" smtClean="0">
                <a:solidFill>
                  <a:srgbClr val="041A22"/>
                </a:solidFill>
                <a:latin typeface="Montserrat 1 Bold"/>
                <a:ea typeface="Montserrat 1 Bold"/>
                <a:cs typeface="Montserrat 1 Bold"/>
                <a:sym typeface="Montserrat 1 Bold"/>
              </a:rPr>
              <a:t>Профориентационная</a:t>
            </a:r>
            <a:r>
              <a:rPr lang="ru-RU" sz="4200" b="1" dirty="0" smtClean="0">
                <a:solidFill>
                  <a:srgbClr val="041A22"/>
                </a:solidFill>
                <a:latin typeface="Montserrat 1 Bold"/>
                <a:ea typeface="Montserrat 1 Bold"/>
                <a:cs typeface="Montserrat 1 Bold"/>
                <a:sym typeface="Montserrat 1 Bold"/>
              </a:rPr>
              <a:t> работа с учащимися</a:t>
            </a:r>
            <a:endParaRPr lang="en-US" sz="4200" b="1" dirty="0">
              <a:solidFill>
                <a:srgbClr val="041A22"/>
              </a:solidFill>
              <a:latin typeface="Montserrat 1 Bold"/>
              <a:ea typeface="Montserrat 1 Bold"/>
              <a:cs typeface="Montserrat 1 Bold"/>
              <a:sym typeface="Montserrat 1 Bold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4232" y="2720158"/>
            <a:ext cx="11884039" cy="3958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1003" y="2411730"/>
            <a:ext cx="7496175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91704" y="0"/>
            <a:ext cx="19271408" cy="3208020"/>
            <a:chOff x="0" y="0"/>
            <a:chExt cx="5075597" cy="84491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75597" cy="844911"/>
            </a:xfrm>
            <a:custGeom>
              <a:avLst/>
              <a:gdLst/>
              <a:ahLst/>
              <a:cxnLst/>
              <a:rect l="l" t="t" r="r" b="b"/>
              <a:pathLst>
                <a:path w="5075597" h="844911">
                  <a:moveTo>
                    <a:pt x="0" y="0"/>
                  </a:moveTo>
                  <a:lnTo>
                    <a:pt x="5075597" y="0"/>
                  </a:lnTo>
                  <a:lnTo>
                    <a:pt x="5075597" y="844911"/>
                  </a:lnTo>
                  <a:lnTo>
                    <a:pt x="0" y="844911"/>
                  </a:lnTo>
                  <a:close/>
                </a:path>
              </a:pathLst>
            </a:custGeom>
            <a:solidFill>
              <a:srgbClr val="009692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200025"/>
              <a:ext cx="5075597" cy="10449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04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-741444" flipH="1" flipV="1">
            <a:off x="14659673" y="8304608"/>
            <a:ext cx="7256654" cy="5738804"/>
          </a:xfrm>
          <a:custGeom>
            <a:avLst/>
            <a:gdLst/>
            <a:ahLst/>
            <a:cxnLst/>
            <a:rect l="l" t="t" r="r" b="b"/>
            <a:pathLst>
              <a:path w="7256654" h="5738804">
                <a:moveTo>
                  <a:pt x="7256654" y="5738803"/>
                </a:moveTo>
                <a:lnTo>
                  <a:pt x="0" y="5738803"/>
                </a:lnTo>
                <a:lnTo>
                  <a:pt x="0" y="0"/>
                </a:lnTo>
                <a:lnTo>
                  <a:pt x="7256654" y="0"/>
                </a:lnTo>
                <a:lnTo>
                  <a:pt x="7256654" y="5738803"/>
                </a:lnTo>
                <a:close/>
              </a:path>
            </a:pathLst>
          </a:custGeom>
          <a:blipFill>
            <a:blip r:embed="rId2">
              <a:alphaModFix amt="12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4259195" y="8635474"/>
            <a:ext cx="7256654" cy="5738804"/>
          </a:xfrm>
          <a:custGeom>
            <a:avLst/>
            <a:gdLst/>
            <a:ahLst/>
            <a:cxnLst/>
            <a:rect l="l" t="t" r="r" b="b"/>
            <a:pathLst>
              <a:path w="7256654" h="5738804">
                <a:moveTo>
                  <a:pt x="0" y="0"/>
                </a:moveTo>
                <a:lnTo>
                  <a:pt x="7256654" y="0"/>
                </a:lnTo>
                <a:lnTo>
                  <a:pt x="7256654" y="5738804"/>
                </a:lnTo>
                <a:lnTo>
                  <a:pt x="0" y="57388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2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43098" y="4203012"/>
            <a:ext cx="315813" cy="315813"/>
          </a:xfrm>
          <a:custGeom>
            <a:avLst/>
            <a:gdLst/>
            <a:ahLst/>
            <a:cxnLst/>
            <a:rect l="l" t="t" r="r" b="b"/>
            <a:pathLst>
              <a:path w="315813" h="315813">
                <a:moveTo>
                  <a:pt x="0" y="0"/>
                </a:moveTo>
                <a:lnTo>
                  <a:pt x="315813" y="0"/>
                </a:lnTo>
                <a:lnTo>
                  <a:pt x="315813" y="315813"/>
                </a:lnTo>
                <a:lnTo>
                  <a:pt x="0" y="31581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6381155" y="4203012"/>
            <a:ext cx="315813" cy="315813"/>
          </a:xfrm>
          <a:custGeom>
            <a:avLst/>
            <a:gdLst/>
            <a:ahLst/>
            <a:cxnLst/>
            <a:rect l="l" t="t" r="r" b="b"/>
            <a:pathLst>
              <a:path w="315813" h="315813">
                <a:moveTo>
                  <a:pt x="0" y="0"/>
                </a:moveTo>
                <a:lnTo>
                  <a:pt x="315813" y="0"/>
                </a:lnTo>
                <a:lnTo>
                  <a:pt x="315813" y="315813"/>
                </a:lnTo>
                <a:lnTo>
                  <a:pt x="0" y="31581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243098" y="6892519"/>
            <a:ext cx="315813" cy="315813"/>
          </a:xfrm>
          <a:custGeom>
            <a:avLst/>
            <a:gdLst/>
            <a:ahLst/>
            <a:cxnLst/>
            <a:rect l="l" t="t" r="r" b="b"/>
            <a:pathLst>
              <a:path w="315813" h="315813">
                <a:moveTo>
                  <a:pt x="0" y="0"/>
                </a:moveTo>
                <a:lnTo>
                  <a:pt x="315813" y="0"/>
                </a:lnTo>
                <a:lnTo>
                  <a:pt x="315813" y="315813"/>
                </a:lnTo>
                <a:lnTo>
                  <a:pt x="0" y="31581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6381155" y="6892519"/>
            <a:ext cx="315813" cy="315813"/>
          </a:xfrm>
          <a:custGeom>
            <a:avLst/>
            <a:gdLst/>
            <a:ahLst/>
            <a:cxnLst/>
            <a:rect l="l" t="t" r="r" b="b"/>
            <a:pathLst>
              <a:path w="315813" h="315813">
                <a:moveTo>
                  <a:pt x="0" y="0"/>
                </a:moveTo>
                <a:lnTo>
                  <a:pt x="315813" y="0"/>
                </a:lnTo>
                <a:lnTo>
                  <a:pt x="315813" y="315813"/>
                </a:lnTo>
                <a:lnTo>
                  <a:pt x="0" y="31581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7749349" y="-104914"/>
            <a:ext cx="677531" cy="552187"/>
          </a:xfrm>
          <a:custGeom>
            <a:avLst/>
            <a:gdLst/>
            <a:ahLst/>
            <a:cxnLst/>
            <a:rect l="l" t="t" r="r" b="b"/>
            <a:pathLst>
              <a:path w="677531" h="552187">
                <a:moveTo>
                  <a:pt x="0" y="0"/>
                </a:moveTo>
                <a:lnTo>
                  <a:pt x="677530" y="0"/>
                </a:lnTo>
                <a:lnTo>
                  <a:pt x="677530" y="552188"/>
                </a:lnTo>
                <a:lnTo>
                  <a:pt x="0" y="55218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5400000">
            <a:off x="16632904" y="4604663"/>
            <a:ext cx="2700592" cy="1077675"/>
          </a:xfrm>
          <a:custGeom>
            <a:avLst/>
            <a:gdLst/>
            <a:ahLst/>
            <a:cxnLst/>
            <a:rect l="l" t="t" r="r" b="b"/>
            <a:pathLst>
              <a:path w="2700592" h="1077675">
                <a:moveTo>
                  <a:pt x="0" y="0"/>
                </a:moveTo>
                <a:lnTo>
                  <a:pt x="2700592" y="0"/>
                </a:lnTo>
                <a:lnTo>
                  <a:pt x="2700592" y="1077674"/>
                </a:lnTo>
                <a:lnTo>
                  <a:pt x="0" y="107767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 r="-33573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-2304652" y="9982200"/>
            <a:ext cx="5178481" cy="1199196"/>
          </a:xfrm>
          <a:custGeom>
            <a:avLst/>
            <a:gdLst/>
            <a:ahLst/>
            <a:cxnLst/>
            <a:rect l="l" t="t" r="r" b="b"/>
            <a:pathLst>
              <a:path w="5178481" h="1199196">
                <a:moveTo>
                  <a:pt x="0" y="0"/>
                </a:moveTo>
                <a:lnTo>
                  <a:pt x="5178481" y="0"/>
                </a:lnTo>
                <a:lnTo>
                  <a:pt x="5178481" y="1199196"/>
                </a:lnTo>
                <a:lnTo>
                  <a:pt x="0" y="119919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 t="-150590" r="-51"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7944743" y="-759470"/>
            <a:ext cx="4696392" cy="4794818"/>
          </a:xfrm>
          <a:custGeom>
            <a:avLst/>
            <a:gdLst/>
            <a:ahLst/>
            <a:cxnLst/>
            <a:rect l="l" t="t" r="r" b="b"/>
            <a:pathLst>
              <a:path w="4696392" h="4794818">
                <a:moveTo>
                  <a:pt x="0" y="0"/>
                </a:moveTo>
                <a:lnTo>
                  <a:pt x="4696392" y="0"/>
                </a:lnTo>
                <a:lnTo>
                  <a:pt x="4696392" y="4794818"/>
                </a:lnTo>
                <a:lnTo>
                  <a:pt x="0" y="479481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alphaModFix amt="9999"/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 b="-21296"/>
            </a:stretch>
          </a:blipFill>
          <a:ln cap="sq">
            <a:noFill/>
            <a:prstDash val="solid"/>
            <a:miter/>
          </a:ln>
        </p:spPr>
      </p:sp>
      <p:sp>
        <p:nvSpPr>
          <p:cNvPr id="17" name="TextBox 17"/>
          <p:cNvSpPr txBox="1"/>
          <p:nvPr/>
        </p:nvSpPr>
        <p:spPr>
          <a:xfrm>
            <a:off x="1243098" y="4792266"/>
            <a:ext cx="3779560" cy="13979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35"/>
              </a:lnSpc>
            </a:pPr>
            <a:r>
              <a:rPr lang="en-US" sz="2100" spc="21" dirty="0" err="1">
                <a:solidFill>
                  <a:srgbClr val="041A22"/>
                </a:solidFill>
                <a:latin typeface="Open Sans 1"/>
                <a:ea typeface="Open Sans 1"/>
                <a:cs typeface="Open Sans 1"/>
                <a:sym typeface="Open Sans 1"/>
              </a:rPr>
              <a:t>Описание</a:t>
            </a:r>
            <a:r>
              <a:rPr lang="en-US" sz="2100" spc="21" dirty="0">
                <a:solidFill>
                  <a:srgbClr val="041A22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sz="2100" spc="21" dirty="0" err="1">
                <a:solidFill>
                  <a:srgbClr val="041A22"/>
                </a:solidFill>
                <a:latin typeface="Open Sans 1"/>
                <a:ea typeface="Open Sans 1"/>
                <a:cs typeface="Open Sans 1"/>
                <a:sym typeface="Open Sans 1"/>
              </a:rPr>
              <a:t>Описание</a:t>
            </a:r>
            <a:r>
              <a:rPr lang="en-US" sz="2100" spc="21" dirty="0">
                <a:solidFill>
                  <a:srgbClr val="041A22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sz="2100" spc="21" dirty="0" err="1">
                <a:solidFill>
                  <a:srgbClr val="041A22"/>
                </a:solidFill>
                <a:latin typeface="Open Sans 1"/>
                <a:ea typeface="Open Sans 1"/>
                <a:cs typeface="Open Sans 1"/>
                <a:sym typeface="Open Sans 1"/>
              </a:rPr>
              <a:t>Описание</a:t>
            </a:r>
            <a:r>
              <a:rPr lang="en-US" sz="2100" spc="21" dirty="0">
                <a:solidFill>
                  <a:srgbClr val="041A22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sz="2100" spc="21" dirty="0" err="1">
                <a:solidFill>
                  <a:srgbClr val="041A22"/>
                </a:solidFill>
                <a:latin typeface="Open Sans 1"/>
                <a:ea typeface="Open Sans 1"/>
                <a:cs typeface="Open Sans 1"/>
                <a:sym typeface="Open Sans 1"/>
              </a:rPr>
              <a:t>Описание</a:t>
            </a:r>
            <a:r>
              <a:rPr lang="en-US" sz="2100" spc="21" dirty="0">
                <a:solidFill>
                  <a:srgbClr val="041A22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sz="2100" spc="21" dirty="0" err="1">
                <a:solidFill>
                  <a:srgbClr val="041A22"/>
                </a:solidFill>
                <a:latin typeface="Open Sans 1"/>
                <a:ea typeface="Open Sans 1"/>
                <a:cs typeface="Open Sans 1"/>
                <a:sym typeface="Open Sans 1"/>
              </a:rPr>
              <a:t>Описание</a:t>
            </a:r>
            <a:r>
              <a:rPr lang="en-US" sz="2100" spc="21" dirty="0">
                <a:solidFill>
                  <a:srgbClr val="041A22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sz="2100" spc="21" dirty="0" err="1">
                <a:solidFill>
                  <a:srgbClr val="041A22"/>
                </a:solidFill>
                <a:latin typeface="Open Sans 1"/>
                <a:ea typeface="Open Sans 1"/>
                <a:cs typeface="Open Sans 1"/>
                <a:sym typeface="Open Sans 1"/>
              </a:rPr>
              <a:t>Описание</a:t>
            </a:r>
            <a:r>
              <a:rPr lang="en-US" sz="2100" spc="21" dirty="0">
                <a:solidFill>
                  <a:srgbClr val="041A22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sz="2100" spc="21" dirty="0" err="1">
                <a:solidFill>
                  <a:srgbClr val="041A22"/>
                </a:solidFill>
                <a:latin typeface="Open Sans 1"/>
                <a:ea typeface="Open Sans 1"/>
                <a:cs typeface="Open Sans 1"/>
                <a:sym typeface="Open Sans 1"/>
              </a:rPr>
              <a:t>Описание</a:t>
            </a:r>
            <a:r>
              <a:rPr lang="en-US" sz="2100" spc="21" dirty="0">
                <a:solidFill>
                  <a:srgbClr val="041A22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sz="2100" spc="21" dirty="0" err="1">
                <a:solidFill>
                  <a:srgbClr val="041A22"/>
                </a:solidFill>
                <a:latin typeface="Open Sans 1"/>
                <a:ea typeface="Open Sans 1"/>
                <a:cs typeface="Open Sans 1"/>
                <a:sym typeface="Open Sans 1"/>
              </a:rPr>
              <a:t>Описание</a:t>
            </a:r>
            <a:r>
              <a:rPr lang="en-US" sz="2100" spc="21" dirty="0">
                <a:solidFill>
                  <a:srgbClr val="041A22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787392" y="4166235"/>
            <a:ext cx="3350665" cy="4000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20"/>
              </a:lnSpc>
            </a:pPr>
            <a:r>
              <a:rPr lang="en-US" sz="2600" b="1" dirty="0" err="1">
                <a:solidFill>
                  <a:srgbClr val="041A22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Название</a:t>
            </a:r>
            <a:r>
              <a:rPr lang="en-US" sz="2600" b="1" dirty="0">
                <a:solidFill>
                  <a:srgbClr val="041A22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/</a:t>
            </a:r>
            <a:r>
              <a:rPr lang="en-US" sz="2600" b="1" dirty="0" err="1">
                <a:solidFill>
                  <a:srgbClr val="041A22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тезис</a:t>
            </a:r>
            <a:endParaRPr lang="en-US" sz="2600" b="1" dirty="0">
              <a:solidFill>
                <a:srgbClr val="041A22"/>
              </a:solidFill>
              <a:latin typeface="Open Sans 1 Bold"/>
              <a:ea typeface="Open Sans 1 Bold"/>
              <a:cs typeface="Open Sans 1 Bold"/>
              <a:sym typeface="Open Sans 1 Bold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6381155" y="4792266"/>
            <a:ext cx="3779560" cy="13979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35"/>
              </a:lnSpc>
            </a:pPr>
            <a:r>
              <a:rPr lang="en-US" sz="2100" spc="21">
                <a:solidFill>
                  <a:srgbClr val="041A22"/>
                </a:solidFill>
                <a:latin typeface="Open Sans 1"/>
                <a:ea typeface="Open Sans 1"/>
                <a:cs typeface="Open Sans 1"/>
                <a:sym typeface="Open Sans 1"/>
              </a:rPr>
              <a:t>Описание Описание Описание Описание Описание Описание Описание Описание 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6925449" y="4166235"/>
            <a:ext cx="3350665" cy="4000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20"/>
              </a:lnSpc>
            </a:pPr>
            <a:r>
              <a:rPr lang="en-US" sz="2600" b="1">
                <a:solidFill>
                  <a:srgbClr val="041A22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Название/тезис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243098" y="7481773"/>
            <a:ext cx="3779560" cy="13979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35"/>
              </a:lnSpc>
            </a:pPr>
            <a:r>
              <a:rPr lang="en-US" sz="2100" spc="21">
                <a:solidFill>
                  <a:srgbClr val="041A22"/>
                </a:solidFill>
                <a:latin typeface="Open Sans 1"/>
                <a:ea typeface="Open Sans 1"/>
                <a:cs typeface="Open Sans 1"/>
                <a:sym typeface="Open Sans 1"/>
              </a:rPr>
              <a:t>Описание Описание Описание Описание Описание Описание Описание Описание 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787392" y="6855742"/>
            <a:ext cx="3350665" cy="4000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20"/>
              </a:lnSpc>
            </a:pPr>
            <a:r>
              <a:rPr lang="en-US" sz="2600" b="1">
                <a:solidFill>
                  <a:srgbClr val="041A22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Название/тезис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6381155" y="7481773"/>
            <a:ext cx="3779560" cy="13979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35"/>
              </a:lnSpc>
            </a:pPr>
            <a:r>
              <a:rPr lang="en-US" sz="2100" spc="21">
                <a:solidFill>
                  <a:srgbClr val="041A22"/>
                </a:solidFill>
                <a:latin typeface="Open Sans 1"/>
                <a:ea typeface="Open Sans 1"/>
                <a:cs typeface="Open Sans 1"/>
                <a:sym typeface="Open Sans 1"/>
              </a:rPr>
              <a:t>Описание Описание Описание Описание Описание Описание Описание Описание 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6925449" y="6855742"/>
            <a:ext cx="3350665" cy="4000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20"/>
              </a:lnSpc>
            </a:pPr>
            <a:r>
              <a:rPr lang="en-US" sz="2600" b="1">
                <a:solidFill>
                  <a:srgbClr val="041A22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Название/тезис</a:t>
            </a:r>
          </a:p>
        </p:txBody>
      </p:sp>
      <p:sp>
        <p:nvSpPr>
          <p:cNvPr id="26" name="Freeform 26"/>
          <p:cNvSpPr/>
          <p:nvPr/>
        </p:nvSpPr>
        <p:spPr>
          <a:xfrm rot="560423" flipH="1" flipV="1">
            <a:off x="-1783260" y="5410731"/>
            <a:ext cx="2304785" cy="2333959"/>
          </a:xfrm>
          <a:custGeom>
            <a:avLst/>
            <a:gdLst/>
            <a:ahLst/>
            <a:cxnLst/>
            <a:rect l="l" t="t" r="r" b="b"/>
            <a:pathLst>
              <a:path w="2304785" h="2333959">
                <a:moveTo>
                  <a:pt x="2304785" y="2333959"/>
                </a:moveTo>
                <a:lnTo>
                  <a:pt x="0" y="2333959"/>
                </a:lnTo>
                <a:lnTo>
                  <a:pt x="0" y="0"/>
                </a:lnTo>
                <a:lnTo>
                  <a:pt x="2304785" y="0"/>
                </a:lnTo>
                <a:lnTo>
                  <a:pt x="2304785" y="2333959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grpSp>
        <p:nvGrpSpPr>
          <p:cNvPr id="27" name="Group 27"/>
          <p:cNvGrpSpPr/>
          <p:nvPr/>
        </p:nvGrpSpPr>
        <p:grpSpPr>
          <a:xfrm>
            <a:off x="9661196" y="9610347"/>
            <a:ext cx="1563662" cy="1563662"/>
            <a:chOff x="0" y="0"/>
            <a:chExt cx="6350000" cy="63500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F75D9"/>
            </a:solidFill>
          </p:spPr>
        </p:sp>
      </p:grpSp>
      <p:grpSp>
        <p:nvGrpSpPr>
          <p:cNvPr id="29" name="Group 29"/>
          <p:cNvGrpSpPr/>
          <p:nvPr/>
        </p:nvGrpSpPr>
        <p:grpSpPr>
          <a:xfrm>
            <a:off x="10609057" y="9030629"/>
            <a:ext cx="1789644" cy="1789644"/>
            <a:chOff x="0" y="0"/>
            <a:chExt cx="6350000" cy="63500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56CCC3"/>
            </a:solidFill>
          </p:spPr>
        </p:sp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5030" y="447273"/>
            <a:ext cx="18462696" cy="8770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28700" y="3549746"/>
            <a:ext cx="3886200" cy="5708554"/>
          </a:xfrm>
          <a:prstGeom prst="rect">
            <a:avLst/>
          </a:prstGeom>
          <a:solidFill>
            <a:srgbClr val="56CCC3"/>
          </a:solidFill>
        </p:spPr>
      </p:sp>
      <p:sp>
        <p:nvSpPr>
          <p:cNvPr id="3" name="TextBox 3"/>
          <p:cNvSpPr txBox="1"/>
          <p:nvPr/>
        </p:nvSpPr>
        <p:spPr>
          <a:xfrm>
            <a:off x="1469671" y="3766416"/>
            <a:ext cx="3004258" cy="20005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ru-RU" sz="2799" b="1" dirty="0" smtClean="0">
                <a:solidFill>
                  <a:srgbClr val="FFFFF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Краевой слет школьных лесничеств «Подрост»</a:t>
            </a:r>
            <a:endParaRPr lang="en-US" sz="2799" b="1" dirty="0">
              <a:solidFill>
                <a:srgbClr val="FFFFFF"/>
              </a:solidFill>
              <a:latin typeface="Open Sans 1 Bold"/>
              <a:ea typeface="Open Sans 1 Bold"/>
              <a:cs typeface="Open Sans 1 Bold"/>
              <a:sym typeface="Open Sans 1 Bold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469671" y="5185885"/>
            <a:ext cx="3004258" cy="3901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99"/>
              </a:lnSpc>
            </a:pPr>
            <a:r>
              <a:rPr lang="ru-RU" sz="2199" spc="21" dirty="0" smtClean="0">
                <a:solidFill>
                  <a:srgbClr val="FFFFFF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endParaRPr lang="en-US" sz="2199" spc="21" dirty="0">
              <a:solidFill>
                <a:srgbClr val="FFFFFF"/>
              </a:solidFill>
              <a:latin typeface="Open Sans 1"/>
              <a:ea typeface="Open Sans 1"/>
              <a:cs typeface="Open Sans 1"/>
              <a:sym typeface="Open Sans 1"/>
            </a:endParaRPr>
          </a:p>
        </p:txBody>
      </p:sp>
      <p:sp>
        <p:nvSpPr>
          <p:cNvPr id="5" name="AutoShape 5"/>
          <p:cNvSpPr/>
          <p:nvPr/>
        </p:nvSpPr>
        <p:spPr>
          <a:xfrm>
            <a:off x="5143500" y="3549746"/>
            <a:ext cx="3886200" cy="5708554"/>
          </a:xfrm>
          <a:prstGeom prst="rect">
            <a:avLst/>
          </a:prstGeom>
          <a:solidFill>
            <a:srgbClr val="56CCC3"/>
          </a:solidFill>
        </p:spPr>
      </p:sp>
      <p:sp>
        <p:nvSpPr>
          <p:cNvPr id="6" name="TextBox 6"/>
          <p:cNvSpPr txBox="1"/>
          <p:nvPr/>
        </p:nvSpPr>
        <p:spPr>
          <a:xfrm>
            <a:off x="5584471" y="3741978"/>
            <a:ext cx="3004258" cy="15004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ru-RU" sz="2799" b="1" dirty="0" smtClean="0">
                <a:solidFill>
                  <a:srgbClr val="FFFFF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Фестиваль «Зеленые колокола»</a:t>
            </a:r>
            <a:endParaRPr lang="en-US" sz="2799" b="1" dirty="0">
              <a:solidFill>
                <a:srgbClr val="FFFFFF"/>
              </a:solidFill>
              <a:latin typeface="Open Sans 1 Bold"/>
              <a:ea typeface="Open Sans 1 Bold"/>
              <a:cs typeface="Open Sans 1 Bold"/>
              <a:sym typeface="Open Sans 1 Bold"/>
            </a:endParaRPr>
          </a:p>
        </p:txBody>
      </p:sp>
      <p:sp>
        <p:nvSpPr>
          <p:cNvPr id="8" name="AutoShape 8"/>
          <p:cNvSpPr/>
          <p:nvPr/>
        </p:nvSpPr>
        <p:spPr>
          <a:xfrm>
            <a:off x="9258300" y="3549746"/>
            <a:ext cx="3886200" cy="5708554"/>
          </a:xfrm>
          <a:prstGeom prst="rect">
            <a:avLst/>
          </a:prstGeom>
          <a:solidFill>
            <a:srgbClr val="56CCC3"/>
          </a:solidFill>
        </p:spPr>
      </p:sp>
      <p:sp>
        <p:nvSpPr>
          <p:cNvPr id="9" name="TextBox 9"/>
          <p:cNvSpPr txBox="1"/>
          <p:nvPr/>
        </p:nvSpPr>
        <p:spPr>
          <a:xfrm>
            <a:off x="9642121" y="3880559"/>
            <a:ext cx="3118558" cy="30008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ru-RU" sz="2799" b="1" dirty="0" smtClean="0">
                <a:solidFill>
                  <a:srgbClr val="FFFFF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 Краевая профильная смена «Алтайская шкатулка»</a:t>
            </a:r>
            <a:endParaRPr lang="en-US" sz="2799" b="1" dirty="0">
              <a:solidFill>
                <a:srgbClr val="FFFFFF"/>
              </a:solidFill>
              <a:latin typeface="Open Sans 1 Bold"/>
              <a:ea typeface="Open Sans 1 Bold"/>
              <a:cs typeface="Open Sans 1 Bold"/>
              <a:sym typeface="Open Sans 1 Bold"/>
            </a:endParaRPr>
          </a:p>
          <a:p>
            <a:pPr algn="l">
              <a:lnSpc>
                <a:spcPts val="3919"/>
              </a:lnSpc>
            </a:pPr>
            <a:endParaRPr lang="en-US" sz="2799" b="1" dirty="0">
              <a:solidFill>
                <a:srgbClr val="FFFFFF"/>
              </a:solidFill>
              <a:latin typeface="Open Sans 1 Bold"/>
              <a:ea typeface="Open Sans 1 Bold"/>
              <a:cs typeface="Open Sans 1 Bold"/>
              <a:sym typeface="Open Sans 1 Bold"/>
            </a:endParaRPr>
          </a:p>
        </p:txBody>
      </p:sp>
      <p:sp>
        <p:nvSpPr>
          <p:cNvPr id="11" name="AutoShape 11"/>
          <p:cNvSpPr/>
          <p:nvPr/>
        </p:nvSpPr>
        <p:spPr>
          <a:xfrm>
            <a:off x="13373100" y="3549746"/>
            <a:ext cx="3886200" cy="5708554"/>
          </a:xfrm>
          <a:prstGeom prst="rect">
            <a:avLst/>
          </a:prstGeom>
          <a:solidFill>
            <a:srgbClr val="56CCC3"/>
          </a:solidFill>
        </p:spPr>
      </p:sp>
      <p:sp>
        <p:nvSpPr>
          <p:cNvPr id="12" name="TextBox 12"/>
          <p:cNvSpPr txBox="1"/>
          <p:nvPr/>
        </p:nvSpPr>
        <p:spPr>
          <a:xfrm>
            <a:off x="13814071" y="3756794"/>
            <a:ext cx="3004258" cy="55015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19"/>
              </a:lnSpc>
            </a:pPr>
            <a:r>
              <a:rPr lang="ru-RU" sz="2799" b="1" dirty="0" smtClean="0">
                <a:solidFill>
                  <a:srgbClr val="FFFFF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Краевой слет агроэкологических</a:t>
            </a:r>
            <a:endParaRPr lang="ru-RU" sz="2799" b="1" dirty="0">
              <a:solidFill>
                <a:srgbClr val="FFFFFF"/>
              </a:solidFill>
              <a:latin typeface="Open Sans 1 Bold"/>
              <a:ea typeface="Open Sans 1 Bold"/>
              <a:cs typeface="Open Sans 1 Bold"/>
              <a:sym typeface="Open Sans 1 Bold"/>
            </a:endParaRPr>
          </a:p>
          <a:p>
            <a:pPr>
              <a:lnSpc>
                <a:spcPts val="3919"/>
              </a:lnSpc>
            </a:pPr>
            <a:r>
              <a:rPr lang="ru-RU" sz="2799" b="1" dirty="0">
                <a:solidFill>
                  <a:srgbClr val="FFFFF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объединений обучающихся «Молодые хозяева Земли»</a:t>
            </a:r>
          </a:p>
          <a:p>
            <a:pPr>
              <a:lnSpc>
                <a:spcPts val="3919"/>
              </a:lnSpc>
            </a:pPr>
            <a:r>
              <a:rPr lang="ru-RU" sz="2799" b="1" dirty="0">
                <a:solidFill>
                  <a:srgbClr val="FFFFF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имени М.Д. Свиридова</a:t>
            </a:r>
          </a:p>
          <a:p>
            <a:pPr algn="l">
              <a:lnSpc>
                <a:spcPts val="3919"/>
              </a:lnSpc>
            </a:pPr>
            <a:r>
              <a:rPr lang="ru-RU" sz="2799" b="1" dirty="0" smtClean="0">
                <a:solidFill>
                  <a:srgbClr val="FFFFF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 </a:t>
            </a:r>
            <a:endParaRPr lang="en-US" sz="2799" b="1" dirty="0">
              <a:solidFill>
                <a:srgbClr val="FFFFFF"/>
              </a:solidFill>
              <a:latin typeface="Open Sans 1 Bold"/>
              <a:ea typeface="Open Sans 1 Bold"/>
              <a:cs typeface="Open Sans 1 Bold"/>
              <a:sym typeface="Open Sans 1 Bold"/>
            </a:endParaRPr>
          </a:p>
        </p:txBody>
      </p:sp>
      <p:sp>
        <p:nvSpPr>
          <p:cNvPr id="14" name="AutoShape 14"/>
          <p:cNvSpPr/>
          <p:nvPr/>
        </p:nvSpPr>
        <p:spPr>
          <a:xfrm>
            <a:off x="1028700" y="8997525"/>
            <a:ext cx="3886200" cy="260775"/>
          </a:xfrm>
          <a:prstGeom prst="rect">
            <a:avLst/>
          </a:prstGeom>
          <a:solidFill>
            <a:srgbClr val="FDFDFD"/>
          </a:solidFill>
        </p:spPr>
      </p:sp>
      <p:sp>
        <p:nvSpPr>
          <p:cNvPr id="15" name="AutoShape 15"/>
          <p:cNvSpPr/>
          <p:nvPr/>
        </p:nvSpPr>
        <p:spPr>
          <a:xfrm>
            <a:off x="5143500" y="8997525"/>
            <a:ext cx="3886200" cy="260775"/>
          </a:xfrm>
          <a:prstGeom prst="rect">
            <a:avLst/>
          </a:prstGeom>
          <a:solidFill>
            <a:srgbClr val="FDFDFD"/>
          </a:solidFill>
        </p:spPr>
      </p:sp>
      <p:sp>
        <p:nvSpPr>
          <p:cNvPr id="16" name="AutoShape 16"/>
          <p:cNvSpPr/>
          <p:nvPr/>
        </p:nvSpPr>
        <p:spPr>
          <a:xfrm>
            <a:off x="9258300" y="8997525"/>
            <a:ext cx="3886200" cy="260775"/>
          </a:xfrm>
          <a:prstGeom prst="rect">
            <a:avLst/>
          </a:prstGeom>
          <a:solidFill>
            <a:srgbClr val="FDFDFD"/>
          </a:solidFill>
        </p:spPr>
      </p:sp>
      <p:sp>
        <p:nvSpPr>
          <p:cNvPr id="17" name="AutoShape 17"/>
          <p:cNvSpPr/>
          <p:nvPr/>
        </p:nvSpPr>
        <p:spPr>
          <a:xfrm>
            <a:off x="13373100" y="8997525"/>
            <a:ext cx="3886200" cy="260775"/>
          </a:xfrm>
          <a:prstGeom prst="rect">
            <a:avLst/>
          </a:prstGeom>
          <a:solidFill>
            <a:srgbClr val="FDFDFD"/>
          </a:solidFill>
        </p:spPr>
      </p:sp>
      <p:sp>
        <p:nvSpPr>
          <p:cNvPr id="18" name="TextBox 18"/>
          <p:cNvSpPr txBox="1"/>
          <p:nvPr/>
        </p:nvSpPr>
        <p:spPr>
          <a:xfrm>
            <a:off x="2688094" y="1205600"/>
            <a:ext cx="12094706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788"/>
              </a:lnSpc>
            </a:pPr>
            <a:r>
              <a:rPr lang="ru-RU" sz="4200" b="1" dirty="0" smtClean="0">
                <a:solidFill>
                  <a:srgbClr val="041A22"/>
                </a:solidFill>
                <a:latin typeface="Montserrat 1 Bold"/>
                <a:ea typeface="Montserrat 1 Bold"/>
                <a:cs typeface="Montserrat 1 Bold"/>
                <a:sym typeface="Montserrat 1 Bold"/>
              </a:rPr>
              <a:t> </a:t>
            </a:r>
            <a:r>
              <a:rPr lang="ru-RU" sz="4200" b="1" dirty="0" smtClean="0">
                <a:solidFill>
                  <a:srgbClr val="041A22"/>
                </a:solidFill>
                <a:latin typeface="Arial Black" panose="020B0A04020102020204" pitchFamily="34" charset="0"/>
                <a:ea typeface="Montserrat 1 Bold"/>
                <a:cs typeface="Montserrat 1 Bold"/>
                <a:sym typeface="Montserrat 1 Bold"/>
              </a:rPr>
              <a:t>Работа экологических объединений</a:t>
            </a:r>
            <a:endParaRPr lang="en-US" sz="4200" b="1" dirty="0">
              <a:solidFill>
                <a:srgbClr val="041A22"/>
              </a:solidFill>
              <a:latin typeface="Arial Black" panose="020B0A04020102020204" pitchFamily="34" charset="0"/>
              <a:ea typeface="Montserrat 1 Bold"/>
              <a:cs typeface="Montserrat 1 Bold"/>
              <a:sym typeface="Montserrat 1 Bold"/>
            </a:endParaRPr>
          </a:p>
        </p:txBody>
      </p:sp>
      <p:grpSp>
        <p:nvGrpSpPr>
          <p:cNvPr id="19" name="Group 19"/>
          <p:cNvGrpSpPr/>
          <p:nvPr/>
        </p:nvGrpSpPr>
        <p:grpSpPr>
          <a:xfrm>
            <a:off x="2009770" y="9514607"/>
            <a:ext cx="1679534" cy="1679534"/>
            <a:chOff x="0" y="0"/>
            <a:chExt cx="6350000" cy="63500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DC300"/>
            </a:solidFill>
          </p:spPr>
        </p:sp>
      </p:grpSp>
      <p:grpSp>
        <p:nvGrpSpPr>
          <p:cNvPr id="21" name="Group 21"/>
          <p:cNvGrpSpPr/>
          <p:nvPr/>
        </p:nvGrpSpPr>
        <p:grpSpPr>
          <a:xfrm>
            <a:off x="519191" y="9306435"/>
            <a:ext cx="2168903" cy="2168903"/>
            <a:chOff x="0" y="0"/>
            <a:chExt cx="6350000" cy="63500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F75D9"/>
            </a:solidFill>
          </p:spPr>
        </p:sp>
      </p:grpSp>
      <p:grpSp>
        <p:nvGrpSpPr>
          <p:cNvPr id="23" name="Group 23"/>
          <p:cNvGrpSpPr/>
          <p:nvPr/>
        </p:nvGrpSpPr>
        <p:grpSpPr>
          <a:xfrm>
            <a:off x="0" y="-146342"/>
            <a:ext cx="19068151" cy="1015842"/>
            <a:chOff x="0" y="0"/>
            <a:chExt cx="6450214" cy="34363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6450214" cy="343630"/>
            </a:xfrm>
            <a:custGeom>
              <a:avLst/>
              <a:gdLst/>
              <a:ahLst/>
              <a:cxnLst/>
              <a:rect l="l" t="t" r="r" b="b"/>
              <a:pathLst>
                <a:path w="6450214" h="343630">
                  <a:moveTo>
                    <a:pt x="0" y="0"/>
                  </a:moveTo>
                  <a:lnTo>
                    <a:pt x="6450214" y="0"/>
                  </a:lnTo>
                  <a:lnTo>
                    <a:pt x="6450214" y="343630"/>
                  </a:lnTo>
                  <a:lnTo>
                    <a:pt x="0" y="343630"/>
                  </a:lnTo>
                  <a:close/>
                </a:path>
              </a:pathLst>
            </a:custGeom>
            <a:solidFill>
              <a:srgbClr val="56CCC3"/>
            </a:solidFill>
          </p:spPr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</TotalTime>
  <Words>244</Words>
  <Application>Microsoft Office PowerPoint</Application>
  <PresentationFormat>Произвольный</PresentationFormat>
  <Paragraphs>55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9" baseType="lpstr">
      <vt:lpstr>Arial Black</vt:lpstr>
      <vt:lpstr>Calibri</vt:lpstr>
      <vt:lpstr>Open Sans 1</vt:lpstr>
      <vt:lpstr>Montserrat 1 Bold</vt:lpstr>
      <vt:lpstr>Open Sans 2 Bold</vt:lpstr>
      <vt:lpstr>Open Sans 1 Bold</vt:lpstr>
      <vt:lpstr>Arial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Дни образования 2025_шаблон презентации</dc:title>
  <dc:creator>MaxSpade83</dc:creator>
  <cp:lastModifiedBy>Горбатова О.Н.</cp:lastModifiedBy>
  <cp:revision>15</cp:revision>
  <dcterms:created xsi:type="dcterms:W3CDTF">2006-08-16T00:00:00Z</dcterms:created>
  <dcterms:modified xsi:type="dcterms:W3CDTF">2025-10-21T03:10:34Z</dcterms:modified>
  <dc:identifier>DAGz_oanm6Q</dc:identifier>
</cp:coreProperties>
</file>