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  <p:sldMasterId id="2147483902" r:id="rId2"/>
    <p:sldMasterId id="2147483915" r:id="rId3"/>
    <p:sldMasterId id="2147483927" r:id="rId4"/>
    <p:sldMasterId id="2147484007" r:id="rId5"/>
    <p:sldMasterId id="2147484050" r:id="rId6"/>
    <p:sldMasterId id="2147484303" r:id="rId7"/>
    <p:sldMasterId id="2147484509" r:id="rId8"/>
  </p:sldMasterIdLst>
  <p:notesMasterIdLst>
    <p:notesMasterId r:id="rId21"/>
  </p:notesMasterIdLst>
  <p:sldIdLst>
    <p:sldId id="626" r:id="rId9"/>
    <p:sldId id="883" r:id="rId10"/>
    <p:sldId id="877" r:id="rId11"/>
    <p:sldId id="832" r:id="rId12"/>
    <p:sldId id="874" r:id="rId13"/>
    <p:sldId id="881" r:id="rId14"/>
    <p:sldId id="826" r:id="rId15"/>
    <p:sldId id="827" r:id="rId16"/>
    <p:sldId id="828" r:id="rId17"/>
    <p:sldId id="885" r:id="rId18"/>
    <p:sldId id="886" r:id="rId19"/>
    <p:sldId id="884" r:id="rId20"/>
  </p:sldIdLst>
  <p:sldSz cx="12204700" cy="6877050"/>
  <p:notesSz cx="6858000" cy="9144000"/>
  <p:defaultTextStyle>
    <a:defPPr>
      <a:defRPr lang="ru-RU"/>
    </a:defPPr>
    <a:lvl1pPr marL="0" algn="l" defTabSz="1221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71" algn="l" defTabSz="1221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42" algn="l" defTabSz="1221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13" algn="l" defTabSz="1221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286" algn="l" defTabSz="1221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857" algn="l" defTabSz="1221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428" algn="l" defTabSz="1221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3999" algn="l" defTabSz="1221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570" algn="l" defTabSz="1221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7">
          <p15:clr>
            <a:srgbClr val="A4A3A4"/>
          </p15:clr>
        </p15:guide>
        <p15:guide id="4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6" autoAdjust="0"/>
    <p:restoredTop sz="94660"/>
  </p:normalViewPr>
  <p:slideViewPr>
    <p:cSldViewPr>
      <p:cViewPr varScale="1">
        <p:scale>
          <a:sx n="78" d="100"/>
          <a:sy n="78" d="100"/>
        </p:scale>
        <p:origin x="636" y="54"/>
      </p:cViewPr>
      <p:guideLst>
        <p:guide orient="horz" pos="2160"/>
        <p:guide pos="2880"/>
        <p:guide orient="horz" pos="2167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классов</c:v>
                </c:pt>
              </c:strCache>
            </c:strRef>
          </c:tx>
          <c:spPr>
            <a:prstGeom prst="rect">
              <a:avLst/>
            </a:prstGeom>
            <a:solidFill>
              <a:srgbClr val="50938A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социально-экономический</c:v>
                </c:pt>
                <c:pt idx="1">
                  <c:v>технологический</c:v>
                </c:pt>
                <c:pt idx="2">
                  <c:v>естественно-научный</c:v>
                </c:pt>
                <c:pt idx="3">
                  <c:v>гуманитарный</c:v>
                </c:pt>
                <c:pt idx="4">
                  <c:v>универсальный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691</c:v>
                </c:pt>
                <c:pt idx="1">
                  <c:v>499</c:v>
                </c:pt>
                <c:pt idx="2">
                  <c:v>179</c:v>
                </c:pt>
                <c:pt idx="3">
                  <c:v>498</c:v>
                </c:pt>
                <c:pt idx="4">
                  <c:v>601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обучающихся</c:v>
                </c:pt>
              </c:strCache>
            </c:strRef>
          </c:tx>
          <c:spPr>
            <a:prstGeom prst="rect">
              <a:avLst/>
            </a:prstGeom>
            <a:solidFill>
              <a:srgbClr val="AFD095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социально-экономический</c:v>
                </c:pt>
                <c:pt idx="1">
                  <c:v>технологический</c:v>
                </c:pt>
                <c:pt idx="2">
                  <c:v>естественно-научный</c:v>
                </c:pt>
                <c:pt idx="3">
                  <c:v>гуманитарный</c:v>
                </c:pt>
                <c:pt idx="4">
                  <c:v>универсальный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5592</c:v>
                </c:pt>
                <c:pt idx="1">
                  <c:v>3944</c:v>
                </c:pt>
                <c:pt idx="2">
                  <c:v>1842</c:v>
                </c:pt>
                <c:pt idx="3">
                  <c:v>5326</c:v>
                </c:pt>
                <c:pt idx="4">
                  <c:v>4727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036640"/>
        <c:axId val="184031936"/>
      </c:barChart>
      <c:catAx>
        <c:axId val="184036640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184031936"/>
        <c:crosses val="autoZero"/>
        <c:auto val="1"/>
        <c:lblAlgn val="ctr"/>
        <c:lblOffset val="100"/>
        <c:noMultiLvlLbl val="0"/>
      </c:catAx>
      <c:valAx>
        <c:axId val="184031936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184036640"/>
        <c:crosses val="autoZero"/>
        <c:crossBetween val="between"/>
      </c:valAx>
      <c:spPr>
        <a:prstGeom prst="rect">
          <a:avLst/>
        </a:prstGeom>
        <a:noFill/>
        <a:ln w="0">
          <a:solidFill>
            <a:srgbClr val="B3B3B3"/>
          </a:solidFill>
        </a:ln>
      </c:spPr>
    </c:plotArea>
    <c:legend>
      <c:legendPos val="r"/>
      <c:layout/>
      <c:overlay val="0"/>
      <c:spPr>
        <a:prstGeom prst="rect">
          <a:avLst/>
        </a:prstGeom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180000" y="720360"/>
      <a:ext cx="5757480" cy="5757480"/>
    </a:xfrm>
    <a:prstGeom prst="rect">
      <a:avLst/>
    </a:prstGeom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всего</c:v>
                </c:pt>
              </c:strCache>
            </c:strRef>
          </c:tx>
          <c:spPr>
            <a:prstGeom prst="rect">
              <a:avLst/>
            </a:prstGeom>
            <a:solidFill>
              <a:srgbClr val="50938A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математика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13543</c:v>
                </c:pt>
                <c:pt idx="1">
                  <c:v>4827</c:v>
                </c:pt>
                <c:pt idx="2">
                  <c:v>2927</c:v>
                </c:pt>
                <c:pt idx="3">
                  <c:v>3898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 5-9 классах</c:v>
                </c:pt>
              </c:strCache>
            </c:strRef>
          </c:tx>
          <c:spPr>
            <a:prstGeom prst="rect">
              <a:avLst/>
            </a:prstGeom>
            <a:solidFill>
              <a:srgbClr val="FF6D6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математика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3547</c:v>
                </c:pt>
                <c:pt idx="1">
                  <c:v>1985</c:v>
                </c:pt>
                <c:pt idx="2">
                  <c:v>700</c:v>
                </c:pt>
                <c:pt idx="3">
                  <c:v>501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в 10-11 классах</c:v>
                </c:pt>
              </c:strCache>
            </c:strRef>
          </c:tx>
          <c:spPr>
            <a:prstGeom prst="rect">
              <a:avLst/>
            </a:prstGeom>
            <a:solidFill>
              <a:srgbClr val="FFD32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numFmt formatCode="General" sourceLinked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математика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9996</c:v>
                </c:pt>
                <c:pt idx="1">
                  <c:v>2839</c:v>
                </c:pt>
                <c:pt idx="2">
                  <c:v>2227</c:v>
                </c:pt>
                <c:pt idx="3">
                  <c:v>3397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030368"/>
        <c:axId val="184037032"/>
      </c:barChart>
      <c:catAx>
        <c:axId val="184030368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184037032"/>
        <c:crosses val="autoZero"/>
        <c:auto val="1"/>
        <c:lblAlgn val="ctr"/>
        <c:lblOffset val="100"/>
        <c:noMultiLvlLbl val="0"/>
      </c:catAx>
      <c:valAx>
        <c:axId val="184037032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184030368"/>
        <c:crosses val="autoZero"/>
        <c:crossBetween val="between"/>
      </c:valAx>
      <c:spPr>
        <a:prstGeom prst="rect">
          <a:avLst/>
        </a:prstGeom>
        <a:noFill/>
        <a:ln w="0">
          <a:solidFill>
            <a:srgbClr val="B3B3B3"/>
          </a:solidFill>
        </a:ln>
      </c:spPr>
    </c:plotArea>
    <c:legend>
      <c:legendPos val="r"/>
      <c:layout/>
      <c:overlay val="0"/>
      <c:spPr>
        <a:prstGeom prst="rect">
          <a:avLst/>
        </a:prstGeom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6088320" y="942480"/>
      <a:ext cx="5753160" cy="4527000"/>
    </a:xfrm>
    <a:prstGeom prst="rect">
      <a:avLst/>
    </a:prstGeom>
    <a:noFill/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7A13-5614-435A-8F33-E14721A472C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A3C0-1F12-45CD-B0E1-072052278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7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571" algn="l" defTabSz="1221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142" algn="l" defTabSz="1221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1713" algn="l" defTabSz="1221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2286" algn="l" defTabSz="1221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2857" algn="l" defTabSz="1221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3428" algn="l" defTabSz="1221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3999" algn="l" defTabSz="1221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4570" algn="l" defTabSz="1221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A3C0-1F12-45CD-B0E1-0720522785DA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27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3" y="2136609"/>
            <a:ext cx="10373996" cy="147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6" y="3896996"/>
            <a:ext cx="8543290" cy="1757468"/>
          </a:xfrm>
        </p:spPr>
        <p:txBody>
          <a:bodyPr/>
          <a:lstStyle>
            <a:lvl1pPr marL="0" indent="0" algn="ctr">
              <a:buNone/>
              <a:defRPr/>
            </a:lvl1pPr>
            <a:lvl2pPr marL="610571" indent="0" algn="ctr">
              <a:buNone/>
              <a:defRPr/>
            </a:lvl2pPr>
            <a:lvl3pPr marL="1221142" indent="0" algn="ctr">
              <a:buNone/>
              <a:defRPr/>
            </a:lvl3pPr>
            <a:lvl4pPr marL="1831713" indent="0" algn="ctr">
              <a:buNone/>
              <a:defRPr/>
            </a:lvl4pPr>
            <a:lvl5pPr marL="2442286" indent="0" algn="ctr">
              <a:buNone/>
              <a:defRPr/>
            </a:lvl5pPr>
            <a:lvl6pPr marL="3052857" indent="0" algn="ctr">
              <a:buNone/>
              <a:defRPr/>
            </a:lvl6pPr>
            <a:lvl7pPr marL="3663428" indent="0" algn="ctr">
              <a:buNone/>
              <a:defRPr/>
            </a:lvl7pPr>
            <a:lvl8pPr marL="4273999" indent="0" algn="ctr">
              <a:buNone/>
              <a:defRPr/>
            </a:lvl8pPr>
            <a:lvl9pPr marL="488457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8821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707055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40667" y="458470"/>
            <a:ext cx="3936196" cy="160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8587" y="990170"/>
            <a:ext cx="6178629" cy="488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t" anchorCtr="0">
            <a:noAutofit/>
          </a:bodyPr>
          <a:lstStyle>
            <a:lvl1pPr marL="610571" marR="0" lvl="0" indent="-576651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21142" marR="0" lvl="1" indent="-542730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31713" marR="0" lvl="2" indent="-50880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42286" marR="0" lvl="3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52857" marR="0" lvl="4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63428" marR="0" lvl="5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73999" marR="0" lvl="6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84570" marR="0" lvl="7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95141" marR="0" lvl="8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40667" y="2063116"/>
            <a:ext cx="3936196" cy="382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t" anchorCtr="0">
            <a:noAutofit/>
          </a:bodyPr>
          <a:lstStyle>
            <a:lvl1pPr marL="610571" marR="0" lvl="0" indent="-305286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21142" marR="0" lvl="1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31713" marR="0" lvl="2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42286" marR="0" lvl="3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52857" marR="0" lvl="4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63428" marR="0" lvl="5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73999" marR="0" lvl="6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84570" marR="0" lvl="7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95141" marR="0" lvl="8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9074" y="6374033"/>
            <a:ext cx="2746057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42808" y="6374033"/>
            <a:ext cx="4119086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9570" y="6374033"/>
            <a:ext cx="2746057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61031" rIns="122094" bIns="6103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489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85597" y="366776"/>
            <a:ext cx="3875533" cy="334677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2094" tIns="61031" rIns="122094" bIns="6103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7722" y="2535418"/>
            <a:ext cx="2806420" cy="24238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2094" tIns="61031" rIns="122094" bIns="6103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72772" y="3808464"/>
            <a:ext cx="3066791" cy="264823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2094" tIns="61031" rIns="122094" bIns="6103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20933" y="6350727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83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20931" y="6350727"/>
            <a:ext cx="732362" cy="52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793" tIns="162793" rIns="162793" bIns="162793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912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4" y="762033"/>
            <a:ext cx="6209562" cy="535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7" tIns="60997" rIns="121927" bIns="60997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9271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5118" y="4249340"/>
            <a:ext cx="1423881" cy="244094"/>
          </a:xfrm>
          <a:prstGeom prst="rect">
            <a:avLst/>
          </a:prstGeom>
        </p:spPr>
        <p:txBody>
          <a:bodyPr lIns="122114" tIns="61057" rIns="122114" bIns="61057"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4970" y="4249340"/>
            <a:ext cx="1932411" cy="244094"/>
          </a:xfrm>
          <a:prstGeom prst="rect">
            <a:avLst/>
          </a:prstGeom>
        </p:spPr>
        <p:txBody>
          <a:bodyPr lIns="122114" tIns="61057" rIns="122114" bIns="61057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5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53525" y="268"/>
            <a:ext cx="3051176" cy="26155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268"/>
            <a:ext cx="8950113" cy="26155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87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667" y="0"/>
            <a:ext cx="9323034" cy="1012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82508"/>
            <a:ext cx="6000644" cy="1533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082508"/>
            <a:ext cx="6000644" cy="1533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488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3" y="2136572"/>
            <a:ext cx="10373996" cy="147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6" y="3896996"/>
            <a:ext cx="8543290" cy="1757468"/>
          </a:xfrm>
        </p:spPr>
        <p:txBody>
          <a:bodyPr/>
          <a:lstStyle>
            <a:lvl1pPr marL="0" indent="0" algn="ctr">
              <a:buNone/>
              <a:defRPr/>
            </a:lvl1pPr>
            <a:lvl2pPr marL="610571" indent="0" algn="ctr">
              <a:buNone/>
              <a:defRPr/>
            </a:lvl2pPr>
            <a:lvl3pPr marL="1221142" indent="0" algn="ctr">
              <a:buNone/>
              <a:defRPr/>
            </a:lvl3pPr>
            <a:lvl4pPr marL="1831713" indent="0" algn="ctr">
              <a:buNone/>
              <a:defRPr/>
            </a:lvl4pPr>
            <a:lvl5pPr marL="2442286" indent="0" algn="ctr">
              <a:buNone/>
              <a:defRPr/>
            </a:lvl5pPr>
            <a:lvl6pPr marL="3052857" indent="0" algn="ctr">
              <a:buNone/>
              <a:defRPr/>
            </a:lvl6pPr>
            <a:lvl7pPr marL="3663428" indent="0" algn="ctr">
              <a:buNone/>
              <a:defRPr/>
            </a:lvl7pPr>
            <a:lvl8pPr marL="4273999" indent="0" algn="ctr">
              <a:buNone/>
              <a:defRPr/>
            </a:lvl8pPr>
            <a:lvl9pPr marL="488457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9727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56A7-9BC4-4DF0-A5E7-2D03789126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0255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419369"/>
            <a:ext cx="10373996" cy="1365859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14788"/>
            <a:ext cx="10373996" cy="1504354"/>
          </a:xfrm>
        </p:spPr>
        <p:txBody>
          <a:bodyPr anchor="b"/>
          <a:lstStyle>
            <a:lvl1pPr marL="0" indent="0">
              <a:buNone/>
              <a:defRPr sz="2600"/>
            </a:lvl1pPr>
            <a:lvl2pPr marL="610571" indent="0">
              <a:buNone/>
              <a:defRPr sz="2400"/>
            </a:lvl2pPr>
            <a:lvl3pPr marL="1221142" indent="0">
              <a:buNone/>
              <a:defRPr sz="2100"/>
            </a:lvl3pPr>
            <a:lvl4pPr marL="1831713" indent="0">
              <a:buNone/>
              <a:defRPr sz="1800"/>
            </a:lvl4pPr>
            <a:lvl5pPr marL="2442286" indent="0">
              <a:buNone/>
              <a:defRPr sz="1800"/>
            </a:lvl5pPr>
            <a:lvl6pPr marL="3052857" indent="0">
              <a:buNone/>
              <a:defRPr sz="1800"/>
            </a:lvl6pPr>
            <a:lvl7pPr marL="3663428" indent="0">
              <a:buNone/>
              <a:defRPr sz="1800"/>
            </a:lvl7pPr>
            <a:lvl8pPr marL="4273999" indent="0">
              <a:buNone/>
              <a:defRPr sz="1800"/>
            </a:lvl8pPr>
            <a:lvl9pPr marL="488457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4880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508"/>
            <a:ext cx="6000644" cy="153300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082508"/>
            <a:ext cx="6000644" cy="153300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602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275401"/>
            <a:ext cx="10984230" cy="1146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39377"/>
            <a:ext cx="5392529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235" y="2180916"/>
            <a:ext cx="5392529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971" y="1539377"/>
            <a:ext cx="5394647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9971" y="2180916"/>
            <a:ext cx="5394647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6853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9289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5634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AA3E-3D0F-4516-9FF2-C2B6167861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46046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40" y="273808"/>
            <a:ext cx="4015262" cy="1165279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699" y="274036"/>
            <a:ext cx="6822766" cy="5869372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40" y="1439092"/>
            <a:ext cx="4015262" cy="4704093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076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813935"/>
            <a:ext cx="7322820" cy="568313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14477"/>
            <a:ext cx="7322820" cy="4126230"/>
          </a:xfrm>
        </p:spPr>
        <p:txBody>
          <a:bodyPr/>
          <a:lstStyle>
            <a:lvl1pPr marL="0" indent="0">
              <a:buNone/>
              <a:defRPr sz="4300"/>
            </a:lvl1pPr>
            <a:lvl2pPr marL="610571" indent="0">
              <a:buNone/>
              <a:defRPr sz="3800"/>
            </a:lvl2pPr>
            <a:lvl3pPr marL="1221142" indent="0">
              <a:buNone/>
              <a:defRPr sz="3200"/>
            </a:lvl3pPr>
            <a:lvl4pPr marL="1831713" indent="0">
              <a:buNone/>
              <a:defRPr sz="2600"/>
            </a:lvl4pPr>
            <a:lvl5pPr marL="2442286" indent="0">
              <a:buNone/>
              <a:defRPr sz="2600"/>
            </a:lvl5pPr>
            <a:lvl6pPr marL="3052857" indent="0">
              <a:buNone/>
              <a:defRPr sz="2600"/>
            </a:lvl6pPr>
            <a:lvl7pPr marL="3663428" indent="0">
              <a:buNone/>
              <a:defRPr sz="2600"/>
            </a:lvl7pPr>
            <a:lvl8pPr marL="4273999" indent="0">
              <a:buNone/>
              <a:defRPr sz="2600"/>
            </a:lvl8pPr>
            <a:lvl9pPr marL="4884570" indent="0">
              <a:buNone/>
              <a:defRPr sz="26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382248"/>
            <a:ext cx="7322820" cy="807098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9711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6517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53525" y="229"/>
            <a:ext cx="3051176" cy="26155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229"/>
            <a:ext cx="8950113" cy="26155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0511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667" y="0"/>
            <a:ext cx="9323034" cy="1012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82508"/>
            <a:ext cx="6000644" cy="1533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082508"/>
            <a:ext cx="6000644" cy="1533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7420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3" y="2136572"/>
            <a:ext cx="10373996" cy="147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6" y="3896996"/>
            <a:ext cx="8543290" cy="1757468"/>
          </a:xfrm>
        </p:spPr>
        <p:txBody>
          <a:bodyPr/>
          <a:lstStyle>
            <a:lvl1pPr marL="0" indent="0" algn="ctr">
              <a:buNone/>
              <a:defRPr/>
            </a:lvl1pPr>
            <a:lvl2pPr marL="610571" indent="0" algn="ctr">
              <a:buNone/>
              <a:defRPr/>
            </a:lvl2pPr>
            <a:lvl3pPr marL="1221142" indent="0" algn="ctr">
              <a:buNone/>
              <a:defRPr/>
            </a:lvl3pPr>
            <a:lvl4pPr marL="1831713" indent="0" algn="ctr">
              <a:buNone/>
              <a:defRPr/>
            </a:lvl4pPr>
            <a:lvl5pPr marL="2442286" indent="0" algn="ctr">
              <a:buNone/>
              <a:defRPr/>
            </a:lvl5pPr>
            <a:lvl6pPr marL="3052857" indent="0" algn="ctr">
              <a:buNone/>
              <a:defRPr/>
            </a:lvl6pPr>
            <a:lvl7pPr marL="3663428" indent="0" algn="ctr">
              <a:buNone/>
              <a:defRPr/>
            </a:lvl7pPr>
            <a:lvl8pPr marL="4273999" indent="0" algn="ctr">
              <a:buNone/>
              <a:defRPr/>
            </a:lvl8pPr>
            <a:lvl9pPr marL="488457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0AF2-8469-411E-90F9-32878ED528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92587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C83F-2512-4B5C-8519-D4F5199849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11319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419369"/>
            <a:ext cx="10373996" cy="1365859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14788"/>
            <a:ext cx="10373996" cy="1504354"/>
          </a:xfrm>
        </p:spPr>
        <p:txBody>
          <a:bodyPr anchor="b"/>
          <a:lstStyle>
            <a:lvl1pPr marL="0" indent="0">
              <a:buNone/>
              <a:defRPr sz="2600"/>
            </a:lvl1pPr>
            <a:lvl2pPr marL="610571" indent="0">
              <a:buNone/>
              <a:defRPr sz="2400"/>
            </a:lvl2pPr>
            <a:lvl3pPr marL="1221142" indent="0">
              <a:buNone/>
              <a:defRPr sz="2100"/>
            </a:lvl3pPr>
            <a:lvl4pPr marL="1831713" indent="0">
              <a:buNone/>
              <a:defRPr sz="1800"/>
            </a:lvl4pPr>
            <a:lvl5pPr marL="2442286" indent="0">
              <a:buNone/>
              <a:defRPr sz="1800"/>
            </a:lvl5pPr>
            <a:lvl6pPr marL="3052857" indent="0">
              <a:buNone/>
              <a:defRPr sz="1800"/>
            </a:lvl6pPr>
            <a:lvl7pPr marL="3663428" indent="0">
              <a:buNone/>
              <a:defRPr sz="1800"/>
            </a:lvl7pPr>
            <a:lvl8pPr marL="4273999" indent="0">
              <a:buNone/>
              <a:defRPr sz="1800"/>
            </a:lvl8pPr>
            <a:lvl9pPr marL="488457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59C5-88A3-4E8A-8BD6-FC7402BED1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6152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500"/>
            <a:ext cx="6000644" cy="108249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082500"/>
            <a:ext cx="6000644" cy="108249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8966-A0E4-47AA-A78D-97B24074A9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50345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275401"/>
            <a:ext cx="10984230" cy="1146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39377"/>
            <a:ext cx="5392529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235" y="2180916"/>
            <a:ext cx="5392529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971" y="1539377"/>
            <a:ext cx="5394647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9971" y="2180916"/>
            <a:ext cx="5394647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5A04A-BF73-4DFF-9114-B98E7AF1F4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3824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419407"/>
            <a:ext cx="10373996" cy="1365859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14788"/>
            <a:ext cx="10373996" cy="1504354"/>
          </a:xfrm>
        </p:spPr>
        <p:txBody>
          <a:bodyPr anchor="b"/>
          <a:lstStyle>
            <a:lvl1pPr marL="0" indent="0">
              <a:buNone/>
              <a:defRPr sz="2600"/>
            </a:lvl1pPr>
            <a:lvl2pPr marL="610571" indent="0">
              <a:buNone/>
              <a:defRPr sz="2400"/>
            </a:lvl2pPr>
            <a:lvl3pPr marL="1221142" indent="0">
              <a:buNone/>
              <a:defRPr sz="2100"/>
            </a:lvl3pPr>
            <a:lvl4pPr marL="1831713" indent="0">
              <a:buNone/>
              <a:defRPr sz="1800"/>
            </a:lvl4pPr>
            <a:lvl5pPr marL="2442286" indent="0">
              <a:buNone/>
              <a:defRPr sz="1800"/>
            </a:lvl5pPr>
            <a:lvl6pPr marL="3052857" indent="0">
              <a:buNone/>
              <a:defRPr sz="1800"/>
            </a:lvl6pPr>
            <a:lvl7pPr marL="3663428" indent="0">
              <a:buNone/>
              <a:defRPr sz="1800"/>
            </a:lvl7pPr>
            <a:lvl8pPr marL="4273999" indent="0">
              <a:buNone/>
              <a:defRPr sz="1800"/>
            </a:lvl8pPr>
            <a:lvl9pPr marL="488457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2059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649C-4F8E-444F-80E3-E8939763FD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5991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F4A6-F0E8-41C9-815C-E42676434A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48649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40" y="273808"/>
            <a:ext cx="4015262" cy="1165279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699" y="274036"/>
            <a:ext cx="6822766" cy="5869372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40" y="1439092"/>
            <a:ext cx="4015262" cy="4704093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BB6F-285D-4931-A709-A552EC890E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86106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813935"/>
            <a:ext cx="7322820" cy="568313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14477"/>
            <a:ext cx="7322820" cy="4126230"/>
          </a:xfrm>
        </p:spPr>
        <p:txBody>
          <a:bodyPr/>
          <a:lstStyle>
            <a:lvl1pPr marL="0" indent="0">
              <a:buNone/>
              <a:defRPr sz="4300"/>
            </a:lvl1pPr>
            <a:lvl2pPr marL="610571" indent="0">
              <a:buNone/>
              <a:defRPr sz="3800"/>
            </a:lvl2pPr>
            <a:lvl3pPr marL="1221142" indent="0">
              <a:buNone/>
              <a:defRPr sz="3200"/>
            </a:lvl3pPr>
            <a:lvl4pPr marL="1831713" indent="0">
              <a:buNone/>
              <a:defRPr sz="2600"/>
            </a:lvl4pPr>
            <a:lvl5pPr marL="2442286" indent="0">
              <a:buNone/>
              <a:defRPr sz="2600"/>
            </a:lvl5pPr>
            <a:lvl6pPr marL="3052857" indent="0">
              <a:buNone/>
              <a:defRPr sz="2600"/>
            </a:lvl6pPr>
            <a:lvl7pPr marL="3663428" indent="0">
              <a:buNone/>
              <a:defRPr sz="2600"/>
            </a:lvl7pPr>
            <a:lvl8pPr marL="4273999" indent="0">
              <a:buNone/>
              <a:defRPr sz="2600"/>
            </a:lvl8pPr>
            <a:lvl9pPr marL="4884570" indent="0">
              <a:buNone/>
              <a:defRPr sz="26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382248"/>
            <a:ext cx="7322820" cy="807098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36E8-BB6E-4CB5-9398-88727866CB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93791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8A9A-205E-4255-B3DE-0D1299DB31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008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53525" y="0"/>
            <a:ext cx="3051176" cy="21649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8950113" cy="21649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0E30-FC89-4829-B921-BE800FE11D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83342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3" y="2136572"/>
            <a:ext cx="10373996" cy="147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6" y="3896996"/>
            <a:ext cx="8543290" cy="1757468"/>
          </a:xfrm>
        </p:spPr>
        <p:txBody>
          <a:bodyPr/>
          <a:lstStyle>
            <a:lvl1pPr marL="0" indent="0" algn="ctr">
              <a:buNone/>
              <a:defRPr/>
            </a:lvl1pPr>
            <a:lvl2pPr marL="610571" indent="0" algn="ctr">
              <a:buNone/>
              <a:defRPr/>
            </a:lvl2pPr>
            <a:lvl3pPr marL="1221142" indent="0" algn="ctr">
              <a:buNone/>
              <a:defRPr/>
            </a:lvl3pPr>
            <a:lvl4pPr marL="1831713" indent="0" algn="ctr">
              <a:buNone/>
              <a:defRPr/>
            </a:lvl4pPr>
            <a:lvl5pPr marL="2442286" indent="0" algn="ctr">
              <a:buNone/>
              <a:defRPr/>
            </a:lvl5pPr>
            <a:lvl6pPr marL="3052857" indent="0" algn="ctr">
              <a:buNone/>
              <a:defRPr/>
            </a:lvl6pPr>
            <a:lvl7pPr marL="3663428" indent="0" algn="ctr">
              <a:buNone/>
              <a:defRPr/>
            </a:lvl7pPr>
            <a:lvl8pPr marL="4273999" indent="0" algn="ctr">
              <a:buNone/>
              <a:defRPr/>
            </a:lvl8pPr>
            <a:lvl9pPr marL="488457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2C14A-921C-43CB-8904-00CD1C4872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29349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3860-9165-439C-9B66-935C9B397A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79144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419369"/>
            <a:ext cx="10373996" cy="1365859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14788"/>
            <a:ext cx="10373996" cy="1504354"/>
          </a:xfrm>
        </p:spPr>
        <p:txBody>
          <a:bodyPr anchor="b"/>
          <a:lstStyle>
            <a:lvl1pPr marL="0" indent="0">
              <a:buNone/>
              <a:defRPr sz="2600"/>
            </a:lvl1pPr>
            <a:lvl2pPr marL="610571" indent="0">
              <a:buNone/>
              <a:defRPr sz="2400"/>
            </a:lvl2pPr>
            <a:lvl3pPr marL="1221142" indent="0">
              <a:buNone/>
              <a:defRPr sz="2100"/>
            </a:lvl3pPr>
            <a:lvl4pPr marL="1831713" indent="0">
              <a:buNone/>
              <a:defRPr sz="1800"/>
            </a:lvl4pPr>
            <a:lvl5pPr marL="2442286" indent="0">
              <a:buNone/>
              <a:defRPr sz="1800"/>
            </a:lvl5pPr>
            <a:lvl6pPr marL="3052857" indent="0">
              <a:buNone/>
              <a:defRPr sz="1800"/>
            </a:lvl6pPr>
            <a:lvl7pPr marL="3663428" indent="0">
              <a:buNone/>
              <a:defRPr sz="1800"/>
            </a:lvl7pPr>
            <a:lvl8pPr marL="4273999" indent="0">
              <a:buNone/>
              <a:defRPr sz="1800"/>
            </a:lvl8pPr>
            <a:lvl9pPr marL="488457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5F72-C4F5-431C-AD90-AE3C694254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60162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3" y="1085682"/>
            <a:ext cx="1190806" cy="52405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94259" y="1085682"/>
            <a:ext cx="1190806" cy="52405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759CE-7ED9-4FCD-B5BF-E611FB5BBC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769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508"/>
            <a:ext cx="6000644" cy="153300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082508"/>
            <a:ext cx="6000644" cy="153300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94999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275401"/>
            <a:ext cx="10984230" cy="1146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39377"/>
            <a:ext cx="5392529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235" y="2180916"/>
            <a:ext cx="5392529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971" y="1539377"/>
            <a:ext cx="5394647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9971" y="2180916"/>
            <a:ext cx="5394647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20EB-5BBC-45A5-910B-2EFABC2E79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84005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2F81-F32A-4F24-9C9F-197122D946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21021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513E-0A79-4B68-B0CA-9B719C7BA3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32172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40" y="273808"/>
            <a:ext cx="4015262" cy="1165279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699" y="274036"/>
            <a:ext cx="6822766" cy="5869372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40" y="1439092"/>
            <a:ext cx="4015262" cy="4704093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5FF7-CC24-455D-AAD0-17E63904EF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49356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813935"/>
            <a:ext cx="7322820" cy="568313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14477"/>
            <a:ext cx="7322820" cy="4126230"/>
          </a:xfrm>
        </p:spPr>
        <p:txBody>
          <a:bodyPr/>
          <a:lstStyle>
            <a:lvl1pPr marL="0" indent="0">
              <a:buNone/>
              <a:defRPr sz="4300"/>
            </a:lvl1pPr>
            <a:lvl2pPr marL="610571" indent="0">
              <a:buNone/>
              <a:defRPr sz="3800"/>
            </a:lvl2pPr>
            <a:lvl3pPr marL="1221142" indent="0">
              <a:buNone/>
              <a:defRPr sz="3200"/>
            </a:lvl3pPr>
            <a:lvl4pPr marL="1831713" indent="0">
              <a:buNone/>
              <a:defRPr sz="2600"/>
            </a:lvl4pPr>
            <a:lvl5pPr marL="2442286" indent="0">
              <a:buNone/>
              <a:defRPr sz="2600"/>
            </a:lvl5pPr>
            <a:lvl6pPr marL="3052857" indent="0">
              <a:buNone/>
              <a:defRPr sz="2600"/>
            </a:lvl6pPr>
            <a:lvl7pPr marL="3663428" indent="0">
              <a:buNone/>
              <a:defRPr sz="2600"/>
            </a:lvl7pPr>
            <a:lvl8pPr marL="4273999" indent="0">
              <a:buNone/>
              <a:defRPr sz="2600"/>
            </a:lvl8pPr>
            <a:lvl9pPr marL="4884570" indent="0">
              <a:buNone/>
              <a:defRPr sz="26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382248"/>
            <a:ext cx="7322820" cy="807098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CDD-69A6-4354-8914-0C2DD8F735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3189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8A9B-18CF-41AE-99B5-3CF219DBCC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34414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53525" y="227"/>
            <a:ext cx="3051176" cy="6326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227"/>
            <a:ext cx="8950113" cy="6326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FD98-D34F-487E-AB3D-D55B63EABA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7581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3" y="2136572"/>
            <a:ext cx="10373996" cy="147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6" y="3896996"/>
            <a:ext cx="8543290" cy="1757468"/>
          </a:xfrm>
        </p:spPr>
        <p:txBody>
          <a:bodyPr/>
          <a:lstStyle>
            <a:lvl1pPr marL="0" indent="0" algn="ctr">
              <a:buNone/>
              <a:defRPr/>
            </a:lvl1pPr>
            <a:lvl2pPr marL="610571" indent="0" algn="ctr">
              <a:buNone/>
              <a:defRPr/>
            </a:lvl2pPr>
            <a:lvl3pPr marL="1221142" indent="0" algn="ctr">
              <a:buNone/>
              <a:defRPr/>
            </a:lvl3pPr>
            <a:lvl4pPr marL="1831713" indent="0" algn="ctr">
              <a:buNone/>
              <a:defRPr/>
            </a:lvl4pPr>
            <a:lvl5pPr marL="2442286" indent="0" algn="ctr">
              <a:buNone/>
              <a:defRPr/>
            </a:lvl5pPr>
            <a:lvl6pPr marL="3052857" indent="0" algn="ctr">
              <a:buNone/>
              <a:defRPr/>
            </a:lvl6pPr>
            <a:lvl7pPr marL="3663428" indent="0" algn="ctr">
              <a:buNone/>
              <a:defRPr/>
            </a:lvl7pPr>
            <a:lvl8pPr marL="4273999" indent="0" algn="ctr">
              <a:buNone/>
              <a:defRPr/>
            </a:lvl8pPr>
            <a:lvl9pPr marL="488457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43760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6C1ED80-C809-4525-8A6B-868CE99EAC0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5958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419369"/>
            <a:ext cx="10373996" cy="1365859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14788"/>
            <a:ext cx="10373996" cy="1504354"/>
          </a:xfrm>
        </p:spPr>
        <p:txBody>
          <a:bodyPr anchor="b"/>
          <a:lstStyle>
            <a:lvl1pPr marL="0" indent="0">
              <a:buNone/>
              <a:defRPr sz="2600"/>
            </a:lvl1pPr>
            <a:lvl2pPr marL="610571" indent="0">
              <a:buNone/>
              <a:defRPr sz="2400"/>
            </a:lvl2pPr>
            <a:lvl3pPr marL="1221142" indent="0">
              <a:buNone/>
              <a:defRPr sz="2100"/>
            </a:lvl3pPr>
            <a:lvl4pPr marL="1831713" indent="0">
              <a:buNone/>
              <a:defRPr sz="1800"/>
            </a:lvl4pPr>
            <a:lvl5pPr marL="2442286" indent="0">
              <a:buNone/>
              <a:defRPr sz="1800"/>
            </a:lvl5pPr>
            <a:lvl6pPr marL="3052857" indent="0">
              <a:buNone/>
              <a:defRPr sz="1800"/>
            </a:lvl6pPr>
            <a:lvl7pPr marL="3663428" indent="0">
              <a:buNone/>
              <a:defRPr sz="1800"/>
            </a:lvl7pPr>
            <a:lvl8pPr marL="4273999" indent="0">
              <a:buNone/>
              <a:defRPr sz="1800"/>
            </a:lvl8pPr>
            <a:lvl9pPr marL="488457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383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275401"/>
            <a:ext cx="10984230" cy="1146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39377"/>
            <a:ext cx="5392529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235" y="2180916"/>
            <a:ext cx="5392529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997" y="1539377"/>
            <a:ext cx="5394647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9997" y="2180916"/>
            <a:ext cx="5394647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6089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508"/>
            <a:ext cx="6000644" cy="153300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082508"/>
            <a:ext cx="6000644" cy="153300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51034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275401"/>
            <a:ext cx="10984230" cy="1146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39377"/>
            <a:ext cx="5392529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235" y="2180916"/>
            <a:ext cx="5392529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971" y="1539377"/>
            <a:ext cx="5394647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9971" y="2180916"/>
            <a:ext cx="5394647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0629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8712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31435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40" y="273808"/>
            <a:ext cx="4015262" cy="1165279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699" y="274036"/>
            <a:ext cx="6822766" cy="5869372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40" y="1439092"/>
            <a:ext cx="4015262" cy="4704093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9327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813935"/>
            <a:ext cx="7322820" cy="568313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14477"/>
            <a:ext cx="7322820" cy="4126230"/>
          </a:xfrm>
        </p:spPr>
        <p:txBody>
          <a:bodyPr/>
          <a:lstStyle>
            <a:lvl1pPr marL="0" indent="0">
              <a:buNone/>
              <a:defRPr sz="4300"/>
            </a:lvl1pPr>
            <a:lvl2pPr marL="610571" indent="0">
              <a:buNone/>
              <a:defRPr sz="3800"/>
            </a:lvl2pPr>
            <a:lvl3pPr marL="1221142" indent="0">
              <a:buNone/>
              <a:defRPr sz="3200"/>
            </a:lvl3pPr>
            <a:lvl4pPr marL="1831713" indent="0">
              <a:buNone/>
              <a:defRPr sz="2600"/>
            </a:lvl4pPr>
            <a:lvl5pPr marL="2442286" indent="0">
              <a:buNone/>
              <a:defRPr sz="2600"/>
            </a:lvl5pPr>
            <a:lvl6pPr marL="3052857" indent="0">
              <a:buNone/>
              <a:defRPr sz="2600"/>
            </a:lvl6pPr>
            <a:lvl7pPr marL="3663428" indent="0">
              <a:buNone/>
              <a:defRPr sz="2600"/>
            </a:lvl7pPr>
            <a:lvl8pPr marL="4273999" indent="0">
              <a:buNone/>
              <a:defRPr sz="2600"/>
            </a:lvl8pPr>
            <a:lvl9pPr marL="4884570" indent="0">
              <a:buNone/>
              <a:defRPr sz="26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382248"/>
            <a:ext cx="7322820" cy="807098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90001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75887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53525" y="229"/>
            <a:ext cx="3051176" cy="26155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229"/>
            <a:ext cx="8950113" cy="26155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914906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667" y="0"/>
            <a:ext cx="9323034" cy="1012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82508"/>
            <a:ext cx="6000644" cy="1533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082508"/>
            <a:ext cx="6000644" cy="1533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48442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108251"/>
            <a:ext cx="12147491" cy="6507727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8383AD"/>
                </a:solidFill>
                <a:latin typeface="Arial" pitchFamily="34" charset="0"/>
              </a:endParaRPr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711942" y="1910291"/>
            <a:ext cx="10780819" cy="1681057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406823" y="6802232"/>
            <a:ext cx="11289347" cy="74819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8383AD"/>
                </a:solidFill>
              </a:endParaRPr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72" y="3373261"/>
            <a:ext cx="391990" cy="2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8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915353" y="2063115"/>
            <a:ext cx="10373996" cy="13754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829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830706" y="3896996"/>
            <a:ext cx="8543290" cy="175746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9E27-613E-4FE5-B076-55493DE0C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459731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8137-C1A4-4BF4-A440-7D830C431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45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419421"/>
            <a:ext cx="10373996" cy="1365859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14788"/>
            <a:ext cx="10373996" cy="1504354"/>
          </a:xfrm>
        </p:spPr>
        <p:txBody>
          <a:bodyPr anchor="b"/>
          <a:lstStyle>
            <a:lvl1pPr marL="0" indent="0">
              <a:buNone/>
              <a:defRPr sz="2600"/>
            </a:lvl1pPr>
            <a:lvl2pPr marL="610571" indent="0">
              <a:buNone/>
              <a:defRPr sz="2400"/>
            </a:lvl2pPr>
            <a:lvl3pPr marL="1221142" indent="0">
              <a:buNone/>
              <a:defRPr sz="2100"/>
            </a:lvl3pPr>
            <a:lvl4pPr marL="1831713" indent="0">
              <a:buNone/>
              <a:defRPr sz="1800"/>
            </a:lvl4pPr>
            <a:lvl5pPr marL="2442286" indent="0">
              <a:buNone/>
              <a:defRPr sz="1800"/>
            </a:lvl5pPr>
            <a:lvl6pPr marL="3052857" indent="0">
              <a:buNone/>
              <a:defRPr sz="1800"/>
            </a:lvl6pPr>
            <a:lvl7pPr marL="3663428" indent="0">
              <a:buNone/>
              <a:defRPr sz="1800"/>
            </a:lvl7pPr>
            <a:lvl8pPr marL="4273999" indent="0">
              <a:buNone/>
              <a:defRPr sz="1800"/>
            </a:lvl8pPr>
            <a:lvl9pPr marL="488457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787F-0E47-418E-AC16-389E6FE3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346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5353" y="1986704"/>
            <a:ext cx="5085291" cy="412623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4056" y="1986704"/>
            <a:ext cx="5085291" cy="412623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A14E-0A91-4E12-A5F4-6E43E49DF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92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275401"/>
            <a:ext cx="10984230" cy="1146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39377"/>
            <a:ext cx="5392529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235" y="2180916"/>
            <a:ext cx="5392529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06" y="1539377"/>
            <a:ext cx="5394647" cy="64154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1" indent="0">
              <a:buNone/>
              <a:defRPr sz="2600" b="1"/>
            </a:lvl2pPr>
            <a:lvl3pPr marL="1221142" indent="0">
              <a:buNone/>
              <a:defRPr sz="2400" b="1"/>
            </a:lvl3pPr>
            <a:lvl4pPr marL="1831713" indent="0">
              <a:buNone/>
              <a:defRPr sz="2100" b="1"/>
            </a:lvl4pPr>
            <a:lvl5pPr marL="2442286" indent="0">
              <a:buNone/>
              <a:defRPr sz="2100" b="1"/>
            </a:lvl5pPr>
            <a:lvl6pPr marL="3052857" indent="0">
              <a:buNone/>
              <a:defRPr sz="2100" b="1"/>
            </a:lvl6pPr>
            <a:lvl7pPr marL="3663428" indent="0">
              <a:buNone/>
              <a:defRPr sz="2100" b="1"/>
            </a:lvl7pPr>
            <a:lvl8pPr marL="4273999" indent="0">
              <a:buNone/>
              <a:defRPr sz="2100" b="1"/>
            </a:lvl8pPr>
            <a:lvl9pPr marL="48845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0006" y="2180916"/>
            <a:ext cx="5394647" cy="396226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B4E7-7AEA-453B-A71C-2906959BD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7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B489-5A1E-4695-9077-701E304F2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554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3210-012A-4207-BADA-DB71D3A91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2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40" y="273808"/>
            <a:ext cx="4015262" cy="116527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1699" y="274088"/>
            <a:ext cx="6822766" cy="5869372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40" y="1439092"/>
            <a:ext cx="4015262" cy="4704093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156C-C114-432B-877F-8E8D37430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04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813935"/>
            <a:ext cx="7322820" cy="56831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14477"/>
            <a:ext cx="7322820" cy="4126230"/>
          </a:xfrm>
        </p:spPr>
        <p:txBody>
          <a:bodyPr/>
          <a:lstStyle>
            <a:lvl1pPr marL="0" indent="0">
              <a:buNone/>
              <a:defRPr sz="4300"/>
            </a:lvl1pPr>
            <a:lvl2pPr marL="610571" indent="0">
              <a:buNone/>
              <a:defRPr sz="3800"/>
            </a:lvl2pPr>
            <a:lvl3pPr marL="1221142" indent="0">
              <a:buNone/>
              <a:defRPr sz="3200"/>
            </a:lvl3pPr>
            <a:lvl4pPr marL="1831713" indent="0">
              <a:buNone/>
              <a:defRPr sz="2600"/>
            </a:lvl4pPr>
            <a:lvl5pPr marL="2442286" indent="0">
              <a:buNone/>
              <a:defRPr sz="2600"/>
            </a:lvl5pPr>
            <a:lvl6pPr marL="3052857" indent="0">
              <a:buNone/>
              <a:defRPr sz="2600"/>
            </a:lvl6pPr>
            <a:lvl7pPr marL="3663428" indent="0">
              <a:buNone/>
              <a:defRPr sz="2600"/>
            </a:lvl7pPr>
            <a:lvl8pPr marL="4273999" indent="0">
              <a:buNone/>
              <a:defRPr sz="2600"/>
            </a:lvl8pPr>
            <a:lvl9pPr marL="4884570" indent="0">
              <a:buNone/>
              <a:defRPr sz="26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382248"/>
            <a:ext cx="7322820" cy="807098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7EC5-3995-4241-A4A9-7AF7D29B0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27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5D76-9294-4762-A1EC-1157722F1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36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95849" y="611293"/>
            <a:ext cx="2593499" cy="55016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5353" y="611293"/>
            <a:ext cx="7577085" cy="55016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1B17-0803-4FF2-99D1-47B142E1F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1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12116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353" y="611294"/>
            <a:ext cx="10373996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5353" y="1986704"/>
            <a:ext cx="10373996" cy="412623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70CA-A9D7-4CE3-8C54-E35115541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764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5353" y="611293"/>
            <a:ext cx="10373996" cy="55016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2DAAF-20CB-43E6-B865-FA3752F83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98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534882"/>
            <a:ext cx="10984230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0236" y="1833882"/>
            <a:ext cx="5390409" cy="43140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4056" y="1833882"/>
            <a:ext cx="5390409" cy="43140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4B99-65A2-47F6-9183-D4C9F3F34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101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6038" y="595015"/>
            <a:ext cx="11372534" cy="765621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6038" y="1540902"/>
            <a:ext cx="5338655" cy="4567853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marL="610571" lvl="0" indent="-46640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500"/>
            </a:lvl1pPr>
            <a:lvl2pPr marL="1221142" lvl="1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31713" lvl="2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42286" lvl="3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52857" lvl="4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63428" lvl="5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73999" lvl="6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84570" lvl="7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95141" lvl="8" indent="-440968">
              <a:spcBef>
                <a:spcPts val="2805"/>
              </a:spcBef>
              <a:spcAft>
                <a:spcPts val="2805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9917" y="1540902"/>
            <a:ext cx="5338655" cy="4567853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marL="610571" lvl="0" indent="-46640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500"/>
            </a:lvl1pPr>
            <a:lvl2pPr marL="1221142" lvl="1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31713" lvl="2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42286" lvl="3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52857" lvl="4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63428" lvl="5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73999" lvl="6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84570" lvl="7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95141" lvl="8" indent="-440968">
              <a:spcBef>
                <a:spcPts val="2805"/>
              </a:spcBef>
              <a:spcAft>
                <a:spcPts val="2805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0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6038" y="595015"/>
            <a:ext cx="11372534" cy="765621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8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6033" y="742859"/>
            <a:ext cx="3747900" cy="1010499"/>
          </a:xfrm>
          <a:prstGeom prst="rect">
            <a:avLst/>
          </a:prstGeom>
        </p:spPr>
        <p:txBody>
          <a:bodyPr spcFirstLastPara="1" wrap="square" lIns="162793" tIns="162793" rIns="162793" bIns="16279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6033" y="1857947"/>
            <a:ext cx="3747900" cy="4251076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marL="610571" lvl="0" indent="-440968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21142" lvl="1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31713" lvl="2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42286" lvl="3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52857" lvl="4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63428" lvl="5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73999" lvl="6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84570" lvl="7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95141" lvl="8" indent="-440968">
              <a:spcBef>
                <a:spcPts val="2805"/>
              </a:spcBef>
              <a:spcAft>
                <a:spcPts val="2805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110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4350" y="601867"/>
            <a:ext cx="8499144" cy="5469451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102351" y="-167"/>
            <a:ext cx="6102350" cy="68770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2793" tIns="162793" rIns="162793" bIns="16279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373" y="1648801"/>
            <a:ext cx="5399318" cy="1981890"/>
          </a:xfrm>
          <a:prstGeom prst="rect">
            <a:avLst/>
          </a:prstGeom>
        </p:spPr>
        <p:txBody>
          <a:bodyPr spcFirstLastPara="1" wrap="square" lIns="162793" tIns="162793" rIns="162793" bIns="16279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373" y="3747817"/>
            <a:ext cx="5399318" cy="1651274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92865" y="968116"/>
            <a:ext cx="5121229" cy="4940586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marL="610571" lvl="0" indent="-508809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21142" lvl="1" indent="-466408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2pPr>
            <a:lvl3pPr marL="1831713" lvl="2" indent="-466408">
              <a:spcBef>
                <a:spcPts val="2805"/>
              </a:spcBef>
              <a:spcAft>
                <a:spcPts val="0"/>
              </a:spcAft>
              <a:buSzPts val="1900"/>
              <a:buChar char="■"/>
              <a:defRPr/>
            </a:lvl3pPr>
            <a:lvl4pPr marL="2442286" lvl="3" indent="-466408">
              <a:spcBef>
                <a:spcPts val="2805"/>
              </a:spcBef>
              <a:spcAft>
                <a:spcPts val="0"/>
              </a:spcAft>
              <a:buSzPts val="1900"/>
              <a:buChar char="●"/>
              <a:defRPr/>
            </a:lvl4pPr>
            <a:lvl5pPr marL="3052857" lvl="4" indent="-466408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5pPr>
            <a:lvl6pPr marL="3663428" lvl="5" indent="-466408">
              <a:spcBef>
                <a:spcPts val="2805"/>
              </a:spcBef>
              <a:spcAft>
                <a:spcPts val="0"/>
              </a:spcAft>
              <a:buSzPts val="1900"/>
              <a:buChar char="■"/>
              <a:defRPr/>
            </a:lvl6pPr>
            <a:lvl7pPr marL="4273999" lvl="6" indent="-466408">
              <a:spcBef>
                <a:spcPts val="2805"/>
              </a:spcBef>
              <a:spcAft>
                <a:spcPts val="0"/>
              </a:spcAft>
              <a:buSzPts val="1900"/>
              <a:buChar char="●"/>
              <a:defRPr/>
            </a:lvl7pPr>
            <a:lvl8pPr marL="4884570" lvl="7" indent="-466408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8pPr>
            <a:lvl9pPr marL="5495141" lvl="8" indent="-466408">
              <a:spcBef>
                <a:spcPts val="2805"/>
              </a:spcBef>
              <a:spcAft>
                <a:spcPts val="280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931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6038" y="5656436"/>
            <a:ext cx="8006632" cy="808941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marL="610571" lvl="0" indent="-3052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31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6038" y="1478931"/>
            <a:ext cx="11372534" cy="2625373"/>
          </a:xfrm>
          <a:prstGeom prst="rect">
            <a:avLst/>
          </a:prstGeom>
        </p:spPr>
        <p:txBody>
          <a:bodyPr spcFirstLastPara="1" wrap="square" lIns="162793" tIns="162793" rIns="162793" bIns="16279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6038" y="4214643"/>
            <a:ext cx="11372534" cy="1739117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marL="610571" lvl="0" indent="-508809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21142" lvl="1" indent="-466408" algn="ctr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2pPr>
            <a:lvl3pPr marL="1831713" lvl="2" indent="-466408" algn="ctr">
              <a:spcBef>
                <a:spcPts val="2805"/>
              </a:spcBef>
              <a:spcAft>
                <a:spcPts val="0"/>
              </a:spcAft>
              <a:buSzPts val="1900"/>
              <a:buChar char="■"/>
              <a:defRPr/>
            </a:lvl3pPr>
            <a:lvl4pPr marL="2442286" lvl="3" indent="-466408" algn="ctr">
              <a:spcBef>
                <a:spcPts val="2805"/>
              </a:spcBef>
              <a:spcAft>
                <a:spcPts val="0"/>
              </a:spcAft>
              <a:buSzPts val="1900"/>
              <a:buChar char="●"/>
              <a:defRPr/>
            </a:lvl4pPr>
            <a:lvl5pPr marL="3052857" lvl="4" indent="-466408" algn="ctr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5pPr>
            <a:lvl6pPr marL="3663428" lvl="5" indent="-466408" algn="ctr">
              <a:spcBef>
                <a:spcPts val="2805"/>
              </a:spcBef>
              <a:spcAft>
                <a:spcPts val="0"/>
              </a:spcAft>
              <a:buSzPts val="1900"/>
              <a:buChar char="■"/>
              <a:defRPr/>
            </a:lvl6pPr>
            <a:lvl7pPr marL="4273999" lvl="6" indent="-466408" algn="ctr">
              <a:spcBef>
                <a:spcPts val="2805"/>
              </a:spcBef>
              <a:spcAft>
                <a:spcPts val="0"/>
              </a:spcAft>
              <a:buSzPts val="1900"/>
              <a:buChar char="●"/>
              <a:defRPr/>
            </a:lvl7pPr>
            <a:lvl8pPr marL="4884570" lvl="7" indent="-466408" algn="ctr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8pPr>
            <a:lvl9pPr marL="5495141" lvl="8" indent="-466408" algn="ctr">
              <a:spcBef>
                <a:spcPts val="2805"/>
              </a:spcBef>
              <a:spcAft>
                <a:spcPts val="280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5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40" y="273808"/>
            <a:ext cx="4015262" cy="1165279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699" y="274074"/>
            <a:ext cx="6822766" cy="5869372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40" y="1439092"/>
            <a:ext cx="4015262" cy="4704093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78393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074" y="366142"/>
            <a:ext cx="10526554" cy="1329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9074" y="1830697"/>
            <a:ext cx="10526554" cy="436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t" anchorCtr="0">
            <a:noAutofit/>
          </a:bodyPr>
          <a:lstStyle>
            <a:lvl1pPr marL="610571" marR="0" lvl="0" indent="-54273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21142" marR="0" lvl="1" indent="-50880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31713" marR="0" lvl="2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42286" marR="0" lvl="3" indent="-45792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52857" marR="0" lvl="4" indent="-45792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63428" marR="0" lvl="5" indent="-45792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73999" marR="0" lvl="6" indent="-45792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84570" marR="0" lvl="7" indent="-45792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95141" marR="0" lvl="8" indent="-45792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9074" y="6374033"/>
            <a:ext cx="2746057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42808" y="6374033"/>
            <a:ext cx="4119086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9570" y="6374033"/>
            <a:ext cx="2746057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61031" rIns="122094" bIns="6103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477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71816" y="2459869"/>
            <a:ext cx="6759434" cy="40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031" tIns="30515" rIns="61031" bIns="3051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848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9570" y="6374008"/>
            <a:ext cx="2746057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61031" rIns="122094" bIns="61031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06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70062" y="1549512"/>
            <a:ext cx="4834731" cy="3778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79" tIns="45773" rIns="91579" bIns="45773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21249" y="6350128"/>
            <a:ext cx="732462" cy="52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7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459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5869" y="2492692"/>
            <a:ext cx="3620868" cy="312716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2094" tIns="61031" rIns="122094" bIns="6103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20933" y="6350727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40667" y="458470"/>
            <a:ext cx="3936196" cy="160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8587" y="990170"/>
            <a:ext cx="6178629" cy="488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t" anchorCtr="0">
            <a:noAutofit/>
          </a:bodyPr>
          <a:lstStyle>
            <a:lvl1pPr marL="610571" marR="0" lvl="0" indent="-576651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21142" marR="0" lvl="1" indent="-542730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31713" marR="0" lvl="2" indent="-50880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42286" marR="0" lvl="3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52857" marR="0" lvl="4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63428" marR="0" lvl="5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73999" marR="0" lvl="6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84570" marR="0" lvl="7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95141" marR="0" lvl="8" indent="-47488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40667" y="2063116"/>
            <a:ext cx="3936196" cy="382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t" anchorCtr="0">
            <a:noAutofit/>
          </a:bodyPr>
          <a:lstStyle>
            <a:lvl1pPr marL="610571" marR="0" lvl="0" indent="-305286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21142" marR="0" lvl="1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31713" marR="0" lvl="2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42286" marR="0" lvl="3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52857" marR="0" lvl="4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63428" marR="0" lvl="5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73999" marR="0" lvl="6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84570" marR="0" lvl="7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95141" marR="0" lvl="8" indent="-30528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9074" y="6374033"/>
            <a:ext cx="2746057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42808" y="6374033"/>
            <a:ext cx="4119086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9570" y="6374033"/>
            <a:ext cx="2746057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61031" rIns="122094" bIns="6103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349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85597" y="366776"/>
            <a:ext cx="3875533" cy="334677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2094" tIns="61031" rIns="122094" bIns="6103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7722" y="2535418"/>
            <a:ext cx="2806420" cy="24238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2094" tIns="61031" rIns="122094" bIns="6103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72772" y="3808464"/>
            <a:ext cx="3066791" cy="264823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2094" tIns="61031" rIns="122094" bIns="6103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20933" y="6350727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09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20931" y="6350727"/>
            <a:ext cx="732362" cy="52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793" tIns="162793" rIns="162793" bIns="162793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467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4" y="762033"/>
            <a:ext cx="6209562" cy="535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7" tIns="60997" rIns="121927" bIns="60997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464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6038" y="595015"/>
            <a:ext cx="11372534" cy="765621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6038" y="1540902"/>
            <a:ext cx="5338655" cy="4567853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marL="610571" lvl="0" indent="-46640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500"/>
            </a:lvl1pPr>
            <a:lvl2pPr marL="1221142" lvl="1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31713" lvl="2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42286" lvl="3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52857" lvl="4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63428" lvl="5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73999" lvl="6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84570" lvl="7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95141" lvl="8" indent="-440968">
              <a:spcBef>
                <a:spcPts val="2805"/>
              </a:spcBef>
              <a:spcAft>
                <a:spcPts val="2805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9917" y="1540902"/>
            <a:ext cx="5338655" cy="4567853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marL="610571" lvl="0" indent="-46640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500"/>
            </a:lvl1pPr>
            <a:lvl2pPr marL="1221142" lvl="1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31713" lvl="2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42286" lvl="3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52857" lvl="4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63428" lvl="5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73999" lvl="6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84570" lvl="7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95141" lvl="8" indent="-440968">
              <a:spcBef>
                <a:spcPts val="2805"/>
              </a:spcBef>
              <a:spcAft>
                <a:spcPts val="2805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1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813935"/>
            <a:ext cx="7322820" cy="568313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14477"/>
            <a:ext cx="7322820" cy="4126230"/>
          </a:xfrm>
        </p:spPr>
        <p:txBody>
          <a:bodyPr/>
          <a:lstStyle>
            <a:lvl1pPr marL="0" indent="0">
              <a:buNone/>
              <a:defRPr sz="4300"/>
            </a:lvl1pPr>
            <a:lvl2pPr marL="610571" indent="0">
              <a:buNone/>
              <a:defRPr sz="3800"/>
            </a:lvl2pPr>
            <a:lvl3pPr marL="1221142" indent="0">
              <a:buNone/>
              <a:defRPr sz="3200"/>
            </a:lvl3pPr>
            <a:lvl4pPr marL="1831713" indent="0">
              <a:buNone/>
              <a:defRPr sz="2600"/>
            </a:lvl4pPr>
            <a:lvl5pPr marL="2442286" indent="0">
              <a:buNone/>
              <a:defRPr sz="2600"/>
            </a:lvl5pPr>
            <a:lvl6pPr marL="3052857" indent="0">
              <a:buNone/>
              <a:defRPr sz="2600"/>
            </a:lvl6pPr>
            <a:lvl7pPr marL="3663428" indent="0">
              <a:buNone/>
              <a:defRPr sz="2600"/>
            </a:lvl7pPr>
            <a:lvl8pPr marL="4273999" indent="0">
              <a:buNone/>
              <a:defRPr sz="2600"/>
            </a:lvl8pPr>
            <a:lvl9pPr marL="4884570" indent="0">
              <a:buNone/>
              <a:defRPr sz="26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382248"/>
            <a:ext cx="7322820" cy="807098"/>
          </a:xfrm>
        </p:spPr>
        <p:txBody>
          <a:bodyPr/>
          <a:lstStyle>
            <a:lvl1pPr marL="0" indent="0">
              <a:buNone/>
              <a:defRPr sz="1800"/>
            </a:lvl1pPr>
            <a:lvl2pPr marL="610571" indent="0">
              <a:buNone/>
              <a:defRPr sz="1600"/>
            </a:lvl2pPr>
            <a:lvl3pPr marL="1221142" indent="0">
              <a:buNone/>
              <a:defRPr sz="1300"/>
            </a:lvl3pPr>
            <a:lvl4pPr marL="1831713" indent="0">
              <a:buNone/>
              <a:defRPr sz="1200"/>
            </a:lvl4pPr>
            <a:lvl5pPr marL="2442286" indent="0">
              <a:buNone/>
              <a:defRPr sz="1200"/>
            </a:lvl5pPr>
            <a:lvl6pPr marL="3052857" indent="0">
              <a:buNone/>
              <a:defRPr sz="1200"/>
            </a:lvl6pPr>
            <a:lvl7pPr marL="3663428" indent="0">
              <a:buNone/>
              <a:defRPr sz="1200"/>
            </a:lvl7pPr>
            <a:lvl8pPr marL="4273999" indent="0">
              <a:buNone/>
              <a:defRPr sz="1200"/>
            </a:lvl8pPr>
            <a:lvl9pPr marL="48845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828453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6038" y="595015"/>
            <a:ext cx="11372534" cy="765621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187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6033" y="742859"/>
            <a:ext cx="3747900" cy="1010499"/>
          </a:xfrm>
          <a:prstGeom prst="rect">
            <a:avLst/>
          </a:prstGeom>
        </p:spPr>
        <p:txBody>
          <a:bodyPr spcFirstLastPara="1" wrap="square" lIns="162793" tIns="162793" rIns="162793" bIns="16279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6033" y="1857947"/>
            <a:ext cx="3747900" cy="4251076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marL="610571" lvl="0" indent="-440968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21142" lvl="1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31713" lvl="2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42286" lvl="3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52857" lvl="4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63428" lvl="5" indent="-440968">
              <a:spcBef>
                <a:spcPts val="2805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73999" lvl="6" indent="-440968">
              <a:spcBef>
                <a:spcPts val="2805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84570" lvl="7" indent="-440968">
              <a:spcBef>
                <a:spcPts val="2805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95141" lvl="8" indent="-440968">
              <a:spcBef>
                <a:spcPts val="2805"/>
              </a:spcBef>
              <a:spcAft>
                <a:spcPts val="2805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73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4350" y="601867"/>
            <a:ext cx="8499144" cy="5469451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6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11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102351" y="-167"/>
            <a:ext cx="6102350" cy="68770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2793" tIns="162793" rIns="162793" bIns="16279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373" y="1648801"/>
            <a:ext cx="5399318" cy="1981890"/>
          </a:xfrm>
          <a:prstGeom prst="rect">
            <a:avLst/>
          </a:prstGeom>
        </p:spPr>
        <p:txBody>
          <a:bodyPr spcFirstLastPara="1" wrap="square" lIns="162793" tIns="162793" rIns="162793" bIns="16279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7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373" y="3747817"/>
            <a:ext cx="5399318" cy="1651274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92865" y="968116"/>
            <a:ext cx="5121229" cy="4940586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marL="610571" lvl="0" indent="-508809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21142" lvl="1" indent="-466408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2pPr>
            <a:lvl3pPr marL="1831713" lvl="2" indent="-466408">
              <a:spcBef>
                <a:spcPts val="2805"/>
              </a:spcBef>
              <a:spcAft>
                <a:spcPts val="0"/>
              </a:spcAft>
              <a:buSzPts val="1900"/>
              <a:buChar char="■"/>
              <a:defRPr/>
            </a:lvl3pPr>
            <a:lvl4pPr marL="2442286" lvl="3" indent="-466408">
              <a:spcBef>
                <a:spcPts val="2805"/>
              </a:spcBef>
              <a:spcAft>
                <a:spcPts val="0"/>
              </a:spcAft>
              <a:buSzPts val="1900"/>
              <a:buChar char="●"/>
              <a:defRPr/>
            </a:lvl4pPr>
            <a:lvl5pPr marL="3052857" lvl="4" indent="-466408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5pPr>
            <a:lvl6pPr marL="3663428" lvl="5" indent="-466408">
              <a:spcBef>
                <a:spcPts val="2805"/>
              </a:spcBef>
              <a:spcAft>
                <a:spcPts val="0"/>
              </a:spcAft>
              <a:buSzPts val="1900"/>
              <a:buChar char="■"/>
              <a:defRPr/>
            </a:lvl6pPr>
            <a:lvl7pPr marL="4273999" lvl="6" indent="-466408">
              <a:spcBef>
                <a:spcPts val="2805"/>
              </a:spcBef>
              <a:spcAft>
                <a:spcPts val="0"/>
              </a:spcAft>
              <a:buSzPts val="1900"/>
              <a:buChar char="●"/>
              <a:defRPr/>
            </a:lvl7pPr>
            <a:lvl8pPr marL="4884570" lvl="7" indent="-466408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8pPr>
            <a:lvl9pPr marL="5495141" lvl="8" indent="-466408">
              <a:spcBef>
                <a:spcPts val="2805"/>
              </a:spcBef>
              <a:spcAft>
                <a:spcPts val="280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384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6038" y="5656436"/>
            <a:ext cx="8006632" cy="808941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marL="610571" lvl="0" indent="-3052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5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6038" y="1478931"/>
            <a:ext cx="11372534" cy="2625373"/>
          </a:xfrm>
          <a:prstGeom prst="rect">
            <a:avLst/>
          </a:prstGeom>
        </p:spPr>
        <p:txBody>
          <a:bodyPr spcFirstLastPara="1" wrap="square" lIns="162793" tIns="162793" rIns="162793" bIns="16279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14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6038" y="4214643"/>
            <a:ext cx="11372534" cy="1739117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marL="610571" lvl="0" indent="-508809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21142" lvl="1" indent="-466408" algn="ctr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2pPr>
            <a:lvl3pPr marL="1831713" lvl="2" indent="-466408" algn="ctr">
              <a:spcBef>
                <a:spcPts val="2805"/>
              </a:spcBef>
              <a:spcAft>
                <a:spcPts val="0"/>
              </a:spcAft>
              <a:buSzPts val="1900"/>
              <a:buChar char="■"/>
              <a:defRPr/>
            </a:lvl3pPr>
            <a:lvl4pPr marL="2442286" lvl="3" indent="-466408" algn="ctr">
              <a:spcBef>
                <a:spcPts val="2805"/>
              </a:spcBef>
              <a:spcAft>
                <a:spcPts val="0"/>
              </a:spcAft>
              <a:buSzPts val="1900"/>
              <a:buChar char="●"/>
              <a:defRPr/>
            </a:lvl4pPr>
            <a:lvl5pPr marL="3052857" lvl="4" indent="-466408" algn="ctr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5pPr>
            <a:lvl6pPr marL="3663428" lvl="5" indent="-466408" algn="ctr">
              <a:spcBef>
                <a:spcPts val="2805"/>
              </a:spcBef>
              <a:spcAft>
                <a:spcPts val="0"/>
              </a:spcAft>
              <a:buSzPts val="1900"/>
              <a:buChar char="■"/>
              <a:defRPr/>
            </a:lvl6pPr>
            <a:lvl7pPr marL="4273999" lvl="6" indent="-466408" algn="ctr">
              <a:spcBef>
                <a:spcPts val="2805"/>
              </a:spcBef>
              <a:spcAft>
                <a:spcPts val="0"/>
              </a:spcAft>
              <a:buSzPts val="1900"/>
              <a:buChar char="●"/>
              <a:defRPr/>
            </a:lvl7pPr>
            <a:lvl8pPr marL="4884570" lvl="7" indent="-466408" algn="ctr">
              <a:spcBef>
                <a:spcPts val="2805"/>
              </a:spcBef>
              <a:spcAft>
                <a:spcPts val="0"/>
              </a:spcAft>
              <a:buSzPts val="1900"/>
              <a:buChar char="○"/>
              <a:defRPr/>
            </a:lvl8pPr>
            <a:lvl9pPr marL="5495141" lvl="8" indent="-466408" algn="ctr">
              <a:spcBef>
                <a:spcPts val="2805"/>
              </a:spcBef>
              <a:spcAft>
                <a:spcPts val="280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96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71816" y="2459869"/>
            <a:ext cx="6759434" cy="40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031" tIns="30515" rIns="61031" bIns="3051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5875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9570" y="6374008"/>
            <a:ext cx="2746057" cy="3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61031" rIns="122094" bIns="61031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991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70062" y="1549512"/>
            <a:ext cx="4834731" cy="3778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79" tIns="45773" rIns="91579" bIns="45773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21249" y="6350128"/>
            <a:ext cx="732462" cy="52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94" tIns="122094" rIns="122094" bIns="122094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22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7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908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5869" y="2492692"/>
            <a:ext cx="3620868" cy="312716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2094" tIns="61031" rIns="122094" bIns="6103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6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20933" y="6350727"/>
            <a:ext cx="732462" cy="526158"/>
          </a:xfrm>
          <a:prstGeom prst="rect">
            <a:avLst/>
          </a:prstGeom>
        </p:spPr>
        <p:txBody>
          <a:bodyPr spcFirstLastPara="1" wrap="square" lIns="162793" tIns="162793" rIns="162793" bIns="16279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3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508"/>
            <a:ext cx="12204700" cy="153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459" tIns="0" rIns="28845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35800"/>
            <a:ext cx="12204700" cy="5412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2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2"/>
            <a:ext cx="2585023" cy="1082498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2593500" y="2"/>
            <a:ext cx="9611201" cy="1082498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2585023" y="2"/>
            <a:ext cx="0" cy="108249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881667" y="0"/>
            <a:ext cx="9323034" cy="101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337" y="6380374"/>
            <a:ext cx="1985382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597" y="6380374"/>
            <a:ext cx="9034868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32616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82498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7" y="113026"/>
            <a:ext cx="1633651" cy="8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0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5pPr>
      <a:lvl6pPr marL="610571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6pPr>
      <a:lvl7pPr marL="1221142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7pPr>
      <a:lvl8pPr marL="1831713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8pPr>
      <a:lvl9pPr marL="2442286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+mn-lt"/>
          <a:ea typeface="+mn-ea"/>
          <a:cs typeface="+mn-cs"/>
        </a:defRPr>
      </a:lvl1pPr>
      <a:lvl2pPr marL="1104541" indent="-381607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Arial" charset="0"/>
        </a:defRPr>
      </a:lvl2pPr>
      <a:lvl3pPr marL="1649391" indent="-3052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3pPr>
      <a:lvl4pPr marL="2194241" indent="-30528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Arial" charset="0"/>
        </a:defRPr>
      </a:lvl4pPr>
      <a:lvl5pPr marL="2747571" indent="-305286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5pPr>
      <a:lvl6pPr marL="3358142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6pPr>
      <a:lvl7pPr marL="3968714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7pPr>
      <a:lvl8pPr marL="4579285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8pPr>
      <a:lvl9pPr marL="5189856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1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42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13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286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57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28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3999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57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508"/>
            <a:ext cx="12204700" cy="153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459" tIns="0" rIns="28845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35800"/>
            <a:ext cx="12204700" cy="5412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2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2"/>
            <a:ext cx="2585023" cy="1082498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2593500" y="2"/>
            <a:ext cx="9611201" cy="1082498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2585023" y="2"/>
            <a:ext cx="0" cy="108249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881667" y="0"/>
            <a:ext cx="9323034" cy="101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337" y="6380374"/>
            <a:ext cx="1985382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597" y="6380374"/>
            <a:ext cx="9034868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32616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82498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1" y="113026"/>
            <a:ext cx="1633651" cy="8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5pPr>
      <a:lvl6pPr marL="610571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6pPr>
      <a:lvl7pPr marL="1221142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7pPr>
      <a:lvl8pPr marL="1831713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8pPr>
      <a:lvl9pPr marL="2442286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+mn-lt"/>
          <a:ea typeface="+mn-ea"/>
          <a:cs typeface="+mn-cs"/>
        </a:defRPr>
      </a:lvl1pPr>
      <a:lvl2pPr marL="1104541" indent="-381607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Arial" charset="0"/>
        </a:defRPr>
      </a:lvl2pPr>
      <a:lvl3pPr marL="1649391" indent="-3052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3pPr>
      <a:lvl4pPr marL="2194241" indent="-30528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Arial" charset="0"/>
        </a:defRPr>
      </a:lvl4pPr>
      <a:lvl5pPr marL="2747571" indent="-305286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5pPr>
      <a:lvl6pPr marL="3358142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6pPr>
      <a:lvl7pPr marL="3968714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7pPr>
      <a:lvl8pPr marL="4579285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8pPr>
      <a:lvl9pPr marL="5189856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1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42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13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286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57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28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3999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57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500"/>
            <a:ext cx="12204700" cy="10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459" tIns="0" rIns="28845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64998"/>
            <a:ext cx="12204700" cy="4172396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 userDrawn="1"/>
        </p:nvGrpSpPr>
        <p:grpSpPr bwMode="auto">
          <a:xfrm>
            <a:off x="0" y="6335800"/>
            <a:ext cx="12204700" cy="5412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2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2"/>
            <a:ext cx="2585023" cy="1082498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2593500" y="2"/>
            <a:ext cx="9611201" cy="1082498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2585023" y="2"/>
            <a:ext cx="0" cy="108249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881667" y="0"/>
            <a:ext cx="9323034" cy="101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337" y="6380374"/>
            <a:ext cx="1985382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F629F-0E08-44F1-95E9-1C1E52796CF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597" y="6380374"/>
            <a:ext cx="9034868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4107" name="Rectangle 15"/>
          <p:cNvSpPr>
            <a:spLocks noChangeArrowheads="1"/>
          </p:cNvSpPr>
          <p:nvPr userDrawn="1"/>
        </p:nvSpPr>
        <p:spPr bwMode="auto">
          <a:xfrm>
            <a:off x="1008583" y="7626840"/>
            <a:ext cx="5477284" cy="433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8" name="Line 24"/>
          <p:cNvSpPr>
            <a:spLocks noChangeShapeType="1"/>
          </p:cNvSpPr>
          <p:nvPr userDrawn="1"/>
        </p:nvSpPr>
        <p:spPr bwMode="auto">
          <a:xfrm>
            <a:off x="0" y="6332616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sp>
        <p:nvSpPr>
          <p:cNvPr id="4109" name="Line 25"/>
          <p:cNvSpPr>
            <a:spLocks noChangeShapeType="1"/>
          </p:cNvSpPr>
          <p:nvPr userDrawn="1"/>
        </p:nvSpPr>
        <p:spPr bwMode="auto">
          <a:xfrm>
            <a:off x="0" y="1082498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pic>
        <p:nvPicPr>
          <p:cNvPr id="4110" name="Рисунок 20" descr="092_1-1-5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1" y="113026"/>
            <a:ext cx="1633651" cy="8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5pPr>
      <a:lvl6pPr marL="610571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6pPr>
      <a:lvl7pPr marL="1221142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7pPr>
      <a:lvl8pPr marL="1831713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8pPr>
      <a:lvl9pPr marL="2442286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3500" b="1">
          <a:solidFill>
            <a:srgbClr val="003366"/>
          </a:solidFill>
          <a:latin typeface="+mn-lt"/>
          <a:ea typeface="+mn-ea"/>
          <a:cs typeface="+mn-cs"/>
        </a:defRPr>
      </a:lvl1pPr>
      <a:lvl2pPr marL="992178" indent="-381607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Arial" charset="0"/>
        </a:defRPr>
      </a:lvl2pPr>
      <a:lvl3pPr marL="1526428" indent="-3052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3pPr>
      <a:lvl4pPr marL="2136999" indent="-30528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Arial" charset="0"/>
        </a:defRPr>
      </a:lvl4pPr>
      <a:lvl5pPr marL="2747571" indent="-305286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5pPr>
      <a:lvl6pPr marL="3358142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6pPr>
      <a:lvl7pPr marL="3968714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7pPr>
      <a:lvl8pPr marL="4579285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8pPr>
      <a:lvl9pPr marL="5189856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1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42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13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286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57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28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3999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57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2582933" y="1080908"/>
            <a:ext cx="9621795" cy="5277181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6335800"/>
            <a:ext cx="12204700" cy="5412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2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24" name="Rectangle 7"/>
          <p:cNvSpPr>
            <a:spLocks noChangeArrowheads="1"/>
          </p:cNvSpPr>
          <p:nvPr userDrawn="1"/>
        </p:nvSpPr>
        <p:spPr bwMode="auto">
          <a:xfrm>
            <a:off x="0" y="2"/>
            <a:ext cx="2585023" cy="1082498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5" name="Rectangle 8"/>
          <p:cNvSpPr>
            <a:spLocks noChangeArrowheads="1"/>
          </p:cNvSpPr>
          <p:nvPr userDrawn="1"/>
        </p:nvSpPr>
        <p:spPr bwMode="auto">
          <a:xfrm>
            <a:off x="2593500" y="2"/>
            <a:ext cx="9611201" cy="1082498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2585023" y="2"/>
            <a:ext cx="0" cy="108249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881667" y="0"/>
            <a:ext cx="9323034" cy="101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5682"/>
            <a:ext cx="2585023" cy="524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459" tIns="0" rIns="28845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337" y="6380374"/>
            <a:ext cx="1985382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6D5D-DB51-43C2-962A-95F930EB130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597" y="6380374"/>
            <a:ext cx="9034868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5131" name="Rectangle 15"/>
          <p:cNvSpPr>
            <a:spLocks noChangeArrowheads="1"/>
          </p:cNvSpPr>
          <p:nvPr userDrawn="1"/>
        </p:nvSpPr>
        <p:spPr bwMode="auto">
          <a:xfrm>
            <a:off x="1008583" y="7626840"/>
            <a:ext cx="5477284" cy="433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32" name="Line 17"/>
          <p:cNvSpPr>
            <a:spLocks noChangeShapeType="1"/>
          </p:cNvSpPr>
          <p:nvPr userDrawn="1"/>
        </p:nvSpPr>
        <p:spPr bwMode="auto">
          <a:xfrm>
            <a:off x="0" y="6332616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sp>
        <p:nvSpPr>
          <p:cNvPr id="5133" name="Line 18"/>
          <p:cNvSpPr>
            <a:spLocks noChangeShapeType="1"/>
          </p:cNvSpPr>
          <p:nvPr userDrawn="1"/>
        </p:nvSpPr>
        <p:spPr bwMode="auto">
          <a:xfrm>
            <a:off x="0" y="1082498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FFFFFF"/>
              </a:solidFill>
            </a:endParaRPr>
          </a:p>
        </p:txBody>
      </p:sp>
      <p:pic>
        <p:nvPicPr>
          <p:cNvPr id="5134" name="Рисунок 19" descr="092_1-1-5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1" y="113026"/>
            <a:ext cx="1633651" cy="8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5pPr>
      <a:lvl6pPr marL="610571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6pPr>
      <a:lvl7pPr marL="1221142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7pPr>
      <a:lvl8pPr marL="1831713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8pPr>
      <a:lvl9pPr marL="2442286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+mn-lt"/>
          <a:ea typeface="+mn-ea"/>
          <a:cs typeface="+mn-cs"/>
        </a:defRPr>
      </a:lvl1pPr>
      <a:lvl2pPr marL="1104541" indent="-381607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Arial" charset="0"/>
        </a:defRPr>
      </a:lvl2pPr>
      <a:lvl3pPr marL="1649391" indent="-3052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3pPr>
      <a:lvl4pPr marL="2194241" indent="-30528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Arial" charset="0"/>
        </a:defRPr>
      </a:lvl4pPr>
      <a:lvl5pPr marL="2747571" indent="-305286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5pPr>
      <a:lvl6pPr marL="3358142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6pPr>
      <a:lvl7pPr marL="3968714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7pPr>
      <a:lvl8pPr marL="4579285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8pPr>
      <a:lvl9pPr marL="5189856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1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42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13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286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57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28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3999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57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508"/>
            <a:ext cx="12204700" cy="153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459" tIns="0" rIns="28845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2051" name="Group 3"/>
          <p:cNvGrpSpPr>
            <a:grpSpLocks/>
          </p:cNvGrpSpPr>
          <p:nvPr userDrawn="1"/>
        </p:nvGrpSpPr>
        <p:grpSpPr bwMode="auto">
          <a:xfrm>
            <a:off x="0" y="6335800"/>
            <a:ext cx="12204700" cy="5412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2"/>
            <a:ext cx="2585023" cy="1082498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2593500" y="2"/>
            <a:ext cx="9611201" cy="1082498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2585023" y="2"/>
            <a:ext cx="0" cy="108249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881667" y="0"/>
            <a:ext cx="9323034" cy="101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337" y="6380374"/>
            <a:ext cx="1985382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597" y="6380374"/>
            <a:ext cx="9034868" cy="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6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058" name="Line 14"/>
          <p:cNvSpPr>
            <a:spLocks noChangeShapeType="1"/>
          </p:cNvSpPr>
          <p:nvPr userDrawn="1"/>
        </p:nvSpPr>
        <p:spPr bwMode="auto">
          <a:xfrm>
            <a:off x="0" y="6332616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9" name="Line 15"/>
          <p:cNvSpPr>
            <a:spLocks noChangeShapeType="1"/>
          </p:cNvSpPr>
          <p:nvPr userDrawn="1"/>
        </p:nvSpPr>
        <p:spPr bwMode="auto">
          <a:xfrm>
            <a:off x="0" y="1082498"/>
            <a:ext cx="122047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60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1" y="113026"/>
            <a:ext cx="1633651" cy="8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5pPr>
      <a:lvl6pPr marL="610571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6pPr>
      <a:lvl7pPr marL="1221142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7pPr>
      <a:lvl8pPr marL="1831713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8pPr>
      <a:lvl9pPr marL="2442286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+mn-lt"/>
          <a:ea typeface="+mn-ea"/>
          <a:cs typeface="+mn-cs"/>
        </a:defRPr>
      </a:lvl1pPr>
      <a:lvl2pPr marL="1104541" indent="-381607" algn="l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Arial" charset="0"/>
        </a:defRPr>
      </a:lvl2pPr>
      <a:lvl3pPr marL="1649391" indent="-3052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3pPr>
      <a:lvl4pPr marL="2194241" indent="-30528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Arial" charset="0"/>
        </a:defRPr>
      </a:lvl4pPr>
      <a:lvl5pPr marL="2747571" indent="-305286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5pPr>
      <a:lvl6pPr marL="3358142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6pPr>
      <a:lvl7pPr marL="3968714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7pPr>
      <a:lvl8pPr marL="4579285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8pPr>
      <a:lvl9pPr marL="5189856" indent="-305286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1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42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13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286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57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28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3999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57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5353" y="611294"/>
            <a:ext cx="1037399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14" tIns="61057" rIns="122114" bIns="610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53" y="1986704"/>
            <a:ext cx="10373996" cy="412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14" tIns="61057" rIns="122114" bIns="61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5353" y="6265757"/>
            <a:ext cx="2542646" cy="45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14" tIns="61057" rIns="122114" bIns="610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8383A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9941" y="6265757"/>
            <a:ext cx="3864821" cy="45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14" tIns="61057" rIns="122114" bIns="6105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rgbClr val="8383A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6702" y="6265757"/>
            <a:ext cx="2542646" cy="45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14" tIns="61057" rIns="122114" bIns="610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8383A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C306D-30F7-4196-AFCF-126971F26B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88166" y="76412"/>
            <a:ext cx="11594466" cy="6800638"/>
            <a:chOff x="136" y="48"/>
            <a:chExt cx="5472" cy="4272"/>
          </a:xfrm>
        </p:grpSpPr>
        <p:grpSp>
          <p:nvGrpSpPr>
            <p:cNvPr id="6152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6178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6203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204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205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206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207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79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619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9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20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20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202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80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6193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94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95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96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97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81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6188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89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90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9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92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82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6183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84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85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86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87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6153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6154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6176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77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55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6174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75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56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6172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73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57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6170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71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58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6168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69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59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6166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67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60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6164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65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6161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6162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6163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1889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5pPr>
      <a:lvl6pPr marL="61057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6pPr>
      <a:lvl7pPr marL="1221142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7pPr>
      <a:lvl8pPr marL="183171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8pPr>
      <a:lvl9pPr marL="2442286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9pPr>
    </p:titleStyle>
    <p:bodyStyle>
      <a:lvl1pPr marL="457929" indent="-457929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2178" indent="-38160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3800">
          <a:solidFill>
            <a:schemeClr val="tx1"/>
          </a:solidFill>
          <a:latin typeface="+mn-lt"/>
        </a:defRPr>
      </a:lvl2pPr>
      <a:lvl3pPr marL="1526428" indent="-30528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3200">
          <a:solidFill>
            <a:schemeClr val="tx1"/>
          </a:solidFill>
          <a:latin typeface="+mn-lt"/>
        </a:defRPr>
      </a:lvl3pPr>
      <a:lvl4pPr marL="2136999" indent="-30528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600">
          <a:solidFill>
            <a:schemeClr val="tx1"/>
          </a:solidFill>
          <a:latin typeface="+mn-lt"/>
        </a:defRPr>
      </a:lvl4pPr>
      <a:lvl5pPr marL="2747571" indent="-305286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600">
          <a:solidFill>
            <a:schemeClr val="tx1"/>
          </a:solidFill>
          <a:latin typeface="+mn-lt"/>
        </a:defRPr>
      </a:lvl5pPr>
      <a:lvl6pPr marL="3358142" indent="-305286" algn="l" rtl="0" fontAlgn="base">
        <a:spcBef>
          <a:spcPct val="20000"/>
        </a:spcBef>
        <a:spcAft>
          <a:spcPct val="0"/>
        </a:spcAft>
        <a:buSzPct val="105000"/>
        <a:buChar char="•"/>
        <a:defRPr sz="2600">
          <a:solidFill>
            <a:schemeClr val="tx1"/>
          </a:solidFill>
          <a:latin typeface="+mn-lt"/>
        </a:defRPr>
      </a:lvl6pPr>
      <a:lvl7pPr marL="3968714" indent="-305286" algn="l" rtl="0" fontAlgn="base">
        <a:spcBef>
          <a:spcPct val="20000"/>
        </a:spcBef>
        <a:spcAft>
          <a:spcPct val="0"/>
        </a:spcAft>
        <a:buSzPct val="105000"/>
        <a:buChar char="•"/>
        <a:defRPr sz="2600">
          <a:solidFill>
            <a:schemeClr val="tx1"/>
          </a:solidFill>
          <a:latin typeface="+mn-lt"/>
        </a:defRPr>
      </a:lvl7pPr>
      <a:lvl8pPr marL="4579285" indent="-305286" algn="l" rtl="0" fontAlgn="base">
        <a:spcBef>
          <a:spcPct val="20000"/>
        </a:spcBef>
        <a:spcAft>
          <a:spcPct val="0"/>
        </a:spcAft>
        <a:buSzPct val="105000"/>
        <a:buChar char="•"/>
        <a:defRPr sz="2600">
          <a:solidFill>
            <a:schemeClr val="tx1"/>
          </a:solidFill>
          <a:latin typeface="+mn-lt"/>
        </a:defRPr>
      </a:lvl8pPr>
      <a:lvl9pPr marL="5189856" indent="-305286" algn="l" rtl="0" fontAlgn="base">
        <a:spcBef>
          <a:spcPct val="20000"/>
        </a:spcBef>
        <a:spcAft>
          <a:spcPct val="0"/>
        </a:spcAft>
        <a:buSzPct val="105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1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42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13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286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57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28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3999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570" algn="l" defTabSz="1221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6038" y="595015"/>
            <a:ext cx="11372534" cy="76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793" tIns="162793" rIns="162793" bIns="16279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6038" y="1540902"/>
            <a:ext cx="11372534" cy="45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793" tIns="162793" rIns="162793" bIns="162793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663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6038" y="595015"/>
            <a:ext cx="11372534" cy="76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793" tIns="162793" rIns="162793" bIns="16279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6038" y="1540902"/>
            <a:ext cx="11372534" cy="45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793" tIns="162793" rIns="162793" bIns="162793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308380" y="6234894"/>
            <a:ext cx="732462" cy="52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793" tIns="162793" rIns="162793" bIns="162793" anchor="ctr" anchorCtr="0">
            <a:no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9369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  <p:sldLayoutId id="2147484524" r:id="rId14"/>
    <p:sldLayoutId id="2147484525" r:id="rId15"/>
    <p:sldLayoutId id="21474845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2098" y="4666063"/>
            <a:ext cx="5335119" cy="1769487"/>
          </a:xfrm>
          <a:prstGeom prst="rect">
            <a:avLst/>
          </a:prstGeom>
        </p:spPr>
        <p:txBody>
          <a:bodyPr wrap="square" lIns="122114" tIns="61057" rIns="122114" bIns="61057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2100" b="1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Горбатова Ольга Николаевна</a:t>
            </a:r>
            <a:r>
              <a:rPr lang="ru-RU" sz="21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21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кандидат педагогических наук, доцент,  заведующий кафедрой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21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естественно-научного образования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21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КАУ ДПО «АИРО имени А.М.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Топорова</a:t>
            </a:r>
            <a:r>
              <a:rPr lang="ru-RU" sz="21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84055" y="425405"/>
            <a:ext cx="1677720" cy="74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14" tIns="61057" rIns="122114" bIns="610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8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702" y="1313293"/>
            <a:ext cx="11161240" cy="2585519"/>
          </a:xfrm>
          <a:prstGeom prst="rect">
            <a:avLst/>
          </a:prstGeom>
        </p:spPr>
        <p:txBody>
          <a:bodyPr wrap="square" lIns="122114" tIns="61057" rIns="122114" bIns="61057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Система работы учителя по достижению показателей Комплексного плана мероприятий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по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повышению качества математического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и естественно-научного образования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Алтайском крае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5132" y="6372852"/>
            <a:ext cx="1788702" cy="492638"/>
          </a:xfrm>
          <a:prstGeom prst="rect">
            <a:avLst/>
          </a:prstGeom>
          <a:noFill/>
        </p:spPr>
        <p:txBody>
          <a:bodyPr wrap="none" lIns="122114" tIns="61057" rIns="122114" bIns="61057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05.02.2026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32" y="36931"/>
            <a:ext cx="2001303" cy="9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АИРО принимает материалы для сборника по инновационной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81100"/>
            <a:ext cx="2491781" cy="9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0142" y="3898812"/>
            <a:ext cx="310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Постановка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96" name="Диаграмма 295"/>
          <p:cNvGraphicFramePr>
            <a:graphicFrameLocks/>
          </p:cNvGraphicFramePr>
          <p:nvPr/>
        </p:nvGraphicFramePr>
        <p:xfrm>
          <a:off x="180188" y="727064"/>
          <a:ext cx="5763477" cy="576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" name="Прямоугольник 296"/>
          <p:cNvSpPr/>
          <p:nvPr/>
        </p:nvSpPr>
        <p:spPr bwMode="auto">
          <a:xfrm>
            <a:off x="900937" y="285604"/>
            <a:ext cx="3066431" cy="7993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4" tIns="45047" rIns="90094" bIns="45047" anchor="t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502" b="1" spc="-1">
                <a:solidFill>
                  <a:srgbClr val="0D4697"/>
                </a:solidFill>
                <a:latin typeface="Century Gothic"/>
                <a:ea typeface="DejaVu Sans"/>
              </a:rPr>
              <a:t>Профильное обучение в 2024/25 учебном году</a:t>
            </a:r>
            <a:endParaRPr lang="ru-RU" sz="1502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8" name="Диаграмма 297"/>
          <p:cNvGraphicFramePr>
            <a:graphicFrameLocks/>
          </p:cNvGraphicFramePr>
          <p:nvPr/>
        </p:nvGraphicFramePr>
        <p:xfrm>
          <a:off x="6094662" y="949415"/>
          <a:ext cx="5759153" cy="453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9" name="Прямоугольник 298"/>
          <p:cNvSpPr/>
          <p:nvPr/>
        </p:nvSpPr>
        <p:spPr bwMode="auto">
          <a:xfrm>
            <a:off x="6018263" y="330291"/>
            <a:ext cx="5511575" cy="7993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4" tIns="45047" rIns="90094" bIns="45047" anchor="t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502" b="1" spc="-1">
                <a:solidFill>
                  <a:srgbClr val="0D4697"/>
                </a:solidFill>
                <a:latin typeface="Century Gothic"/>
                <a:ea typeface="DejaVu Sans"/>
              </a:rPr>
              <a:t>Углубленное изучение отдельных предметов в 5-11 классах в 2024/25 учебном году</a:t>
            </a:r>
            <a:endParaRPr lang="ru-RU" sz="1502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Минус 11"/>
          <p:cNvSpPr/>
          <p:nvPr/>
        </p:nvSpPr>
        <p:spPr>
          <a:xfrm>
            <a:off x="-3783937" y="5704161"/>
            <a:ext cx="18737698" cy="1802834"/>
          </a:xfrm>
          <a:prstGeom prst="mathMinus">
            <a:avLst>
              <a:gd name="adj1" fmla="val 23520"/>
            </a:avLst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191" tIns="60096" rIns="120191" bIns="60096" anchor="ctr">
            <a:noAutofit/>
          </a:bodyPr>
          <a:lstStyle/>
          <a:p>
            <a:pPr>
              <a:lnSpc>
                <a:spcPct val="100000"/>
              </a:lnSpc>
            </a:pPr>
            <a:endParaRPr lang="ru-RU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685" y="6310572"/>
            <a:ext cx="11728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* - Данные из </a:t>
            </a:r>
            <a:r>
              <a:rPr lang="ru-RU" dirty="0" smtClean="0"/>
              <a:t>презентации </a:t>
            </a:r>
            <a:r>
              <a:rPr lang="ru-RU" dirty="0" err="1" smtClean="0"/>
              <a:t>Чибряковой</a:t>
            </a:r>
            <a:r>
              <a:rPr lang="ru-RU" dirty="0" smtClean="0"/>
              <a:t> Т.Е. (</a:t>
            </a:r>
            <a:r>
              <a:rPr lang="ru-RU" dirty="0"/>
              <a:t>выступление </a:t>
            </a:r>
            <a:r>
              <a:rPr lang="ru-RU" dirty="0" smtClean="0"/>
              <a:t>12.08.2025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64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0" name="Рисунок 299"/>
          <p:cNvPicPr/>
          <p:nvPr/>
        </p:nvPicPr>
        <p:blipFill>
          <a:blip r:embed="rId2"/>
          <a:stretch/>
        </p:blipFill>
        <p:spPr bwMode="auto">
          <a:xfrm>
            <a:off x="269702" y="256443"/>
            <a:ext cx="6936498" cy="5403823"/>
          </a:xfrm>
          <a:prstGeom prst="rect">
            <a:avLst/>
          </a:prstGeom>
          <a:ln w="0">
            <a:noFill/>
          </a:ln>
        </p:spPr>
      </p:pic>
      <p:pic>
        <p:nvPicPr>
          <p:cNvPr id="301" name="Рисунок 300"/>
          <p:cNvPicPr/>
          <p:nvPr/>
        </p:nvPicPr>
        <p:blipFill>
          <a:blip r:embed="rId3"/>
          <a:stretch/>
        </p:blipFill>
        <p:spPr bwMode="auto">
          <a:xfrm>
            <a:off x="8118574" y="295301"/>
            <a:ext cx="3061386" cy="418035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pic>
        <p:nvPicPr>
          <p:cNvPr id="302" name="Рисунок 301"/>
          <p:cNvPicPr/>
          <p:nvPr/>
        </p:nvPicPr>
        <p:blipFill>
          <a:blip r:embed="rId4"/>
          <a:stretch/>
        </p:blipFill>
        <p:spPr bwMode="auto">
          <a:xfrm>
            <a:off x="7843788" y="4862992"/>
            <a:ext cx="3610958" cy="712822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5" name="Минус 11"/>
          <p:cNvSpPr/>
          <p:nvPr/>
        </p:nvSpPr>
        <p:spPr>
          <a:xfrm>
            <a:off x="-3783937" y="5704161"/>
            <a:ext cx="18737698" cy="1802834"/>
          </a:xfrm>
          <a:prstGeom prst="mathMinus">
            <a:avLst>
              <a:gd name="adj1" fmla="val 23520"/>
            </a:avLst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191" tIns="60096" rIns="120191" bIns="60096" anchor="ctr">
            <a:noAutofit/>
          </a:bodyPr>
          <a:lstStyle/>
          <a:p>
            <a:pPr>
              <a:lnSpc>
                <a:spcPct val="100000"/>
              </a:lnSpc>
            </a:pPr>
            <a:endParaRPr lang="ru-RU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25685" y="6310572"/>
            <a:ext cx="11728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* - Данные из </a:t>
            </a:r>
            <a:r>
              <a:rPr lang="ru-RU" dirty="0" smtClean="0"/>
              <a:t>презентации </a:t>
            </a:r>
            <a:r>
              <a:rPr lang="ru-RU" dirty="0" err="1" smtClean="0"/>
              <a:t>Чибряковой</a:t>
            </a:r>
            <a:r>
              <a:rPr lang="ru-RU" dirty="0" smtClean="0"/>
              <a:t> Т.Е. (</a:t>
            </a:r>
            <a:r>
              <a:rPr lang="ru-RU" dirty="0"/>
              <a:t>выступление </a:t>
            </a:r>
            <a:r>
              <a:rPr lang="ru-RU" dirty="0" smtClean="0"/>
              <a:t>12.08.2025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60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37"/>
          <p:cNvSpPr/>
          <p:nvPr/>
        </p:nvSpPr>
        <p:spPr>
          <a:xfrm>
            <a:off x="2085130" y="3146115"/>
            <a:ext cx="182113" cy="368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1" name="TextBox 38"/>
          <p:cNvSpPr/>
          <p:nvPr/>
        </p:nvSpPr>
        <p:spPr>
          <a:xfrm rot="21582000">
            <a:off x="4100480" y="16818"/>
            <a:ext cx="3846374" cy="3693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b="1" spc="-1" dirty="0" smtClean="0">
                <a:solidFill>
                  <a:srgbClr val="00A0E3"/>
                </a:solidFill>
                <a:latin typeface="Arial Black"/>
              </a:rPr>
              <a:t>Цель </a:t>
            </a:r>
            <a:r>
              <a:rPr lang="ru-RU" b="1" spc="-1" dirty="0">
                <a:solidFill>
                  <a:srgbClr val="00A0E3"/>
                </a:solidFill>
                <a:latin typeface="Arial Black"/>
              </a:rPr>
              <a:t>и задачи РСОКО</a:t>
            </a:r>
            <a:endParaRPr lang="ru-RU" b="1" spc="-1" dirty="0">
              <a:solidFill>
                <a:srgbClr val="00A0E3"/>
              </a:solidFill>
              <a:latin typeface="Arial Black"/>
              <a:ea typeface="DejaVu Sans"/>
            </a:endParaRPr>
          </a:p>
        </p:txBody>
      </p:sp>
      <p:sp>
        <p:nvSpPr>
          <p:cNvPr id="102" name="TextBox 39"/>
          <p:cNvSpPr/>
          <p:nvPr/>
        </p:nvSpPr>
        <p:spPr>
          <a:xfrm>
            <a:off x="625971" y="1371800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кадров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40"/>
          <p:cNvSpPr/>
          <p:nvPr/>
        </p:nvSpPr>
        <p:spPr>
          <a:xfrm>
            <a:off x="2623890" y="1371800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условий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Box 121"/>
          <p:cNvSpPr/>
          <p:nvPr/>
        </p:nvSpPr>
        <p:spPr>
          <a:xfrm>
            <a:off x="3456357" y="3031317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программ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023668" y="1785145"/>
            <a:ext cx="5583650" cy="7396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spc="-1">
                <a:solidFill>
                  <a:srgbClr val="FFFFFF"/>
                </a:solidFill>
                <a:latin typeface="Akrobat SemiBold"/>
                <a:ea typeface="DejaVu Sans"/>
              </a:rPr>
              <a:t>Некоторые целевые показатели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204693" y="165699"/>
            <a:ext cx="1415193" cy="1533889"/>
          </a:xfrm>
          <a:prstGeom prst="rect">
            <a:avLst/>
          </a:prstGeom>
          <a:ln w="0">
            <a:noFill/>
          </a:ln>
        </p:spPr>
      </p:pic>
      <p:sp>
        <p:nvSpPr>
          <p:cNvPr id="107" name="Минус 13"/>
          <p:cNvSpPr/>
          <p:nvPr/>
        </p:nvSpPr>
        <p:spPr>
          <a:xfrm>
            <a:off x="-3783937" y="5776000"/>
            <a:ext cx="18737698" cy="1802834"/>
          </a:xfrm>
          <a:prstGeom prst="mathMinus">
            <a:avLst>
              <a:gd name="adj1" fmla="val 23520"/>
            </a:avLst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144" tIns="45072" rIns="90144" bIns="45072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654676" y="556481"/>
            <a:ext cx="9454762" cy="1104299"/>
          </a:xfrm>
          <a:prstGeom prst="rect">
            <a:avLst/>
          </a:prstGeom>
          <a:noFill/>
          <a:ln w="0">
            <a:noFill/>
          </a:ln>
        </p:spPr>
        <p:txBody>
          <a:bodyPr lIns="90144" tIns="45072" rIns="90144" bIns="45072" anchor="t">
            <a:noAutofit/>
          </a:bodyPr>
          <a:lstStyle/>
          <a:p>
            <a:pPr algn="just"/>
            <a:r>
              <a:rPr lang="ru-RU" b="1" spc="-1" dirty="0">
                <a:solidFill>
                  <a:srgbClr val="000000"/>
                </a:solidFill>
                <a:latin typeface="PT Astra Serif"/>
              </a:rPr>
              <a:t>Цель: обеспечение </a:t>
            </a:r>
            <a:r>
              <a:rPr lang="ru-RU" b="1" spc="-1" dirty="0" smtClean="0">
                <a:solidFill>
                  <a:srgbClr val="000000"/>
                </a:solidFill>
                <a:latin typeface="PT Astra Serif"/>
              </a:rPr>
              <a:t>подготовки выпускников на уровне, соответствующем ФГОС</a:t>
            </a:r>
            <a:endParaRPr lang="ru-RU" b="1" spc="-1" dirty="0">
              <a:solidFill>
                <a:srgbClr val="000000"/>
              </a:solidFill>
              <a:latin typeface="PT Astra Serif"/>
            </a:endParaRPr>
          </a:p>
        </p:txBody>
      </p:sp>
      <p:sp>
        <p:nvSpPr>
          <p:cNvPr id="114" name="TextBox 122"/>
          <p:cNvSpPr/>
          <p:nvPr/>
        </p:nvSpPr>
        <p:spPr>
          <a:xfrm>
            <a:off x="1213290" y="1679525"/>
            <a:ext cx="10631063" cy="4153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t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0000"/>
                </a:solidFill>
                <a:latin typeface="PT Astra Serif"/>
                <a:ea typeface="DejaVu Sans"/>
              </a:rPr>
              <a:t>повышение объективности оценивания учащихся;</a:t>
            </a:r>
            <a:endParaRPr lang="ru-RU" spc="-1" dirty="0">
              <a:solidFill>
                <a:srgbClr val="000000"/>
              </a:solidFill>
              <a:latin typeface="PT Astra Serif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определение </a:t>
            </a:r>
            <a:r>
              <a:rPr lang="ru-RU" spc="-1" dirty="0">
                <a:solidFill>
                  <a:srgbClr val="000000"/>
                </a:solidFill>
                <a:latin typeface="PT Astra Serif"/>
                <a:ea typeface="DejaVu Sans"/>
              </a:rPr>
              <a:t>группы риска </a:t>
            </a:r>
            <a:r>
              <a:rPr lang="ru-RU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с низкими образовательными результатами, </a:t>
            </a:r>
            <a:r>
              <a:rPr lang="ru-RU" spc="-1" dirty="0">
                <a:solidFill>
                  <a:srgbClr val="000000"/>
                </a:solidFill>
                <a:latin typeface="PT Astra Serif"/>
                <a:ea typeface="DejaVu Sans"/>
              </a:rPr>
              <a:t>выстраивание </a:t>
            </a:r>
            <a:r>
              <a:rPr lang="ru-RU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индивидуальных образовательных маршрутов;</a:t>
            </a:r>
            <a:endParaRPr lang="ru-RU" spc="-1" dirty="0">
              <a:solidFill>
                <a:srgbClr val="000000"/>
              </a:solidFill>
              <a:latin typeface="PT Astra Serif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профессиональная переподготовка </a:t>
            </a:r>
            <a:r>
              <a:rPr lang="ru-RU" spc="-1" dirty="0">
                <a:solidFill>
                  <a:srgbClr val="000000"/>
                </a:solidFill>
                <a:latin typeface="PT Astra Serif"/>
                <a:ea typeface="DejaVu Sans"/>
              </a:rPr>
              <a:t>педагогических </a:t>
            </a:r>
            <a:r>
              <a:rPr lang="ru-RU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кадров, повышение их квалификации в части реализации оценочных процедур и их анализа;</a:t>
            </a:r>
            <a:endParaRPr lang="ru-RU" spc="-1" dirty="0">
              <a:solidFill>
                <a:srgbClr val="000000"/>
              </a:solidFill>
              <a:latin typeface="PT Astra Serif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проведение </a:t>
            </a:r>
            <a:r>
              <a:rPr lang="ru-RU" spc="-1" dirty="0">
                <a:solidFill>
                  <a:srgbClr val="000000"/>
                </a:solidFill>
                <a:latin typeface="PT Astra Serif"/>
                <a:ea typeface="DejaVu Sans"/>
              </a:rPr>
              <a:t>качественного анализа результатов оценочных процедур с использованием данных информационных </a:t>
            </a:r>
            <a:r>
              <a:rPr lang="ru-RU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систем, совершенствование </a:t>
            </a:r>
            <a:r>
              <a:rPr lang="ru-RU" spc="-1" dirty="0">
                <a:solidFill>
                  <a:srgbClr val="000000"/>
                </a:solidFill>
                <a:latin typeface="PT Astra Serif"/>
                <a:ea typeface="DejaVu Sans"/>
              </a:rPr>
              <a:t>методики анализа полученных данных;</a:t>
            </a:r>
            <a:endParaRPr lang="ru-RU" spc="-1" dirty="0">
              <a:solidFill>
                <a:srgbClr val="000000"/>
              </a:solidFill>
              <a:latin typeface="PT Astra Serif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организация </a:t>
            </a:r>
            <a:r>
              <a:rPr lang="ru-RU" spc="-1" dirty="0">
                <a:solidFill>
                  <a:srgbClr val="000000"/>
                </a:solidFill>
                <a:latin typeface="PT Astra Serif"/>
                <a:ea typeface="DejaVu Sans"/>
              </a:rPr>
              <a:t>мониторинга учебного </a:t>
            </a:r>
            <a:r>
              <a:rPr lang="ru-RU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процесса;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pc="-1" dirty="0" smtClean="0">
                <a:solidFill>
                  <a:srgbClr val="000000"/>
                </a:solidFill>
                <a:latin typeface="PT Astra Serif"/>
              </a:rPr>
              <a:t>проведение </a:t>
            </a:r>
            <a:r>
              <a:rPr lang="ru-RU" spc="-1" dirty="0">
                <a:solidFill>
                  <a:srgbClr val="000000"/>
                </a:solidFill>
                <a:latin typeface="PT Astra Serif"/>
              </a:rPr>
              <a:t>разъяснительной </a:t>
            </a:r>
            <a:r>
              <a:rPr lang="ru-RU" spc="-1" dirty="0" smtClean="0">
                <a:solidFill>
                  <a:srgbClr val="000000"/>
                </a:solidFill>
                <a:latin typeface="PT Astra Serif"/>
              </a:rPr>
              <a:t>работы с обучающимися, </a:t>
            </a:r>
            <a:r>
              <a:rPr lang="ru-RU" spc="-1" dirty="0">
                <a:solidFill>
                  <a:srgbClr val="000000"/>
                </a:solidFill>
                <a:latin typeface="PT Astra Serif"/>
              </a:rPr>
              <a:t>направленной на формирование осознанного выбора </a:t>
            </a:r>
            <a:r>
              <a:rPr lang="ru-RU" spc="-1" dirty="0" smtClean="0">
                <a:solidFill>
                  <a:srgbClr val="000000"/>
                </a:solidFill>
                <a:latin typeface="PT Astra Serif"/>
              </a:rPr>
              <a:t>профессии</a:t>
            </a:r>
            <a:endParaRPr lang="ru-RU" spc="-1" dirty="0">
              <a:solidFill>
                <a:srgbClr val="000000"/>
              </a:solidFill>
              <a:latin typeface="PT Astra Se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2866" y="6431098"/>
            <a:ext cx="9064091" cy="492638"/>
          </a:xfrm>
          <a:prstGeom prst="rect">
            <a:avLst/>
          </a:prstGeom>
          <a:noFill/>
        </p:spPr>
        <p:txBody>
          <a:bodyPr wrap="none" lIns="122114" tIns="61057" rIns="122114" bIns="61057" rtlCol="0">
            <a:spAutoFit/>
          </a:bodyPr>
          <a:lstStyle/>
          <a:p>
            <a:r>
              <a:rPr lang="ru-RU" dirty="0" smtClean="0"/>
              <a:t>* - из презентации </a:t>
            </a:r>
            <a:r>
              <a:rPr lang="ru-RU" dirty="0" err="1" smtClean="0"/>
              <a:t>Полосиной</a:t>
            </a:r>
            <a:r>
              <a:rPr lang="ru-RU" dirty="0" smtClean="0"/>
              <a:t> Н.В. (выступление 10.12.2025)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4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40287" r="-525" b="28821"/>
          <a:stretch/>
        </p:blipFill>
        <p:spPr bwMode="auto">
          <a:xfrm>
            <a:off x="1418887" y="1715599"/>
            <a:ext cx="9142113" cy="32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7773" y="405789"/>
            <a:ext cx="10664349" cy="1234526"/>
          </a:xfrm>
          <a:prstGeom prst="rect">
            <a:avLst/>
          </a:prstGeom>
        </p:spPr>
        <p:txBody>
          <a:bodyPr wrap="square" lIns="122114" tIns="61057" rIns="122114" bIns="61057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sym typeface="Arial"/>
              </a:rPr>
              <a:t>Указ Президента Российской Федерации от 28 февраля 2024 г. № 145 "О Стратегии научно-технологического развития Российской Федерации"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0652" y="5522783"/>
            <a:ext cx="9498012" cy="781866"/>
          </a:xfrm>
          <a:prstGeom prst="rect">
            <a:avLst/>
          </a:prstGeom>
        </p:spPr>
        <p:txBody>
          <a:bodyPr wrap="square" lIns="122114" tIns="61057" rIns="122114" bIns="61057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100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Зафиксирована необходимость укрепления научно-технологического суверенитета нашей страны</a:t>
            </a:r>
            <a:endParaRPr lang="ru-RU" sz="2100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0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560" t="14338" r="20500" b="48951"/>
          <a:stretch/>
        </p:blipFill>
        <p:spPr>
          <a:xfrm>
            <a:off x="1709862" y="774229"/>
            <a:ext cx="828297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6" name="object 32"/>
          <p:cNvPicPr/>
          <p:nvPr/>
        </p:nvPicPr>
        <p:blipFill>
          <a:blip r:embed="rId2"/>
          <a:stretch/>
        </p:blipFill>
        <p:spPr bwMode="auto">
          <a:xfrm>
            <a:off x="11802642" y="6362265"/>
            <a:ext cx="143069" cy="210824"/>
          </a:xfrm>
          <a:prstGeom prst="rect">
            <a:avLst/>
          </a:prstGeom>
          <a:ln w="0">
            <a:noFill/>
          </a:ln>
        </p:spPr>
      </p:pic>
      <p:sp>
        <p:nvSpPr>
          <p:cNvPr id="187" name="object 33"/>
          <p:cNvSpPr/>
          <p:nvPr/>
        </p:nvSpPr>
        <p:spPr bwMode="auto">
          <a:xfrm>
            <a:off x="803637" y="68230"/>
            <a:ext cx="11266403" cy="22763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56" tIns="12620" rIns="36056" bIns="36056" anchor="t">
            <a:spAutoFit/>
          </a:bodyPr>
          <a:lstStyle/>
          <a:p>
            <a:pPr marL="2524" algn="ctr">
              <a:spcBef>
                <a:spcPts val="99"/>
              </a:spcBef>
              <a:buClr>
                <a:srgbClr val="000000"/>
              </a:buClr>
              <a:tabLst>
                <a:tab pos="0" algn="l"/>
              </a:tabLst>
              <a:defRPr/>
            </a:pPr>
            <a:r>
              <a:rPr lang="ru-RU" b="1" kern="0" spc="200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КОМПЛЕКСНЫЙ</a:t>
            </a:r>
            <a:r>
              <a:rPr lang="ru-RU" b="1" kern="0" spc="9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208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ПЛАН</a:t>
            </a:r>
            <a:endParaRPr lang="ru-RU" kern="0" spc="-1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2524" algn="ctr">
              <a:buClr>
                <a:srgbClr val="000000"/>
              </a:buClr>
              <a:tabLst>
                <a:tab pos="0" algn="l"/>
              </a:tabLst>
              <a:defRPr/>
            </a:pPr>
            <a:r>
              <a:rPr lang="ru-RU" b="1" kern="0" spc="109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мероприятий</a:t>
            </a:r>
            <a:r>
              <a:rPr lang="ru-RU" b="1" kern="0" spc="62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92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по</a:t>
            </a:r>
            <a:r>
              <a:rPr lang="ru-RU" b="1" kern="0" spc="103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123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повышению</a:t>
            </a:r>
            <a:r>
              <a:rPr lang="ru-RU" b="1" kern="0" spc="69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-1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качества</a:t>
            </a:r>
            <a:r>
              <a:rPr lang="ru-RU" b="1" kern="0" spc="89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-11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математического</a:t>
            </a:r>
            <a:endParaRPr lang="ru-RU" kern="0" spc="-1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2524" algn="ctr">
              <a:buClr>
                <a:srgbClr val="000000"/>
              </a:buClr>
              <a:tabLst>
                <a:tab pos="0" algn="l"/>
              </a:tabLst>
              <a:defRPr/>
            </a:pPr>
            <a:r>
              <a:rPr lang="ru-RU" b="1" kern="0" spc="233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и</a:t>
            </a:r>
            <a:r>
              <a:rPr lang="ru-RU" b="1" kern="0" spc="38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-1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естественно-</a:t>
            </a:r>
            <a:r>
              <a:rPr lang="ru-RU" b="1" kern="0" spc="89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научного</a:t>
            </a:r>
            <a:r>
              <a:rPr lang="ru-RU" b="1" kern="0" spc="32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77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образования в Алтайском крае</a:t>
            </a:r>
            <a:r>
              <a:rPr lang="ru-RU" b="1" kern="0" spc="18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-1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на</a:t>
            </a:r>
            <a:r>
              <a:rPr lang="ru-RU" b="1" kern="0" spc="32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84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период</a:t>
            </a:r>
            <a:r>
              <a:rPr lang="ru-RU" b="1" kern="0" spc="32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52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до </a:t>
            </a:r>
            <a:r>
              <a:rPr lang="ru-RU" b="1" kern="0" spc="144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2030</a:t>
            </a:r>
            <a:r>
              <a:rPr lang="ru-RU" b="1" kern="0" spc="43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 </a:t>
            </a:r>
            <a:r>
              <a:rPr lang="ru-RU" b="1" kern="0" spc="29" dirty="0">
                <a:solidFill>
                  <a:srgbClr val="0D4697"/>
                </a:solidFill>
                <a:latin typeface="Century Gothic"/>
                <a:ea typeface="DejaVu Sans"/>
                <a:sym typeface="Arial"/>
              </a:rPr>
              <a:t>года</a:t>
            </a:r>
            <a:endParaRPr lang="ru-RU" kern="0" spc="-1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2524" algn="ctr">
              <a:buClr>
                <a:srgbClr val="000000"/>
              </a:buClr>
              <a:tabLst>
                <a:tab pos="0" algn="l"/>
              </a:tabLst>
              <a:defRPr/>
            </a:pPr>
            <a:endParaRPr lang="ru-RU" kern="0" spc="-1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509012" indent="2524">
              <a:buClr>
                <a:srgbClr val="000000"/>
              </a:buClr>
              <a:tabLst>
                <a:tab pos="0" algn="l"/>
              </a:tabLst>
              <a:defRPr/>
            </a:pPr>
            <a:endParaRPr lang="ru-RU" kern="0" spc="-1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88" name="文本框 1"/>
          <p:cNvSpPr/>
          <p:nvPr/>
        </p:nvSpPr>
        <p:spPr bwMode="auto">
          <a:xfrm>
            <a:off x="5537522" y="2259581"/>
            <a:ext cx="1619885" cy="5848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1" tIns="45071" rIns="90141" bIns="45071" anchor="t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spc="-1" dirty="0" err="1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Региональные</a:t>
            </a:r>
            <a:r>
              <a:rPr lang="en-US" sz="1600" b="1" kern="0" spc="-1" dirty="0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 </a:t>
            </a:r>
            <a:r>
              <a:rPr lang="en-US" sz="1600" b="1" kern="0" spc="-1" dirty="0" err="1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показатели</a:t>
            </a:r>
            <a:endParaRPr lang="ru-RU" sz="1600" b="1" kern="0" spc="-1" dirty="0">
              <a:solidFill>
                <a:schemeClr val="bg1">
                  <a:lumMod val="10000"/>
                </a:schemeClr>
              </a:solidFill>
              <a:latin typeface="Arial"/>
              <a:sym typeface="Arial"/>
            </a:endParaRPr>
          </a:p>
        </p:txBody>
      </p:sp>
      <p:grpSp>
        <p:nvGrpSpPr>
          <p:cNvPr id="189" name="组合 21"/>
          <p:cNvGrpSpPr/>
          <p:nvPr/>
        </p:nvGrpSpPr>
        <p:grpSpPr bwMode="auto">
          <a:xfrm>
            <a:off x="4157286" y="2708944"/>
            <a:ext cx="1673942" cy="1444361"/>
            <a:chOff x="4152960" y="2701440"/>
            <a:chExt cx="1672200" cy="1440360"/>
          </a:xfrm>
        </p:grpSpPr>
        <p:sp>
          <p:nvSpPr>
            <p:cNvPr id="190" name="梯形 19"/>
            <p:cNvSpPr/>
            <p:nvPr/>
          </p:nvSpPr>
          <p:spPr bwMode="auto">
            <a:xfrm>
              <a:off x="4560480" y="3892680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191" name="六边形 13"/>
            <p:cNvSpPr/>
            <p:nvPr/>
          </p:nvSpPr>
          <p:spPr bwMode="auto">
            <a:xfrm>
              <a:off x="4152960" y="2701440"/>
              <a:ext cx="1672200" cy="1440360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rgbClr val="F6F6F6"/>
                </a:gs>
                <a:gs pos="100000">
                  <a:srgbClr val="FFFFFF"/>
                </a:gs>
              </a:gsLst>
              <a:lin ang="13500000" scaled="1"/>
            </a:gradFill>
            <a:ln w="19050">
              <a:noFill/>
            </a:ln>
            <a:effectLst>
              <a:outerShdw blurRad="380880" dist="126249" dir="2394609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192" name="任意多边形 19"/>
            <p:cNvSpPr/>
            <p:nvPr/>
          </p:nvSpPr>
          <p:spPr bwMode="auto">
            <a:xfrm>
              <a:off x="4234680" y="2771280"/>
              <a:ext cx="1510560" cy="1301400"/>
            </a:xfrm>
            <a:custGeom>
              <a:avLst/>
              <a:gdLst>
                <a:gd name="textAreaLeft" fmla="*/ 0 w 1510560"/>
                <a:gd name="textAreaRight" fmla="*/ 1513800 w 1510560"/>
                <a:gd name="textAreaTop" fmla="*/ 0 h 1301400"/>
                <a:gd name="textAreaBottom" fmla="*/ 1304640 h 1301400"/>
              </a:gdLst>
              <a:ahLst/>
              <a:cxnLst/>
              <a:rect l="textAreaLeft" t="textAreaTop" r="textAreaRight" b="textAreaBottom"/>
              <a:pathLst>
                <a:path w="1381020" h="1190534" extrusionOk="0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F5F5F5"/>
                </a:gs>
                <a:gs pos="100000">
                  <a:srgbClr val="FFFFF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193" name="梯形 20"/>
            <p:cNvSpPr/>
            <p:nvPr/>
          </p:nvSpPr>
          <p:spPr bwMode="auto">
            <a:xfrm rot="14580000" flipH="1">
              <a:off x="5133240" y="3042360"/>
              <a:ext cx="727560" cy="185760"/>
            </a:xfrm>
            <a:custGeom>
              <a:avLst/>
              <a:gdLst>
                <a:gd name="textAreaLeft" fmla="*/ -1800 w 727560"/>
                <a:gd name="textAreaRight" fmla="*/ 729000 w 727560"/>
                <a:gd name="textAreaTop" fmla="*/ 0 h 185760"/>
                <a:gd name="textAreaBottom" fmla="*/ 188640 h 185760"/>
              </a:gdLst>
              <a:ahLst/>
              <a:cxnLst/>
              <a:rect l="textAreaLeft" t="textAreaTop" r="textAreaRight" b="textAreaBottom"/>
              <a:pathLst>
                <a:path w="667005" h="171628" extrusionOk="0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 rotWithShape="0"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108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194" name="任意多边形 20"/>
            <p:cNvSpPr/>
            <p:nvPr/>
          </p:nvSpPr>
          <p:spPr bwMode="auto">
            <a:xfrm>
              <a:off x="4235040" y="2775960"/>
              <a:ext cx="449640" cy="649080"/>
            </a:xfrm>
            <a:custGeom>
              <a:avLst/>
              <a:gdLst>
                <a:gd name="textAreaLeft" fmla="*/ 0 w 449640"/>
                <a:gd name="textAreaRight" fmla="*/ 452880 w 449640"/>
                <a:gd name="textAreaTop" fmla="*/ 0 h 649080"/>
                <a:gd name="textAreaBottom" fmla="*/ 652320 h 649080"/>
              </a:gdLst>
              <a:ahLst/>
              <a:cxnLst/>
              <a:rect l="textAreaLeft" t="textAreaTop" r="textAreaRight" b="textAreaBottom"/>
              <a:pathLst>
                <a:path w="413216" h="595267" extrusionOk="0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195" name="梯形 21"/>
            <p:cNvSpPr/>
            <p:nvPr/>
          </p:nvSpPr>
          <p:spPr bwMode="auto">
            <a:xfrm flipV="1">
              <a:off x="4560480" y="2767680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grpSp>
        <p:nvGrpSpPr>
          <p:cNvPr id="196" name="组合 22"/>
          <p:cNvGrpSpPr/>
          <p:nvPr/>
        </p:nvGrpSpPr>
        <p:grpSpPr bwMode="auto">
          <a:xfrm>
            <a:off x="4435495" y="2962367"/>
            <a:ext cx="1122929" cy="937878"/>
            <a:chOff x="4430880" y="2954160"/>
            <a:chExt cx="1121760" cy="935280"/>
          </a:xfrm>
        </p:grpSpPr>
        <p:sp>
          <p:nvSpPr>
            <p:cNvPr id="197" name="六边形 14"/>
            <p:cNvSpPr/>
            <p:nvPr/>
          </p:nvSpPr>
          <p:spPr bwMode="auto">
            <a:xfrm>
              <a:off x="4446000" y="2954160"/>
              <a:ext cx="1085760" cy="935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srgbClr val="000000">
                  <a:alpha val="4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198" name="文本框 2"/>
            <p:cNvSpPr/>
            <p:nvPr/>
          </p:nvSpPr>
          <p:spPr bwMode="auto">
            <a:xfrm>
              <a:off x="4430880" y="3135240"/>
              <a:ext cx="112176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spc="-1">
                  <a:solidFill>
                    <a:srgbClr val="FFFFFF"/>
                  </a:solidFill>
                  <a:ea typeface="时尚中黑简体"/>
                  <a:sym typeface="Arial"/>
                </a:rPr>
                <a:t>01</a:t>
              </a:r>
              <a:endParaRPr lang="ru-RU" sz="3200" kern="0" spc="-1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99" name="组合 23"/>
          <p:cNvGrpSpPr/>
          <p:nvPr/>
        </p:nvGrpSpPr>
        <p:grpSpPr bwMode="auto">
          <a:xfrm>
            <a:off x="4157286" y="4153306"/>
            <a:ext cx="1673942" cy="1444361"/>
            <a:chOff x="4152960" y="4141800"/>
            <a:chExt cx="1672200" cy="1440360"/>
          </a:xfrm>
        </p:grpSpPr>
        <p:sp>
          <p:nvSpPr>
            <p:cNvPr id="200" name="梯形 22"/>
            <p:cNvSpPr/>
            <p:nvPr/>
          </p:nvSpPr>
          <p:spPr bwMode="auto">
            <a:xfrm>
              <a:off x="4560480" y="5333039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01" name="梯形 23"/>
            <p:cNvSpPr/>
            <p:nvPr/>
          </p:nvSpPr>
          <p:spPr bwMode="auto">
            <a:xfrm flipV="1">
              <a:off x="4560480" y="4208040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02" name="六边形 15"/>
            <p:cNvSpPr/>
            <p:nvPr/>
          </p:nvSpPr>
          <p:spPr bwMode="auto">
            <a:xfrm>
              <a:off x="4152960" y="4141800"/>
              <a:ext cx="1672200" cy="1440360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rgbClr val="F6F6F6"/>
                </a:gs>
                <a:gs pos="100000">
                  <a:srgbClr val="FFFFFF"/>
                </a:gs>
              </a:gsLst>
              <a:lin ang="13500000" scaled="1"/>
            </a:gradFill>
            <a:ln w="19050">
              <a:noFill/>
            </a:ln>
            <a:effectLst>
              <a:outerShdw blurRad="380880" dist="126249" dir="2394609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03" name="任意多边形 21"/>
            <p:cNvSpPr/>
            <p:nvPr/>
          </p:nvSpPr>
          <p:spPr bwMode="auto">
            <a:xfrm>
              <a:off x="4234680" y="4211640"/>
              <a:ext cx="1510560" cy="1301400"/>
            </a:xfrm>
            <a:custGeom>
              <a:avLst/>
              <a:gdLst>
                <a:gd name="textAreaLeft" fmla="*/ 0 w 1510560"/>
                <a:gd name="textAreaRight" fmla="*/ 1513800 w 1510560"/>
                <a:gd name="textAreaTop" fmla="*/ 0 h 1301400"/>
                <a:gd name="textAreaBottom" fmla="*/ 1304640 h 1301400"/>
              </a:gdLst>
              <a:ahLst/>
              <a:cxnLst/>
              <a:rect l="textAreaLeft" t="textAreaTop" r="textAreaRight" b="textAreaBottom"/>
              <a:pathLst>
                <a:path w="1381020" h="1190534" extrusionOk="0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F5F5F5"/>
                </a:gs>
                <a:gs pos="100000">
                  <a:srgbClr val="FFFFF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04" name="梯形 24"/>
            <p:cNvSpPr/>
            <p:nvPr/>
          </p:nvSpPr>
          <p:spPr bwMode="auto">
            <a:xfrm rot="14580000" flipH="1">
              <a:off x="5133240" y="4482720"/>
              <a:ext cx="727560" cy="185760"/>
            </a:xfrm>
            <a:custGeom>
              <a:avLst/>
              <a:gdLst>
                <a:gd name="textAreaLeft" fmla="*/ -1800 w 727560"/>
                <a:gd name="textAreaRight" fmla="*/ 729000 w 727560"/>
                <a:gd name="textAreaTop" fmla="*/ 0 h 185760"/>
                <a:gd name="textAreaBottom" fmla="*/ 188640 h 185760"/>
              </a:gdLst>
              <a:ahLst/>
              <a:cxnLst/>
              <a:rect l="textAreaLeft" t="textAreaTop" r="textAreaRight" b="textAreaBottom"/>
              <a:pathLst>
                <a:path w="667005" h="171628" extrusionOk="0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 rotWithShape="0"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108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05" name="任意多边形 22"/>
            <p:cNvSpPr/>
            <p:nvPr/>
          </p:nvSpPr>
          <p:spPr bwMode="auto">
            <a:xfrm>
              <a:off x="4235040" y="4216320"/>
              <a:ext cx="449640" cy="649080"/>
            </a:xfrm>
            <a:custGeom>
              <a:avLst/>
              <a:gdLst>
                <a:gd name="textAreaLeft" fmla="*/ 0 w 449640"/>
                <a:gd name="textAreaRight" fmla="*/ 452880 w 449640"/>
                <a:gd name="textAreaTop" fmla="*/ 0 h 649080"/>
                <a:gd name="textAreaBottom" fmla="*/ 652320 h 649080"/>
              </a:gdLst>
              <a:ahLst/>
              <a:cxnLst/>
              <a:rect l="textAreaLeft" t="textAreaTop" r="textAreaRight" b="textAreaBottom"/>
              <a:pathLst>
                <a:path w="413216" h="595267" extrusionOk="0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grpSp>
        <p:nvGrpSpPr>
          <p:cNvPr id="206" name="组合 24"/>
          <p:cNvGrpSpPr/>
          <p:nvPr/>
        </p:nvGrpSpPr>
        <p:grpSpPr bwMode="auto">
          <a:xfrm>
            <a:off x="4435495" y="4406727"/>
            <a:ext cx="1122929" cy="937878"/>
            <a:chOff x="4430880" y="4394520"/>
            <a:chExt cx="1121760" cy="935280"/>
          </a:xfrm>
        </p:grpSpPr>
        <p:sp>
          <p:nvSpPr>
            <p:cNvPr id="207" name="六边形 16"/>
            <p:cNvSpPr/>
            <p:nvPr/>
          </p:nvSpPr>
          <p:spPr bwMode="auto">
            <a:xfrm>
              <a:off x="4446000" y="4394520"/>
              <a:ext cx="1085760" cy="935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87071"/>
            </a:solidFill>
            <a:ln w="19050">
              <a:noFill/>
            </a:ln>
            <a:effectLst>
              <a:innerShdw blurRad="76200" dist="63500" dir="13500000">
                <a:srgbClr val="000000">
                  <a:alpha val="4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08" name="文本框 22"/>
            <p:cNvSpPr/>
            <p:nvPr/>
          </p:nvSpPr>
          <p:spPr bwMode="auto">
            <a:xfrm>
              <a:off x="4430880" y="4555080"/>
              <a:ext cx="112176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spc="-1">
                  <a:solidFill>
                    <a:srgbClr val="FFFFFF"/>
                  </a:solidFill>
                  <a:ea typeface="时尚中黑简体"/>
                  <a:sym typeface="Arial"/>
                </a:rPr>
                <a:t>02</a:t>
              </a:r>
              <a:endParaRPr lang="ru-RU" sz="3200" kern="0" spc="-1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09" name="组合 25"/>
          <p:cNvGrpSpPr/>
          <p:nvPr/>
        </p:nvGrpSpPr>
        <p:grpSpPr bwMode="auto">
          <a:xfrm>
            <a:off x="6800276" y="2708944"/>
            <a:ext cx="1673942" cy="1444361"/>
            <a:chOff x="6793200" y="2701440"/>
            <a:chExt cx="1672200" cy="1440360"/>
          </a:xfrm>
        </p:grpSpPr>
        <p:sp>
          <p:nvSpPr>
            <p:cNvPr id="210" name="梯形 25"/>
            <p:cNvSpPr/>
            <p:nvPr/>
          </p:nvSpPr>
          <p:spPr bwMode="auto">
            <a:xfrm>
              <a:off x="7200720" y="3892680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11" name="梯形 26"/>
            <p:cNvSpPr/>
            <p:nvPr/>
          </p:nvSpPr>
          <p:spPr bwMode="auto">
            <a:xfrm flipV="1">
              <a:off x="7200720" y="2767680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12" name="六边形 17"/>
            <p:cNvSpPr/>
            <p:nvPr/>
          </p:nvSpPr>
          <p:spPr bwMode="auto">
            <a:xfrm>
              <a:off x="6793200" y="2701440"/>
              <a:ext cx="1672200" cy="1440360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rgbClr val="F6F6F6"/>
                </a:gs>
                <a:gs pos="100000">
                  <a:srgbClr val="FFFFFF"/>
                </a:gs>
              </a:gsLst>
              <a:lin ang="13500000" scaled="1"/>
            </a:gradFill>
            <a:ln w="19050">
              <a:noFill/>
            </a:ln>
            <a:effectLst>
              <a:outerShdw blurRad="380880" dist="126249" dir="2394609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13" name="任意多边形 23"/>
            <p:cNvSpPr/>
            <p:nvPr/>
          </p:nvSpPr>
          <p:spPr bwMode="auto">
            <a:xfrm>
              <a:off x="6874920" y="2771280"/>
              <a:ext cx="1510560" cy="1301400"/>
            </a:xfrm>
            <a:custGeom>
              <a:avLst/>
              <a:gdLst>
                <a:gd name="textAreaLeft" fmla="*/ 0 w 1510560"/>
                <a:gd name="textAreaRight" fmla="*/ 1513800 w 1510560"/>
                <a:gd name="textAreaTop" fmla="*/ 0 h 1301400"/>
                <a:gd name="textAreaBottom" fmla="*/ 1304640 h 1301400"/>
              </a:gdLst>
              <a:ahLst/>
              <a:cxnLst/>
              <a:rect l="textAreaLeft" t="textAreaTop" r="textAreaRight" b="textAreaBottom"/>
              <a:pathLst>
                <a:path w="1381020" h="1190534" extrusionOk="0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F5F5F5"/>
                </a:gs>
                <a:gs pos="100000">
                  <a:srgbClr val="FFFFF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14" name="梯形 27"/>
            <p:cNvSpPr/>
            <p:nvPr/>
          </p:nvSpPr>
          <p:spPr bwMode="auto">
            <a:xfrm rot="14580000" flipH="1">
              <a:off x="7773480" y="3042360"/>
              <a:ext cx="727560" cy="185760"/>
            </a:xfrm>
            <a:custGeom>
              <a:avLst/>
              <a:gdLst>
                <a:gd name="textAreaLeft" fmla="*/ -1800 w 727560"/>
                <a:gd name="textAreaRight" fmla="*/ 729000 w 727560"/>
                <a:gd name="textAreaTop" fmla="*/ 0 h 185760"/>
                <a:gd name="textAreaBottom" fmla="*/ 188640 h 185760"/>
              </a:gdLst>
              <a:ahLst/>
              <a:cxnLst/>
              <a:rect l="textAreaLeft" t="textAreaTop" r="textAreaRight" b="textAreaBottom"/>
              <a:pathLst>
                <a:path w="667005" h="171628" extrusionOk="0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 rotWithShape="0"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108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15" name="任意多边形 24"/>
            <p:cNvSpPr/>
            <p:nvPr/>
          </p:nvSpPr>
          <p:spPr bwMode="auto">
            <a:xfrm>
              <a:off x="6875640" y="2775960"/>
              <a:ext cx="449640" cy="649080"/>
            </a:xfrm>
            <a:custGeom>
              <a:avLst/>
              <a:gdLst>
                <a:gd name="textAreaLeft" fmla="*/ 0 w 449640"/>
                <a:gd name="textAreaRight" fmla="*/ 452880 w 449640"/>
                <a:gd name="textAreaTop" fmla="*/ 0 h 649080"/>
                <a:gd name="textAreaBottom" fmla="*/ 652320 h 649080"/>
              </a:gdLst>
              <a:ahLst/>
              <a:cxnLst/>
              <a:rect l="textAreaLeft" t="textAreaTop" r="textAreaRight" b="textAreaBottom"/>
              <a:pathLst>
                <a:path w="413216" h="595267" extrusionOk="0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grpSp>
        <p:nvGrpSpPr>
          <p:cNvPr id="216" name="组合 26"/>
          <p:cNvGrpSpPr/>
          <p:nvPr/>
        </p:nvGrpSpPr>
        <p:grpSpPr bwMode="auto">
          <a:xfrm>
            <a:off x="7074161" y="2962367"/>
            <a:ext cx="1122929" cy="937878"/>
            <a:chOff x="7066800" y="2954160"/>
            <a:chExt cx="1121760" cy="935280"/>
          </a:xfrm>
        </p:grpSpPr>
        <p:sp>
          <p:nvSpPr>
            <p:cNvPr id="217" name="六边形 18"/>
            <p:cNvSpPr/>
            <p:nvPr/>
          </p:nvSpPr>
          <p:spPr bwMode="auto">
            <a:xfrm>
              <a:off x="7086240" y="2954160"/>
              <a:ext cx="1085760" cy="935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663A77"/>
            </a:solidFill>
            <a:ln w="19050">
              <a:noFill/>
            </a:ln>
            <a:effectLst>
              <a:innerShdw blurRad="76200" dist="63500" dir="13500000">
                <a:srgbClr val="000000">
                  <a:alpha val="4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18" name="文本框 23"/>
            <p:cNvSpPr/>
            <p:nvPr/>
          </p:nvSpPr>
          <p:spPr bwMode="auto">
            <a:xfrm>
              <a:off x="7066800" y="3135240"/>
              <a:ext cx="112176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spc="-1">
                  <a:solidFill>
                    <a:srgbClr val="FFFFFF"/>
                  </a:solidFill>
                  <a:ea typeface="时尚中黑简体"/>
                  <a:sym typeface="Arial"/>
                </a:rPr>
                <a:t>05</a:t>
              </a:r>
              <a:endParaRPr lang="ru-RU" sz="3200" kern="0" spc="-1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19" name="组合 27"/>
          <p:cNvGrpSpPr/>
          <p:nvPr/>
        </p:nvGrpSpPr>
        <p:grpSpPr bwMode="auto">
          <a:xfrm>
            <a:off x="6800276" y="4153306"/>
            <a:ext cx="1673942" cy="1444361"/>
            <a:chOff x="6793200" y="4141800"/>
            <a:chExt cx="1672200" cy="1440360"/>
          </a:xfrm>
        </p:grpSpPr>
        <p:sp>
          <p:nvSpPr>
            <p:cNvPr id="220" name="梯形 28"/>
            <p:cNvSpPr/>
            <p:nvPr/>
          </p:nvSpPr>
          <p:spPr bwMode="auto">
            <a:xfrm>
              <a:off x="7200720" y="5333039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21" name="梯形 29"/>
            <p:cNvSpPr/>
            <p:nvPr/>
          </p:nvSpPr>
          <p:spPr bwMode="auto">
            <a:xfrm flipV="1">
              <a:off x="7200720" y="4208040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22" name="六边形 19"/>
            <p:cNvSpPr/>
            <p:nvPr/>
          </p:nvSpPr>
          <p:spPr bwMode="auto">
            <a:xfrm>
              <a:off x="6793200" y="4141800"/>
              <a:ext cx="1672200" cy="1440360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rgbClr val="F6F6F6"/>
                </a:gs>
                <a:gs pos="100000">
                  <a:srgbClr val="FFFFFF"/>
                </a:gs>
              </a:gsLst>
              <a:lin ang="13500000" scaled="1"/>
            </a:gradFill>
            <a:ln w="19050">
              <a:noFill/>
            </a:ln>
            <a:effectLst>
              <a:outerShdw blurRad="380880" dist="126249" dir="2394609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23" name="任意多边形 25"/>
            <p:cNvSpPr/>
            <p:nvPr/>
          </p:nvSpPr>
          <p:spPr bwMode="auto">
            <a:xfrm>
              <a:off x="6874920" y="4211640"/>
              <a:ext cx="1510560" cy="1301400"/>
            </a:xfrm>
            <a:custGeom>
              <a:avLst/>
              <a:gdLst>
                <a:gd name="textAreaLeft" fmla="*/ 0 w 1510560"/>
                <a:gd name="textAreaRight" fmla="*/ 1513800 w 1510560"/>
                <a:gd name="textAreaTop" fmla="*/ 0 h 1301400"/>
                <a:gd name="textAreaBottom" fmla="*/ 1304640 h 1301400"/>
              </a:gdLst>
              <a:ahLst/>
              <a:cxnLst/>
              <a:rect l="textAreaLeft" t="textAreaTop" r="textAreaRight" b="textAreaBottom"/>
              <a:pathLst>
                <a:path w="1381020" h="1190534" extrusionOk="0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F5F5F5"/>
                </a:gs>
                <a:gs pos="100000">
                  <a:srgbClr val="FFFFF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24" name="梯形 30"/>
            <p:cNvSpPr/>
            <p:nvPr/>
          </p:nvSpPr>
          <p:spPr bwMode="auto">
            <a:xfrm rot="14580000" flipH="1">
              <a:off x="7773480" y="4482720"/>
              <a:ext cx="727560" cy="185760"/>
            </a:xfrm>
            <a:custGeom>
              <a:avLst/>
              <a:gdLst>
                <a:gd name="textAreaLeft" fmla="*/ -1800 w 727560"/>
                <a:gd name="textAreaRight" fmla="*/ 729000 w 727560"/>
                <a:gd name="textAreaTop" fmla="*/ 0 h 185760"/>
                <a:gd name="textAreaBottom" fmla="*/ 188640 h 185760"/>
              </a:gdLst>
              <a:ahLst/>
              <a:cxnLst/>
              <a:rect l="textAreaLeft" t="textAreaTop" r="textAreaRight" b="textAreaBottom"/>
              <a:pathLst>
                <a:path w="667005" h="171628" extrusionOk="0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 rotWithShape="0"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108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25" name="任意多边形 26"/>
            <p:cNvSpPr/>
            <p:nvPr/>
          </p:nvSpPr>
          <p:spPr bwMode="auto">
            <a:xfrm>
              <a:off x="6875640" y="4216320"/>
              <a:ext cx="449640" cy="649080"/>
            </a:xfrm>
            <a:custGeom>
              <a:avLst/>
              <a:gdLst>
                <a:gd name="textAreaLeft" fmla="*/ 0 w 449640"/>
                <a:gd name="textAreaRight" fmla="*/ 452880 w 449640"/>
                <a:gd name="textAreaTop" fmla="*/ 0 h 649080"/>
                <a:gd name="textAreaBottom" fmla="*/ 652320 h 649080"/>
              </a:gdLst>
              <a:ahLst/>
              <a:cxnLst/>
              <a:rect l="textAreaLeft" t="textAreaTop" r="textAreaRight" b="textAreaBottom"/>
              <a:pathLst>
                <a:path w="413216" h="595267" extrusionOk="0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grpSp>
        <p:nvGrpSpPr>
          <p:cNvPr id="226" name="组合 28"/>
          <p:cNvGrpSpPr/>
          <p:nvPr/>
        </p:nvGrpSpPr>
        <p:grpSpPr bwMode="auto">
          <a:xfrm>
            <a:off x="7074161" y="4406727"/>
            <a:ext cx="1122929" cy="937878"/>
            <a:chOff x="7066800" y="4394520"/>
            <a:chExt cx="1121760" cy="935280"/>
          </a:xfrm>
        </p:grpSpPr>
        <p:sp>
          <p:nvSpPr>
            <p:cNvPr id="227" name="六边形 20"/>
            <p:cNvSpPr/>
            <p:nvPr/>
          </p:nvSpPr>
          <p:spPr bwMode="auto">
            <a:xfrm>
              <a:off x="7086240" y="4394520"/>
              <a:ext cx="1085760" cy="935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srgbClr val="000000">
                  <a:alpha val="4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28" name="文本框 24"/>
            <p:cNvSpPr/>
            <p:nvPr/>
          </p:nvSpPr>
          <p:spPr bwMode="auto">
            <a:xfrm>
              <a:off x="7066800" y="4555080"/>
              <a:ext cx="112176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spc="-1">
                  <a:solidFill>
                    <a:srgbClr val="FFFFFF"/>
                  </a:solidFill>
                  <a:ea typeface="时尚中黑简体"/>
                  <a:sym typeface="Arial"/>
                </a:rPr>
                <a:t>04</a:t>
              </a:r>
              <a:endParaRPr lang="ru-RU" sz="3200" kern="0" spc="-1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29" name="组合 29"/>
          <p:cNvGrpSpPr/>
          <p:nvPr/>
        </p:nvGrpSpPr>
        <p:grpSpPr bwMode="auto">
          <a:xfrm>
            <a:off x="5478781" y="4862671"/>
            <a:ext cx="1673942" cy="1444361"/>
            <a:chOff x="5473080" y="4849200"/>
            <a:chExt cx="1672200" cy="1440360"/>
          </a:xfrm>
        </p:grpSpPr>
        <p:sp>
          <p:nvSpPr>
            <p:cNvPr id="230" name="梯形 31"/>
            <p:cNvSpPr/>
            <p:nvPr/>
          </p:nvSpPr>
          <p:spPr bwMode="auto">
            <a:xfrm>
              <a:off x="5880600" y="6040440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31" name="梯形 32"/>
            <p:cNvSpPr/>
            <p:nvPr/>
          </p:nvSpPr>
          <p:spPr bwMode="auto">
            <a:xfrm flipV="1">
              <a:off x="5880600" y="4915080"/>
              <a:ext cx="858240" cy="179640"/>
            </a:xfrm>
            <a:prstGeom prst="trapezoid">
              <a:avLst>
                <a:gd name="adj" fmla="val 66343"/>
              </a:avLst>
            </a:pr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32" name="六边形 21"/>
            <p:cNvSpPr/>
            <p:nvPr/>
          </p:nvSpPr>
          <p:spPr bwMode="auto">
            <a:xfrm>
              <a:off x="5473080" y="4849200"/>
              <a:ext cx="1672200" cy="1440360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rgbClr val="F6F6F6"/>
                </a:gs>
                <a:gs pos="100000">
                  <a:srgbClr val="FFFFFF"/>
                </a:gs>
              </a:gsLst>
              <a:lin ang="13500000" scaled="1"/>
            </a:gradFill>
            <a:ln w="19050">
              <a:noFill/>
            </a:ln>
            <a:effectLst>
              <a:outerShdw blurRad="380880" dist="126249" dir="2394609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33" name="任意多边形 27"/>
            <p:cNvSpPr/>
            <p:nvPr/>
          </p:nvSpPr>
          <p:spPr bwMode="auto">
            <a:xfrm>
              <a:off x="5554800" y="4918680"/>
              <a:ext cx="1510560" cy="1301400"/>
            </a:xfrm>
            <a:custGeom>
              <a:avLst/>
              <a:gdLst>
                <a:gd name="textAreaLeft" fmla="*/ 0 w 1510560"/>
                <a:gd name="textAreaRight" fmla="*/ 1513800 w 1510560"/>
                <a:gd name="textAreaTop" fmla="*/ 0 h 1301400"/>
                <a:gd name="textAreaBottom" fmla="*/ 1304640 h 1301400"/>
              </a:gdLst>
              <a:ahLst/>
              <a:cxnLst/>
              <a:rect l="textAreaLeft" t="textAreaTop" r="textAreaRight" b="textAreaBottom"/>
              <a:pathLst>
                <a:path w="1381020" h="1190534" extrusionOk="0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F5F5F5"/>
                </a:gs>
                <a:gs pos="100000">
                  <a:srgbClr val="FFFFF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34" name="梯形 33"/>
            <p:cNvSpPr/>
            <p:nvPr/>
          </p:nvSpPr>
          <p:spPr bwMode="auto">
            <a:xfrm rot="14580000" flipH="1">
              <a:off x="6453360" y="5190120"/>
              <a:ext cx="727560" cy="185760"/>
            </a:xfrm>
            <a:custGeom>
              <a:avLst/>
              <a:gdLst>
                <a:gd name="textAreaLeft" fmla="*/ -1800 w 727560"/>
                <a:gd name="textAreaRight" fmla="*/ 729000 w 727560"/>
                <a:gd name="textAreaTop" fmla="*/ 0 h 185760"/>
                <a:gd name="textAreaBottom" fmla="*/ 188640 h 185760"/>
              </a:gdLst>
              <a:ahLst/>
              <a:cxnLst/>
              <a:rect l="textAreaLeft" t="textAreaTop" r="textAreaRight" b="textAreaBottom"/>
              <a:pathLst>
                <a:path w="667005" h="171628" extrusionOk="0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 rotWithShape="0"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108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35" name="任意多边形 28"/>
            <p:cNvSpPr/>
            <p:nvPr/>
          </p:nvSpPr>
          <p:spPr bwMode="auto">
            <a:xfrm>
              <a:off x="5555160" y="4923360"/>
              <a:ext cx="449640" cy="649080"/>
            </a:xfrm>
            <a:custGeom>
              <a:avLst/>
              <a:gdLst>
                <a:gd name="textAreaLeft" fmla="*/ 0 w 449640"/>
                <a:gd name="textAreaRight" fmla="*/ 452880 w 449640"/>
                <a:gd name="textAreaTop" fmla="*/ 0 h 649080"/>
                <a:gd name="textAreaBottom" fmla="*/ 652320 h 649080"/>
              </a:gdLst>
              <a:ahLst/>
              <a:cxnLst/>
              <a:rect l="textAreaLeft" t="textAreaTop" r="textAreaRight" b="textAreaBottom"/>
              <a:pathLst>
                <a:path w="413216" h="595267" extrusionOk="0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 rotWithShape="0">
              <a:gsLst>
                <a:gs pos="0">
                  <a:srgbClr val="B4B4B4"/>
                </a:gs>
                <a:gs pos="100000">
                  <a:srgbClr val="DFDFDF"/>
                </a:gs>
              </a:gsLst>
              <a:lin ang="27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grpSp>
        <p:nvGrpSpPr>
          <p:cNvPr id="236" name="组合 30"/>
          <p:cNvGrpSpPr/>
          <p:nvPr/>
        </p:nvGrpSpPr>
        <p:grpSpPr bwMode="auto">
          <a:xfrm>
            <a:off x="5732846" y="5116092"/>
            <a:ext cx="1126172" cy="937878"/>
            <a:chOff x="5726880" y="5101920"/>
            <a:chExt cx="1125000" cy="935280"/>
          </a:xfrm>
        </p:grpSpPr>
        <p:sp>
          <p:nvSpPr>
            <p:cNvPr id="237" name="六边形 22"/>
            <p:cNvSpPr/>
            <p:nvPr/>
          </p:nvSpPr>
          <p:spPr bwMode="auto">
            <a:xfrm>
              <a:off x="5766120" y="5101920"/>
              <a:ext cx="1085760" cy="935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AF92"/>
            </a:solidFill>
            <a:ln w="19050">
              <a:noFill/>
            </a:ln>
            <a:effectLst>
              <a:innerShdw blurRad="76200" dist="63500" dir="13500000">
                <a:srgbClr val="000000">
                  <a:alpha val="4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38" name="文本框 25"/>
            <p:cNvSpPr/>
            <p:nvPr/>
          </p:nvSpPr>
          <p:spPr bwMode="auto">
            <a:xfrm>
              <a:off x="5726880" y="5281200"/>
              <a:ext cx="112176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spc="-1">
                  <a:solidFill>
                    <a:srgbClr val="FFFFFF"/>
                  </a:solidFill>
                  <a:ea typeface="时尚中黑简体"/>
                  <a:sym typeface="Arial"/>
                </a:rPr>
                <a:t>03</a:t>
              </a:r>
              <a:endParaRPr lang="ru-RU" sz="3200" kern="0" spc="-1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49" name="组合 33"/>
          <p:cNvGrpSpPr/>
          <p:nvPr/>
        </p:nvGrpSpPr>
        <p:grpSpPr bwMode="auto">
          <a:xfrm>
            <a:off x="8146161" y="2546811"/>
            <a:ext cx="2894893" cy="397461"/>
            <a:chOff x="7061400" y="2224800"/>
            <a:chExt cx="2891880" cy="396360"/>
          </a:xfrm>
        </p:grpSpPr>
        <p:sp>
          <p:nvSpPr>
            <p:cNvPr id="250" name="任意多边形 31"/>
            <p:cNvSpPr/>
            <p:nvPr/>
          </p:nvSpPr>
          <p:spPr bwMode="auto">
            <a:xfrm flipH="1">
              <a:off x="7131600" y="2292840"/>
              <a:ext cx="2821680" cy="328320"/>
            </a:xfrm>
            <a:custGeom>
              <a:avLst/>
              <a:gdLst>
                <a:gd name="textAreaLeft" fmla="*/ 1800 w 2821680"/>
                <a:gd name="textAreaRight" fmla="*/ 2826720 w 2821680"/>
                <a:gd name="textAreaTop" fmla="*/ 0 h 328320"/>
                <a:gd name="textAreaBottom" fmla="*/ 331560 h 328320"/>
              </a:gdLst>
              <a:ahLst/>
              <a:cxnLst/>
              <a:rect l="textAreaLeft" t="textAreaTop" r="textAreaRight" b="textAreaBottom"/>
              <a:pathLst>
                <a:path w="1054100" h="488950" extrusionOk="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51" name="椭圆 7"/>
            <p:cNvSpPr/>
            <p:nvPr/>
          </p:nvSpPr>
          <p:spPr bwMode="auto">
            <a:xfrm flipH="1">
              <a:off x="7061039" y="2224800"/>
              <a:ext cx="111960" cy="13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grpSp>
        <p:nvGrpSpPr>
          <p:cNvPr id="255" name="组合 35"/>
          <p:cNvGrpSpPr/>
          <p:nvPr/>
        </p:nvGrpSpPr>
        <p:grpSpPr bwMode="auto">
          <a:xfrm>
            <a:off x="8368341" y="3750352"/>
            <a:ext cx="1835390" cy="397461"/>
            <a:chOff x="8365320" y="5178600"/>
            <a:chExt cx="1833480" cy="396360"/>
          </a:xfrm>
        </p:grpSpPr>
        <p:sp>
          <p:nvSpPr>
            <p:cNvPr id="256" name="任意多边形 33"/>
            <p:cNvSpPr/>
            <p:nvPr/>
          </p:nvSpPr>
          <p:spPr bwMode="auto">
            <a:xfrm flipH="1">
              <a:off x="8445600" y="5246640"/>
              <a:ext cx="1752840" cy="328320"/>
            </a:xfrm>
            <a:custGeom>
              <a:avLst/>
              <a:gdLst>
                <a:gd name="textAreaLeft" fmla="*/ -1800 w 1752840"/>
                <a:gd name="textAreaRight" fmla="*/ 1754280 w 1752840"/>
                <a:gd name="textAreaTop" fmla="*/ 0 h 328320"/>
                <a:gd name="textAreaBottom" fmla="*/ 331560 h 328320"/>
              </a:gdLst>
              <a:ahLst/>
              <a:cxnLst/>
              <a:rect l="textAreaLeft" t="textAreaTop" r="textAreaRight" b="textAreaBottom"/>
              <a:pathLst>
                <a:path w="1054100" h="488950" extrusionOk="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57" name="椭圆 9"/>
            <p:cNvSpPr/>
            <p:nvPr/>
          </p:nvSpPr>
          <p:spPr bwMode="auto">
            <a:xfrm flipH="1">
              <a:off x="8364960" y="5178600"/>
              <a:ext cx="129960" cy="13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grpSp>
        <p:nvGrpSpPr>
          <p:cNvPr id="258" name="组合 36"/>
          <p:cNvGrpSpPr/>
          <p:nvPr/>
        </p:nvGrpSpPr>
        <p:grpSpPr bwMode="auto">
          <a:xfrm>
            <a:off x="2650919" y="5658314"/>
            <a:ext cx="2927687" cy="391324"/>
            <a:chOff x="2648160" y="5642640"/>
            <a:chExt cx="2924640" cy="390240"/>
          </a:xfrm>
        </p:grpSpPr>
        <p:sp>
          <p:nvSpPr>
            <p:cNvPr id="259" name="任意多边形 34"/>
            <p:cNvSpPr/>
            <p:nvPr/>
          </p:nvSpPr>
          <p:spPr bwMode="auto">
            <a:xfrm rot="10800000" flipH="1">
              <a:off x="2647800" y="5642640"/>
              <a:ext cx="2821320" cy="328320"/>
            </a:xfrm>
            <a:custGeom>
              <a:avLst/>
              <a:gdLst>
                <a:gd name="textAreaLeft" fmla="*/ -1800 w 2821320"/>
                <a:gd name="textAreaRight" fmla="*/ 2822760 w 2821320"/>
                <a:gd name="textAreaTop" fmla="*/ 0 h 328320"/>
                <a:gd name="textAreaBottom" fmla="*/ 331560 h 328320"/>
              </a:gdLst>
              <a:ahLst/>
              <a:cxnLst/>
              <a:rect l="textAreaLeft" t="textAreaTop" r="textAreaRight" b="textAreaBottom"/>
              <a:pathLst>
                <a:path w="1054100" h="488950" extrusionOk="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60" name="椭圆 10"/>
            <p:cNvSpPr/>
            <p:nvPr/>
          </p:nvSpPr>
          <p:spPr bwMode="auto">
            <a:xfrm rot="10800000" flipH="1">
              <a:off x="5460480" y="5912280"/>
              <a:ext cx="111960" cy="12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2480" rIns="90000" bIns="4248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grpSp>
        <p:nvGrpSpPr>
          <p:cNvPr id="261" name="组合 37"/>
          <p:cNvGrpSpPr/>
          <p:nvPr/>
        </p:nvGrpSpPr>
        <p:grpSpPr bwMode="auto">
          <a:xfrm>
            <a:off x="2607494" y="4402661"/>
            <a:ext cx="1604389" cy="391324"/>
            <a:chOff x="2630160" y="4199400"/>
            <a:chExt cx="1602720" cy="390240"/>
          </a:xfrm>
        </p:grpSpPr>
        <p:sp>
          <p:nvSpPr>
            <p:cNvPr id="262" name="任意多边形 35"/>
            <p:cNvSpPr/>
            <p:nvPr/>
          </p:nvSpPr>
          <p:spPr bwMode="auto">
            <a:xfrm rot="10800000" flipH="1">
              <a:off x="2629800" y="4199400"/>
              <a:ext cx="1499400" cy="328320"/>
            </a:xfrm>
            <a:custGeom>
              <a:avLst/>
              <a:gdLst>
                <a:gd name="textAreaLeft" fmla="*/ -1800 w 1499400"/>
                <a:gd name="textAreaRight" fmla="*/ 1500840 w 1499400"/>
                <a:gd name="textAreaTop" fmla="*/ 0 h 328320"/>
                <a:gd name="textAreaBottom" fmla="*/ 331560 h 328320"/>
              </a:gdLst>
              <a:ahLst/>
              <a:cxnLst/>
              <a:rect l="textAreaLeft" t="textAreaTop" r="textAreaRight" b="textAreaBottom"/>
              <a:pathLst>
                <a:path w="1054100" h="488950" extrusionOk="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63" name="椭圆 11"/>
            <p:cNvSpPr/>
            <p:nvPr/>
          </p:nvSpPr>
          <p:spPr bwMode="auto">
            <a:xfrm rot="10800000" flipH="1">
              <a:off x="4120560" y="4469040"/>
              <a:ext cx="111960" cy="12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2480" rIns="90000" bIns="4248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grpSp>
        <p:nvGrpSpPr>
          <p:cNvPr id="264" name="组合 38"/>
          <p:cNvGrpSpPr/>
          <p:nvPr/>
        </p:nvGrpSpPr>
        <p:grpSpPr bwMode="auto">
          <a:xfrm>
            <a:off x="2632900" y="2759484"/>
            <a:ext cx="1604389" cy="391324"/>
            <a:chOff x="2630160" y="2751840"/>
            <a:chExt cx="1602720" cy="390240"/>
          </a:xfrm>
        </p:grpSpPr>
        <p:sp>
          <p:nvSpPr>
            <p:cNvPr id="265" name="任意多边形 36"/>
            <p:cNvSpPr/>
            <p:nvPr/>
          </p:nvSpPr>
          <p:spPr bwMode="auto">
            <a:xfrm rot="10800000" flipH="1">
              <a:off x="2629800" y="2751840"/>
              <a:ext cx="1499400" cy="328320"/>
            </a:xfrm>
            <a:custGeom>
              <a:avLst/>
              <a:gdLst>
                <a:gd name="textAreaLeft" fmla="*/ -1800 w 1499400"/>
                <a:gd name="textAreaRight" fmla="*/ 1500840 w 1499400"/>
                <a:gd name="textAreaTop" fmla="*/ 0 h 328320"/>
                <a:gd name="textAreaBottom" fmla="*/ 331560 h 328320"/>
              </a:gdLst>
              <a:ahLst/>
              <a:cxnLst/>
              <a:rect l="textAreaLeft" t="textAreaTop" r="textAreaRight" b="textAreaBottom"/>
              <a:pathLst>
                <a:path w="1054100" h="488950" extrusionOk="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  <p:sp>
          <p:nvSpPr>
            <p:cNvPr id="266" name="椭圆 12"/>
            <p:cNvSpPr/>
            <p:nvPr/>
          </p:nvSpPr>
          <p:spPr bwMode="auto">
            <a:xfrm rot="10800000" flipH="1">
              <a:off x="4120560" y="3021480"/>
              <a:ext cx="111960" cy="12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2480" rIns="90000" bIns="42480" anchor="ctr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FFFFFF"/>
                </a:solidFill>
                <a:ea typeface="DejaVu Sans"/>
                <a:sym typeface="Arial"/>
              </a:endParaRPr>
            </a:p>
          </p:txBody>
        </p:sp>
      </p:grpSp>
      <p:sp>
        <p:nvSpPr>
          <p:cNvPr id="267" name="Freeform 5"/>
          <p:cNvSpPr/>
          <p:nvPr/>
        </p:nvSpPr>
        <p:spPr bwMode="auto">
          <a:xfrm>
            <a:off x="1459159" y="1673197"/>
            <a:ext cx="382718" cy="273277"/>
          </a:xfrm>
          <a:custGeom>
            <a:avLst/>
            <a:gdLst>
              <a:gd name="textAreaLeft" fmla="*/ 0 w 382320"/>
              <a:gd name="textAreaRight" fmla="*/ 385560 w 382320"/>
              <a:gd name="textAreaTop" fmla="*/ 0 h 272520"/>
              <a:gd name="textAreaBottom" fmla="*/ 275760 h 272520"/>
            </a:gdLst>
            <a:ahLst/>
            <a:cxnLst/>
            <a:rect l="textAreaLeft" t="textAreaTop" r="textAreaRight" b="textAreaBottom"/>
            <a:pathLst>
              <a:path w="244" h="175" extrusionOk="0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rgbClr val="01ACB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867" tIns="34253" rIns="68867" bIns="34253" numCol="1" spcCol="0" anchor="t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lang="ru-RU" sz="1200" kern="0" spc="-1">
              <a:solidFill>
                <a:srgbClr val="000000"/>
              </a:solidFill>
              <a:ea typeface="DejaVu Sans"/>
              <a:sym typeface="Arial"/>
            </a:endParaRPr>
          </a:p>
        </p:txBody>
      </p:sp>
      <p:sp>
        <p:nvSpPr>
          <p:cNvPr id="268" name="文本框 27"/>
          <p:cNvSpPr/>
          <p:nvPr/>
        </p:nvSpPr>
        <p:spPr bwMode="auto">
          <a:xfrm>
            <a:off x="1853255" y="1434339"/>
            <a:ext cx="3454218" cy="7065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141" tIns="45071" rIns="90141" bIns="45071" anchor="t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Ежегодное</a:t>
            </a:r>
            <a:r>
              <a:rPr lang="en-US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</a:t>
            </a:r>
            <a:r>
              <a:rPr lang="en-US" sz="20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увеличение</a:t>
            </a:r>
            <a:r>
              <a:rPr lang="en-US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</a:t>
            </a:r>
            <a:r>
              <a:rPr lang="en-US" sz="20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не</a:t>
            </a:r>
            <a:r>
              <a:rPr lang="en-US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</a:t>
            </a:r>
            <a:r>
              <a:rPr lang="en-US" sz="20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менее</a:t>
            </a:r>
            <a:r>
              <a:rPr lang="ru-RU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, чем на </a:t>
            </a:r>
            <a:r>
              <a:rPr lang="en-US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</a:t>
            </a:r>
            <a:r>
              <a:rPr lang="ru-RU" sz="2000" kern="0" spc="-1" dirty="0" smtClean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10</a:t>
            </a:r>
            <a:r>
              <a:rPr lang="en-US" sz="2000" kern="0" spc="-1" dirty="0" smtClean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</a:t>
            </a:r>
            <a:r>
              <a:rPr lang="en-US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%</a:t>
            </a:r>
            <a:endParaRPr lang="ru-RU" sz="2000" kern="0" spc="-1" dirty="0">
              <a:solidFill>
                <a:schemeClr val="bg1">
                  <a:lumMod val="10000"/>
                </a:schemeClr>
              </a:solidFill>
              <a:latin typeface="Arial"/>
              <a:sym typeface="Arial"/>
            </a:endParaRPr>
          </a:p>
        </p:txBody>
      </p:sp>
      <p:sp>
        <p:nvSpPr>
          <p:cNvPr id="269" name="文本框 28"/>
          <p:cNvSpPr/>
          <p:nvPr/>
        </p:nvSpPr>
        <p:spPr bwMode="auto">
          <a:xfrm>
            <a:off x="256228" y="2158059"/>
            <a:ext cx="4065751" cy="8627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141" tIns="45071" rIns="90141" bIns="45071" anchor="t">
            <a:spAutoFit/>
          </a:bodyPr>
          <a:lstStyle/>
          <a:p>
            <a:pPr>
              <a:lnSpc>
                <a:spcPts val="1502"/>
              </a:lnSpc>
              <a:buClr>
                <a:srgbClr val="000000"/>
              </a:buClr>
              <a:defRPr/>
            </a:pPr>
            <a:r>
              <a:rPr lang="ru-RU" sz="1000" kern="0" dirty="0">
                <a:solidFill>
                  <a:srgbClr val="FF0000"/>
                </a:solidFill>
                <a:sym typeface="Arial"/>
              </a:rPr>
              <a:t>количества обучающихся по образовательным программам основного общего и среднего общего образования, изучающих математику и естественно-научные предметы углубленно или на профильном уровне</a:t>
            </a:r>
            <a:endParaRPr lang="ru-RU" sz="1000" kern="0" spc="-1" dirty="0">
              <a:solidFill>
                <a:srgbClr val="FF0000"/>
              </a:solidFill>
              <a:latin typeface="Arial"/>
              <a:sym typeface="Arial"/>
            </a:endParaRPr>
          </a:p>
        </p:txBody>
      </p:sp>
      <p:sp>
        <p:nvSpPr>
          <p:cNvPr id="273" name="文本框 29"/>
          <p:cNvSpPr/>
          <p:nvPr/>
        </p:nvSpPr>
        <p:spPr bwMode="auto">
          <a:xfrm>
            <a:off x="1736961" y="3143757"/>
            <a:ext cx="2457037" cy="7065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1" tIns="45071" rIns="90141" bIns="45071" anchor="t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Не</a:t>
            </a:r>
            <a:r>
              <a:rPr lang="en-US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</a:t>
            </a:r>
            <a:r>
              <a:rPr lang="en-US" sz="20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менее</a:t>
            </a:r>
            <a:r>
              <a:rPr lang="en-US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20 </a:t>
            </a:r>
            <a:r>
              <a:rPr lang="en-US" sz="20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человек</a:t>
            </a:r>
            <a:r>
              <a:rPr lang="ru-RU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ежегодно </a:t>
            </a:r>
            <a:endParaRPr lang="ru-RU" sz="2000" kern="0" spc="-1" dirty="0">
              <a:solidFill>
                <a:schemeClr val="bg1">
                  <a:lumMod val="10000"/>
                </a:schemeClr>
              </a:solidFill>
              <a:latin typeface="Arial"/>
              <a:sym typeface="Arial"/>
            </a:endParaRPr>
          </a:p>
        </p:txBody>
      </p:sp>
      <p:sp>
        <p:nvSpPr>
          <p:cNvPr id="274" name="文本框 30"/>
          <p:cNvSpPr/>
          <p:nvPr/>
        </p:nvSpPr>
        <p:spPr bwMode="auto">
          <a:xfrm>
            <a:off x="273245" y="3803855"/>
            <a:ext cx="3979808" cy="863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141" tIns="45071" rIns="90141" bIns="45071" anchor="t">
            <a:spAutoFit/>
          </a:bodyPr>
          <a:lstStyle/>
          <a:p>
            <a:pPr>
              <a:lnSpc>
                <a:spcPts val="1502"/>
              </a:lnSpc>
              <a:buClr>
                <a:srgbClr val="000000"/>
              </a:buClr>
              <a:defRPr/>
            </a:pPr>
            <a:r>
              <a:rPr lang="ru-RU" sz="1000" kern="0" dirty="0">
                <a:solidFill>
                  <a:srgbClr val="000000"/>
                </a:solidFill>
                <a:sym typeface="Arial"/>
              </a:rPr>
              <a:t>повышение квалификации на базе классических, инженерно-технических образовательных организаций высшего образования и научных организаций, в том числе в форме стажировок</a:t>
            </a:r>
            <a:endParaRPr lang="ru-RU" sz="1000" kern="0" spc="-1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grpSp>
        <p:nvGrpSpPr>
          <p:cNvPr id="275" name="组合 40"/>
          <p:cNvGrpSpPr/>
          <p:nvPr/>
        </p:nvGrpSpPr>
        <p:grpSpPr bwMode="auto">
          <a:xfrm>
            <a:off x="803637" y="4751269"/>
            <a:ext cx="297670" cy="336813"/>
            <a:chOff x="1740960" y="4726080"/>
            <a:chExt cx="297360" cy="335880"/>
          </a:xfrm>
        </p:grpSpPr>
        <p:sp>
          <p:nvSpPr>
            <p:cNvPr id="276" name="Freeform 8"/>
            <p:cNvSpPr/>
            <p:nvPr/>
          </p:nvSpPr>
          <p:spPr bwMode="auto">
            <a:xfrm>
              <a:off x="1740960" y="4726080"/>
              <a:ext cx="297360" cy="335880"/>
            </a:xfrm>
            <a:custGeom>
              <a:avLst/>
              <a:gdLst>
                <a:gd name="textAreaLeft" fmla="*/ 0 w 297360"/>
                <a:gd name="textAreaRight" fmla="*/ 300600 w 297360"/>
                <a:gd name="textAreaTop" fmla="*/ 0 h 335880"/>
                <a:gd name="textAreaBottom" fmla="*/ 339120 h 335880"/>
              </a:gdLst>
              <a:ahLst/>
              <a:cxnLst/>
              <a:rect l="textAreaLeft" t="textAreaTop" r="textAreaRight" b="textAreaBottom"/>
              <a:pathLst>
                <a:path w="194" h="219" extrusionOk="0">
                  <a:moveTo>
                    <a:pt x="103" y="26"/>
                  </a:moveTo>
                  <a:cubicBezTo>
                    <a:pt x="103" y="18"/>
                    <a:pt x="103" y="18"/>
                    <a:pt x="103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41" y="29"/>
                    <a:pt x="0" y="71"/>
                    <a:pt x="0" y="122"/>
                  </a:cubicBezTo>
                  <a:cubicBezTo>
                    <a:pt x="0" y="176"/>
                    <a:pt x="44" y="219"/>
                    <a:pt x="97" y="219"/>
                  </a:cubicBezTo>
                  <a:cubicBezTo>
                    <a:pt x="150" y="219"/>
                    <a:pt x="194" y="176"/>
                    <a:pt x="194" y="122"/>
                  </a:cubicBezTo>
                  <a:cubicBezTo>
                    <a:pt x="194" y="71"/>
                    <a:pt x="154" y="29"/>
                    <a:pt x="103" y="26"/>
                  </a:cubicBezTo>
                  <a:close/>
                  <a:moveTo>
                    <a:pt x="158" y="180"/>
                  </a:moveTo>
                  <a:cubicBezTo>
                    <a:pt x="145" y="167"/>
                    <a:pt x="145" y="167"/>
                    <a:pt x="145" y="167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0" y="197"/>
                    <a:pt x="121" y="205"/>
                    <a:pt x="100" y="206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73" y="205"/>
                    <a:pt x="54" y="197"/>
                    <a:pt x="40" y="183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23" y="165"/>
                    <a:pt x="14" y="146"/>
                    <a:pt x="14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99"/>
                    <a:pt x="23" y="80"/>
                    <a:pt x="36" y="65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54" y="48"/>
                    <a:pt x="73" y="40"/>
                    <a:pt x="95" y="39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21" y="40"/>
                    <a:pt x="140" y="48"/>
                    <a:pt x="154" y="62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71" y="80"/>
                    <a:pt x="180" y="99"/>
                    <a:pt x="180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46"/>
                    <a:pt x="171" y="165"/>
                    <a:pt x="158" y="180"/>
                  </a:cubicBezTo>
                  <a:close/>
                </a:path>
              </a:pathLst>
            </a:custGeom>
            <a:solidFill>
              <a:srgbClr val="00AF9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34200" rIns="68760" bIns="34200" numCol="1" spcCol="0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000000"/>
                </a:solidFill>
                <a:ea typeface="DejaVu Sans"/>
                <a:sym typeface="Arial"/>
              </a:endParaRPr>
            </a:p>
          </p:txBody>
        </p:sp>
        <p:sp>
          <p:nvSpPr>
            <p:cNvPr id="277" name="Freeform 12"/>
            <p:cNvSpPr/>
            <p:nvPr/>
          </p:nvSpPr>
          <p:spPr bwMode="auto">
            <a:xfrm>
              <a:off x="1880640" y="4820760"/>
              <a:ext cx="63000" cy="109440"/>
            </a:xfrm>
            <a:custGeom>
              <a:avLst/>
              <a:gdLst>
                <a:gd name="textAreaLeft" fmla="*/ 0 w 63000"/>
                <a:gd name="textAreaRight" fmla="*/ 66240 w 63000"/>
                <a:gd name="textAreaTop" fmla="*/ 0 h 109440"/>
                <a:gd name="textAreaBottom" fmla="*/ 112680 h 109440"/>
              </a:gdLst>
              <a:ahLst/>
              <a:cxnLst/>
              <a:rect l="textAreaLeft" t="textAreaTop" r="textAreaRight" b="textAreaBottom"/>
              <a:pathLst>
                <a:path w="101" h="172" extrusionOk="0">
                  <a:moveTo>
                    <a:pt x="101" y="66"/>
                  </a:moveTo>
                  <a:lnTo>
                    <a:pt x="94" y="59"/>
                  </a:lnTo>
                  <a:lnTo>
                    <a:pt x="21" y="1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1" y="141"/>
                  </a:lnTo>
                  <a:lnTo>
                    <a:pt x="0" y="153"/>
                  </a:lnTo>
                  <a:lnTo>
                    <a:pt x="7" y="163"/>
                  </a:lnTo>
                  <a:lnTo>
                    <a:pt x="11" y="158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21" y="146"/>
                  </a:lnTo>
                  <a:lnTo>
                    <a:pt x="101" y="66"/>
                  </a:lnTo>
                  <a:close/>
                </a:path>
              </a:pathLst>
            </a:custGeom>
            <a:solidFill>
              <a:srgbClr val="00AF9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34200" rIns="68760" bIns="34200" numCol="1" spcCol="0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000000"/>
                </a:solidFill>
                <a:ea typeface="DejaVu Sans"/>
                <a:sym typeface="Arial"/>
              </a:endParaRPr>
            </a:p>
          </p:txBody>
        </p:sp>
      </p:grpSp>
      <p:sp>
        <p:nvSpPr>
          <p:cNvPr id="278" name="文本框 31"/>
          <p:cNvSpPr/>
          <p:nvPr/>
        </p:nvSpPr>
        <p:spPr bwMode="auto">
          <a:xfrm>
            <a:off x="1108144" y="4733518"/>
            <a:ext cx="2954544" cy="3987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141" tIns="45071" rIns="90141" bIns="45071" anchor="t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spc="-1" dirty="0">
                <a:solidFill>
                  <a:srgbClr val="595959"/>
                </a:solidFill>
                <a:ea typeface="时尚中黑简体"/>
                <a:sym typeface="Arial"/>
              </a:rPr>
              <a:t> </a:t>
            </a:r>
            <a:r>
              <a:rPr lang="ru-RU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Увеличена до </a:t>
            </a:r>
            <a:r>
              <a:rPr lang="en-US" sz="2000" kern="0" spc="-1" dirty="0" smtClean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3</a:t>
            </a:r>
            <a:r>
              <a:rPr lang="ru-RU" sz="2000" kern="0" spc="-1" dirty="0" smtClean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0</a:t>
            </a:r>
            <a:r>
              <a:rPr lang="en-US" sz="2000" kern="0" spc="-1" dirty="0" smtClean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</a:t>
            </a:r>
            <a:r>
              <a:rPr lang="en-US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%</a:t>
            </a:r>
            <a:endParaRPr lang="ru-RU" sz="2000" kern="0" spc="-1" dirty="0">
              <a:solidFill>
                <a:schemeClr val="bg1">
                  <a:lumMod val="10000"/>
                </a:schemeClr>
              </a:solidFill>
              <a:latin typeface="Arial"/>
              <a:sym typeface="Arial"/>
            </a:endParaRPr>
          </a:p>
        </p:txBody>
      </p:sp>
      <p:sp>
        <p:nvSpPr>
          <p:cNvPr id="279" name="文本框 32"/>
          <p:cNvSpPr/>
          <p:nvPr/>
        </p:nvSpPr>
        <p:spPr bwMode="auto">
          <a:xfrm>
            <a:off x="1742773" y="5096960"/>
            <a:ext cx="2430370" cy="6699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1" tIns="45071" rIns="90141" bIns="45071" anchor="t">
            <a:spAutoFit/>
          </a:bodyPr>
          <a:lstStyle/>
          <a:p>
            <a:pPr>
              <a:lnSpc>
                <a:spcPts val="1502"/>
              </a:lnSpc>
              <a:buClr>
                <a:srgbClr val="000000"/>
              </a:buClr>
              <a:defRPr/>
            </a:pPr>
            <a:r>
              <a:rPr lang="ru-RU" sz="1000" kern="0" dirty="0">
                <a:solidFill>
                  <a:srgbClr val="000000"/>
                </a:solidFill>
                <a:sym typeface="Arial"/>
              </a:rPr>
              <a:t>доля учителей математики, физики, химии и биологии в возрасте до 35 лет (по сравнению с 2023 годом)</a:t>
            </a:r>
            <a:endParaRPr lang="ru-RU" sz="1000" kern="0" spc="-1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80" name="文本框 33"/>
          <p:cNvSpPr/>
          <p:nvPr/>
        </p:nvSpPr>
        <p:spPr bwMode="auto">
          <a:xfrm>
            <a:off x="9556605" y="1950607"/>
            <a:ext cx="2317571" cy="7065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141" tIns="45071" rIns="90141" bIns="45071" anchor="t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sz="2000" kern="0" spc="-1" dirty="0" smtClean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До 2030 г. увеличена </a:t>
            </a:r>
            <a:r>
              <a:rPr lang="ru-RU" sz="20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до </a:t>
            </a:r>
            <a:r>
              <a:rPr lang="ru-RU" sz="2000" kern="0" spc="-1" dirty="0" smtClean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35</a:t>
            </a:r>
            <a:r>
              <a:rPr lang="en-US" sz="2000" kern="0" spc="-1" dirty="0" smtClean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%</a:t>
            </a:r>
            <a:endParaRPr lang="ru-RU" sz="2000" kern="0" spc="-1" dirty="0">
              <a:solidFill>
                <a:schemeClr val="bg1">
                  <a:lumMod val="10000"/>
                </a:schemeClr>
              </a:solidFill>
              <a:latin typeface="Arial"/>
              <a:sym typeface="Arial"/>
            </a:endParaRPr>
          </a:p>
        </p:txBody>
      </p:sp>
      <p:grpSp>
        <p:nvGrpSpPr>
          <p:cNvPr id="281" name="Group 3"/>
          <p:cNvGrpSpPr/>
          <p:nvPr/>
        </p:nvGrpSpPr>
        <p:grpSpPr bwMode="auto">
          <a:xfrm>
            <a:off x="1420893" y="3323742"/>
            <a:ext cx="339113" cy="294937"/>
            <a:chOff x="9266760" y="2621160"/>
            <a:chExt cx="338760" cy="294120"/>
          </a:xfrm>
        </p:grpSpPr>
        <p:sp>
          <p:nvSpPr>
            <p:cNvPr id="282" name="Freeform 13"/>
            <p:cNvSpPr/>
            <p:nvPr/>
          </p:nvSpPr>
          <p:spPr bwMode="auto">
            <a:xfrm>
              <a:off x="9378720" y="2688120"/>
              <a:ext cx="226800" cy="227160"/>
            </a:xfrm>
            <a:custGeom>
              <a:avLst/>
              <a:gdLst>
                <a:gd name="textAreaLeft" fmla="*/ 0 w 226800"/>
                <a:gd name="textAreaRight" fmla="*/ 230040 w 226800"/>
                <a:gd name="textAreaTop" fmla="*/ 0 h 227160"/>
                <a:gd name="textAreaBottom" fmla="*/ 230400 h 227160"/>
              </a:gdLst>
              <a:ahLst/>
              <a:cxnLst/>
              <a:rect l="textAreaLeft" t="textAreaTop" r="textAreaRight" b="textAreaBottom"/>
              <a:pathLst>
                <a:path w="80" h="80" extrusionOk="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solidFill>
              <a:srgbClr val="FFB8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34200" rIns="68760" bIns="34200" numCol="1" spcCol="0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000000"/>
                </a:solidFill>
                <a:ea typeface="DejaVu Sans"/>
                <a:sym typeface="Arial"/>
              </a:endParaRPr>
            </a:p>
          </p:txBody>
        </p:sp>
        <p:sp>
          <p:nvSpPr>
            <p:cNvPr id="283" name="Freeform 14"/>
            <p:cNvSpPr/>
            <p:nvPr/>
          </p:nvSpPr>
          <p:spPr bwMode="auto">
            <a:xfrm>
              <a:off x="9266760" y="2621160"/>
              <a:ext cx="146160" cy="144000"/>
            </a:xfrm>
            <a:custGeom>
              <a:avLst/>
              <a:gdLst>
                <a:gd name="textAreaLeft" fmla="*/ 0 w 146160"/>
                <a:gd name="textAreaRight" fmla="*/ 149400 w 146160"/>
                <a:gd name="textAreaTop" fmla="*/ 0 h 144000"/>
                <a:gd name="textAreaBottom" fmla="*/ 147240 h 144000"/>
              </a:gdLst>
              <a:ahLst/>
              <a:cxnLst/>
              <a:rect l="textAreaLeft" t="textAreaTop" r="textAreaRight" b="textAreaBottom"/>
              <a:pathLst>
                <a:path w="52" h="51" extrusionOk="0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solidFill>
              <a:srgbClr val="FFB8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34200" rIns="68760" bIns="34200" numCol="1" spcCol="0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000000"/>
                </a:solidFill>
                <a:ea typeface="DejaVu Sans"/>
                <a:sym typeface="Arial"/>
              </a:endParaRPr>
            </a:p>
          </p:txBody>
        </p:sp>
        <p:sp>
          <p:nvSpPr>
            <p:cNvPr id="284" name="Freeform 18"/>
            <p:cNvSpPr/>
            <p:nvPr/>
          </p:nvSpPr>
          <p:spPr bwMode="auto">
            <a:xfrm>
              <a:off x="9269280" y="2768760"/>
              <a:ext cx="109080" cy="112320"/>
            </a:xfrm>
            <a:custGeom>
              <a:avLst/>
              <a:gdLst>
                <a:gd name="textAreaLeft" fmla="*/ 0 w 109080"/>
                <a:gd name="textAreaRight" fmla="*/ 112320 w 109080"/>
                <a:gd name="textAreaTop" fmla="*/ 0 h 112320"/>
                <a:gd name="textAreaBottom" fmla="*/ 115560 h 112320"/>
              </a:gdLst>
              <a:ahLst/>
              <a:cxnLst/>
              <a:rect l="textAreaLeft" t="textAreaTop" r="textAreaRight" b="textAreaBottom"/>
              <a:pathLst>
                <a:path w="39" h="40" extrusionOk="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solidFill>
              <a:srgbClr val="FFB8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34200" rIns="68760" bIns="34200" numCol="1" spcCol="0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000000"/>
                </a:solidFill>
                <a:ea typeface="DejaVu Sans"/>
                <a:sym typeface="Arial"/>
              </a:endParaRPr>
            </a:p>
          </p:txBody>
        </p:sp>
      </p:grpSp>
      <p:sp>
        <p:nvSpPr>
          <p:cNvPr id="285" name="文本框 34"/>
          <p:cNvSpPr/>
          <p:nvPr/>
        </p:nvSpPr>
        <p:spPr bwMode="auto">
          <a:xfrm>
            <a:off x="9318937" y="2973558"/>
            <a:ext cx="2751103" cy="6681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1" tIns="45071" rIns="90141" bIns="45071" anchor="t">
            <a:spAutoFit/>
          </a:bodyPr>
          <a:lstStyle/>
          <a:p>
            <a:pPr>
              <a:lnSpc>
                <a:spcPts val="1502"/>
              </a:lnSpc>
              <a:buClr>
                <a:srgbClr val="000000"/>
              </a:buClr>
              <a:defRPr/>
            </a:pPr>
            <a:r>
              <a:rPr lang="en-US" sz="1000" kern="0" spc="-1" dirty="0" err="1">
                <a:solidFill>
                  <a:srgbClr val="FF0000"/>
                </a:solidFill>
                <a:ea typeface="微软雅黑"/>
                <a:sym typeface="Arial"/>
              </a:rPr>
              <a:t>доля</a:t>
            </a:r>
            <a:r>
              <a:rPr lang="en-US" sz="1000" kern="0" spc="-1" dirty="0">
                <a:solidFill>
                  <a:srgbClr val="FF0000"/>
                </a:solidFill>
                <a:ea typeface="微软雅黑"/>
                <a:sym typeface="Arial"/>
              </a:rPr>
              <a:t> </a:t>
            </a:r>
            <a:r>
              <a:rPr lang="en-US" sz="1000" kern="0" spc="-1" dirty="0" err="1">
                <a:solidFill>
                  <a:srgbClr val="FF0000"/>
                </a:solidFill>
                <a:ea typeface="微软雅黑"/>
                <a:sym typeface="Arial"/>
              </a:rPr>
              <a:t>выбравших</a:t>
            </a:r>
            <a:r>
              <a:rPr lang="en-US" sz="1000" kern="0" spc="-1" dirty="0">
                <a:solidFill>
                  <a:srgbClr val="FF0000"/>
                </a:solidFill>
                <a:ea typeface="微软雅黑"/>
                <a:sym typeface="Arial"/>
              </a:rPr>
              <a:t> </a:t>
            </a:r>
            <a:r>
              <a:rPr lang="en-US" sz="1000" kern="0" spc="-1" dirty="0" err="1">
                <a:solidFill>
                  <a:srgbClr val="FF0000"/>
                </a:solidFill>
                <a:ea typeface="微软雅黑"/>
                <a:sym typeface="Arial"/>
              </a:rPr>
              <a:t>единый</a:t>
            </a:r>
            <a:r>
              <a:rPr lang="en-US" sz="1000" kern="0" spc="-1" dirty="0">
                <a:solidFill>
                  <a:srgbClr val="FF0000"/>
                </a:solidFill>
                <a:ea typeface="微软雅黑"/>
                <a:sym typeface="Arial"/>
              </a:rPr>
              <a:t> </a:t>
            </a:r>
            <a:r>
              <a:rPr lang="en-US" sz="1000" kern="0" spc="-1" dirty="0" err="1">
                <a:solidFill>
                  <a:srgbClr val="FF0000"/>
                </a:solidFill>
                <a:ea typeface="微软雅黑"/>
                <a:sym typeface="Arial"/>
              </a:rPr>
              <a:t>государственный</a:t>
            </a:r>
            <a:r>
              <a:rPr lang="en-US" sz="1000" kern="0" spc="-1" dirty="0">
                <a:solidFill>
                  <a:srgbClr val="FF0000"/>
                </a:solidFill>
                <a:ea typeface="微软雅黑"/>
                <a:sym typeface="Arial"/>
              </a:rPr>
              <a:t> </a:t>
            </a:r>
            <a:r>
              <a:rPr lang="en-US" sz="1000" kern="0" spc="-1" dirty="0" err="1">
                <a:solidFill>
                  <a:srgbClr val="FF0000"/>
                </a:solidFill>
                <a:ea typeface="微软雅黑"/>
                <a:sym typeface="Arial"/>
              </a:rPr>
              <a:t>экзамен</a:t>
            </a:r>
            <a:r>
              <a:rPr lang="en-US" sz="1000" kern="0" spc="-1" dirty="0">
                <a:solidFill>
                  <a:srgbClr val="FF0000"/>
                </a:solidFill>
                <a:ea typeface="微软雅黑"/>
                <a:sym typeface="Arial"/>
              </a:rPr>
              <a:t> </a:t>
            </a:r>
            <a:r>
              <a:rPr lang="en-US" sz="1000" kern="0" spc="-1" dirty="0" err="1">
                <a:solidFill>
                  <a:srgbClr val="FF0000"/>
                </a:solidFill>
                <a:ea typeface="微软雅黑"/>
                <a:sym typeface="Arial"/>
              </a:rPr>
              <a:t>по</a:t>
            </a:r>
            <a:r>
              <a:rPr lang="en-US" sz="1000" kern="0" spc="-1" dirty="0">
                <a:solidFill>
                  <a:srgbClr val="FF0000"/>
                </a:solidFill>
                <a:ea typeface="微软雅黑"/>
                <a:sym typeface="Arial"/>
              </a:rPr>
              <a:t> </a:t>
            </a:r>
            <a:r>
              <a:rPr lang="en-US" sz="1000" kern="0" spc="-1" dirty="0" err="1" smtClean="0">
                <a:solidFill>
                  <a:srgbClr val="FF0000"/>
                </a:solidFill>
                <a:ea typeface="微软雅黑"/>
                <a:sym typeface="Arial"/>
              </a:rPr>
              <a:t>физике</a:t>
            </a:r>
            <a:r>
              <a:rPr lang="en-US" sz="1000" kern="0" spc="-1" dirty="0">
                <a:solidFill>
                  <a:srgbClr val="FF0000"/>
                </a:solidFill>
                <a:ea typeface="微软雅黑"/>
                <a:sym typeface="Arial"/>
              </a:rPr>
              <a:t>, </a:t>
            </a:r>
            <a:r>
              <a:rPr lang="en-US" sz="1000" kern="0" spc="-1" dirty="0" err="1">
                <a:solidFill>
                  <a:srgbClr val="FF0000"/>
                </a:solidFill>
                <a:ea typeface="微软雅黑"/>
                <a:sym typeface="Arial"/>
              </a:rPr>
              <a:t>химии</a:t>
            </a:r>
            <a:r>
              <a:rPr lang="en-US" sz="1000" kern="0" spc="-1" dirty="0">
                <a:solidFill>
                  <a:srgbClr val="FF0000"/>
                </a:solidFill>
                <a:ea typeface="微软雅黑"/>
                <a:sym typeface="Arial"/>
              </a:rPr>
              <a:t>, </a:t>
            </a:r>
            <a:r>
              <a:rPr lang="en-US" sz="1000" kern="0" spc="-1" dirty="0" err="1">
                <a:solidFill>
                  <a:srgbClr val="FF0000"/>
                </a:solidFill>
                <a:ea typeface="微软雅黑"/>
                <a:sym typeface="Arial"/>
              </a:rPr>
              <a:t>биологии</a:t>
            </a:r>
            <a:r>
              <a:rPr lang="en-US" sz="1000" kern="0" spc="-1" dirty="0" smtClean="0">
                <a:solidFill>
                  <a:srgbClr val="FF0000"/>
                </a:solidFill>
                <a:ea typeface="微软雅黑"/>
                <a:sym typeface="Arial"/>
              </a:rPr>
              <a:t>,</a:t>
            </a:r>
            <a:r>
              <a:rPr lang="ru-RU" sz="1000" kern="0" spc="-1" dirty="0" smtClean="0">
                <a:solidFill>
                  <a:srgbClr val="FF0000"/>
                </a:solidFill>
                <a:ea typeface="微软雅黑"/>
                <a:sym typeface="Arial"/>
              </a:rPr>
              <a:t> профильной математике, информатике</a:t>
            </a:r>
            <a:endParaRPr lang="ru-RU" sz="1000" kern="0" spc="-1" dirty="0">
              <a:solidFill>
                <a:srgbClr val="FF0000"/>
              </a:solidFill>
              <a:latin typeface="Arial"/>
              <a:sym typeface="Arial"/>
            </a:endParaRPr>
          </a:p>
        </p:txBody>
      </p:sp>
      <p:sp>
        <p:nvSpPr>
          <p:cNvPr id="287" name="Freeform 22"/>
          <p:cNvSpPr/>
          <p:nvPr/>
        </p:nvSpPr>
        <p:spPr bwMode="auto">
          <a:xfrm>
            <a:off x="8791340" y="4392851"/>
            <a:ext cx="335509" cy="249812"/>
          </a:xfrm>
          <a:custGeom>
            <a:avLst/>
            <a:gdLst>
              <a:gd name="textAreaLeft" fmla="*/ 0 w 335160"/>
              <a:gd name="textAreaRight" fmla="*/ 338400 w 335160"/>
              <a:gd name="textAreaTop" fmla="*/ 0 h 249120"/>
              <a:gd name="textAreaBottom" fmla="*/ 252360 h 249120"/>
            </a:gdLst>
            <a:ahLst/>
            <a:cxnLst/>
            <a:rect l="textAreaLeft" t="textAreaTop" r="textAreaRight" b="textAreaBottom"/>
            <a:pathLst>
              <a:path w="112" h="83" extrusionOk="0">
                <a:moveTo>
                  <a:pt x="82" y="53"/>
                </a:moveTo>
                <a:cubicBezTo>
                  <a:pt x="82" y="44"/>
                  <a:pt x="90" y="36"/>
                  <a:pt x="99" y="36"/>
                </a:cubicBezTo>
                <a:cubicBezTo>
                  <a:pt x="100" y="36"/>
                  <a:pt x="102" y="37"/>
                  <a:pt x="104" y="37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7"/>
                  <a:pt x="99" y="12"/>
                  <a:pt x="92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8" y="5"/>
                  <a:pt x="43" y="0"/>
                  <a:pt x="3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0"/>
                  <a:pt x="4" y="2"/>
                  <a:pt x="2" y="6"/>
                </a:cubicBezTo>
                <a:cubicBezTo>
                  <a:pt x="1" y="8"/>
                  <a:pt x="0" y="1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8"/>
                  <a:pt x="5" y="83"/>
                  <a:pt x="1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9" y="83"/>
                  <a:pt x="104" y="78"/>
                  <a:pt x="104" y="71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2" y="69"/>
                  <a:pt x="100" y="69"/>
                  <a:pt x="99" y="69"/>
                </a:cubicBezTo>
                <a:cubicBezTo>
                  <a:pt x="90" y="69"/>
                  <a:pt x="82" y="62"/>
                  <a:pt x="82" y="53"/>
                </a:cubicBezTo>
                <a:close/>
                <a:moveTo>
                  <a:pt x="104" y="40"/>
                </a:moveTo>
                <a:cubicBezTo>
                  <a:pt x="102" y="40"/>
                  <a:pt x="101" y="39"/>
                  <a:pt x="99" y="39"/>
                </a:cubicBezTo>
                <a:cubicBezTo>
                  <a:pt x="91" y="39"/>
                  <a:pt x="85" y="45"/>
                  <a:pt x="85" y="53"/>
                </a:cubicBezTo>
                <a:cubicBezTo>
                  <a:pt x="85" y="60"/>
                  <a:pt x="91" y="66"/>
                  <a:pt x="99" y="66"/>
                </a:cubicBezTo>
                <a:cubicBezTo>
                  <a:pt x="101" y="66"/>
                  <a:pt x="102" y="66"/>
                  <a:pt x="104" y="65"/>
                </a:cubicBezTo>
                <a:cubicBezTo>
                  <a:pt x="109" y="63"/>
                  <a:pt x="112" y="59"/>
                  <a:pt x="112" y="53"/>
                </a:cubicBezTo>
                <a:cubicBezTo>
                  <a:pt x="112" y="47"/>
                  <a:pt x="109" y="42"/>
                  <a:pt x="104" y="40"/>
                </a:cubicBezTo>
                <a:close/>
                <a:moveTo>
                  <a:pt x="104" y="56"/>
                </a:moveTo>
                <a:cubicBezTo>
                  <a:pt x="99" y="63"/>
                  <a:pt x="99" y="63"/>
                  <a:pt x="99" y="63"/>
                </a:cubicBezTo>
                <a:cubicBezTo>
                  <a:pt x="99" y="63"/>
                  <a:pt x="99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7" y="64"/>
                  <a:pt x="97" y="63"/>
                  <a:pt x="97" y="6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8" y="59"/>
                  <a:pt x="98" y="59"/>
                  <a:pt x="98" y="5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8" y="44"/>
                  <a:pt x="109" y="45"/>
                </a:cubicBezTo>
                <a:cubicBezTo>
                  <a:pt x="110" y="45"/>
                  <a:pt x="110" y="46"/>
                  <a:pt x="110" y="47"/>
                </a:cubicBezTo>
                <a:lnTo>
                  <a:pt x="104" y="56"/>
                </a:lnTo>
                <a:close/>
              </a:path>
            </a:pathLst>
          </a:custGeom>
          <a:solidFill>
            <a:srgbClr val="663A7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867" tIns="34253" rIns="68867" bIns="34253" numCol="1" spcCol="0" anchor="t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lang="ru-RU" sz="1200" kern="0" spc="-1">
              <a:solidFill>
                <a:srgbClr val="000000"/>
              </a:solidFill>
              <a:ea typeface="DejaVu Sans"/>
              <a:sym typeface="Arial"/>
            </a:endParaRPr>
          </a:p>
        </p:txBody>
      </p:sp>
      <p:sp>
        <p:nvSpPr>
          <p:cNvPr id="289" name="文本框 37"/>
          <p:cNvSpPr/>
          <p:nvPr/>
        </p:nvSpPr>
        <p:spPr bwMode="auto">
          <a:xfrm>
            <a:off x="9126849" y="4128094"/>
            <a:ext cx="3077851" cy="645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141" tIns="45071" rIns="90141" bIns="45071" anchor="t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8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Не</a:t>
            </a:r>
            <a:r>
              <a:rPr lang="en-US" sz="18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</a:t>
            </a:r>
            <a:r>
              <a:rPr lang="en-US" sz="18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менее</a:t>
            </a:r>
            <a:r>
              <a:rPr lang="ru-RU" sz="18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,</a:t>
            </a:r>
            <a:r>
              <a:rPr lang="en-US" sz="18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</a:t>
            </a:r>
            <a:r>
              <a:rPr lang="en-US" sz="18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чем</a:t>
            </a:r>
            <a:r>
              <a:rPr lang="en-US" sz="18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в 3 </a:t>
            </a:r>
            <a:r>
              <a:rPr lang="en-US" sz="1800" kern="0" spc="-1" dirty="0" err="1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раза</a:t>
            </a:r>
            <a:r>
              <a:rPr lang="ru-RU" sz="1800" kern="0" spc="-1" dirty="0">
                <a:solidFill>
                  <a:schemeClr val="bg1">
                    <a:lumMod val="10000"/>
                  </a:schemeClr>
                </a:solidFill>
                <a:ea typeface="时尚中黑简体"/>
                <a:sym typeface="Arial"/>
              </a:rPr>
              <a:t> по сравнению с 2024 годом</a:t>
            </a:r>
            <a:endParaRPr lang="ru-RU" sz="1800" kern="0" spc="-1" dirty="0">
              <a:solidFill>
                <a:schemeClr val="bg1">
                  <a:lumMod val="10000"/>
                </a:schemeClr>
              </a:solidFill>
              <a:latin typeface="Arial"/>
              <a:sym typeface="Arial"/>
            </a:endParaRPr>
          </a:p>
        </p:txBody>
      </p:sp>
      <p:grpSp>
        <p:nvGrpSpPr>
          <p:cNvPr id="290" name="Group 4"/>
          <p:cNvGrpSpPr/>
          <p:nvPr/>
        </p:nvGrpSpPr>
        <p:grpSpPr bwMode="auto">
          <a:xfrm>
            <a:off x="8983104" y="3109369"/>
            <a:ext cx="237127" cy="350170"/>
            <a:chOff x="9276840" y="5513039"/>
            <a:chExt cx="236880" cy="349200"/>
          </a:xfrm>
        </p:grpSpPr>
        <p:sp>
          <p:nvSpPr>
            <p:cNvPr id="291" name="Freeform 23"/>
            <p:cNvSpPr/>
            <p:nvPr/>
          </p:nvSpPr>
          <p:spPr bwMode="auto">
            <a:xfrm>
              <a:off x="9276840" y="5699160"/>
              <a:ext cx="236880" cy="163080"/>
            </a:xfrm>
            <a:custGeom>
              <a:avLst/>
              <a:gdLst>
                <a:gd name="textAreaLeft" fmla="*/ 0 w 236880"/>
                <a:gd name="textAreaRight" fmla="*/ 240120 w 236880"/>
                <a:gd name="textAreaTop" fmla="*/ 0 h 163080"/>
                <a:gd name="textAreaBottom" fmla="*/ 166320 h 163080"/>
              </a:gdLst>
              <a:ahLst/>
              <a:cxnLst/>
              <a:rect l="textAreaLeft" t="textAreaTop" r="textAreaRight" b="textAreaBottom"/>
              <a:pathLst>
                <a:path w="97" h="68" extrusionOk="0">
                  <a:moveTo>
                    <a:pt x="78" y="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8"/>
                    <a:pt x="0" y="23"/>
                    <a:pt x="0" y="3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3" y="61"/>
                    <a:pt x="30" y="68"/>
                    <a:pt x="49" y="68"/>
                  </a:cubicBezTo>
                  <a:cubicBezTo>
                    <a:pt x="67" y="68"/>
                    <a:pt x="84" y="61"/>
                    <a:pt x="97" y="5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23"/>
                    <a:pt x="90" y="9"/>
                    <a:pt x="78" y="0"/>
                  </a:cubicBezTo>
                  <a:close/>
                </a:path>
              </a:pathLst>
            </a:custGeom>
            <a:solidFill>
              <a:srgbClr val="C658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34200" rIns="68760" bIns="34200" numCol="1" spcCol="0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000000"/>
                </a:solidFill>
                <a:ea typeface="DejaVu Sans"/>
                <a:sym typeface="Arial"/>
              </a:endParaRPr>
            </a:p>
          </p:txBody>
        </p:sp>
        <p:sp>
          <p:nvSpPr>
            <p:cNvPr id="292" name="Freeform 24"/>
            <p:cNvSpPr/>
            <p:nvPr/>
          </p:nvSpPr>
          <p:spPr bwMode="auto">
            <a:xfrm>
              <a:off x="9378360" y="5721480"/>
              <a:ext cx="36720" cy="104400"/>
            </a:xfrm>
            <a:custGeom>
              <a:avLst/>
              <a:gdLst>
                <a:gd name="textAreaLeft" fmla="*/ 0 w 36720"/>
                <a:gd name="textAreaRight" fmla="*/ 39960 w 36720"/>
                <a:gd name="textAreaTop" fmla="*/ 0 h 104400"/>
                <a:gd name="textAreaBottom" fmla="*/ 107640 h 104400"/>
              </a:gdLst>
              <a:ahLst/>
              <a:cxnLst/>
              <a:rect l="textAreaLeft" t="textAreaTop" r="textAreaRight" b="textAreaBottom"/>
              <a:pathLst>
                <a:path w="16" h="44" extrusionOk="0">
                  <a:moveTo>
                    <a:pt x="0" y="0"/>
                  </a:moveTo>
                  <a:cubicBezTo>
                    <a:pt x="0" y="3"/>
                    <a:pt x="1" y="5"/>
                    <a:pt x="3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5"/>
                    <a:pt x="15" y="3"/>
                    <a:pt x="16" y="0"/>
                  </a:cubicBezTo>
                  <a:cubicBezTo>
                    <a:pt x="13" y="1"/>
                    <a:pt x="10" y="1"/>
                    <a:pt x="8" y="1"/>
                  </a:cubicBezTo>
                  <a:cubicBezTo>
                    <a:pt x="5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658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34200" rIns="68760" bIns="34200" numCol="1" spcCol="0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000000"/>
                </a:solidFill>
                <a:ea typeface="DejaVu Sans"/>
                <a:sym typeface="Arial"/>
              </a:endParaRPr>
            </a:p>
          </p:txBody>
        </p:sp>
        <p:sp>
          <p:nvSpPr>
            <p:cNvPr id="293" name="Freeform 25"/>
            <p:cNvSpPr/>
            <p:nvPr/>
          </p:nvSpPr>
          <p:spPr bwMode="auto">
            <a:xfrm>
              <a:off x="9324720" y="5596560"/>
              <a:ext cx="145080" cy="121680"/>
            </a:xfrm>
            <a:custGeom>
              <a:avLst/>
              <a:gdLst>
                <a:gd name="textAreaLeft" fmla="*/ 0 w 145080"/>
                <a:gd name="textAreaRight" fmla="*/ 148320 w 145080"/>
                <a:gd name="textAreaTop" fmla="*/ 0 h 121680"/>
                <a:gd name="textAreaBottom" fmla="*/ 124920 h 121680"/>
              </a:gdLst>
              <a:ahLst/>
              <a:cxnLst/>
              <a:rect l="textAreaLeft" t="textAreaTop" r="textAreaRight" b="textAreaBottom"/>
              <a:pathLst>
                <a:path w="60" h="51" extrusionOk="0">
                  <a:moveTo>
                    <a:pt x="30" y="5"/>
                  </a:moveTo>
                  <a:cubicBezTo>
                    <a:pt x="22" y="5"/>
                    <a:pt x="15" y="3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6"/>
                    <a:pt x="9" y="47"/>
                    <a:pt x="22" y="50"/>
                  </a:cubicBezTo>
                  <a:cubicBezTo>
                    <a:pt x="24" y="51"/>
                    <a:pt x="27" y="51"/>
                    <a:pt x="30" y="51"/>
                  </a:cubicBezTo>
                  <a:cubicBezTo>
                    <a:pt x="32" y="51"/>
                    <a:pt x="35" y="51"/>
                    <a:pt x="38" y="50"/>
                  </a:cubicBezTo>
                  <a:cubicBezTo>
                    <a:pt x="50" y="47"/>
                    <a:pt x="60" y="36"/>
                    <a:pt x="60" y="2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3"/>
                    <a:pt x="38" y="5"/>
                    <a:pt x="30" y="5"/>
                  </a:cubicBezTo>
                  <a:close/>
                </a:path>
              </a:pathLst>
            </a:custGeom>
            <a:solidFill>
              <a:srgbClr val="C658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34200" rIns="68760" bIns="34200" numCol="1" spcCol="0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000000"/>
                </a:solidFill>
                <a:ea typeface="DejaVu Sans"/>
                <a:sym typeface="Arial"/>
              </a:endParaRPr>
            </a:p>
          </p:txBody>
        </p:sp>
        <p:sp>
          <p:nvSpPr>
            <p:cNvPr id="294" name="Freeform 26"/>
            <p:cNvSpPr/>
            <p:nvPr/>
          </p:nvSpPr>
          <p:spPr bwMode="auto">
            <a:xfrm>
              <a:off x="9317160" y="5513039"/>
              <a:ext cx="162360" cy="84960"/>
            </a:xfrm>
            <a:custGeom>
              <a:avLst/>
              <a:gdLst>
                <a:gd name="textAreaLeft" fmla="*/ 0 w 162360"/>
                <a:gd name="textAreaRight" fmla="*/ 165600 w 162360"/>
                <a:gd name="textAreaTop" fmla="*/ 0 h 84960"/>
                <a:gd name="textAreaBottom" fmla="*/ 88200 h 84960"/>
              </a:gdLst>
              <a:ahLst/>
              <a:cxnLst/>
              <a:rect l="textAreaLeft" t="textAreaTop" r="textAreaRight" b="textAreaBottom"/>
              <a:pathLst>
                <a:path w="67" h="36" extrusionOk="0">
                  <a:moveTo>
                    <a:pt x="33" y="0"/>
                  </a:moveTo>
                  <a:cubicBezTo>
                    <a:pt x="15" y="0"/>
                    <a:pt x="1" y="14"/>
                    <a:pt x="0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8" y="34"/>
                    <a:pt x="25" y="36"/>
                    <a:pt x="33" y="36"/>
                  </a:cubicBezTo>
                  <a:cubicBezTo>
                    <a:pt x="42" y="36"/>
                    <a:pt x="49" y="34"/>
                    <a:pt x="51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6" y="14"/>
                    <a:pt x="51" y="0"/>
                    <a:pt x="33" y="0"/>
                  </a:cubicBezTo>
                  <a:close/>
                  <a:moveTo>
                    <a:pt x="33" y="26"/>
                  </a:moveTo>
                  <a:cubicBezTo>
                    <a:pt x="30" y="26"/>
                    <a:pt x="27" y="24"/>
                    <a:pt x="27" y="20"/>
                  </a:cubicBezTo>
                  <a:cubicBezTo>
                    <a:pt x="27" y="17"/>
                    <a:pt x="30" y="14"/>
                    <a:pt x="33" y="14"/>
                  </a:cubicBezTo>
                  <a:cubicBezTo>
                    <a:pt x="37" y="14"/>
                    <a:pt x="40" y="17"/>
                    <a:pt x="40" y="20"/>
                  </a:cubicBezTo>
                  <a:cubicBezTo>
                    <a:pt x="40" y="24"/>
                    <a:pt x="37" y="26"/>
                    <a:pt x="33" y="26"/>
                  </a:cubicBezTo>
                  <a:close/>
                </a:path>
              </a:pathLst>
            </a:custGeom>
            <a:solidFill>
              <a:srgbClr val="C658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34200" rIns="68760" bIns="34200" numCol="1" spcCol="0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ru-RU" sz="1200" kern="0" spc="-1">
                <a:solidFill>
                  <a:srgbClr val="000000"/>
                </a:solidFill>
                <a:ea typeface="DejaVu Sans"/>
                <a:sym typeface="Arial"/>
              </a:endParaRPr>
            </a:p>
          </p:txBody>
        </p:sp>
      </p:grpSp>
      <p:sp>
        <p:nvSpPr>
          <p:cNvPr id="295" name="文本框 38"/>
          <p:cNvSpPr/>
          <p:nvPr/>
        </p:nvSpPr>
        <p:spPr bwMode="auto">
          <a:xfrm>
            <a:off x="9474439" y="4793986"/>
            <a:ext cx="2440099" cy="4757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1" tIns="45071" rIns="90141" bIns="45071" anchor="t">
            <a:spAutoFit/>
          </a:bodyPr>
          <a:lstStyle/>
          <a:p>
            <a:pPr>
              <a:lnSpc>
                <a:spcPts val="1502"/>
              </a:lnSpc>
              <a:buClr>
                <a:srgbClr val="000000"/>
              </a:buClr>
              <a:defRPr/>
            </a:pPr>
            <a:r>
              <a:rPr lang="ru-RU" sz="1000" kern="0" spc="-1" dirty="0" smtClean="0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увеличено </a:t>
            </a:r>
            <a:r>
              <a:rPr lang="en-US" sz="1000" kern="0" spc="-1" dirty="0" err="1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количество</a:t>
            </a:r>
            <a:r>
              <a:rPr lang="en-US" sz="1000" kern="0" spc="-1" dirty="0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 </a:t>
            </a:r>
            <a:r>
              <a:rPr lang="en-US" sz="1000" kern="0" spc="-1" dirty="0" err="1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договоров</a:t>
            </a:r>
            <a:r>
              <a:rPr lang="en-US" sz="1000" kern="0" spc="-1" dirty="0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 о </a:t>
            </a:r>
            <a:r>
              <a:rPr lang="en-US" sz="1000" kern="0" spc="-1" dirty="0" err="1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целевом</a:t>
            </a:r>
            <a:r>
              <a:rPr lang="en-US" sz="1000" kern="0" spc="-1" dirty="0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 </a:t>
            </a:r>
            <a:r>
              <a:rPr lang="en-US" sz="1000" kern="0" spc="-1" dirty="0" err="1">
                <a:solidFill>
                  <a:schemeClr val="bg1">
                    <a:lumMod val="10000"/>
                  </a:schemeClr>
                </a:solidFill>
                <a:ea typeface="微软雅黑"/>
                <a:sym typeface="Arial"/>
              </a:rPr>
              <a:t>обучении</a:t>
            </a:r>
            <a:endParaRPr lang="ru-RU" sz="1000" kern="0" spc="-1" dirty="0">
              <a:solidFill>
                <a:schemeClr val="bg1">
                  <a:lumMod val="10000"/>
                </a:schemeClr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8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118" y="3246601"/>
            <a:ext cx="9030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Кто читал региональный план?</a:t>
            </a:r>
          </a:p>
          <a:p>
            <a:pPr algn="ctr"/>
            <a:r>
              <a:rPr lang="ru-RU" dirty="0" smtClean="0"/>
              <a:t>Изучали ли вы на ШМО или ММО муниципальный план?</a:t>
            </a:r>
          </a:p>
          <a:p>
            <a:pPr algn="ctr"/>
            <a:r>
              <a:rPr lang="ru-RU" dirty="0" smtClean="0"/>
              <a:t>Как планы были адаптированы к условиям конкретных школ?</a:t>
            </a:r>
          </a:p>
          <a:p>
            <a:pPr algn="ctr"/>
            <a:r>
              <a:rPr lang="ru-RU" dirty="0" smtClean="0"/>
              <a:t>Что делает руководитель ММО?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29942" y="198986"/>
            <a:ext cx="7041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/>
              </a:rPr>
              <a:t>Составлены КП во всех районах края, проведена их экспертиза</a:t>
            </a:r>
            <a:endParaRPr lang="ru-RU" sz="20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694" y="760727"/>
            <a:ext cx="118093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kern="0" dirty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Основные недостатки планов</a:t>
            </a:r>
            <a:endParaRPr lang="ru-RU" sz="1600" kern="1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kern="0" dirty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Перекос в сторону муниципальных мероприятий </a:t>
            </a:r>
            <a:r>
              <a:rPr lang="ru-RU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1600" kern="0" dirty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недостаточном использовании ресурсов региона.</a:t>
            </a:r>
            <a:endParaRPr lang="ru-RU" sz="1600" kern="1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kern="0" dirty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Доминирование краевых мероприятий без адаптации к местным </a:t>
            </a:r>
            <a:r>
              <a:rPr lang="ru-RU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условиям.</a:t>
            </a:r>
            <a:endParaRPr lang="ru-RU" sz="1600" kern="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kern="0" dirty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en-US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Пробелы </a:t>
            </a:r>
            <a:r>
              <a:rPr lang="ru-RU" sz="1600" kern="0" dirty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содержании (несоответствие критериям)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4. </a:t>
            </a:r>
            <a:r>
              <a:rPr lang="en-US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Формальный подход к разработке плана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600" kern="0" dirty="0" smtClean="0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Отсутствие </a:t>
            </a:r>
            <a:r>
              <a:rPr lang="ru-RU" sz="1600" dirty="0" smtClean="0">
                <a:solidFill>
                  <a:srgbClr val="0F1115"/>
                </a:solidFill>
                <a:latin typeface="Times New Roman"/>
                <a:ea typeface="Times New Roman"/>
              </a:rPr>
              <a:t>системы </a:t>
            </a:r>
            <a:r>
              <a:rPr lang="ru-RU" sz="1600" dirty="0">
                <a:solidFill>
                  <a:srgbClr val="0F1115"/>
                </a:solidFill>
                <a:latin typeface="Times New Roman"/>
                <a:ea typeface="Times New Roman"/>
              </a:rPr>
              <a:t>мониторинга эффективности </a:t>
            </a:r>
            <a:r>
              <a:rPr lang="ru-RU" sz="1600" dirty="0" smtClean="0">
                <a:solidFill>
                  <a:srgbClr val="0F1115"/>
                </a:solidFill>
                <a:latin typeface="Times New Roman"/>
                <a:ea typeface="Times New Roman"/>
              </a:rPr>
              <a:t>плана и т.д.</a:t>
            </a:r>
            <a:endParaRPr lang="ru-RU" sz="1600" kern="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4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5"/>
          <p:cNvSpPr/>
          <p:nvPr/>
        </p:nvSpPr>
        <p:spPr>
          <a:xfrm>
            <a:off x="2085130" y="3146115"/>
            <a:ext cx="182113" cy="368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TextBox 19"/>
          <p:cNvSpPr/>
          <p:nvPr/>
        </p:nvSpPr>
        <p:spPr>
          <a:xfrm rot="21582000">
            <a:off x="2290904" y="386992"/>
            <a:ext cx="8643594" cy="7331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b="1" spc="-1" dirty="0">
                <a:solidFill>
                  <a:srgbClr val="00A0E3"/>
                </a:solidFill>
                <a:latin typeface="Arial Black"/>
                <a:ea typeface="DejaVu Sans"/>
              </a:rPr>
              <a:t>Ключевые результаты оценки качества общего </a:t>
            </a:r>
            <a:r>
              <a:rPr dirty="0"/>
              <a:t/>
            </a:r>
            <a:br>
              <a:rPr dirty="0"/>
            </a:br>
            <a:r>
              <a:rPr lang="ru-RU" b="1" spc="-1" dirty="0">
                <a:solidFill>
                  <a:srgbClr val="00A0E3"/>
                </a:solidFill>
                <a:latin typeface="Arial Black"/>
                <a:ea typeface="DejaVu Sans"/>
              </a:rPr>
              <a:t>образования в 2025 </a:t>
            </a:r>
            <a:r>
              <a:rPr lang="ru-RU" b="1" spc="-1" dirty="0" smtClean="0">
                <a:solidFill>
                  <a:srgbClr val="00A0E3"/>
                </a:solidFill>
                <a:latin typeface="Arial Black"/>
                <a:ea typeface="DejaVu Sans"/>
              </a:rPr>
              <a:t>году в Алтайском крае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6"/>
          <p:cNvSpPr/>
          <p:nvPr/>
        </p:nvSpPr>
        <p:spPr>
          <a:xfrm>
            <a:off x="625971" y="1371800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кадров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Box 7"/>
          <p:cNvSpPr/>
          <p:nvPr/>
        </p:nvSpPr>
        <p:spPr>
          <a:xfrm>
            <a:off x="2623890" y="1371800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условий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8"/>
          <p:cNvSpPr/>
          <p:nvPr/>
        </p:nvSpPr>
        <p:spPr>
          <a:xfrm>
            <a:off x="3456357" y="3031317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программ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9"/>
          <p:cNvSpPr/>
          <p:nvPr/>
        </p:nvSpPr>
        <p:spPr>
          <a:xfrm>
            <a:off x="1441500" y="3068500"/>
            <a:ext cx="1676465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образования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11"/>
          <p:cNvSpPr/>
          <p:nvPr/>
        </p:nvSpPr>
        <p:spPr>
          <a:xfrm>
            <a:off x="2817052" y="5441353"/>
            <a:ext cx="1244735" cy="425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127622"/>
                </a:solidFill>
                <a:latin typeface="Arial Black"/>
                <a:ea typeface="DejaVu Sans"/>
              </a:rPr>
              <a:t>16,5 %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6023668" y="1785145"/>
            <a:ext cx="5583650" cy="7396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spc="-1">
                <a:solidFill>
                  <a:srgbClr val="FFFFFF"/>
                </a:solidFill>
                <a:latin typeface="Akrobat SemiBold"/>
                <a:ea typeface="DejaVu Sans"/>
              </a:rPr>
              <a:t>Некоторые целевые показатели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Рисунок 153"/>
          <p:cNvPicPr/>
          <p:nvPr/>
        </p:nvPicPr>
        <p:blipFill>
          <a:blip r:embed="rId2"/>
          <a:stretch/>
        </p:blipFill>
        <p:spPr>
          <a:xfrm>
            <a:off x="204693" y="165699"/>
            <a:ext cx="1415193" cy="1533889"/>
          </a:xfrm>
          <a:prstGeom prst="rect">
            <a:avLst/>
          </a:prstGeom>
          <a:ln w="0">
            <a:noFill/>
          </a:ln>
        </p:spPr>
      </p:pic>
      <p:sp>
        <p:nvSpPr>
          <p:cNvPr id="155" name="Минус 3"/>
          <p:cNvSpPr/>
          <p:nvPr/>
        </p:nvSpPr>
        <p:spPr>
          <a:xfrm>
            <a:off x="-3783937" y="5776000"/>
            <a:ext cx="18737698" cy="1802834"/>
          </a:xfrm>
          <a:prstGeom prst="mathMinus">
            <a:avLst>
              <a:gd name="adj1" fmla="val 23520"/>
            </a:avLst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144" tIns="45072" rIns="90144" bIns="45072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156" name="Рисунок 155"/>
          <p:cNvPicPr/>
          <p:nvPr/>
        </p:nvPicPr>
        <p:blipFill>
          <a:blip r:embed="rId3"/>
          <a:stretch/>
        </p:blipFill>
        <p:spPr>
          <a:xfrm>
            <a:off x="1621688" y="5322584"/>
            <a:ext cx="1079323" cy="600343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156"/>
          <p:cNvPicPr/>
          <p:nvPr/>
        </p:nvPicPr>
        <p:blipFill>
          <a:blip r:embed="rId3"/>
          <a:stretch/>
        </p:blipFill>
        <p:spPr>
          <a:xfrm>
            <a:off x="9730125" y="5358684"/>
            <a:ext cx="1071395" cy="596011"/>
          </a:xfrm>
          <a:prstGeom prst="rect">
            <a:avLst/>
          </a:prstGeom>
          <a:ln w="0">
            <a:noFill/>
          </a:ln>
        </p:spPr>
      </p:pic>
      <p:grpSp>
        <p:nvGrpSpPr>
          <p:cNvPr id="158" name="object 12"/>
          <p:cNvGrpSpPr/>
          <p:nvPr/>
        </p:nvGrpSpPr>
        <p:grpSpPr>
          <a:xfrm>
            <a:off x="4901100" y="1624500"/>
            <a:ext cx="2881198" cy="2886195"/>
            <a:chOff x="4896000" y="1620000"/>
            <a:chExt cx="2878200" cy="2878200"/>
          </a:xfrm>
        </p:grpSpPr>
        <p:pic>
          <p:nvPicPr>
            <p:cNvPr id="159" name="object 13"/>
            <p:cNvPicPr/>
            <p:nvPr/>
          </p:nvPicPr>
          <p:blipFill>
            <a:blip r:embed="rId4"/>
            <a:stretch/>
          </p:blipFill>
          <p:spPr>
            <a:xfrm>
              <a:off x="4900320" y="4206600"/>
              <a:ext cx="2808720" cy="291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0" name="object 14"/>
            <p:cNvSpPr/>
            <p:nvPr/>
          </p:nvSpPr>
          <p:spPr>
            <a:xfrm>
              <a:off x="4896000" y="2017080"/>
              <a:ext cx="2878200" cy="2260440"/>
            </a:xfrm>
            <a:custGeom>
              <a:avLst/>
              <a:gdLst>
                <a:gd name="textAreaLeft" fmla="*/ 0 w 2878200"/>
                <a:gd name="textAreaRight" fmla="*/ 2880360 w 2878200"/>
                <a:gd name="textAreaTop" fmla="*/ 0 h 2260440"/>
                <a:gd name="textAreaBottom" fmla="*/ 2262600 h 2260440"/>
              </a:gdLst>
              <a:ahLst/>
              <a:cxnLst/>
              <a:rect l="textAreaLeft" t="textAreaTop" r="textAreaRight" b="textAreaBottom"/>
              <a:pathLst>
                <a:path w="4681855" h="4192904">
                  <a:moveTo>
                    <a:pt x="211074" y="0"/>
                  </a:moveTo>
                  <a:lnTo>
                    <a:pt x="4470654" y="0"/>
                  </a:lnTo>
                  <a:lnTo>
                    <a:pt x="4519055" y="5573"/>
                  </a:lnTo>
                  <a:lnTo>
                    <a:pt x="4563484" y="21451"/>
                  </a:lnTo>
                  <a:lnTo>
                    <a:pt x="4602675" y="46366"/>
                  </a:lnTo>
                  <a:lnTo>
                    <a:pt x="4635361" y="79052"/>
                  </a:lnTo>
                  <a:lnTo>
                    <a:pt x="4660276" y="118243"/>
                  </a:lnTo>
                  <a:lnTo>
                    <a:pt x="4676154" y="162672"/>
                  </a:lnTo>
                  <a:lnTo>
                    <a:pt x="4681728" y="211074"/>
                  </a:lnTo>
                  <a:lnTo>
                    <a:pt x="4681728" y="3981449"/>
                  </a:lnTo>
                  <a:lnTo>
                    <a:pt x="4676154" y="4029851"/>
                  </a:lnTo>
                  <a:lnTo>
                    <a:pt x="4660276" y="4074280"/>
                  </a:lnTo>
                  <a:lnTo>
                    <a:pt x="4635361" y="4113471"/>
                  </a:lnTo>
                  <a:lnTo>
                    <a:pt x="4602675" y="4146157"/>
                  </a:lnTo>
                  <a:lnTo>
                    <a:pt x="4563484" y="4171072"/>
                  </a:lnTo>
                  <a:lnTo>
                    <a:pt x="4519055" y="4186950"/>
                  </a:lnTo>
                  <a:lnTo>
                    <a:pt x="4470654" y="4192523"/>
                  </a:lnTo>
                  <a:lnTo>
                    <a:pt x="211074" y="4192523"/>
                  </a:lnTo>
                  <a:lnTo>
                    <a:pt x="162672" y="4186950"/>
                  </a:lnTo>
                  <a:lnTo>
                    <a:pt x="118243" y="4171072"/>
                  </a:lnTo>
                  <a:lnTo>
                    <a:pt x="79052" y="4146157"/>
                  </a:lnTo>
                  <a:lnTo>
                    <a:pt x="46366" y="4113471"/>
                  </a:lnTo>
                  <a:lnTo>
                    <a:pt x="21451" y="4074280"/>
                  </a:lnTo>
                  <a:lnTo>
                    <a:pt x="5573" y="4029851"/>
                  </a:lnTo>
                  <a:lnTo>
                    <a:pt x="0" y="3981449"/>
                  </a:lnTo>
                  <a:lnTo>
                    <a:pt x="0" y="211074"/>
                  </a:lnTo>
                  <a:lnTo>
                    <a:pt x="5573" y="162672"/>
                  </a:lnTo>
                  <a:lnTo>
                    <a:pt x="21451" y="118243"/>
                  </a:lnTo>
                  <a:lnTo>
                    <a:pt x="46366" y="79052"/>
                  </a:lnTo>
                  <a:lnTo>
                    <a:pt x="79052" y="46366"/>
                  </a:lnTo>
                  <a:lnTo>
                    <a:pt x="118243" y="21451"/>
                  </a:lnTo>
                  <a:lnTo>
                    <a:pt x="162672" y="5573"/>
                  </a:lnTo>
                  <a:lnTo>
                    <a:pt x="211074" y="0"/>
                  </a:lnTo>
                  <a:close/>
                </a:path>
              </a:pathLst>
            </a:custGeom>
            <a:noFill/>
            <a:ln w="161544">
              <a:solidFill>
                <a:srgbClr val="009CA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1" name="object 15"/>
            <p:cNvSpPr/>
            <p:nvPr/>
          </p:nvSpPr>
          <p:spPr>
            <a:xfrm>
              <a:off x="5860800" y="1620000"/>
              <a:ext cx="948600" cy="821160"/>
            </a:xfrm>
            <a:custGeom>
              <a:avLst/>
              <a:gdLst>
                <a:gd name="textAreaLeft" fmla="*/ 0 w 948600"/>
                <a:gd name="textAreaRight" fmla="*/ 950760 w 948600"/>
                <a:gd name="textAreaTop" fmla="*/ 0 h 821160"/>
                <a:gd name="textAreaBottom" fmla="*/ 823320 h 821160"/>
              </a:gdLst>
              <a:ahLst/>
              <a:cxnLst/>
              <a:rect l="textAreaLeft" t="textAreaTop" r="textAreaRight" b="textAreaBottom"/>
              <a:pathLst>
                <a:path w="1545590" h="1525904">
                  <a:moveTo>
                    <a:pt x="1545336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545336" y="1525524"/>
                  </a:lnTo>
                  <a:lnTo>
                    <a:pt x="15453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pic>
        <p:nvPicPr>
          <p:cNvPr id="162" name="object 2"/>
          <p:cNvPicPr/>
          <p:nvPr/>
        </p:nvPicPr>
        <p:blipFill>
          <a:blip r:embed="rId4"/>
          <a:stretch/>
        </p:blipFill>
        <p:spPr>
          <a:xfrm>
            <a:off x="905262" y="4218285"/>
            <a:ext cx="2811646" cy="292410"/>
          </a:xfrm>
          <a:prstGeom prst="rect">
            <a:avLst/>
          </a:prstGeom>
          <a:ln w="0">
            <a:noFill/>
          </a:ln>
        </p:spPr>
      </p:pic>
      <p:sp>
        <p:nvSpPr>
          <p:cNvPr id="163" name="object 3"/>
          <p:cNvSpPr/>
          <p:nvPr/>
        </p:nvSpPr>
        <p:spPr>
          <a:xfrm>
            <a:off x="900938" y="2022683"/>
            <a:ext cx="2881198" cy="2266719"/>
          </a:xfrm>
          <a:custGeom>
            <a:avLst/>
            <a:gdLst>
              <a:gd name="textAreaLeft" fmla="*/ 0 w 2878200"/>
              <a:gd name="textAreaRight" fmla="*/ 2880360 w 2878200"/>
              <a:gd name="textAreaTop" fmla="*/ 0 h 2260440"/>
              <a:gd name="textAreaBottom" fmla="*/ 2262600 h 2260440"/>
            </a:gdLst>
            <a:ahLst/>
            <a:cxnLst/>
            <a:rect l="textAreaLeft" t="textAreaTop" r="textAreaRight" b="textAreaBottom"/>
            <a:pathLst>
              <a:path w="4681855" h="4192904">
                <a:moveTo>
                  <a:pt x="211074" y="0"/>
                </a:moveTo>
                <a:lnTo>
                  <a:pt x="4470654" y="0"/>
                </a:lnTo>
                <a:lnTo>
                  <a:pt x="4519055" y="5573"/>
                </a:lnTo>
                <a:lnTo>
                  <a:pt x="4563484" y="21451"/>
                </a:lnTo>
                <a:lnTo>
                  <a:pt x="4602675" y="46366"/>
                </a:lnTo>
                <a:lnTo>
                  <a:pt x="4635361" y="79052"/>
                </a:lnTo>
                <a:lnTo>
                  <a:pt x="4660276" y="118243"/>
                </a:lnTo>
                <a:lnTo>
                  <a:pt x="4676154" y="162672"/>
                </a:lnTo>
                <a:lnTo>
                  <a:pt x="4681728" y="211074"/>
                </a:lnTo>
                <a:lnTo>
                  <a:pt x="4681728" y="3981449"/>
                </a:lnTo>
                <a:lnTo>
                  <a:pt x="4676154" y="4029851"/>
                </a:lnTo>
                <a:lnTo>
                  <a:pt x="4660276" y="4074280"/>
                </a:lnTo>
                <a:lnTo>
                  <a:pt x="4635361" y="4113471"/>
                </a:lnTo>
                <a:lnTo>
                  <a:pt x="4602675" y="4146157"/>
                </a:lnTo>
                <a:lnTo>
                  <a:pt x="4563484" y="4171072"/>
                </a:lnTo>
                <a:lnTo>
                  <a:pt x="4519055" y="4186950"/>
                </a:lnTo>
                <a:lnTo>
                  <a:pt x="4470654" y="4192523"/>
                </a:lnTo>
                <a:lnTo>
                  <a:pt x="211074" y="4192523"/>
                </a:lnTo>
                <a:lnTo>
                  <a:pt x="162672" y="4186950"/>
                </a:lnTo>
                <a:lnTo>
                  <a:pt x="118243" y="4171072"/>
                </a:lnTo>
                <a:lnTo>
                  <a:pt x="79052" y="4146157"/>
                </a:lnTo>
                <a:lnTo>
                  <a:pt x="46366" y="4113471"/>
                </a:lnTo>
                <a:lnTo>
                  <a:pt x="21451" y="4074280"/>
                </a:lnTo>
                <a:lnTo>
                  <a:pt x="5573" y="4029851"/>
                </a:lnTo>
                <a:lnTo>
                  <a:pt x="0" y="3981449"/>
                </a:lnTo>
                <a:lnTo>
                  <a:pt x="0" y="211074"/>
                </a:lnTo>
                <a:lnTo>
                  <a:pt x="5573" y="162672"/>
                </a:lnTo>
                <a:lnTo>
                  <a:pt x="21451" y="118243"/>
                </a:lnTo>
                <a:lnTo>
                  <a:pt x="46366" y="79052"/>
                </a:lnTo>
                <a:lnTo>
                  <a:pt x="79052" y="46366"/>
                </a:lnTo>
                <a:lnTo>
                  <a:pt x="118243" y="21451"/>
                </a:lnTo>
                <a:lnTo>
                  <a:pt x="162672" y="5573"/>
                </a:lnTo>
                <a:lnTo>
                  <a:pt x="211074" y="0"/>
                </a:lnTo>
                <a:close/>
              </a:path>
            </a:pathLst>
          </a:custGeom>
          <a:noFill/>
          <a:ln w="161544">
            <a:solidFill>
              <a:srgbClr val="009C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4" name="object 4"/>
          <p:cNvSpPr/>
          <p:nvPr/>
        </p:nvSpPr>
        <p:spPr>
          <a:xfrm>
            <a:off x="1866743" y="1624500"/>
            <a:ext cx="949588" cy="823441"/>
          </a:xfrm>
          <a:custGeom>
            <a:avLst/>
            <a:gdLst>
              <a:gd name="textAreaLeft" fmla="*/ 0 w 948600"/>
              <a:gd name="textAreaRight" fmla="*/ 950760 w 948600"/>
              <a:gd name="textAreaTop" fmla="*/ 0 h 821160"/>
              <a:gd name="textAreaBottom" fmla="*/ 823320 h 821160"/>
            </a:gdLst>
            <a:ahLst/>
            <a:cxnLst/>
            <a:rect l="textAreaLeft" t="textAreaTop" r="textAreaRight" b="textAreaBottom"/>
            <a:pathLst>
              <a:path w="1545590" h="1525904">
                <a:moveTo>
                  <a:pt x="1545336" y="0"/>
                </a:moveTo>
                <a:lnTo>
                  <a:pt x="0" y="0"/>
                </a:lnTo>
                <a:lnTo>
                  <a:pt x="0" y="1525524"/>
                </a:lnTo>
                <a:lnTo>
                  <a:pt x="1545336" y="1525524"/>
                </a:lnTo>
                <a:lnTo>
                  <a:pt x="154533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801875" y="1624500"/>
            <a:ext cx="1014456" cy="82344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>
                <a:solidFill>
                  <a:srgbClr val="000000"/>
                </a:solidFill>
                <a:latin typeface="PT Astra Serif"/>
                <a:ea typeface="DejaVu Sans"/>
              </a:rPr>
              <a:t>1</a:t>
            </a:r>
            <a:endParaRPr lang="ru-RU" sz="3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758792" y="1624500"/>
            <a:ext cx="1014456" cy="82344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endParaRPr lang="ru-RU" sz="3200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7" name="object 1"/>
          <p:cNvGrpSpPr/>
          <p:nvPr/>
        </p:nvGrpSpPr>
        <p:grpSpPr>
          <a:xfrm>
            <a:off x="8649000" y="1624500"/>
            <a:ext cx="2881198" cy="2886195"/>
            <a:chOff x="8640000" y="1620000"/>
            <a:chExt cx="2878200" cy="2878200"/>
          </a:xfrm>
        </p:grpSpPr>
        <p:pic>
          <p:nvPicPr>
            <p:cNvPr id="168" name="object 5"/>
            <p:cNvPicPr/>
            <p:nvPr/>
          </p:nvPicPr>
          <p:blipFill>
            <a:blip r:embed="rId4"/>
            <a:stretch/>
          </p:blipFill>
          <p:spPr>
            <a:xfrm>
              <a:off x="8644320" y="4206600"/>
              <a:ext cx="2808720" cy="291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9" name="object 6"/>
            <p:cNvSpPr/>
            <p:nvPr/>
          </p:nvSpPr>
          <p:spPr>
            <a:xfrm>
              <a:off x="8640000" y="2017080"/>
              <a:ext cx="2878200" cy="2260440"/>
            </a:xfrm>
            <a:custGeom>
              <a:avLst/>
              <a:gdLst>
                <a:gd name="textAreaLeft" fmla="*/ 0 w 2878200"/>
                <a:gd name="textAreaRight" fmla="*/ 2880360 w 2878200"/>
                <a:gd name="textAreaTop" fmla="*/ 0 h 2260440"/>
                <a:gd name="textAreaBottom" fmla="*/ 2262600 h 2260440"/>
              </a:gdLst>
              <a:ahLst/>
              <a:cxnLst/>
              <a:rect l="textAreaLeft" t="textAreaTop" r="textAreaRight" b="textAreaBottom"/>
              <a:pathLst>
                <a:path w="4681855" h="4192904">
                  <a:moveTo>
                    <a:pt x="211074" y="0"/>
                  </a:moveTo>
                  <a:lnTo>
                    <a:pt x="4470654" y="0"/>
                  </a:lnTo>
                  <a:lnTo>
                    <a:pt x="4519055" y="5573"/>
                  </a:lnTo>
                  <a:lnTo>
                    <a:pt x="4563484" y="21451"/>
                  </a:lnTo>
                  <a:lnTo>
                    <a:pt x="4602675" y="46366"/>
                  </a:lnTo>
                  <a:lnTo>
                    <a:pt x="4635361" y="79052"/>
                  </a:lnTo>
                  <a:lnTo>
                    <a:pt x="4660276" y="118243"/>
                  </a:lnTo>
                  <a:lnTo>
                    <a:pt x="4676154" y="162672"/>
                  </a:lnTo>
                  <a:lnTo>
                    <a:pt x="4681728" y="211074"/>
                  </a:lnTo>
                  <a:lnTo>
                    <a:pt x="4681728" y="3981449"/>
                  </a:lnTo>
                  <a:lnTo>
                    <a:pt x="4676154" y="4029851"/>
                  </a:lnTo>
                  <a:lnTo>
                    <a:pt x="4660276" y="4074280"/>
                  </a:lnTo>
                  <a:lnTo>
                    <a:pt x="4635361" y="4113471"/>
                  </a:lnTo>
                  <a:lnTo>
                    <a:pt x="4602675" y="4146157"/>
                  </a:lnTo>
                  <a:lnTo>
                    <a:pt x="4563484" y="4171072"/>
                  </a:lnTo>
                  <a:lnTo>
                    <a:pt x="4519055" y="4186950"/>
                  </a:lnTo>
                  <a:lnTo>
                    <a:pt x="4470654" y="4192523"/>
                  </a:lnTo>
                  <a:lnTo>
                    <a:pt x="211074" y="4192523"/>
                  </a:lnTo>
                  <a:lnTo>
                    <a:pt x="162672" y="4186950"/>
                  </a:lnTo>
                  <a:lnTo>
                    <a:pt x="118243" y="4171072"/>
                  </a:lnTo>
                  <a:lnTo>
                    <a:pt x="79052" y="4146157"/>
                  </a:lnTo>
                  <a:lnTo>
                    <a:pt x="46366" y="4113471"/>
                  </a:lnTo>
                  <a:lnTo>
                    <a:pt x="21451" y="4074280"/>
                  </a:lnTo>
                  <a:lnTo>
                    <a:pt x="5573" y="4029851"/>
                  </a:lnTo>
                  <a:lnTo>
                    <a:pt x="0" y="3981449"/>
                  </a:lnTo>
                  <a:lnTo>
                    <a:pt x="0" y="211074"/>
                  </a:lnTo>
                  <a:lnTo>
                    <a:pt x="5573" y="162672"/>
                  </a:lnTo>
                  <a:lnTo>
                    <a:pt x="21451" y="118243"/>
                  </a:lnTo>
                  <a:lnTo>
                    <a:pt x="46366" y="79052"/>
                  </a:lnTo>
                  <a:lnTo>
                    <a:pt x="79052" y="46366"/>
                  </a:lnTo>
                  <a:lnTo>
                    <a:pt x="118243" y="21451"/>
                  </a:lnTo>
                  <a:lnTo>
                    <a:pt x="162672" y="5573"/>
                  </a:lnTo>
                  <a:lnTo>
                    <a:pt x="211074" y="0"/>
                  </a:lnTo>
                  <a:close/>
                </a:path>
              </a:pathLst>
            </a:custGeom>
            <a:noFill/>
            <a:ln w="161544">
              <a:solidFill>
                <a:srgbClr val="009CA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0" name="object 7"/>
            <p:cNvSpPr/>
            <p:nvPr/>
          </p:nvSpPr>
          <p:spPr>
            <a:xfrm>
              <a:off x="9604800" y="1620000"/>
              <a:ext cx="948600" cy="821160"/>
            </a:xfrm>
            <a:custGeom>
              <a:avLst/>
              <a:gdLst>
                <a:gd name="textAreaLeft" fmla="*/ 0 w 948600"/>
                <a:gd name="textAreaRight" fmla="*/ 950760 w 948600"/>
                <a:gd name="textAreaTop" fmla="*/ 0 h 821160"/>
                <a:gd name="textAreaBottom" fmla="*/ 823320 h 821160"/>
              </a:gdLst>
              <a:ahLst/>
              <a:cxnLst/>
              <a:rect l="textAreaLeft" t="textAreaTop" r="textAreaRight" b="textAreaBottom"/>
              <a:pathLst>
                <a:path w="1545590" h="1525904">
                  <a:moveTo>
                    <a:pt x="1545336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545336" y="1525524"/>
                  </a:lnTo>
                  <a:lnTo>
                    <a:pt x="15453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71" name="Прямоугольник 170"/>
          <p:cNvSpPr/>
          <p:nvPr/>
        </p:nvSpPr>
        <p:spPr>
          <a:xfrm>
            <a:off x="9614805" y="1665654"/>
            <a:ext cx="1014456" cy="82344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>
                <a:solidFill>
                  <a:srgbClr val="000000"/>
                </a:solidFill>
                <a:latin typeface="PT Astra Serif"/>
                <a:ea typeface="DejaVu Sans"/>
              </a:rPr>
              <a:t>3</a:t>
            </a:r>
            <a:endParaRPr lang="ru-RU" sz="3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object 23"/>
          <p:cNvSpPr/>
          <p:nvPr/>
        </p:nvSpPr>
        <p:spPr>
          <a:xfrm>
            <a:off x="1090495" y="2287296"/>
            <a:ext cx="3376353" cy="1356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2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2A2D39"/>
                </a:solidFill>
                <a:latin typeface="PT Astra Serif"/>
                <a:ea typeface="DejaVu Sans"/>
              </a:rPr>
              <a:t>Снижение доли </a:t>
            </a:r>
            <a:endParaRPr lang="ru-RU" sz="22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2A2D39"/>
                </a:solidFill>
                <a:latin typeface="PT Astra Serif"/>
                <a:ea typeface="DejaVu Sans"/>
              </a:rPr>
              <a:t>школ  с низкими образовательными результатами</a:t>
            </a:r>
            <a:endParaRPr lang="ru-RU" sz="2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12"/>
          <p:cNvSpPr/>
          <p:nvPr/>
        </p:nvSpPr>
        <p:spPr>
          <a:xfrm>
            <a:off x="521102" y="5441353"/>
            <a:ext cx="1244735" cy="425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EA7500"/>
                </a:solidFill>
                <a:latin typeface="Arial Black"/>
                <a:ea typeface="DejaVu Sans"/>
              </a:rPr>
              <a:t>24,1 %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22"/>
          <p:cNvSpPr/>
          <p:nvPr/>
        </p:nvSpPr>
        <p:spPr>
          <a:xfrm>
            <a:off x="752058" y="4643904"/>
            <a:ext cx="1543575" cy="429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000000"/>
                </a:solidFill>
                <a:latin typeface="Arial Black"/>
                <a:ea typeface="DejaVu Sans"/>
              </a:rPr>
              <a:t>2024 год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23"/>
          <p:cNvSpPr/>
          <p:nvPr/>
        </p:nvSpPr>
        <p:spPr>
          <a:xfrm>
            <a:off x="2451226" y="4643904"/>
            <a:ext cx="1543575" cy="429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000000"/>
                </a:solidFill>
                <a:latin typeface="Arial Black"/>
                <a:ea typeface="DejaVu Sans"/>
              </a:rPr>
              <a:t>2025 год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5041646" y="2238200"/>
            <a:ext cx="2920839" cy="22594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2A2D39"/>
                </a:solidFill>
                <a:latin typeface="PT Astra Serif"/>
                <a:ea typeface="DejaVu Sans"/>
              </a:rPr>
              <a:t>Снижение доли обучающихся 9 классов, не прошедших </a:t>
            </a:r>
            <a:r>
              <a:rPr lang="ru-RU" sz="2200" b="1" spc="-1" dirty="0" smtClean="0">
                <a:solidFill>
                  <a:srgbClr val="2A2D39"/>
                </a:solidFill>
                <a:latin typeface="PT Astra Serif"/>
                <a:ea typeface="DejaVu Sans"/>
              </a:rPr>
              <a:t>ГИА</a:t>
            </a:r>
            <a:endParaRPr lang="ru-RU" sz="22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Рисунок 176"/>
          <p:cNvPicPr/>
          <p:nvPr/>
        </p:nvPicPr>
        <p:blipFill>
          <a:blip r:embed="rId3"/>
          <a:stretch/>
        </p:blipFill>
        <p:spPr>
          <a:xfrm>
            <a:off x="5940061" y="5286484"/>
            <a:ext cx="1085450" cy="603953"/>
          </a:xfrm>
          <a:prstGeom prst="rect">
            <a:avLst/>
          </a:prstGeom>
          <a:ln w="0">
            <a:noFill/>
          </a:ln>
        </p:spPr>
      </p:pic>
      <p:sp>
        <p:nvSpPr>
          <p:cNvPr id="178" name="TextBox 25"/>
          <p:cNvSpPr/>
          <p:nvPr/>
        </p:nvSpPr>
        <p:spPr>
          <a:xfrm>
            <a:off x="6600224" y="4693000"/>
            <a:ext cx="1543575" cy="429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000000"/>
                </a:solidFill>
                <a:latin typeface="Arial Black"/>
                <a:ea typeface="DejaVu Sans"/>
              </a:rPr>
              <a:t>2025 год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26"/>
          <p:cNvSpPr/>
          <p:nvPr/>
        </p:nvSpPr>
        <p:spPr>
          <a:xfrm>
            <a:off x="4870424" y="4693000"/>
            <a:ext cx="1543575" cy="429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000000"/>
                </a:solidFill>
                <a:latin typeface="Arial Black"/>
                <a:ea typeface="DejaVu Sans"/>
              </a:rPr>
              <a:t>2024 год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Box 27"/>
          <p:cNvSpPr/>
          <p:nvPr/>
        </p:nvSpPr>
        <p:spPr>
          <a:xfrm>
            <a:off x="10492274" y="4693000"/>
            <a:ext cx="1543575" cy="429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000000"/>
                </a:solidFill>
                <a:latin typeface="Arial Black"/>
                <a:ea typeface="DejaVu Sans"/>
              </a:rPr>
              <a:t>2025 год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28"/>
          <p:cNvSpPr/>
          <p:nvPr/>
        </p:nvSpPr>
        <p:spPr>
          <a:xfrm>
            <a:off x="8685714" y="4693000"/>
            <a:ext cx="1543575" cy="429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000000"/>
                </a:solidFill>
                <a:latin typeface="Arial Black"/>
                <a:ea typeface="DejaVu Sans"/>
              </a:rPr>
              <a:t>2024 год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29"/>
          <p:cNvSpPr/>
          <p:nvPr/>
        </p:nvSpPr>
        <p:spPr>
          <a:xfrm>
            <a:off x="4810286" y="5415000"/>
            <a:ext cx="1244735" cy="425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EA7500"/>
                </a:solidFill>
                <a:latin typeface="Arial Black"/>
                <a:ea typeface="DejaVu Sans"/>
              </a:rPr>
              <a:t>5,88 %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Box 30"/>
          <p:cNvSpPr/>
          <p:nvPr/>
        </p:nvSpPr>
        <p:spPr>
          <a:xfrm>
            <a:off x="7080648" y="5378900"/>
            <a:ext cx="1244735" cy="425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127622"/>
                </a:solidFill>
                <a:latin typeface="Arial Black"/>
                <a:ea typeface="DejaVu Sans"/>
              </a:rPr>
              <a:t>4,66 %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31"/>
          <p:cNvSpPr/>
          <p:nvPr/>
        </p:nvSpPr>
        <p:spPr>
          <a:xfrm>
            <a:off x="8746301" y="5458320"/>
            <a:ext cx="1050854" cy="425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EA7500"/>
                </a:solidFill>
                <a:latin typeface="Arial Black"/>
                <a:ea typeface="DejaVu Sans"/>
              </a:rPr>
              <a:t>5,1 %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Box 32"/>
          <p:cNvSpPr/>
          <p:nvPr/>
        </p:nvSpPr>
        <p:spPr>
          <a:xfrm>
            <a:off x="10925128" y="5451100"/>
            <a:ext cx="1050854" cy="425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>
                <a:solidFill>
                  <a:srgbClr val="FF0000"/>
                </a:solidFill>
                <a:latin typeface="Arial Black"/>
                <a:ea typeface="DejaVu Sans"/>
              </a:rPr>
              <a:t>7,7 %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8686479" y="2251196"/>
            <a:ext cx="2920839" cy="22594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2A2D39"/>
                </a:solidFill>
                <a:latin typeface="PT Astra Serif"/>
                <a:ea typeface="DejaVu Sans"/>
              </a:rPr>
              <a:t>Увеличение доли школ с признаками необъективности результатов</a:t>
            </a:r>
            <a:endParaRPr lang="ru-RU" sz="2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7559" y="6446511"/>
            <a:ext cx="10114923" cy="461812"/>
          </a:xfrm>
          <a:prstGeom prst="rect">
            <a:avLst/>
          </a:prstGeom>
          <a:noFill/>
        </p:spPr>
        <p:txBody>
          <a:bodyPr wrap="none" lIns="91586" tIns="45793" rIns="91586" bIns="45793" rtlCol="0">
            <a:spAutoFit/>
          </a:bodyPr>
          <a:lstStyle/>
          <a:p>
            <a:r>
              <a:rPr lang="ru-RU" dirty="0" smtClean="0"/>
              <a:t>* - Данные из презентации </a:t>
            </a:r>
            <a:r>
              <a:rPr lang="ru-RU" dirty="0" err="1" smtClean="0"/>
              <a:t>Полосиной</a:t>
            </a:r>
            <a:r>
              <a:rPr lang="ru-RU" dirty="0" smtClean="0"/>
              <a:t> Н.В. (выступление 10.12.2025)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Box 83"/>
          <p:cNvSpPr/>
          <p:nvPr/>
        </p:nvSpPr>
        <p:spPr>
          <a:xfrm>
            <a:off x="2085130" y="3146115"/>
            <a:ext cx="182113" cy="368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5" name="TextBox 84"/>
          <p:cNvSpPr/>
          <p:nvPr/>
        </p:nvSpPr>
        <p:spPr>
          <a:xfrm>
            <a:off x="2393850" y="454860"/>
            <a:ext cx="7527456" cy="3703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b="1" spc="-1" dirty="0">
                <a:solidFill>
                  <a:srgbClr val="00A0E3"/>
                </a:solidFill>
                <a:latin typeface="Arial Black"/>
                <a:ea typeface="DejaVu Sans"/>
              </a:rPr>
              <a:t>Выбор предметов для прохождения ГИА-9*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xtBox 85"/>
          <p:cNvSpPr/>
          <p:nvPr/>
        </p:nvSpPr>
        <p:spPr>
          <a:xfrm>
            <a:off x="625971" y="1371800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кадров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TextBox 86"/>
          <p:cNvSpPr/>
          <p:nvPr/>
        </p:nvSpPr>
        <p:spPr>
          <a:xfrm>
            <a:off x="2623890" y="1371800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условий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Box 87"/>
          <p:cNvSpPr/>
          <p:nvPr/>
        </p:nvSpPr>
        <p:spPr>
          <a:xfrm>
            <a:off x="3456357" y="3031317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программ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Box 88"/>
          <p:cNvSpPr/>
          <p:nvPr/>
        </p:nvSpPr>
        <p:spPr>
          <a:xfrm>
            <a:off x="2425684" y="4693000"/>
            <a:ext cx="1516098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воспитания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Минус 7"/>
          <p:cNvSpPr/>
          <p:nvPr/>
        </p:nvSpPr>
        <p:spPr>
          <a:xfrm>
            <a:off x="-3783937" y="5704161"/>
            <a:ext cx="18737698" cy="1802834"/>
          </a:xfrm>
          <a:prstGeom prst="mathMinus">
            <a:avLst>
              <a:gd name="adj1" fmla="val 23520"/>
            </a:avLst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144" tIns="45072" rIns="90144" bIns="45072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6619368" y="1419452"/>
            <a:ext cx="5583650" cy="7396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spc="-1">
                <a:solidFill>
                  <a:srgbClr val="FFFFFF"/>
                </a:solidFill>
                <a:latin typeface="Akrobat SemiBold"/>
                <a:ea typeface="DejaVu Sans"/>
              </a:rPr>
              <a:t>Некоторые целевые показатели</a:t>
            </a:r>
            <a:endParaRPr lang="ru-RU" sz="22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Рисунок 292"/>
          <p:cNvPicPr/>
          <p:nvPr/>
        </p:nvPicPr>
        <p:blipFill rotWithShape="1">
          <a:blip r:embed="rId2"/>
          <a:srcRect l="770" b="3076"/>
          <a:stretch/>
        </p:blipFill>
        <p:spPr>
          <a:xfrm>
            <a:off x="797535" y="1194974"/>
            <a:ext cx="10548154" cy="4561922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84831" y="6372154"/>
            <a:ext cx="10114923" cy="461812"/>
          </a:xfrm>
          <a:prstGeom prst="rect">
            <a:avLst/>
          </a:prstGeom>
          <a:noFill/>
        </p:spPr>
        <p:txBody>
          <a:bodyPr wrap="none" lIns="91586" tIns="45793" rIns="91586" bIns="45793" rtlCol="0">
            <a:spAutoFit/>
          </a:bodyPr>
          <a:lstStyle/>
          <a:p>
            <a:r>
              <a:rPr lang="ru-RU" dirty="0" smtClean="0"/>
              <a:t>* - Данные из презентации </a:t>
            </a:r>
            <a:r>
              <a:rPr lang="ru-RU" dirty="0" err="1" smtClean="0"/>
              <a:t>Полосиной</a:t>
            </a:r>
            <a:r>
              <a:rPr lang="ru-RU" dirty="0" smtClean="0"/>
              <a:t> Н.В. (выступление 10.12.2025)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5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Box 101"/>
          <p:cNvSpPr/>
          <p:nvPr/>
        </p:nvSpPr>
        <p:spPr>
          <a:xfrm>
            <a:off x="2085130" y="3146115"/>
            <a:ext cx="182113" cy="368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6" name="TextBox 102"/>
          <p:cNvSpPr/>
          <p:nvPr/>
        </p:nvSpPr>
        <p:spPr>
          <a:xfrm>
            <a:off x="1999345" y="342180"/>
            <a:ext cx="8691549" cy="3703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b="1" spc="-1" dirty="0">
                <a:solidFill>
                  <a:srgbClr val="00A0E3"/>
                </a:solidFill>
                <a:latin typeface="Arial Black"/>
                <a:ea typeface="DejaVu Sans"/>
              </a:rPr>
              <a:t>Выбор предметов для прохождения ГИА-9 (2025)*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TextBox 103"/>
          <p:cNvSpPr/>
          <p:nvPr/>
        </p:nvSpPr>
        <p:spPr>
          <a:xfrm>
            <a:off x="625971" y="1371800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кадров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Box 104"/>
          <p:cNvSpPr/>
          <p:nvPr/>
        </p:nvSpPr>
        <p:spPr>
          <a:xfrm>
            <a:off x="2623890" y="1371800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условий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TextBox 105"/>
          <p:cNvSpPr/>
          <p:nvPr/>
        </p:nvSpPr>
        <p:spPr>
          <a:xfrm>
            <a:off x="3456357" y="3031317"/>
            <a:ext cx="1334829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программ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TextBox 106"/>
          <p:cNvSpPr/>
          <p:nvPr/>
        </p:nvSpPr>
        <p:spPr>
          <a:xfrm>
            <a:off x="2425684" y="4693000"/>
            <a:ext cx="1516098" cy="5779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144" tIns="45072" rIns="90144" bIns="45072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16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>
                <a:solidFill>
                  <a:srgbClr val="FFFFFF"/>
                </a:solidFill>
                <a:latin typeface="Arial Black"/>
                <a:ea typeface="DejaVu Sans"/>
              </a:rPr>
              <a:t>воспитания</a:t>
            </a:r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Минус 10"/>
          <p:cNvSpPr/>
          <p:nvPr/>
        </p:nvSpPr>
        <p:spPr>
          <a:xfrm>
            <a:off x="-3783937" y="5704161"/>
            <a:ext cx="18737698" cy="1802834"/>
          </a:xfrm>
          <a:prstGeom prst="mathMinus">
            <a:avLst>
              <a:gd name="adj1" fmla="val 23520"/>
            </a:avLst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144" tIns="45072" rIns="90144" bIns="45072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6619368" y="1419452"/>
            <a:ext cx="5583650" cy="7396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44" tIns="45072" rIns="90144" bIns="45072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Akrobat SemiBold"/>
                <a:ea typeface="DejaVu Sans"/>
              </a:rPr>
              <a:t>Некоторые целевые показатели</a:t>
            </a:r>
            <a:endParaRPr lang="ru-RU" sz="22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Рисунок 303"/>
          <p:cNvPicPr/>
          <p:nvPr/>
        </p:nvPicPr>
        <p:blipFill>
          <a:blip r:embed="rId2"/>
          <a:stretch/>
        </p:blipFill>
        <p:spPr>
          <a:xfrm>
            <a:off x="428539" y="1019763"/>
            <a:ext cx="6665856" cy="4844620"/>
          </a:xfrm>
          <a:prstGeom prst="rect">
            <a:avLst/>
          </a:prstGeom>
          <a:ln w="0">
            <a:noFill/>
          </a:ln>
        </p:spPr>
      </p:pic>
      <p:pic>
        <p:nvPicPr>
          <p:cNvPr id="305" name="Рисунок 304"/>
          <p:cNvPicPr/>
          <p:nvPr/>
        </p:nvPicPr>
        <p:blipFill>
          <a:blip r:embed="rId3"/>
          <a:stretch/>
        </p:blipFill>
        <p:spPr>
          <a:xfrm>
            <a:off x="7207500" y="1124154"/>
            <a:ext cx="4683794" cy="4831263"/>
          </a:xfrm>
          <a:prstGeom prst="rect">
            <a:avLst/>
          </a:prstGeom>
          <a:ln w="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061789" y="6374672"/>
            <a:ext cx="10114923" cy="461812"/>
          </a:xfrm>
          <a:prstGeom prst="rect">
            <a:avLst/>
          </a:prstGeom>
          <a:noFill/>
        </p:spPr>
        <p:txBody>
          <a:bodyPr wrap="none" lIns="91586" tIns="45793" rIns="91586" bIns="45793" rtlCol="0">
            <a:spAutoFit/>
          </a:bodyPr>
          <a:lstStyle/>
          <a:p>
            <a:r>
              <a:rPr lang="ru-RU" dirty="0" smtClean="0"/>
              <a:t>* - Данные из презентации </a:t>
            </a:r>
            <a:r>
              <a:rPr lang="ru-RU" dirty="0" err="1" smtClean="0"/>
              <a:t>Полосиной</a:t>
            </a:r>
            <a:r>
              <a:rPr lang="ru-RU" dirty="0" smtClean="0"/>
              <a:t> Н.В. (выступление 10.12.2025)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Box 107"/>
          <p:cNvSpPr/>
          <p:nvPr/>
        </p:nvSpPr>
        <p:spPr>
          <a:xfrm>
            <a:off x="2085129" y="3146116"/>
            <a:ext cx="242682" cy="491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191" tIns="60096" rIns="120191" bIns="60096" anchor="t">
            <a:spAutoFit/>
          </a:bodyPr>
          <a:lstStyle/>
          <a:p>
            <a:pPr>
              <a:lnSpc>
                <a:spcPct val="100000"/>
              </a:lnSpc>
            </a:pPr>
            <a:endParaRPr lang="ru-RU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8" name="TextBox 108"/>
          <p:cNvSpPr/>
          <p:nvPr/>
        </p:nvSpPr>
        <p:spPr>
          <a:xfrm>
            <a:off x="707033" y="372913"/>
            <a:ext cx="11141906" cy="4938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3200" b="1" spc="-1" dirty="0">
                <a:solidFill>
                  <a:srgbClr val="00A0E3"/>
                </a:solidFill>
                <a:latin typeface="Arial Black"/>
                <a:ea typeface="DejaVu Sans"/>
              </a:rPr>
              <a:t>Выбор предметов для прохождения ЕГЭ (2025)*</a:t>
            </a:r>
            <a:endParaRPr lang="ru-RU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Box 109"/>
          <p:cNvSpPr/>
          <p:nvPr/>
        </p:nvSpPr>
        <p:spPr>
          <a:xfrm>
            <a:off x="409236" y="1371800"/>
            <a:ext cx="1768306" cy="7694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191" tIns="60096" rIns="120191" bIns="60096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21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100" b="1" spc="-1">
                <a:solidFill>
                  <a:srgbClr val="FFFFFF"/>
                </a:solidFill>
                <a:latin typeface="Arial Black"/>
                <a:ea typeface="DejaVu Sans"/>
              </a:rPr>
              <a:t>кадров</a:t>
            </a:r>
            <a:endParaRPr lang="ru-RU" sz="21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TextBox 110"/>
          <p:cNvSpPr/>
          <p:nvPr/>
        </p:nvSpPr>
        <p:spPr>
          <a:xfrm>
            <a:off x="2407155" y="1371800"/>
            <a:ext cx="1768306" cy="7694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191" tIns="60096" rIns="120191" bIns="60096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21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100" b="1" spc="-1">
                <a:solidFill>
                  <a:srgbClr val="FFFFFF"/>
                </a:solidFill>
                <a:latin typeface="Arial Black"/>
                <a:ea typeface="DejaVu Sans"/>
              </a:rPr>
              <a:t>условий</a:t>
            </a:r>
            <a:endParaRPr lang="ru-RU" sz="21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Box 111"/>
          <p:cNvSpPr/>
          <p:nvPr/>
        </p:nvSpPr>
        <p:spPr>
          <a:xfrm>
            <a:off x="3237084" y="3031318"/>
            <a:ext cx="1773378" cy="7694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191" tIns="60096" rIns="120191" bIns="60096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21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100" b="1" spc="-1">
                <a:solidFill>
                  <a:srgbClr val="FFFFFF"/>
                </a:solidFill>
                <a:latin typeface="Arial Black"/>
                <a:ea typeface="DejaVu Sans"/>
              </a:rPr>
              <a:t>программ</a:t>
            </a:r>
            <a:endParaRPr lang="ru-RU" sz="21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Box 112"/>
          <p:cNvSpPr/>
          <p:nvPr/>
        </p:nvSpPr>
        <p:spPr>
          <a:xfrm>
            <a:off x="2157209" y="4693001"/>
            <a:ext cx="2053053" cy="7694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191" tIns="60096" rIns="120191" bIns="60096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>
                <a:solidFill>
                  <a:srgbClr val="FFFFFF"/>
                </a:solidFill>
                <a:latin typeface="Arial Black"/>
                <a:ea typeface="DejaVu Sans"/>
              </a:rPr>
              <a:t>Качество </a:t>
            </a:r>
            <a:endParaRPr lang="ru-RU" sz="21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100" b="1" spc="-1">
                <a:solidFill>
                  <a:srgbClr val="FFFFFF"/>
                </a:solidFill>
                <a:latin typeface="Arial Black"/>
                <a:ea typeface="DejaVu Sans"/>
              </a:rPr>
              <a:t>воспитания</a:t>
            </a:r>
            <a:endParaRPr lang="ru-RU" sz="21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Минус 11"/>
          <p:cNvSpPr/>
          <p:nvPr/>
        </p:nvSpPr>
        <p:spPr>
          <a:xfrm>
            <a:off x="-3783937" y="5704161"/>
            <a:ext cx="18737698" cy="1802834"/>
          </a:xfrm>
          <a:prstGeom prst="mathMinus">
            <a:avLst>
              <a:gd name="adj1" fmla="val 23520"/>
            </a:avLst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191" tIns="60096" rIns="120191" bIns="60096" anchor="ctr">
            <a:noAutofit/>
          </a:bodyPr>
          <a:lstStyle/>
          <a:p>
            <a:pPr>
              <a:lnSpc>
                <a:spcPct val="100000"/>
              </a:lnSpc>
            </a:pPr>
            <a:endParaRPr lang="ru-RU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6619369" y="1419452"/>
            <a:ext cx="5583650" cy="7396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191" tIns="60096" rIns="120191" bIns="60096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spc="-1">
                <a:solidFill>
                  <a:srgbClr val="FFFFFF"/>
                </a:solidFill>
                <a:latin typeface="Akrobat SemiBold"/>
                <a:ea typeface="DejaVu Sans"/>
              </a:rPr>
              <a:t>Некоторые целевые показатели</a:t>
            </a:r>
            <a:endParaRPr lang="ru-RU" sz="30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6" name="Рисунок 315"/>
          <p:cNvPicPr/>
          <p:nvPr/>
        </p:nvPicPr>
        <p:blipFill rotWithShape="1">
          <a:blip r:embed="rId2"/>
          <a:srcRect b="1381"/>
          <a:stretch/>
        </p:blipFill>
        <p:spPr>
          <a:xfrm>
            <a:off x="828434" y="1041125"/>
            <a:ext cx="10161494" cy="4151843"/>
          </a:xfrm>
          <a:prstGeom prst="rect">
            <a:avLst/>
          </a:prstGeom>
          <a:ln w="0">
            <a:noFill/>
          </a:ln>
        </p:spPr>
      </p:pic>
      <p:sp>
        <p:nvSpPr>
          <p:cNvPr id="317" name="TextBox 113"/>
          <p:cNvSpPr/>
          <p:nvPr/>
        </p:nvSpPr>
        <p:spPr>
          <a:xfrm>
            <a:off x="1133798" y="5077748"/>
            <a:ext cx="10441160" cy="4906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191" tIns="60096" rIns="120191" bIns="60096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PT Astra Serif"/>
                <a:ea typeface="DejaVu Sans"/>
              </a:rPr>
              <a:t>Доля выпускников, сдававших только обязательные предметы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311" y="6359111"/>
            <a:ext cx="10449199" cy="492933"/>
          </a:xfrm>
          <a:prstGeom prst="rect">
            <a:avLst/>
          </a:prstGeom>
          <a:noFill/>
        </p:spPr>
        <p:txBody>
          <a:bodyPr wrap="none" lIns="122114" tIns="61057" rIns="122114" bIns="61057" rtlCol="0">
            <a:spAutoFit/>
          </a:bodyPr>
          <a:lstStyle/>
          <a:p>
            <a:r>
              <a:rPr lang="ru-RU" dirty="0" smtClean="0"/>
              <a:t>* - Данные из презентации </a:t>
            </a:r>
            <a:r>
              <a:rPr lang="ru-RU" dirty="0" err="1" smtClean="0"/>
              <a:t>Полосиной</a:t>
            </a:r>
            <a:r>
              <a:rPr lang="ru-RU" dirty="0" smtClean="0"/>
              <a:t> Н.В. (выступление 10.12.2025)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2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mpany Meeting">
  <a:themeElements>
    <a:clrScheme name="Company Meeting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Company Meet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581</Words>
  <Application>Microsoft Office PowerPoint</Application>
  <PresentationFormat>Произвольный</PresentationFormat>
  <Paragraphs>128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微软雅黑</vt:lpstr>
      <vt:lpstr>Akrobat SemiBold</vt:lpstr>
      <vt:lpstr>Arial</vt:lpstr>
      <vt:lpstr>Arial Black</vt:lpstr>
      <vt:lpstr>Arial Narrow</vt:lpstr>
      <vt:lpstr>Calibri</vt:lpstr>
      <vt:lpstr>Century Gothic</vt:lpstr>
      <vt:lpstr>DejaVu Sans</vt:lpstr>
      <vt:lpstr>PT Astra Serif</vt:lpstr>
      <vt:lpstr>Times New Roman</vt:lpstr>
      <vt:lpstr>时尚中黑简体</vt:lpstr>
      <vt:lpstr>3_Специальное оформление</vt:lpstr>
      <vt:lpstr>4_Специальное оформление</vt:lpstr>
      <vt:lpstr>6_Специальное оформление</vt:lpstr>
      <vt:lpstr>7_Специальное оформление</vt:lpstr>
      <vt:lpstr>5_Специальное оформление</vt:lpstr>
      <vt:lpstr>4_Company Meeting</vt:lpstr>
      <vt:lpstr>Simple Light</vt:lpstr>
      <vt:lpstr>7_Simple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Горбатова О.Н.</cp:lastModifiedBy>
  <cp:revision>830</cp:revision>
  <dcterms:created xsi:type="dcterms:W3CDTF">2021-04-11T13:44:24Z</dcterms:created>
  <dcterms:modified xsi:type="dcterms:W3CDTF">2026-02-05T08:22:06Z</dcterms:modified>
</cp:coreProperties>
</file>