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Методы повышения мотивации и качества освоения химии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57818" y="3857628"/>
            <a:ext cx="3414714" cy="175260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Трабер</a:t>
            </a:r>
            <a:r>
              <a:rPr lang="ru-RU" sz="1800" dirty="0" smtClean="0"/>
              <a:t> Лилия Валентиновна</a:t>
            </a:r>
          </a:p>
          <a:p>
            <a:r>
              <a:rPr lang="ru-RU" sz="1800" dirty="0" smtClean="0"/>
              <a:t>учитель первой категории</a:t>
            </a:r>
          </a:p>
          <a:p>
            <a:r>
              <a:rPr lang="ru-RU" sz="1800" dirty="0" smtClean="0"/>
              <a:t>МБОУ «Лицей №121»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повышения качества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12241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Проектная деятельность</a:t>
            </a:r>
          </a:p>
          <a:p>
            <a:pPr marL="0" indent="0">
              <a:buNone/>
            </a:pPr>
            <a:r>
              <a:rPr lang="ru-RU" dirty="0" smtClean="0"/>
              <a:t>Пример: «Изучение коррозии железных гвоздей в различных средах» (9 класс)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5616624" cy="31593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повышения качества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Создание проблемной ситуации.</a:t>
            </a:r>
          </a:p>
          <a:p>
            <a:r>
              <a:rPr lang="ru-RU" dirty="0" smtClean="0"/>
              <a:t>Развитие критического мышления.</a:t>
            </a:r>
          </a:p>
          <a:p>
            <a:r>
              <a:rPr lang="ru-RU" dirty="0" smtClean="0"/>
              <a:t>«</a:t>
            </a:r>
            <a:r>
              <a:rPr lang="ru-RU" smtClean="0"/>
              <a:t>Найди ошибку».</a:t>
            </a:r>
            <a:endParaRPr lang="ru-RU" dirty="0" smtClean="0"/>
          </a:p>
          <a:p>
            <a:r>
              <a:rPr lang="ru-RU" dirty="0" smtClean="0"/>
              <a:t>Применение цифровых образовательных ресурсов (ЦОР).</a:t>
            </a:r>
          </a:p>
          <a:p>
            <a:r>
              <a:rPr lang="ru-RU" dirty="0" smtClean="0"/>
              <a:t>Много практики (как на уроке, так и в формате консультаций.</a:t>
            </a:r>
          </a:p>
          <a:p>
            <a:r>
              <a:rPr lang="ru-RU" dirty="0" smtClean="0"/>
              <a:t>Психологическая поддержка и отношения сотрудничества.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50033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психологический стимул;</a:t>
            </a:r>
          </a:p>
          <a:p>
            <a:r>
              <a:rPr lang="ru-RU" dirty="0" smtClean="0"/>
              <a:t>готовность к действию;</a:t>
            </a:r>
          </a:p>
          <a:p>
            <a:r>
              <a:rPr lang="ru-RU" dirty="0" smtClean="0"/>
              <a:t>предвосхищение результата;</a:t>
            </a:r>
          </a:p>
          <a:p>
            <a:r>
              <a:rPr lang="ru-RU" dirty="0" smtClean="0"/>
              <a:t>движение к цели;</a:t>
            </a:r>
          </a:p>
          <a:p>
            <a:r>
              <a:rPr lang="ru-RU" dirty="0" smtClean="0"/>
              <a:t>преодоление трудностей;</a:t>
            </a:r>
          </a:p>
          <a:p>
            <a:r>
              <a:rPr lang="ru-RU" dirty="0" smtClean="0"/>
              <a:t>награда за приложенные усилия.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 = интерес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Показать связь с реальной жизнью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038383">
            <a:off x="164967" y="25106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Почему чай меняет цвет, когда кладём в него лимон?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896757">
            <a:off x="2446953" y="3629775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«запах свежести» появляется только после грозы?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752388">
            <a:off x="417835" y="3924430"/>
            <a:ext cx="3143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Зачем при выпечке торта «гасить» соду уксусом?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00430" y="2857496"/>
            <a:ext cx="5357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потушить небольшое возгорание нехитрым набором домашних средств?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643570" y="4759921"/>
            <a:ext cx="30003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Откуда появляются дыры в дачных вёдрах?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 = интерес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«Очеловечивание» великих учёных</a:t>
            </a:r>
          </a:p>
        </p:txBody>
      </p:sp>
      <p:pic>
        <p:nvPicPr>
          <p:cNvPr id="16387" name="Picture 3" descr="C:\Documents and Settings\Admin\Мои документы\Downloads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4000508" cy="2100267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Мои документы\Downloads\photo_2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6"/>
            <a:ext cx="4110049" cy="2737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 = интерес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Эксперимент!</a:t>
            </a:r>
            <a:endParaRPr lang="ru-RU" dirty="0"/>
          </a:p>
        </p:txBody>
      </p:sp>
      <p:pic>
        <p:nvPicPr>
          <p:cNvPr id="17410" name="Picture 2" descr="C:\Documents and Settings\Admin\Мои документы\Downloads\a-chemist-experiment-with-blackboard-fre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000240"/>
            <a:ext cx="4575404" cy="3786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 = интерес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использовать междисциплинарные связи с разнообразными науками</a:t>
            </a:r>
            <a:endParaRPr lang="ru-RU" sz="1800" dirty="0"/>
          </a:p>
        </p:txBody>
      </p:sp>
      <p:pic>
        <p:nvPicPr>
          <p:cNvPr id="18434" name="Picture 2" descr="C:\Documents and Settings\Admin\Мои документы\Downloads\744c2cbf-e20f-4102-b4e8-da7fd0c3e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85992"/>
            <a:ext cx="2357454" cy="3536581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\Мои документы\Downloads\d52191d281c0f3b21e244701259533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643182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336"/>
            <a:ext cx="8229600" cy="70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Стимул = интерес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765" y="835566"/>
            <a:ext cx="8229600" cy="757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Игровые и командные методы работы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67" y="3429000"/>
            <a:ext cx="3240360" cy="2430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3816424" cy="2862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0" y="3573016"/>
            <a:ext cx="3347466" cy="251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 = интерес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участие в предметных олимпиадах (</a:t>
            </a:r>
            <a:r>
              <a:rPr lang="ru-RU" dirty="0" err="1" smtClean="0"/>
              <a:t>ВсОШ</a:t>
            </a:r>
            <a:r>
              <a:rPr lang="ru-RU" dirty="0" smtClean="0"/>
              <a:t>, «Будущие исследователи – будущее Сибири», </a:t>
            </a:r>
            <a:r>
              <a:rPr lang="ru-RU" dirty="0" err="1" smtClean="0"/>
              <a:t>Всесибирская</a:t>
            </a:r>
            <a:r>
              <a:rPr lang="ru-RU" dirty="0" smtClean="0"/>
              <a:t> открытая олимпиада школьников);</a:t>
            </a:r>
          </a:p>
          <a:p>
            <a:r>
              <a:rPr lang="ru-RU" dirty="0" smtClean="0"/>
              <a:t>встречи с представителями профессионального сообщества, студентами;</a:t>
            </a:r>
          </a:p>
          <a:p>
            <a:r>
              <a:rPr lang="ru-RU" dirty="0" smtClean="0"/>
              <a:t>сотрудничество с ВУЗами;</a:t>
            </a:r>
          </a:p>
          <a:p>
            <a:r>
              <a:rPr lang="ru-RU" dirty="0" smtClean="0"/>
              <a:t>экскурсии.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повышения качества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5301208"/>
            <a:ext cx="4464496" cy="1069579"/>
          </a:xfrm>
        </p:spPr>
        <p:txBody>
          <a:bodyPr/>
          <a:lstStyle/>
          <a:p>
            <a:r>
              <a:rPr lang="ru-RU" dirty="0" smtClean="0"/>
              <a:t>Метод опорных схем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5328592" cy="3996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238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Методы повышения мотивации и качества освоения химии</vt:lpstr>
      <vt:lpstr>Мотивация</vt:lpstr>
      <vt:lpstr>Стимул = интерес</vt:lpstr>
      <vt:lpstr>Стимул = интерес</vt:lpstr>
      <vt:lpstr>Стимул = интерес</vt:lpstr>
      <vt:lpstr>Стимул = интерес</vt:lpstr>
      <vt:lpstr>Стимул = интерес</vt:lpstr>
      <vt:lpstr>Стимул = интерес</vt:lpstr>
      <vt:lpstr>Методы повышения качества знаний</vt:lpstr>
      <vt:lpstr>Методы повышения качества знаний</vt:lpstr>
      <vt:lpstr>Методы повышения качества знаний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повышения мотивации и качества освоения химии</dc:title>
  <dc:creator>Горбатова О.Н.</dc:creator>
  <cp:lastModifiedBy>Горбатова О.Н.</cp:lastModifiedBy>
  <cp:revision>13</cp:revision>
  <dcterms:modified xsi:type="dcterms:W3CDTF">2026-02-02T03:47:45Z</dcterms:modified>
</cp:coreProperties>
</file>