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70" r:id="rId7"/>
    <p:sldId id="269" r:id="rId8"/>
    <p:sldId id="263" r:id="rId9"/>
    <p:sldId id="265" r:id="rId10"/>
    <p:sldId id="266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</a:t>
            </a:r>
            <a:r>
              <a:rPr lang="ru-RU" sz="24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ГО ЗАТО Сибирский, выбирающих ЕГЭ по физике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Лист1!$A$20</c:f>
              <c:strCache>
                <c:ptCount val="1"/>
                <c:pt idx="0">
                  <c:v>Количество учеников в классе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Лист1!$B$19:$E$19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Лист1!$B$20:$E$20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12-48E9-9A84-C3F46F8373AC}"/>
            </c:ext>
          </c:extLst>
        </c:ser>
        <c:ser>
          <c:idx val="1"/>
          <c:order val="1"/>
          <c:tx>
            <c:strRef>
              <c:f>Лист1!$A$21</c:f>
              <c:strCache>
                <c:ptCount val="1"/>
                <c:pt idx="0">
                  <c:v>Сдавали ЕГЭ по физике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Лист1!$B$19:$E$19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Лист1!$B$21:$E$21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12-48E9-9A84-C3F46F8373AC}"/>
            </c:ext>
          </c:extLst>
        </c:ser>
        <c:ser>
          <c:idx val="2"/>
          <c:order val="2"/>
          <c:tx>
            <c:strRef>
              <c:f>Лист1!$A$22</c:f>
              <c:strCache>
                <c:ptCount val="1"/>
                <c:pt idx="0">
                  <c:v>Поступили с результатами по физике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Лист1!$B$19:$E$19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Лист1!$B$22:$E$22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12-48E9-9A84-C3F46F83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5168088"/>
        <c:axId val="285171224"/>
      </c:barChart>
      <c:catAx>
        <c:axId val="28516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171224"/>
        <c:crosses val="autoZero"/>
        <c:auto val="1"/>
        <c:lblAlgn val="ctr"/>
        <c:lblOffset val="100"/>
        <c:noMultiLvlLbl val="0"/>
      </c:catAx>
      <c:valAx>
        <c:axId val="2851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16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1411533559489779E-2"/>
          <c:y val="0.91560094960403515"/>
          <c:w val="0.94633499345259953"/>
          <c:h val="6.899547676688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0.16292</cdr:x>
      <cdr:y>0.30016</cdr:y>
    </cdr:from>
    <cdr:to>
      <cdr:x>0.25816</cdr:x>
      <cdr:y>0.46185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4783" y="1976466"/>
          <a:ext cx="1090095" cy="106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93%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0.80152</cdr:x>
      <cdr:y>0.29756</cdr:y>
    </cdr:from>
    <cdr:to>
      <cdr:x>0.89676</cdr:x>
      <cdr:y>0.45926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74028" y="1959339"/>
          <a:ext cx="1090094" cy="1064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87,5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9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6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8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4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0CA7-B28F-45B8-B173-76B3D6D66953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EF41-5C78-470D-A884-BB947B1E5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5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589" y="2212101"/>
            <a:ext cx="1125855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подход учителя 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 реализации 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плана: инструменты и результаты 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524" y="5413061"/>
            <a:ext cx="5903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Веснина Оксана Сергеевна,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физики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ГО ЗАТО Сибирский Алтайского края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82296"/>
            <a:ext cx="1625781" cy="17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2099"/>
            <a:ext cx="1210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качества преподавания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621" y="1463406"/>
            <a:ext cx="6457730" cy="455701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педагогических компетенций.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курсов повышения квалификации. 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новейших достижений в физике.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вебинарах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конференциях и т.д. 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современных педагогических технологий. 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цифровых инструментов.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29" y="1698368"/>
            <a:ext cx="4087091" cy="40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6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209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620" y="1463406"/>
            <a:ext cx="10963971" cy="3766672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 подход к реализации Комплексного плана демонстрирует эффективную модель наставничества, которая обеспечивает: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предмета для сдачи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сестороннее вовлечение учащихся;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глубину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изучения;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педагога как необходимое условие качества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7913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01" y="2659951"/>
            <a:ext cx="7829550" cy="3019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7128"/>
          <a:stretch/>
        </p:blipFill>
        <p:spPr>
          <a:xfrm>
            <a:off x="1681162" y="81915"/>
            <a:ext cx="8763000" cy="28258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98929" y="2607564"/>
            <a:ext cx="8039100" cy="1466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120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537135"/>
              </p:ext>
            </p:extLst>
          </p:nvPr>
        </p:nvGraphicFramePr>
        <p:xfrm>
          <a:off x="472967" y="273269"/>
          <a:ext cx="11445764" cy="658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6010131" y="177540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учителя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5353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к изучению физики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 в проектную и учебно-исследовательскую  деятельность.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в олимпиадах.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посещению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и дней открытых дверей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преподавания. </a:t>
            </a:r>
          </a:p>
        </p:txBody>
      </p:sp>
    </p:spTree>
    <p:extLst>
      <p:ext uri="{BB962C8B-B14F-4D97-AF65-F5344CB8AC3E}">
        <p14:creationId xmlns:p14="http://schemas.microsoft.com/office/powerpoint/2010/main" val="15597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368824"/>
            <a:ext cx="1210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интереса к изучению физики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25" y="3622407"/>
            <a:ext cx="6544623" cy="294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765" y="1725948"/>
            <a:ext cx="7429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физики с окружающим миром.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в профессиях.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неделя естественно-научных предметов.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4533" y="386704"/>
            <a:ext cx="627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5131" y="1094060"/>
            <a:ext cx="6670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Профориентационный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проект «Билет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 будущее»</a:t>
            </a:r>
            <a:endParaRPr lang="ru-RU" sz="2400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28900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401" y="1881935"/>
            <a:ext cx="3273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индустриальная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1879" y="2915213"/>
            <a:ext cx="27913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энергетика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5551" y="2932881"/>
            <a:ext cx="29169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отрасль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424" y="3948492"/>
            <a:ext cx="2487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6037" y="3904287"/>
            <a:ext cx="20055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судостроение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357375" y="2343600"/>
            <a:ext cx="1005841" cy="50407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960624" y="2435934"/>
            <a:ext cx="557784" cy="12946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61358" y="2435934"/>
            <a:ext cx="569976" cy="12946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917138" y="2264238"/>
            <a:ext cx="981454" cy="49490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>
          <a:blip r:embed="rId3"/>
          <a:stretch>
            <a:fillRect/>
          </a:stretch>
        </p:blipFill>
        <p:spPr>
          <a:xfrm>
            <a:off x="1060685" y="1033035"/>
            <a:ext cx="10158984" cy="51761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85" y="1047750"/>
            <a:ext cx="10220018" cy="52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119" y="1609641"/>
            <a:ext cx="460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НПК «Шаг в будущее»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6041" y="2415510"/>
            <a:ext cx="434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НПК «Будущее Алтая»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1949" y="3098677"/>
            <a:ext cx="8482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Федерально-окружные соревнования молодых исследователей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«Шаг в будущее»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9487" y="4243670"/>
            <a:ext cx="824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форум научной молодежи «Шаг в будущее»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7" y="5864503"/>
            <a:ext cx="3164735" cy="697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72" y="1"/>
            <a:ext cx="1481327" cy="14813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36002" r="4795" b="30135"/>
          <a:stretch/>
        </p:blipFill>
        <p:spPr>
          <a:xfrm>
            <a:off x="0" y="-5192"/>
            <a:ext cx="2585545" cy="9879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39" y="5645746"/>
            <a:ext cx="4617720" cy="1161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374" y="5645746"/>
            <a:ext cx="3046672" cy="985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067" y="5090002"/>
            <a:ext cx="1135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конференция учащихся «ЮНОСТЬ, НАУКА, КУЛЬТУРА – СИБИРЬ»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3383" y="4724933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502" y="381225"/>
            <a:ext cx="9930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 в проектную 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учебно-исследовательскую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142"/>
          <a:stretch/>
        </p:blipFill>
        <p:spPr>
          <a:xfrm>
            <a:off x="7225218" y="4771697"/>
            <a:ext cx="4672161" cy="146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15" y="2840795"/>
            <a:ext cx="4065398" cy="182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5" r="57183" b="45341"/>
          <a:stretch/>
        </p:blipFill>
        <p:spPr>
          <a:xfrm>
            <a:off x="448056" y="1112255"/>
            <a:ext cx="5238041" cy="157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49929"/>
            <a:ext cx="1210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" y="4501927"/>
            <a:ext cx="2038540" cy="20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2643"/>
            <a:ext cx="1210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посещению экскурсий и дней открытых дверей в вузах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2" y="1445207"/>
            <a:ext cx="4647619" cy="14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3" y="3192560"/>
            <a:ext cx="4647618" cy="1695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2" y="5178630"/>
            <a:ext cx="7558057" cy="12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248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Системный подход учителя  физики к реализации  Комплексного плана: инструменты и результаты наставничества</vt:lpstr>
      <vt:lpstr>Презентация PowerPoint</vt:lpstr>
      <vt:lpstr>Презентация PowerPoint</vt:lpstr>
      <vt:lpstr>Основные направления деятельности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«Системный подход учителя физики к реализации  Комплексного плана: инструменты и результаты наставничества»</dc:title>
  <dc:creator>user</dc:creator>
  <cp:lastModifiedBy>Горбатова О.Н.</cp:lastModifiedBy>
  <cp:revision>220</cp:revision>
  <dcterms:created xsi:type="dcterms:W3CDTF">2026-01-28T12:55:37Z</dcterms:created>
  <dcterms:modified xsi:type="dcterms:W3CDTF">2026-02-05T00:51:31Z</dcterms:modified>
</cp:coreProperties>
</file>