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0"/>
  </p:notesMasterIdLst>
  <p:handoutMasterIdLst>
    <p:handoutMasterId r:id="rId11"/>
  </p:handoutMasterIdLst>
  <p:sldIdLst>
    <p:sldId id="388" r:id="rId2"/>
    <p:sldId id="258" r:id="rId3"/>
    <p:sldId id="391" r:id="rId4"/>
    <p:sldId id="392" r:id="rId5"/>
    <p:sldId id="393" r:id="rId6"/>
    <p:sldId id="268" r:id="rId7"/>
    <p:sldId id="394" r:id="rId8"/>
    <p:sldId id="390" r:id="rId9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ull Slide here" id="{705054ED-DB56-FA4C-BB16-D35BDEFFF4C1}">
          <p14:sldIdLst>
            <p14:sldId id="388"/>
          </p14:sldIdLst>
        </p14:section>
        <p14:section name="Free Slides" id="{3138D0C9-815B-4821-BA3A-ABB0E9C27787}">
          <p14:sldIdLst>
            <p14:sldId id="258"/>
            <p14:sldId id="391"/>
            <p14:sldId id="392"/>
            <p14:sldId id="393"/>
            <p14:sldId id="268"/>
            <p14:sldId id="394"/>
            <p14:sldId id="390"/>
          </p14:sldIdLst>
        </p14:section>
        <p14:section name="Раздел без заголовка" id="{12E94033-EF2B-4E77-A37F-9821CFD3264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1"/>
    <p:restoredTop sz="96535"/>
  </p:normalViewPr>
  <p:slideViewPr>
    <p:cSldViewPr snapToGrid="0" snapToObjects="1">
      <p:cViewPr varScale="1">
        <p:scale>
          <a:sx n="112" d="100"/>
          <a:sy n="112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12E05-3FE6-4B65-8DDA-DA3513DD9203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FB913-DD64-46C5-99E1-5787E23318E5}">
      <dgm:prSet phldrT="[Текст]"/>
      <dgm:spPr/>
      <dgm:t>
        <a:bodyPr/>
        <a:lstStyle/>
        <a:p>
          <a:r>
            <a:rPr lang="ru-RU" b="1" dirty="0" smtClean="0">
              <a:latin typeface="+mn-lt"/>
            </a:rPr>
            <a:t>Трудности учителя – предметника </a:t>
          </a:r>
          <a:r>
            <a:rPr lang="ru-RU" dirty="0" smtClean="0">
              <a:latin typeface="+mn-lt"/>
            </a:rPr>
            <a:t>(рабочая программа, реализация программы)</a:t>
          </a:r>
          <a:endParaRPr lang="ru-RU" dirty="0">
            <a:latin typeface="+mn-lt"/>
          </a:endParaRPr>
        </a:p>
      </dgm:t>
    </dgm:pt>
    <dgm:pt modelId="{4FF61362-F52F-4309-ABF9-F4C65F5BF746}" type="parTrans" cxnId="{36FF564D-6E1E-4714-9975-1A223DB8972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981EFB5-3071-48F8-B57F-FCBC50A47377}" type="sibTrans" cxnId="{36FF564D-6E1E-4714-9975-1A223DB8972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D59764C-8348-4A2E-BBB0-2A9D0C9DF760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Руководитель предметного отделения КУМО (сайт АИРО контакты, вопросы)</a:t>
          </a:r>
          <a:endParaRPr lang="ru-RU" dirty="0">
            <a:latin typeface="+mn-lt"/>
          </a:endParaRPr>
        </a:p>
      </dgm:t>
    </dgm:pt>
    <dgm:pt modelId="{9A3A46D3-C54B-45FE-B48E-3FCE525C4B9E}" type="parTrans" cxnId="{9E84E053-83CB-4623-AFBF-C3388DC9AE5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ED9801A-1732-4B65-A18E-892C47F5B826}" type="sibTrans" cxnId="{9E84E053-83CB-4623-AFBF-C3388DC9AE5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9D0A0D8-D83A-4FEF-A779-0E08613CC75C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Отбор сложных вопросов, согласование с Министерством образования и науки АК</a:t>
          </a:r>
          <a:endParaRPr lang="ru-RU" dirty="0">
            <a:latin typeface="+mn-lt"/>
          </a:endParaRPr>
        </a:p>
      </dgm:t>
    </dgm:pt>
    <dgm:pt modelId="{EA69C2FB-3D47-40AB-943D-DFE7A32BA420}" type="parTrans" cxnId="{D4345ADB-84B6-4C48-B40D-221EC7D42DD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8FF4582-1164-404F-982F-3ED43AD930F7}" type="sibTrans" cxnId="{D4345ADB-84B6-4C48-B40D-221EC7D42DD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719071E-9DAC-42FA-9532-7749A978F0E5}">
      <dgm:prSet phldrT="[Текст]"/>
      <dgm:spPr/>
      <dgm:t>
        <a:bodyPr/>
        <a:lstStyle/>
        <a:p>
          <a:r>
            <a:rPr lang="ru-RU" b="1" dirty="0" smtClean="0">
              <a:latin typeface="+mn-lt"/>
            </a:rPr>
            <a:t>Трудности руководителя </a:t>
          </a:r>
          <a:r>
            <a:rPr lang="ru-RU" dirty="0" smtClean="0">
              <a:latin typeface="+mn-lt"/>
            </a:rPr>
            <a:t>(ООП, учебный план и т.д. )</a:t>
          </a:r>
          <a:endParaRPr lang="ru-RU" dirty="0">
            <a:latin typeface="+mn-lt"/>
          </a:endParaRPr>
        </a:p>
      </dgm:t>
    </dgm:pt>
    <dgm:pt modelId="{E20296AB-8D94-443E-BD8D-209D1F785E79}" type="parTrans" cxnId="{942782A0-7395-41F9-BA52-340C7D67FA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E4888FD-CF54-4A6C-AA29-6DCBFA626B5C}" type="sibTrans" cxnId="{942782A0-7395-41F9-BA52-340C7D67FA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82D81AD-C5CA-4267-97A0-210177B7A9A5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Руководитель предметного отделения КУМО (сайт АИРО, контакты, вопросы)</a:t>
          </a:r>
          <a:endParaRPr lang="ru-RU" dirty="0">
            <a:latin typeface="+mn-lt"/>
          </a:endParaRPr>
        </a:p>
      </dgm:t>
    </dgm:pt>
    <dgm:pt modelId="{B9EDFCEE-1CFD-47DA-8526-60E8D9B78CF1}" type="parTrans" cxnId="{FA1C148B-7D78-40B0-BEDC-80609347045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FC135EA-CFE7-40FE-B6DB-86EBB146244B}" type="sibTrans" cxnId="{FA1C148B-7D78-40B0-BEDC-80609347045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B8F90D9-1338-4FBB-8F6E-E295BA89580F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Согласование основных позиций с Министерством образования и науки АК</a:t>
          </a:r>
          <a:endParaRPr lang="ru-RU" dirty="0">
            <a:latin typeface="+mn-lt"/>
          </a:endParaRPr>
        </a:p>
      </dgm:t>
    </dgm:pt>
    <dgm:pt modelId="{12A1C754-D9BC-461A-94E8-74545F80FF3F}" type="parTrans" cxnId="{51CD61F6-1102-4968-9F3C-4034C873DB5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67C000B-AB0B-4D0B-A850-32EE4F578267}" type="sibTrans" cxnId="{51CD61F6-1102-4968-9F3C-4034C873DB5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FFE3B7D-AF4F-486D-AF77-E4B9A03CBD15}">
      <dgm:prSet phldrT="[Текст]"/>
      <dgm:spPr/>
      <dgm:t>
        <a:bodyPr/>
        <a:lstStyle/>
        <a:p>
          <a:r>
            <a:rPr lang="ru-RU" b="1" dirty="0" smtClean="0">
              <a:latin typeface="+mn-lt"/>
            </a:rPr>
            <a:t>Общие вопросы </a:t>
          </a:r>
          <a:r>
            <a:rPr lang="ru-RU" dirty="0" smtClean="0">
              <a:latin typeface="+mn-lt"/>
            </a:rPr>
            <a:t>(организационные и финансовые условия, штатное расписание)</a:t>
          </a:r>
          <a:endParaRPr lang="ru-RU" dirty="0">
            <a:latin typeface="+mn-lt"/>
          </a:endParaRPr>
        </a:p>
      </dgm:t>
    </dgm:pt>
    <dgm:pt modelId="{7BC8284A-26C8-4D7D-8D53-645AB4B5CCC6}" type="parTrans" cxnId="{37CFDE2D-3816-4993-897A-A01AC52A4E2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6DB62E4-757D-46D5-AAF5-4B3245C89676}" type="sibTrans" cxnId="{37CFDE2D-3816-4993-897A-A01AC52A4E2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9598238-D8A8-454D-9B6C-E1ED7C75F6E9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Министерство образования и науки АК, сайт АИРО (задать вопрос)</a:t>
          </a:r>
          <a:endParaRPr lang="ru-RU" dirty="0">
            <a:latin typeface="+mn-lt"/>
          </a:endParaRPr>
        </a:p>
      </dgm:t>
    </dgm:pt>
    <dgm:pt modelId="{EE366FAE-13D2-4F09-802D-630111C3D372}" type="parTrans" cxnId="{F691C478-E974-41C1-9EEF-ACD53D10B1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3D35443-9AF9-4B9E-863F-FBFC024912EE}" type="sibTrans" cxnId="{F691C478-E974-41C1-9EEF-ACD53D10B1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EF84CC3-1E12-408C-9081-4977D800CD19}">
      <dgm:prSet phldrT="[Текст]"/>
      <dgm:spPr/>
      <dgm:t>
        <a:bodyPr/>
        <a:lstStyle/>
        <a:p>
          <a:endParaRPr lang="ru-RU" dirty="0">
            <a:latin typeface="+mn-lt"/>
          </a:endParaRPr>
        </a:p>
      </dgm:t>
    </dgm:pt>
    <dgm:pt modelId="{D330ACCE-C2E5-41B4-BEAC-1F77A4EF5C14}" type="parTrans" cxnId="{39604344-E59B-4E28-BF5E-D7B502A3B51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7FECEDF-7B88-4162-A1A7-423960DE2817}" type="sibTrans" cxnId="{39604344-E59B-4E28-BF5E-D7B502A3B51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0F1EF1F-7C8F-4A43-A92C-419F9FCFFE34}" type="pres">
      <dgm:prSet presAssocID="{13312E05-3FE6-4B65-8DDA-DA3513DD9203}" presName="theList" presStyleCnt="0">
        <dgm:presLayoutVars>
          <dgm:dir/>
          <dgm:animLvl val="lvl"/>
          <dgm:resizeHandles val="exact"/>
        </dgm:presLayoutVars>
      </dgm:prSet>
      <dgm:spPr/>
    </dgm:pt>
    <dgm:pt modelId="{7BC650F4-375A-4B45-9C60-B5634239F088}" type="pres">
      <dgm:prSet presAssocID="{B78FB913-DD64-46C5-99E1-5787E23318E5}" presName="compNode" presStyleCnt="0"/>
      <dgm:spPr/>
    </dgm:pt>
    <dgm:pt modelId="{E64EBCB8-1E59-42AE-924F-D1C84B054FE2}" type="pres">
      <dgm:prSet presAssocID="{B78FB913-DD64-46C5-99E1-5787E23318E5}" presName="aNode" presStyleLbl="bgShp" presStyleIdx="0" presStyleCnt="3"/>
      <dgm:spPr/>
    </dgm:pt>
    <dgm:pt modelId="{35330B9C-8153-4EE4-9BC2-3EA8DD3BF64E}" type="pres">
      <dgm:prSet presAssocID="{B78FB913-DD64-46C5-99E1-5787E23318E5}" presName="textNode" presStyleLbl="bgShp" presStyleIdx="0" presStyleCnt="3"/>
      <dgm:spPr/>
    </dgm:pt>
    <dgm:pt modelId="{FA2C4C8B-0E2F-4344-8A7C-CD97A4B2808D}" type="pres">
      <dgm:prSet presAssocID="{B78FB913-DD64-46C5-99E1-5787E23318E5}" presName="compChildNode" presStyleCnt="0"/>
      <dgm:spPr/>
    </dgm:pt>
    <dgm:pt modelId="{53BB9EE1-AFAB-4EFB-9474-BB5C84D139FD}" type="pres">
      <dgm:prSet presAssocID="{B78FB913-DD64-46C5-99E1-5787E23318E5}" presName="theInnerList" presStyleCnt="0"/>
      <dgm:spPr/>
    </dgm:pt>
    <dgm:pt modelId="{D2E1A6C7-9D5E-41B1-80E4-D8CEE21AC386}" type="pres">
      <dgm:prSet presAssocID="{3D59764C-8348-4A2E-BBB0-2A9D0C9DF76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B2697-2BCC-4B4C-92C3-915F186B3ED0}" type="pres">
      <dgm:prSet presAssocID="{3D59764C-8348-4A2E-BBB0-2A9D0C9DF760}" presName="aSpace2" presStyleCnt="0"/>
      <dgm:spPr/>
    </dgm:pt>
    <dgm:pt modelId="{1424F616-7166-4A00-8588-18D938E65E33}" type="pres">
      <dgm:prSet presAssocID="{99D0A0D8-D83A-4FEF-A779-0E08613CC75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9B06B-2878-465E-B917-AFFCFC2A97E5}" type="pres">
      <dgm:prSet presAssocID="{B78FB913-DD64-46C5-99E1-5787E23318E5}" presName="aSpace" presStyleCnt="0"/>
      <dgm:spPr/>
    </dgm:pt>
    <dgm:pt modelId="{21BEDA27-4EFE-466A-9622-0E97D705AD68}" type="pres">
      <dgm:prSet presAssocID="{4719071E-9DAC-42FA-9532-7749A978F0E5}" presName="compNode" presStyleCnt="0"/>
      <dgm:spPr/>
    </dgm:pt>
    <dgm:pt modelId="{4FCBF204-63B4-461A-A207-DA192CFD4B67}" type="pres">
      <dgm:prSet presAssocID="{4719071E-9DAC-42FA-9532-7749A978F0E5}" presName="aNode" presStyleLbl="bgShp" presStyleIdx="1" presStyleCnt="3"/>
      <dgm:spPr/>
      <dgm:t>
        <a:bodyPr/>
        <a:lstStyle/>
        <a:p>
          <a:endParaRPr lang="ru-RU"/>
        </a:p>
      </dgm:t>
    </dgm:pt>
    <dgm:pt modelId="{95898289-ECE0-414F-98F4-1F5DA475C0D6}" type="pres">
      <dgm:prSet presAssocID="{4719071E-9DAC-42FA-9532-7749A978F0E5}" presName="textNode" presStyleLbl="bgShp" presStyleIdx="1" presStyleCnt="3"/>
      <dgm:spPr/>
      <dgm:t>
        <a:bodyPr/>
        <a:lstStyle/>
        <a:p>
          <a:endParaRPr lang="ru-RU"/>
        </a:p>
      </dgm:t>
    </dgm:pt>
    <dgm:pt modelId="{27E3188A-D6FD-4684-9005-0551A6442AEB}" type="pres">
      <dgm:prSet presAssocID="{4719071E-9DAC-42FA-9532-7749A978F0E5}" presName="compChildNode" presStyleCnt="0"/>
      <dgm:spPr/>
    </dgm:pt>
    <dgm:pt modelId="{3A82D4F5-04FF-4D44-9495-3FA02B7E68E6}" type="pres">
      <dgm:prSet presAssocID="{4719071E-9DAC-42FA-9532-7749A978F0E5}" presName="theInnerList" presStyleCnt="0"/>
      <dgm:spPr/>
    </dgm:pt>
    <dgm:pt modelId="{437AB064-7E93-482D-9759-859CF2E43B0A}" type="pres">
      <dgm:prSet presAssocID="{E82D81AD-C5CA-4267-97A0-210177B7A9A5}" presName="childNode" presStyleLbl="node1" presStyleIdx="2" presStyleCnt="6">
        <dgm:presLayoutVars>
          <dgm:bulletEnabled val="1"/>
        </dgm:presLayoutVars>
      </dgm:prSet>
      <dgm:spPr/>
    </dgm:pt>
    <dgm:pt modelId="{0290D366-3CF0-4B83-9846-7AE162373E1A}" type="pres">
      <dgm:prSet presAssocID="{E82D81AD-C5CA-4267-97A0-210177B7A9A5}" presName="aSpace2" presStyleCnt="0"/>
      <dgm:spPr/>
    </dgm:pt>
    <dgm:pt modelId="{B65CD095-AC8E-406A-BD49-D0073DA81A30}" type="pres">
      <dgm:prSet presAssocID="{AB8F90D9-1338-4FBB-8F6E-E295BA89580F}" presName="childNode" presStyleLbl="node1" presStyleIdx="3" presStyleCnt="6">
        <dgm:presLayoutVars>
          <dgm:bulletEnabled val="1"/>
        </dgm:presLayoutVars>
      </dgm:prSet>
      <dgm:spPr/>
    </dgm:pt>
    <dgm:pt modelId="{2FB0D61B-E837-4498-8172-2F8F08F1803C}" type="pres">
      <dgm:prSet presAssocID="{4719071E-9DAC-42FA-9532-7749A978F0E5}" presName="aSpace" presStyleCnt="0"/>
      <dgm:spPr/>
    </dgm:pt>
    <dgm:pt modelId="{CA1554B5-E8CD-42D2-A96A-F3144CD4023B}" type="pres">
      <dgm:prSet presAssocID="{BFFE3B7D-AF4F-486D-AF77-E4B9A03CBD15}" presName="compNode" presStyleCnt="0"/>
      <dgm:spPr/>
    </dgm:pt>
    <dgm:pt modelId="{7D7EFDCB-870A-4AE7-9139-263F03BEB0C2}" type="pres">
      <dgm:prSet presAssocID="{BFFE3B7D-AF4F-486D-AF77-E4B9A03CBD15}" presName="aNode" presStyleLbl="bgShp" presStyleIdx="2" presStyleCnt="3"/>
      <dgm:spPr/>
    </dgm:pt>
    <dgm:pt modelId="{437408DA-E41B-4764-89FA-B5F0EEB5BDF5}" type="pres">
      <dgm:prSet presAssocID="{BFFE3B7D-AF4F-486D-AF77-E4B9A03CBD15}" presName="textNode" presStyleLbl="bgShp" presStyleIdx="2" presStyleCnt="3"/>
      <dgm:spPr/>
    </dgm:pt>
    <dgm:pt modelId="{28AAE2D3-70E1-42A4-AF33-2BF6E0C9FD56}" type="pres">
      <dgm:prSet presAssocID="{BFFE3B7D-AF4F-486D-AF77-E4B9A03CBD15}" presName="compChildNode" presStyleCnt="0"/>
      <dgm:spPr/>
    </dgm:pt>
    <dgm:pt modelId="{B7D5D022-397F-4B86-BF07-DC1C1CADB020}" type="pres">
      <dgm:prSet presAssocID="{BFFE3B7D-AF4F-486D-AF77-E4B9A03CBD15}" presName="theInnerList" presStyleCnt="0"/>
      <dgm:spPr/>
    </dgm:pt>
    <dgm:pt modelId="{BEFC64D2-A332-4910-AF7A-3442FF0F22E5}" type="pres">
      <dgm:prSet presAssocID="{79598238-D8A8-454D-9B6C-E1ED7C75F6E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504C1-F60D-4857-9454-6659E45AD766}" type="pres">
      <dgm:prSet presAssocID="{79598238-D8A8-454D-9B6C-E1ED7C75F6E9}" presName="aSpace2" presStyleCnt="0"/>
      <dgm:spPr/>
    </dgm:pt>
    <dgm:pt modelId="{B20694DF-1DB5-419F-934A-A73FD1AB85BA}" type="pres">
      <dgm:prSet presAssocID="{DEF84CC3-1E12-408C-9081-4977D800CD19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51CD61F6-1102-4968-9F3C-4034C873DB58}" srcId="{4719071E-9DAC-42FA-9532-7749A978F0E5}" destId="{AB8F90D9-1338-4FBB-8F6E-E295BA89580F}" srcOrd="1" destOrd="0" parTransId="{12A1C754-D9BC-461A-94E8-74545F80FF3F}" sibTransId="{567C000B-AB0B-4D0B-A850-32EE4F578267}"/>
    <dgm:cxn modelId="{36FF564D-6E1E-4714-9975-1A223DB8972B}" srcId="{13312E05-3FE6-4B65-8DDA-DA3513DD9203}" destId="{B78FB913-DD64-46C5-99E1-5787E23318E5}" srcOrd="0" destOrd="0" parTransId="{4FF61362-F52F-4309-ABF9-F4C65F5BF746}" sibTransId="{2981EFB5-3071-48F8-B57F-FCBC50A47377}"/>
    <dgm:cxn modelId="{E74A4C56-8BEC-4CD5-A39D-9B787D60FC84}" type="presOf" srcId="{AB8F90D9-1338-4FBB-8F6E-E295BA89580F}" destId="{B65CD095-AC8E-406A-BD49-D0073DA81A30}" srcOrd="0" destOrd="0" presId="urn:microsoft.com/office/officeart/2005/8/layout/lProcess2"/>
    <dgm:cxn modelId="{25CD57B7-D026-460E-8084-F737CE0F311A}" type="presOf" srcId="{E82D81AD-C5CA-4267-97A0-210177B7A9A5}" destId="{437AB064-7E93-482D-9759-859CF2E43B0A}" srcOrd="0" destOrd="0" presId="urn:microsoft.com/office/officeart/2005/8/layout/lProcess2"/>
    <dgm:cxn modelId="{39604344-E59B-4E28-BF5E-D7B502A3B518}" srcId="{BFFE3B7D-AF4F-486D-AF77-E4B9A03CBD15}" destId="{DEF84CC3-1E12-408C-9081-4977D800CD19}" srcOrd="1" destOrd="0" parTransId="{D330ACCE-C2E5-41B4-BEAC-1F77A4EF5C14}" sibTransId="{F7FECEDF-7B88-4162-A1A7-423960DE2817}"/>
    <dgm:cxn modelId="{7D423B6C-5495-4F99-9AC0-672BB547FB38}" type="presOf" srcId="{3D59764C-8348-4A2E-BBB0-2A9D0C9DF760}" destId="{D2E1A6C7-9D5E-41B1-80E4-D8CEE21AC386}" srcOrd="0" destOrd="0" presId="urn:microsoft.com/office/officeart/2005/8/layout/lProcess2"/>
    <dgm:cxn modelId="{EB41BBA3-DD61-4A02-9B5C-E2FD7DC2B62E}" type="presOf" srcId="{99D0A0D8-D83A-4FEF-A779-0E08613CC75C}" destId="{1424F616-7166-4A00-8588-18D938E65E33}" srcOrd="0" destOrd="0" presId="urn:microsoft.com/office/officeart/2005/8/layout/lProcess2"/>
    <dgm:cxn modelId="{04AF81B5-8945-4DAE-9366-3B7D907CB76A}" type="presOf" srcId="{BFFE3B7D-AF4F-486D-AF77-E4B9A03CBD15}" destId="{7D7EFDCB-870A-4AE7-9139-263F03BEB0C2}" srcOrd="0" destOrd="0" presId="urn:microsoft.com/office/officeart/2005/8/layout/lProcess2"/>
    <dgm:cxn modelId="{DF7E128B-A2F9-434E-BEC0-F76DA12FABC0}" type="presOf" srcId="{B78FB913-DD64-46C5-99E1-5787E23318E5}" destId="{E64EBCB8-1E59-42AE-924F-D1C84B054FE2}" srcOrd="0" destOrd="0" presId="urn:microsoft.com/office/officeart/2005/8/layout/lProcess2"/>
    <dgm:cxn modelId="{485164B6-FEEB-45B8-B9A0-6248F764443D}" type="presOf" srcId="{4719071E-9DAC-42FA-9532-7749A978F0E5}" destId="{4FCBF204-63B4-461A-A207-DA192CFD4B67}" srcOrd="0" destOrd="0" presId="urn:microsoft.com/office/officeart/2005/8/layout/lProcess2"/>
    <dgm:cxn modelId="{3E200C53-012C-4EE4-B38C-93E92619C030}" type="presOf" srcId="{DEF84CC3-1E12-408C-9081-4977D800CD19}" destId="{B20694DF-1DB5-419F-934A-A73FD1AB85BA}" srcOrd="0" destOrd="0" presId="urn:microsoft.com/office/officeart/2005/8/layout/lProcess2"/>
    <dgm:cxn modelId="{9E84E053-83CB-4623-AFBF-C3388DC9AE50}" srcId="{B78FB913-DD64-46C5-99E1-5787E23318E5}" destId="{3D59764C-8348-4A2E-BBB0-2A9D0C9DF760}" srcOrd="0" destOrd="0" parTransId="{9A3A46D3-C54B-45FE-B48E-3FCE525C4B9E}" sibTransId="{1ED9801A-1732-4B65-A18E-892C47F5B826}"/>
    <dgm:cxn modelId="{F691C478-E974-41C1-9EEF-ACD53D10B141}" srcId="{BFFE3B7D-AF4F-486D-AF77-E4B9A03CBD15}" destId="{79598238-D8A8-454D-9B6C-E1ED7C75F6E9}" srcOrd="0" destOrd="0" parTransId="{EE366FAE-13D2-4F09-802D-630111C3D372}" sibTransId="{53D35443-9AF9-4B9E-863F-FBFC024912EE}"/>
    <dgm:cxn modelId="{FA1C148B-7D78-40B0-BEDC-806093470459}" srcId="{4719071E-9DAC-42FA-9532-7749A978F0E5}" destId="{E82D81AD-C5CA-4267-97A0-210177B7A9A5}" srcOrd="0" destOrd="0" parTransId="{B9EDFCEE-1CFD-47DA-8526-60E8D9B78CF1}" sibTransId="{AFC135EA-CFE7-40FE-B6DB-86EBB146244B}"/>
    <dgm:cxn modelId="{942782A0-7395-41F9-BA52-340C7D67FABF}" srcId="{13312E05-3FE6-4B65-8DDA-DA3513DD9203}" destId="{4719071E-9DAC-42FA-9532-7749A978F0E5}" srcOrd="1" destOrd="0" parTransId="{E20296AB-8D94-443E-BD8D-209D1F785E79}" sibTransId="{EE4888FD-CF54-4A6C-AA29-6DCBFA626B5C}"/>
    <dgm:cxn modelId="{21A8119E-2FD6-4CE9-B742-A60CD6E527BF}" type="presOf" srcId="{13312E05-3FE6-4B65-8DDA-DA3513DD9203}" destId="{C0F1EF1F-7C8F-4A43-A92C-419F9FCFFE34}" srcOrd="0" destOrd="0" presId="urn:microsoft.com/office/officeart/2005/8/layout/lProcess2"/>
    <dgm:cxn modelId="{D703CC64-3D62-46D2-A7D2-89EDB5558207}" type="presOf" srcId="{79598238-D8A8-454D-9B6C-E1ED7C75F6E9}" destId="{BEFC64D2-A332-4910-AF7A-3442FF0F22E5}" srcOrd="0" destOrd="0" presId="urn:microsoft.com/office/officeart/2005/8/layout/lProcess2"/>
    <dgm:cxn modelId="{52CE89DC-6323-49A0-B925-38F4CCA3C787}" type="presOf" srcId="{B78FB913-DD64-46C5-99E1-5787E23318E5}" destId="{35330B9C-8153-4EE4-9BC2-3EA8DD3BF64E}" srcOrd="1" destOrd="0" presId="urn:microsoft.com/office/officeart/2005/8/layout/lProcess2"/>
    <dgm:cxn modelId="{37CFDE2D-3816-4993-897A-A01AC52A4E2D}" srcId="{13312E05-3FE6-4B65-8DDA-DA3513DD9203}" destId="{BFFE3B7D-AF4F-486D-AF77-E4B9A03CBD15}" srcOrd="2" destOrd="0" parTransId="{7BC8284A-26C8-4D7D-8D53-645AB4B5CCC6}" sibTransId="{06DB62E4-757D-46D5-AAF5-4B3245C89676}"/>
    <dgm:cxn modelId="{48E5D988-89D0-4799-8D32-5BFDCDE45686}" type="presOf" srcId="{4719071E-9DAC-42FA-9532-7749A978F0E5}" destId="{95898289-ECE0-414F-98F4-1F5DA475C0D6}" srcOrd="1" destOrd="0" presId="urn:microsoft.com/office/officeart/2005/8/layout/lProcess2"/>
    <dgm:cxn modelId="{6CE0939A-E508-4C84-A108-EE98FCB6F6E1}" type="presOf" srcId="{BFFE3B7D-AF4F-486D-AF77-E4B9A03CBD15}" destId="{437408DA-E41B-4764-89FA-B5F0EEB5BDF5}" srcOrd="1" destOrd="0" presId="urn:microsoft.com/office/officeart/2005/8/layout/lProcess2"/>
    <dgm:cxn modelId="{D4345ADB-84B6-4C48-B40D-221EC7D42DD7}" srcId="{B78FB913-DD64-46C5-99E1-5787E23318E5}" destId="{99D0A0D8-D83A-4FEF-A779-0E08613CC75C}" srcOrd="1" destOrd="0" parTransId="{EA69C2FB-3D47-40AB-943D-DFE7A32BA420}" sibTransId="{48FF4582-1164-404F-982F-3ED43AD930F7}"/>
    <dgm:cxn modelId="{CE70DC85-2CD8-4EAD-8FDE-BD300B95253C}" type="presParOf" srcId="{C0F1EF1F-7C8F-4A43-A92C-419F9FCFFE34}" destId="{7BC650F4-375A-4B45-9C60-B5634239F088}" srcOrd="0" destOrd="0" presId="urn:microsoft.com/office/officeart/2005/8/layout/lProcess2"/>
    <dgm:cxn modelId="{E524838A-0093-42CA-9895-B9973C687EB4}" type="presParOf" srcId="{7BC650F4-375A-4B45-9C60-B5634239F088}" destId="{E64EBCB8-1E59-42AE-924F-D1C84B054FE2}" srcOrd="0" destOrd="0" presId="urn:microsoft.com/office/officeart/2005/8/layout/lProcess2"/>
    <dgm:cxn modelId="{C98A37F7-E578-4C5F-BEA0-FA1D79D8E631}" type="presParOf" srcId="{7BC650F4-375A-4B45-9C60-B5634239F088}" destId="{35330B9C-8153-4EE4-9BC2-3EA8DD3BF64E}" srcOrd="1" destOrd="0" presId="urn:microsoft.com/office/officeart/2005/8/layout/lProcess2"/>
    <dgm:cxn modelId="{32F7EE91-CBA6-4DB3-9408-3D35BF8C2446}" type="presParOf" srcId="{7BC650F4-375A-4B45-9C60-B5634239F088}" destId="{FA2C4C8B-0E2F-4344-8A7C-CD97A4B2808D}" srcOrd="2" destOrd="0" presId="urn:microsoft.com/office/officeart/2005/8/layout/lProcess2"/>
    <dgm:cxn modelId="{A52497D9-23EE-45F7-A440-DC5A450B7A92}" type="presParOf" srcId="{FA2C4C8B-0E2F-4344-8A7C-CD97A4B2808D}" destId="{53BB9EE1-AFAB-4EFB-9474-BB5C84D139FD}" srcOrd="0" destOrd="0" presId="urn:microsoft.com/office/officeart/2005/8/layout/lProcess2"/>
    <dgm:cxn modelId="{67C32D24-CA56-455E-918F-F8C7D1E70A8A}" type="presParOf" srcId="{53BB9EE1-AFAB-4EFB-9474-BB5C84D139FD}" destId="{D2E1A6C7-9D5E-41B1-80E4-D8CEE21AC386}" srcOrd="0" destOrd="0" presId="urn:microsoft.com/office/officeart/2005/8/layout/lProcess2"/>
    <dgm:cxn modelId="{A0620E4A-B9AE-4C25-8020-11FBA4D1081E}" type="presParOf" srcId="{53BB9EE1-AFAB-4EFB-9474-BB5C84D139FD}" destId="{F6BB2697-2BCC-4B4C-92C3-915F186B3ED0}" srcOrd="1" destOrd="0" presId="urn:microsoft.com/office/officeart/2005/8/layout/lProcess2"/>
    <dgm:cxn modelId="{35462DD7-F321-4220-A77E-3EC7331CA5E7}" type="presParOf" srcId="{53BB9EE1-AFAB-4EFB-9474-BB5C84D139FD}" destId="{1424F616-7166-4A00-8588-18D938E65E33}" srcOrd="2" destOrd="0" presId="urn:microsoft.com/office/officeart/2005/8/layout/lProcess2"/>
    <dgm:cxn modelId="{DE91C41F-0AC3-4B17-8327-77E9C69B4D87}" type="presParOf" srcId="{C0F1EF1F-7C8F-4A43-A92C-419F9FCFFE34}" destId="{B7C9B06B-2878-465E-B917-AFFCFC2A97E5}" srcOrd="1" destOrd="0" presId="urn:microsoft.com/office/officeart/2005/8/layout/lProcess2"/>
    <dgm:cxn modelId="{0A9FD9CF-9208-46F1-8490-B4738503707C}" type="presParOf" srcId="{C0F1EF1F-7C8F-4A43-A92C-419F9FCFFE34}" destId="{21BEDA27-4EFE-466A-9622-0E97D705AD68}" srcOrd="2" destOrd="0" presId="urn:microsoft.com/office/officeart/2005/8/layout/lProcess2"/>
    <dgm:cxn modelId="{D08D66D5-C668-4D57-BEB3-CF556C0AABB5}" type="presParOf" srcId="{21BEDA27-4EFE-466A-9622-0E97D705AD68}" destId="{4FCBF204-63B4-461A-A207-DA192CFD4B67}" srcOrd="0" destOrd="0" presId="urn:microsoft.com/office/officeart/2005/8/layout/lProcess2"/>
    <dgm:cxn modelId="{3CDC39DF-CC27-49A2-8F51-A522A511066A}" type="presParOf" srcId="{21BEDA27-4EFE-466A-9622-0E97D705AD68}" destId="{95898289-ECE0-414F-98F4-1F5DA475C0D6}" srcOrd="1" destOrd="0" presId="urn:microsoft.com/office/officeart/2005/8/layout/lProcess2"/>
    <dgm:cxn modelId="{393C9F9A-5C79-41DE-B5F6-38E684F2E790}" type="presParOf" srcId="{21BEDA27-4EFE-466A-9622-0E97D705AD68}" destId="{27E3188A-D6FD-4684-9005-0551A6442AEB}" srcOrd="2" destOrd="0" presId="urn:microsoft.com/office/officeart/2005/8/layout/lProcess2"/>
    <dgm:cxn modelId="{657336B5-7240-4891-8929-6578722AD1F9}" type="presParOf" srcId="{27E3188A-D6FD-4684-9005-0551A6442AEB}" destId="{3A82D4F5-04FF-4D44-9495-3FA02B7E68E6}" srcOrd="0" destOrd="0" presId="urn:microsoft.com/office/officeart/2005/8/layout/lProcess2"/>
    <dgm:cxn modelId="{C3EC95F5-16E8-4735-8721-E1C3F8908348}" type="presParOf" srcId="{3A82D4F5-04FF-4D44-9495-3FA02B7E68E6}" destId="{437AB064-7E93-482D-9759-859CF2E43B0A}" srcOrd="0" destOrd="0" presId="urn:microsoft.com/office/officeart/2005/8/layout/lProcess2"/>
    <dgm:cxn modelId="{C1945587-16EA-4198-A7CE-46C6803FF9EF}" type="presParOf" srcId="{3A82D4F5-04FF-4D44-9495-3FA02B7E68E6}" destId="{0290D366-3CF0-4B83-9846-7AE162373E1A}" srcOrd="1" destOrd="0" presId="urn:microsoft.com/office/officeart/2005/8/layout/lProcess2"/>
    <dgm:cxn modelId="{EBE9484C-B0BA-4B64-9D35-A44C36F1DDEA}" type="presParOf" srcId="{3A82D4F5-04FF-4D44-9495-3FA02B7E68E6}" destId="{B65CD095-AC8E-406A-BD49-D0073DA81A30}" srcOrd="2" destOrd="0" presId="urn:microsoft.com/office/officeart/2005/8/layout/lProcess2"/>
    <dgm:cxn modelId="{1F27182C-2BD0-41D9-8390-9105572F11E2}" type="presParOf" srcId="{C0F1EF1F-7C8F-4A43-A92C-419F9FCFFE34}" destId="{2FB0D61B-E837-4498-8172-2F8F08F1803C}" srcOrd="3" destOrd="0" presId="urn:microsoft.com/office/officeart/2005/8/layout/lProcess2"/>
    <dgm:cxn modelId="{99C52753-F370-4EE0-98BA-650C1BEFCE1D}" type="presParOf" srcId="{C0F1EF1F-7C8F-4A43-A92C-419F9FCFFE34}" destId="{CA1554B5-E8CD-42D2-A96A-F3144CD4023B}" srcOrd="4" destOrd="0" presId="urn:microsoft.com/office/officeart/2005/8/layout/lProcess2"/>
    <dgm:cxn modelId="{7B6556E2-E460-4259-8F9F-AB53B920BAF1}" type="presParOf" srcId="{CA1554B5-E8CD-42D2-A96A-F3144CD4023B}" destId="{7D7EFDCB-870A-4AE7-9139-263F03BEB0C2}" srcOrd="0" destOrd="0" presId="urn:microsoft.com/office/officeart/2005/8/layout/lProcess2"/>
    <dgm:cxn modelId="{DC3E850F-3C0E-4CCE-A85B-2617912E532D}" type="presParOf" srcId="{CA1554B5-E8CD-42D2-A96A-F3144CD4023B}" destId="{437408DA-E41B-4764-89FA-B5F0EEB5BDF5}" srcOrd="1" destOrd="0" presId="urn:microsoft.com/office/officeart/2005/8/layout/lProcess2"/>
    <dgm:cxn modelId="{5BE220C8-95E1-4633-AB86-567A5628C1B3}" type="presParOf" srcId="{CA1554B5-E8CD-42D2-A96A-F3144CD4023B}" destId="{28AAE2D3-70E1-42A4-AF33-2BF6E0C9FD56}" srcOrd="2" destOrd="0" presId="urn:microsoft.com/office/officeart/2005/8/layout/lProcess2"/>
    <dgm:cxn modelId="{0A4E4E74-F7A7-41B1-ABBF-B936EEDE7B82}" type="presParOf" srcId="{28AAE2D3-70E1-42A4-AF33-2BF6E0C9FD56}" destId="{B7D5D022-397F-4B86-BF07-DC1C1CADB020}" srcOrd="0" destOrd="0" presId="urn:microsoft.com/office/officeart/2005/8/layout/lProcess2"/>
    <dgm:cxn modelId="{A43C6A22-0BC7-4C48-9E4B-38168A1573D0}" type="presParOf" srcId="{B7D5D022-397F-4B86-BF07-DC1C1CADB020}" destId="{BEFC64D2-A332-4910-AF7A-3442FF0F22E5}" srcOrd="0" destOrd="0" presId="urn:microsoft.com/office/officeart/2005/8/layout/lProcess2"/>
    <dgm:cxn modelId="{AF0431AA-B2F6-4D86-AA20-85167E434907}" type="presParOf" srcId="{B7D5D022-397F-4B86-BF07-DC1C1CADB020}" destId="{37C504C1-F60D-4857-9454-6659E45AD766}" srcOrd="1" destOrd="0" presId="urn:microsoft.com/office/officeart/2005/8/layout/lProcess2"/>
    <dgm:cxn modelId="{E82B1133-55BE-46EC-9AC5-2F9FD13609C5}" type="presParOf" srcId="{B7D5D022-397F-4B86-BF07-DC1C1CADB020}" destId="{B20694DF-1DB5-419F-934A-A73FD1AB85B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6AED1-6ED5-4483-83DB-2347A3D7E953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1CB93-49C8-41C3-AF74-56E6881C293F}">
      <dgm:prSet phldrT="[Текст]" phldr="1"/>
      <dgm:spPr/>
      <dgm:t>
        <a:bodyPr/>
        <a:lstStyle/>
        <a:p>
          <a:endParaRPr lang="ru-RU" dirty="0"/>
        </a:p>
      </dgm:t>
    </dgm:pt>
    <dgm:pt modelId="{509A7F8B-86E8-443E-9A57-6142045C74F1}" type="parTrans" cxnId="{3BB807B6-EF24-4A80-B842-4585341DC498}">
      <dgm:prSet/>
      <dgm:spPr/>
      <dgm:t>
        <a:bodyPr/>
        <a:lstStyle/>
        <a:p>
          <a:endParaRPr lang="ru-RU"/>
        </a:p>
      </dgm:t>
    </dgm:pt>
    <dgm:pt modelId="{632AEC71-1BB2-45B0-BD3B-04C6CE9ABB6E}" type="sibTrans" cxnId="{3BB807B6-EF24-4A80-B842-4585341DC498}">
      <dgm:prSet/>
      <dgm:spPr/>
      <dgm:t>
        <a:bodyPr/>
        <a:lstStyle/>
        <a:p>
          <a:endParaRPr lang="ru-RU"/>
        </a:p>
      </dgm:t>
    </dgm:pt>
    <dgm:pt modelId="{1431DCA2-2CC3-4163-8277-B30AA9A1CC0E}">
      <dgm:prSet phldrT="[Текст]"/>
      <dgm:spPr/>
      <dgm:t>
        <a:bodyPr/>
        <a:lstStyle/>
        <a:p>
          <a:r>
            <a:rPr lang="ru-RU" dirty="0" smtClean="0"/>
            <a:t>Повышение квалификации школьных команд (ориентировочно 11 октября)</a:t>
          </a:r>
          <a:endParaRPr lang="ru-RU" dirty="0"/>
        </a:p>
      </dgm:t>
    </dgm:pt>
    <dgm:pt modelId="{C3BC76A0-D90C-43F1-B8F2-21B8E89680F2}" type="parTrans" cxnId="{C3BBCC28-9B46-4A40-B88B-FF92451C027F}">
      <dgm:prSet/>
      <dgm:spPr/>
      <dgm:t>
        <a:bodyPr/>
        <a:lstStyle/>
        <a:p>
          <a:endParaRPr lang="ru-RU"/>
        </a:p>
      </dgm:t>
    </dgm:pt>
    <dgm:pt modelId="{7FF404E4-B42C-4F08-9580-D0863DBEA24B}" type="sibTrans" cxnId="{C3BBCC28-9B46-4A40-B88B-FF92451C027F}">
      <dgm:prSet/>
      <dgm:spPr/>
      <dgm:t>
        <a:bodyPr/>
        <a:lstStyle/>
        <a:p>
          <a:endParaRPr lang="ru-RU"/>
        </a:p>
      </dgm:t>
    </dgm:pt>
    <dgm:pt modelId="{E08798F6-2C34-47FA-9A5A-D150A79966EF}">
      <dgm:prSet phldrT="[Текст]" phldr="1"/>
      <dgm:spPr/>
      <dgm:t>
        <a:bodyPr/>
        <a:lstStyle/>
        <a:p>
          <a:endParaRPr lang="ru-RU" dirty="0"/>
        </a:p>
      </dgm:t>
    </dgm:pt>
    <dgm:pt modelId="{49BE851C-6D98-4A29-8F91-DD2476AA0882}" type="parTrans" cxnId="{CCE10680-3603-4767-8868-D3381BA8A2DB}">
      <dgm:prSet/>
      <dgm:spPr/>
      <dgm:t>
        <a:bodyPr/>
        <a:lstStyle/>
        <a:p>
          <a:endParaRPr lang="ru-RU"/>
        </a:p>
      </dgm:t>
    </dgm:pt>
    <dgm:pt modelId="{AE2355E6-B34A-4E87-989B-57858EB488F8}" type="sibTrans" cxnId="{CCE10680-3603-4767-8868-D3381BA8A2DB}">
      <dgm:prSet/>
      <dgm:spPr/>
      <dgm:t>
        <a:bodyPr/>
        <a:lstStyle/>
        <a:p>
          <a:endParaRPr lang="ru-RU"/>
        </a:p>
      </dgm:t>
    </dgm:pt>
    <dgm:pt modelId="{FC39984D-B7BB-44A8-98A1-0A04C5D501DC}">
      <dgm:prSet phldrT="[Текст]"/>
      <dgm:spPr/>
      <dgm:t>
        <a:bodyPr/>
        <a:lstStyle/>
        <a:p>
          <a:r>
            <a:rPr lang="ru-RU" dirty="0" smtClean="0"/>
            <a:t>Консультации участников апробации</a:t>
          </a:r>
          <a:endParaRPr lang="ru-RU" dirty="0"/>
        </a:p>
      </dgm:t>
    </dgm:pt>
    <dgm:pt modelId="{A276418A-0F62-44E2-B5E4-054400D65346}" type="parTrans" cxnId="{D2CD62D7-EE44-494E-B084-34D6A5DE8E0F}">
      <dgm:prSet/>
      <dgm:spPr/>
      <dgm:t>
        <a:bodyPr/>
        <a:lstStyle/>
        <a:p>
          <a:endParaRPr lang="ru-RU"/>
        </a:p>
      </dgm:t>
    </dgm:pt>
    <dgm:pt modelId="{6BE6618A-0FA9-4749-B945-08F2EE30B18D}" type="sibTrans" cxnId="{D2CD62D7-EE44-494E-B084-34D6A5DE8E0F}">
      <dgm:prSet/>
      <dgm:spPr/>
      <dgm:t>
        <a:bodyPr/>
        <a:lstStyle/>
        <a:p>
          <a:endParaRPr lang="ru-RU"/>
        </a:p>
      </dgm:t>
    </dgm:pt>
    <dgm:pt modelId="{0CE57A1C-08E8-435C-B3CA-D1226AD92ADA}">
      <dgm:prSet phldrT="[Текст]" phldr="1"/>
      <dgm:spPr/>
      <dgm:t>
        <a:bodyPr/>
        <a:lstStyle/>
        <a:p>
          <a:endParaRPr lang="ru-RU" dirty="0"/>
        </a:p>
      </dgm:t>
    </dgm:pt>
    <dgm:pt modelId="{0932D261-69B4-462F-B90C-5CDECAEB3BBE}" type="parTrans" cxnId="{8176A568-46E5-436B-978B-E0BABB2777F8}">
      <dgm:prSet/>
      <dgm:spPr/>
      <dgm:t>
        <a:bodyPr/>
        <a:lstStyle/>
        <a:p>
          <a:endParaRPr lang="ru-RU"/>
        </a:p>
      </dgm:t>
    </dgm:pt>
    <dgm:pt modelId="{9A2C4A3F-148E-4161-98B1-048FB45630F8}" type="sibTrans" cxnId="{8176A568-46E5-436B-978B-E0BABB2777F8}">
      <dgm:prSet/>
      <dgm:spPr/>
      <dgm:t>
        <a:bodyPr/>
        <a:lstStyle/>
        <a:p>
          <a:endParaRPr lang="ru-RU"/>
        </a:p>
      </dgm:t>
    </dgm:pt>
    <dgm:pt modelId="{4DF4A564-C90D-47C7-A581-22A5E609C894}">
      <dgm:prSet phldrT="[Текст]"/>
      <dgm:spPr/>
      <dgm:t>
        <a:bodyPr/>
        <a:lstStyle/>
        <a:p>
          <a:r>
            <a:rPr lang="ru-RU" dirty="0" smtClean="0"/>
            <a:t>Формирование рабочих групп по сопровождению апробации</a:t>
          </a:r>
          <a:endParaRPr lang="ru-RU" dirty="0"/>
        </a:p>
      </dgm:t>
    </dgm:pt>
    <dgm:pt modelId="{CB78F42A-FD83-4C0E-BFD7-C67B112CEB17}" type="parTrans" cxnId="{D609247D-A611-4025-B0A4-394627A5BE73}">
      <dgm:prSet/>
      <dgm:spPr/>
      <dgm:t>
        <a:bodyPr/>
        <a:lstStyle/>
        <a:p>
          <a:endParaRPr lang="ru-RU"/>
        </a:p>
      </dgm:t>
    </dgm:pt>
    <dgm:pt modelId="{D00F1794-7DE0-4C95-994F-E84E015CFE75}" type="sibTrans" cxnId="{D609247D-A611-4025-B0A4-394627A5BE73}">
      <dgm:prSet/>
      <dgm:spPr/>
      <dgm:t>
        <a:bodyPr/>
        <a:lstStyle/>
        <a:p>
          <a:endParaRPr lang="ru-RU"/>
        </a:p>
      </dgm:t>
    </dgm:pt>
    <dgm:pt modelId="{44D91C91-7378-48C8-90A4-3ED30D087EDC}" type="pres">
      <dgm:prSet presAssocID="{0856AED1-6ED5-4483-83DB-2347A3D7E953}" presName="linearFlow" presStyleCnt="0">
        <dgm:presLayoutVars>
          <dgm:dir/>
          <dgm:animLvl val="lvl"/>
          <dgm:resizeHandles val="exact"/>
        </dgm:presLayoutVars>
      </dgm:prSet>
      <dgm:spPr/>
    </dgm:pt>
    <dgm:pt modelId="{9A60EB3A-48EA-47BA-818F-7E822F71AABD}" type="pres">
      <dgm:prSet presAssocID="{0561CB93-49C8-41C3-AF74-56E6881C293F}" presName="composite" presStyleCnt="0"/>
      <dgm:spPr/>
    </dgm:pt>
    <dgm:pt modelId="{327E3EE1-0ED7-4E05-B498-8035F4EA579C}" type="pres">
      <dgm:prSet presAssocID="{0561CB93-49C8-41C3-AF74-56E6881C293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928EFE7-AB51-46D2-9C8E-99D8F19F2394}" type="pres">
      <dgm:prSet presAssocID="{0561CB93-49C8-41C3-AF74-56E6881C293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A1CA8-3BB0-44FF-809B-A0D7740ACDBD}" type="pres">
      <dgm:prSet presAssocID="{632AEC71-1BB2-45B0-BD3B-04C6CE9ABB6E}" presName="sp" presStyleCnt="0"/>
      <dgm:spPr/>
    </dgm:pt>
    <dgm:pt modelId="{CF8D0437-99A7-42B9-BC6F-5F142243B305}" type="pres">
      <dgm:prSet presAssocID="{E08798F6-2C34-47FA-9A5A-D150A79966EF}" presName="composite" presStyleCnt="0"/>
      <dgm:spPr/>
    </dgm:pt>
    <dgm:pt modelId="{EC9E77BD-D776-467C-953A-52FF9F001424}" type="pres">
      <dgm:prSet presAssocID="{E08798F6-2C34-47FA-9A5A-D150A79966E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905D4F8-3A34-4865-A65F-2702FF2D77E6}" type="pres">
      <dgm:prSet presAssocID="{E08798F6-2C34-47FA-9A5A-D150A79966E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F10C2-4FEB-4A00-BC1F-73040C35FD51}" type="pres">
      <dgm:prSet presAssocID="{AE2355E6-B34A-4E87-989B-57858EB488F8}" presName="sp" presStyleCnt="0"/>
      <dgm:spPr/>
    </dgm:pt>
    <dgm:pt modelId="{CE57C63E-6EEC-4853-BEFD-9DEC5F1CDEA9}" type="pres">
      <dgm:prSet presAssocID="{0CE57A1C-08E8-435C-B3CA-D1226AD92ADA}" presName="composite" presStyleCnt="0"/>
      <dgm:spPr/>
    </dgm:pt>
    <dgm:pt modelId="{CFFD46E6-3344-4F5E-90DF-4F0CBB4A6D73}" type="pres">
      <dgm:prSet presAssocID="{0CE57A1C-08E8-435C-B3CA-D1226AD92AD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61762AC-7825-46C6-8BEB-BED2F22BC290}" type="pres">
      <dgm:prSet presAssocID="{0CE57A1C-08E8-435C-B3CA-D1226AD92AD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B807B6-EF24-4A80-B842-4585341DC498}" srcId="{0856AED1-6ED5-4483-83DB-2347A3D7E953}" destId="{0561CB93-49C8-41C3-AF74-56E6881C293F}" srcOrd="0" destOrd="0" parTransId="{509A7F8B-86E8-443E-9A57-6142045C74F1}" sibTransId="{632AEC71-1BB2-45B0-BD3B-04C6CE9ABB6E}"/>
    <dgm:cxn modelId="{F4E6E574-49BB-4C9B-8EFE-16A38D4AC38D}" type="presOf" srcId="{0856AED1-6ED5-4483-83DB-2347A3D7E953}" destId="{44D91C91-7378-48C8-90A4-3ED30D087EDC}" srcOrd="0" destOrd="0" presId="urn:microsoft.com/office/officeart/2005/8/layout/chevron2"/>
    <dgm:cxn modelId="{AD1CA362-E033-4A67-ADB9-1BD9968C19B3}" type="presOf" srcId="{0CE57A1C-08E8-435C-B3CA-D1226AD92ADA}" destId="{CFFD46E6-3344-4F5E-90DF-4F0CBB4A6D73}" srcOrd="0" destOrd="0" presId="urn:microsoft.com/office/officeart/2005/8/layout/chevron2"/>
    <dgm:cxn modelId="{D609247D-A611-4025-B0A4-394627A5BE73}" srcId="{0CE57A1C-08E8-435C-B3CA-D1226AD92ADA}" destId="{4DF4A564-C90D-47C7-A581-22A5E609C894}" srcOrd="0" destOrd="0" parTransId="{CB78F42A-FD83-4C0E-BFD7-C67B112CEB17}" sibTransId="{D00F1794-7DE0-4C95-994F-E84E015CFE75}"/>
    <dgm:cxn modelId="{E881F4CE-14A1-45AE-A8E9-FA3AAB73EFE0}" type="presOf" srcId="{4DF4A564-C90D-47C7-A581-22A5E609C894}" destId="{961762AC-7825-46C6-8BEB-BED2F22BC290}" srcOrd="0" destOrd="0" presId="urn:microsoft.com/office/officeart/2005/8/layout/chevron2"/>
    <dgm:cxn modelId="{D2CD62D7-EE44-494E-B084-34D6A5DE8E0F}" srcId="{E08798F6-2C34-47FA-9A5A-D150A79966EF}" destId="{FC39984D-B7BB-44A8-98A1-0A04C5D501DC}" srcOrd="0" destOrd="0" parTransId="{A276418A-0F62-44E2-B5E4-054400D65346}" sibTransId="{6BE6618A-0FA9-4749-B945-08F2EE30B18D}"/>
    <dgm:cxn modelId="{C3BBCC28-9B46-4A40-B88B-FF92451C027F}" srcId="{0561CB93-49C8-41C3-AF74-56E6881C293F}" destId="{1431DCA2-2CC3-4163-8277-B30AA9A1CC0E}" srcOrd="0" destOrd="0" parTransId="{C3BC76A0-D90C-43F1-B8F2-21B8E89680F2}" sibTransId="{7FF404E4-B42C-4F08-9580-D0863DBEA24B}"/>
    <dgm:cxn modelId="{FEDD65D7-DA91-4486-A724-C231C587214D}" type="presOf" srcId="{FC39984D-B7BB-44A8-98A1-0A04C5D501DC}" destId="{C905D4F8-3A34-4865-A65F-2702FF2D77E6}" srcOrd="0" destOrd="0" presId="urn:microsoft.com/office/officeart/2005/8/layout/chevron2"/>
    <dgm:cxn modelId="{452DC8C5-8D89-4944-A30F-870E35BC23AA}" type="presOf" srcId="{0561CB93-49C8-41C3-AF74-56E6881C293F}" destId="{327E3EE1-0ED7-4E05-B498-8035F4EA579C}" srcOrd="0" destOrd="0" presId="urn:microsoft.com/office/officeart/2005/8/layout/chevron2"/>
    <dgm:cxn modelId="{CCE10680-3603-4767-8868-D3381BA8A2DB}" srcId="{0856AED1-6ED5-4483-83DB-2347A3D7E953}" destId="{E08798F6-2C34-47FA-9A5A-D150A79966EF}" srcOrd="1" destOrd="0" parTransId="{49BE851C-6D98-4A29-8F91-DD2476AA0882}" sibTransId="{AE2355E6-B34A-4E87-989B-57858EB488F8}"/>
    <dgm:cxn modelId="{AFB88712-B360-4116-BCE9-4089F9D9FAFF}" type="presOf" srcId="{E08798F6-2C34-47FA-9A5A-D150A79966EF}" destId="{EC9E77BD-D776-467C-953A-52FF9F001424}" srcOrd="0" destOrd="0" presId="urn:microsoft.com/office/officeart/2005/8/layout/chevron2"/>
    <dgm:cxn modelId="{8176A568-46E5-436B-978B-E0BABB2777F8}" srcId="{0856AED1-6ED5-4483-83DB-2347A3D7E953}" destId="{0CE57A1C-08E8-435C-B3CA-D1226AD92ADA}" srcOrd="2" destOrd="0" parTransId="{0932D261-69B4-462F-B90C-5CDECAEB3BBE}" sibTransId="{9A2C4A3F-148E-4161-98B1-048FB45630F8}"/>
    <dgm:cxn modelId="{772C07DC-2D02-47CC-9079-7FD52081503F}" type="presOf" srcId="{1431DCA2-2CC3-4163-8277-B30AA9A1CC0E}" destId="{F928EFE7-AB51-46D2-9C8E-99D8F19F2394}" srcOrd="0" destOrd="0" presId="urn:microsoft.com/office/officeart/2005/8/layout/chevron2"/>
    <dgm:cxn modelId="{5BDA90F9-23B3-4D5F-B665-60AF5087EECE}" type="presParOf" srcId="{44D91C91-7378-48C8-90A4-3ED30D087EDC}" destId="{9A60EB3A-48EA-47BA-818F-7E822F71AABD}" srcOrd="0" destOrd="0" presId="urn:microsoft.com/office/officeart/2005/8/layout/chevron2"/>
    <dgm:cxn modelId="{C04EC6F7-0CD2-4FAA-BE65-ACF0257CE398}" type="presParOf" srcId="{9A60EB3A-48EA-47BA-818F-7E822F71AABD}" destId="{327E3EE1-0ED7-4E05-B498-8035F4EA579C}" srcOrd="0" destOrd="0" presId="urn:microsoft.com/office/officeart/2005/8/layout/chevron2"/>
    <dgm:cxn modelId="{555543CD-C3E2-4755-829F-E2AEEAA29473}" type="presParOf" srcId="{9A60EB3A-48EA-47BA-818F-7E822F71AABD}" destId="{F928EFE7-AB51-46D2-9C8E-99D8F19F2394}" srcOrd="1" destOrd="0" presId="urn:microsoft.com/office/officeart/2005/8/layout/chevron2"/>
    <dgm:cxn modelId="{807BBA37-6178-44C6-9D14-C03E8432B70A}" type="presParOf" srcId="{44D91C91-7378-48C8-90A4-3ED30D087EDC}" destId="{799A1CA8-3BB0-44FF-809B-A0D7740ACDBD}" srcOrd="1" destOrd="0" presId="urn:microsoft.com/office/officeart/2005/8/layout/chevron2"/>
    <dgm:cxn modelId="{DD00CDA6-EAD5-4B79-819E-4705EE4DBA9A}" type="presParOf" srcId="{44D91C91-7378-48C8-90A4-3ED30D087EDC}" destId="{CF8D0437-99A7-42B9-BC6F-5F142243B305}" srcOrd="2" destOrd="0" presId="urn:microsoft.com/office/officeart/2005/8/layout/chevron2"/>
    <dgm:cxn modelId="{6CAEC6F7-3D08-4AC3-BFE7-C5036DE71D43}" type="presParOf" srcId="{CF8D0437-99A7-42B9-BC6F-5F142243B305}" destId="{EC9E77BD-D776-467C-953A-52FF9F001424}" srcOrd="0" destOrd="0" presId="urn:microsoft.com/office/officeart/2005/8/layout/chevron2"/>
    <dgm:cxn modelId="{4377BA95-C73E-49E0-8306-77772D1CC818}" type="presParOf" srcId="{CF8D0437-99A7-42B9-BC6F-5F142243B305}" destId="{C905D4F8-3A34-4865-A65F-2702FF2D77E6}" srcOrd="1" destOrd="0" presId="urn:microsoft.com/office/officeart/2005/8/layout/chevron2"/>
    <dgm:cxn modelId="{7BC2C374-E77B-4A4B-AB44-F0503C37DB22}" type="presParOf" srcId="{44D91C91-7378-48C8-90A4-3ED30D087EDC}" destId="{C93F10C2-4FEB-4A00-BC1F-73040C35FD51}" srcOrd="3" destOrd="0" presId="urn:microsoft.com/office/officeart/2005/8/layout/chevron2"/>
    <dgm:cxn modelId="{C0723B82-D901-48B0-B9EC-3BADBC5E7C1D}" type="presParOf" srcId="{44D91C91-7378-48C8-90A4-3ED30D087EDC}" destId="{CE57C63E-6EEC-4853-BEFD-9DEC5F1CDEA9}" srcOrd="4" destOrd="0" presId="urn:microsoft.com/office/officeart/2005/8/layout/chevron2"/>
    <dgm:cxn modelId="{3250444A-88FA-4549-B0B0-FC3DE923B746}" type="presParOf" srcId="{CE57C63E-6EEC-4853-BEFD-9DEC5F1CDEA9}" destId="{CFFD46E6-3344-4F5E-90DF-4F0CBB4A6D73}" srcOrd="0" destOrd="0" presId="urn:microsoft.com/office/officeart/2005/8/layout/chevron2"/>
    <dgm:cxn modelId="{EF5B8B34-7607-4D52-9A77-B2D0AE5F88C7}" type="presParOf" srcId="{CE57C63E-6EEC-4853-BEFD-9DEC5F1CDEA9}" destId="{961762AC-7825-46C6-8BEB-BED2F22BC2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EBCB8-1E59-42AE-924F-D1C84B054FE2}">
      <dsp:nvSpPr>
        <dsp:cNvPr id="0" name=""/>
        <dsp:cNvSpPr/>
      </dsp:nvSpPr>
      <dsp:spPr>
        <a:xfrm>
          <a:off x="992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n-lt"/>
            </a:rPr>
            <a:t>Трудности учителя – предметника </a:t>
          </a:r>
          <a:r>
            <a:rPr lang="ru-RU" sz="1900" kern="1200" dirty="0" smtClean="0">
              <a:latin typeface="+mn-lt"/>
            </a:rPr>
            <a:t>(рабочая программа, реализация программы)</a:t>
          </a:r>
          <a:endParaRPr lang="ru-RU" sz="1900" kern="1200" dirty="0">
            <a:latin typeface="+mn-lt"/>
          </a:endParaRPr>
        </a:p>
      </dsp:txBody>
      <dsp:txXfrm>
        <a:off x="992" y="0"/>
        <a:ext cx="2579687" cy="1625600"/>
      </dsp:txXfrm>
    </dsp:sp>
    <dsp:sp modelId="{D2E1A6C7-9D5E-41B1-80E4-D8CEE21AC386}">
      <dsp:nvSpPr>
        <dsp:cNvPr id="0" name=""/>
        <dsp:cNvSpPr/>
      </dsp:nvSpPr>
      <dsp:spPr>
        <a:xfrm>
          <a:off x="258960" y="1627187"/>
          <a:ext cx="2063749" cy="163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Руководитель предметного отделения КУМО (сайт АИРО контакты, вопросы)</a:t>
          </a:r>
          <a:endParaRPr lang="ru-RU" sz="1800" kern="1200" dirty="0">
            <a:latin typeface="+mn-lt"/>
          </a:endParaRPr>
        </a:p>
      </dsp:txBody>
      <dsp:txXfrm>
        <a:off x="306812" y="1675039"/>
        <a:ext cx="1968045" cy="1538098"/>
      </dsp:txXfrm>
    </dsp:sp>
    <dsp:sp modelId="{1424F616-7166-4A00-8588-18D938E65E33}">
      <dsp:nvSpPr>
        <dsp:cNvPr id="0" name=""/>
        <dsp:cNvSpPr/>
      </dsp:nvSpPr>
      <dsp:spPr>
        <a:xfrm>
          <a:off x="258960" y="3512343"/>
          <a:ext cx="2063749" cy="163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Отбор сложных вопросов, согласование с Министерством образования и науки АК</a:t>
          </a:r>
          <a:endParaRPr lang="ru-RU" sz="1800" kern="1200" dirty="0">
            <a:latin typeface="+mn-lt"/>
          </a:endParaRPr>
        </a:p>
      </dsp:txBody>
      <dsp:txXfrm>
        <a:off x="306812" y="3560195"/>
        <a:ext cx="1968045" cy="1538098"/>
      </dsp:txXfrm>
    </dsp:sp>
    <dsp:sp modelId="{4FCBF204-63B4-461A-A207-DA192CFD4B67}">
      <dsp:nvSpPr>
        <dsp:cNvPr id="0" name=""/>
        <dsp:cNvSpPr/>
      </dsp:nvSpPr>
      <dsp:spPr>
        <a:xfrm>
          <a:off x="2774156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n-lt"/>
            </a:rPr>
            <a:t>Трудности руководителя </a:t>
          </a:r>
          <a:r>
            <a:rPr lang="ru-RU" sz="1900" kern="1200" dirty="0" smtClean="0">
              <a:latin typeface="+mn-lt"/>
            </a:rPr>
            <a:t>(ООП, учебный план и т.д. )</a:t>
          </a:r>
          <a:endParaRPr lang="ru-RU" sz="1900" kern="1200" dirty="0">
            <a:latin typeface="+mn-lt"/>
          </a:endParaRPr>
        </a:p>
      </dsp:txBody>
      <dsp:txXfrm>
        <a:off x="2774156" y="0"/>
        <a:ext cx="2579687" cy="1625600"/>
      </dsp:txXfrm>
    </dsp:sp>
    <dsp:sp modelId="{437AB064-7E93-482D-9759-859CF2E43B0A}">
      <dsp:nvSpPr>
        <dsp:cNvPr id="0" name=""/>
        <dsp:cNvSpPr/>
      </dsp:nvSpPr>
      <dsp:spPr>
        <a:xfrm>
          <a:off x="3032125" y="1627187"/>
          <a:ext cx="2063749" cy="163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Руководитель предметного отделения КУМО (сайт АИРО, контакты, вопросы)</a:t>
          </a:r>
          <a:endParaRPr lang="ru-RU" sz="1800" kern="1200" dirty="0">
            <a:latin typeface="+mn-lt"/>
          </a:endParaRPr>
        </a:p>
      </dsp:txBody>
      <dsp:txXfrm>
        <a:off x="3079977" y="1675039"/>
        <a:ext cx="1968045" cy="1538098"/>
      </dsp:txXfrm>
    </dsp:sp>
    <dsp:sp modelId="{B65CD095-AC8E-406A-BD49-D0073DA81A30}">
      <dsp:nvSpPr>
        <dsp:cNvPr id="0" name=""/>
        <dsp:cNvSpPr/>
      </dsp:nvSpPr>
      <dsp:spPr>
        <a:xfrm>
          <a:off x="3032125" y="3512343"/>
          <a:ext cx="2063749" cy="163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Согласование основных позиций с Министерством образования и науки АК</a:t>
          </a:r>
          <a:endParaRPr lang="ru-RU" sz="1800" kern="1200" dirty="0">
            <a:latin typeface="+mn-lt"/>
          </a:endParaRPr>
        </a:p>
      </dsp:txBody>
      <dsp:txXfrm>
        <a:off x="3079977" y="3560195"/>
        <a:ext cx="1968045" cy="1538098"/>
      </dsp:txXfrm>
    </dsp:sp>
    <dsp:sp modelId="{7D7EFDCB-870A-4AE7-9139-263F03BEB0C2}">
      <dsp:nvSpPr>
        <dsp:cNvPr id="0" name=""/>
        <dsp:cNvSpPr/>
      </dsp:nvSpPr>
      <dsp:spPr>
        <a:xfrm>
          <a:off x="5547320" y="0"/>
          <a:ext cx="2579687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n-lt"/>
            </a:rPr>
            <a:t>Общие вопросы </a:t>
          </a:r>
          <a:r>
            <a:rPr lang="ru-RU" sz="1900" kern="1200" dirty="0" smtClean="0">
              <a:latin typeface="+mn-lt"/>
            </a:rPr>
            <a:t>(организационные и финансовые условия, штатное расписание)</a:t>
          </a:r>
          <a:endParaRPr lang="ru-RU" sz="1900" kern="1200" dirty="0">
            <a:latin typeface="+mn-lt"/>
          </a:endParaRPr>
        </a:p>
      </dsp:txBody>
      <dsp:txXfrm>
        <a:off x="5547320" y="0"/>
        <a:ext cx="2579687" cy="1625600"/>
      </dsp:txXfrm>
    </dsp:sp>
    <dsp:sp modelId="{BEFC64D2-A332-4910-AF7A-3442FF0F22E5}">
      <dsp:nvSpPr>
        <dsp:cNvPr id="0" name=""/>
        <dsp:cNvSpPr/>
      </dsp:nvSpPr>
      <dsp:spPr>
        <a:xfrm>
          <a:off x="5805289" y="1627187"/>
          <a:ext cx="2063749" cy="163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Министерство образования и науки АК, сайт АИРО (задать вопрос)</a:t>
          </a:r>
          <a:endParaRPr lang="ru-RU" sz="1800" kern="1200" dirty="0">
            <a:latin typeface="+mn-lt"/>
          </a:endParaRPr>
        </a:p>
      </dsp:txBody>
      <dsp:txXfrm>
        <a:off x="5853141" y="1675039"/>
        <a:ext cx="1968045" cy="1538098"/>
      </dsp:txXfrm>
    </dsp:sp>
    <dsp:sp modelId="{B20694DF-1DB5-419F-934A-A73FD1AB85BA}">
      <dsp:nvSpPr>
        <dsp:cNvPr id="0" name=""/>
        <dsp:cNvSpPr/>
      </dsp:nvSpPr>
      <dsp:spPr>
        <a:xfrm>
          <a:off x="5805289" y="3512343"/>
          <a:ext cx="2063749" cy="163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+mn-lt"/>
          </a:endParaRPr>
        </a:p>
      </dsp:txBody>
      <dsp:txXfrm>
        <a:off x="5853141" y="3560195"/>
        <a:ext cx="1968045" cy="1538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E3EE1-0ED7-4E05-B498-8035F4EA579C}">
      <dsp:nvSpPr>
        <dsp:cNvPr id="0" name=""/>
        <dsp:cNvSpPr/>
      </dsp:nvSpPr>
      <dsp:spPr>
        <a:xfrm rot="5400000">
          <a:off x="-249321" y="249709"/>
          <a:ext cx="1662141" cy="11634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582138"/>
        <a:ext cx="1163499" cy="498642"/>
      </dsp:txXfrm>
    </dsp:sp>
    <dsp:sp modelId="{F928EFE7-AB51-46D2-9C8E-99D8F19F2394}">
      <dsp:nvSpPr>
        <dsp:cNvPr id="0" name=""/>
        <dsp:cNvSpPr/>
      </dsp:nvSpPr>
      <dsp:spPr>
        <a:xfrm rot="5400000">
          <a:off x="3955052" y="-2791164"/>
          <a:ext cx="1080392" cy="6663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Повышение квалификации школьных команд (ориентировочно 11 октября)</a:t>
          </a:r>
          <a:endParaRPr lang="ru-RU" sz="2700" kern="1200" dirty="0"/>
        </a:p>
      </dsp:txBody>
      <dsp:txXfrm rot="-5400000">
        <a:off x="1163499" y="53129"/>
        <a:ext cx="6610758" cy="974912"/>
      </dsp:txXfrm>
    </dsp:sp>
    <dsp:sp modelId="{EC9E77BD-D776-467C-953A-52FF9F001424}">
      <dsp:nvSpPr>
        <dsp:cNvPr id="0" name=""/>
        <dsp:cNvSpPr/>
      </dsp:nvSpPr>
      <dsp:spPr>
        <a:xfrm rot="5400000">
          <a:off x="-249321" y="1718295"/>
          <a:ext cx="1662141" cy="11634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2050724"/>
        <a:ext cx="1163499" cy="498642"/>
      </dsp:txXfrm>
    </dsp:sp>
    <dsp:sp modelId="{C905D4F8-3A34-4865-A65F-2702FF2D77E6}">
      <dsp:nvSpPr>
        <dsp:cNvPr id="0" name=""/>
        <dsp:cNvSpPr/>
      </dsp:nvSpPr>
      <dsp:spPr>
        <a:xfrm rot="5400000">
          <a:off x="3955052" y="-1322579"/>
          <a:ext cx="1080392" cy="6663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Консультации участников апробации</a:t>
          </a:r>
          <a:endParaRPr lang="ru-RU" sz="2700" kern="1200" dirty="0"/>
        </a:p>
      </dsp:txBody>
      <dsp:txXfrm rot="-5400000">
        <a:off x="1163499" y="1521714"/>
        <a:ext cx="6610758" cy="974912"/>
      </dsp:txXfrm>
    </dsp:sp>
    <dsp:sp modelId="{CFFD46E6-3344-4F5E-90DF-4F0CBB4A6D73}">
      <dsp:nvSpPr>
        <dsp:cNvPr id="0" name=""/>
        <dsp:cNvSpPr/>
      </dsp:nvSpPr>
      <dsp:spPr>
        <a:xfrm rot="5400000">
          <a:off x="-249321" y="3186880"/>
          <a:ext cx="1662141" cy="11634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3519309"/>
        <a:ext cx="1163499" cy="498642"/>
      </dsp:txXfrm>
    </dsp:sp>
    <dsp:sp modelId="{961762AC-7825-46C6-8BEB-BED2F22BC290}">
      <dsp:nvSpPr>
        <dsp:cNvPr id="0" name=""/>
        <dsp:cNvSpPr/>
      </dsp:nvSpPr>
      <dsp:spPr>
        <a:xfrm rot="5400000">
          <a:off x="3955052" y="146006"/>
          <a:ext cx="1080392" cy="6663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Формирование рабочих групп по сопровождению апробации</a:t>
          </a:r>
          <a:endParaRPr lang="ru-RU" sz="2700" kern="1200" dirty="0"/>
        </a:p>
      </dsp:txBody>
      <dsp:txXfrm rot="-5400000">
        <a:off x="1163499" y="2990299"/>
        <a:ext cx="6610758" cy="97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181100"/>
            <a:ext cx="7326086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415887" y="1055732"/>
            <a:ext cx="5360225" cy="353012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2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0" r:id="rId2"/>
    <p:sldLayoutId id="2147484011" r:id="rId3"/>
    <p:sldLayoutId id="2147484012" r:id="rId4"/>
    <p:sldLayoutId id="2147484014" r:id="rId5"/>
    <p:sldLayoutId id="2147484032" r:id="rId6"/>
    <p:sldLayoutId id="2147484038" r:id="rId7"/>
    <p:sldLayoutId id="214748403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kern="1200" spc="-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mplatetrain.com/product/balance-business-powerpoin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88" y="0"/>
            <a:ext cx="12297758" cy="6917489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3000"/>
              </a:srgbClr>
            </a:outerShdw>
            <a:softEdge rad="571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1676285" y="5063836"/>
            <a:ext cx="8839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Подготовила Прокопьева Н.В., декан факультета развития общего образования </a:t>
            </a:r>
          </a:p>
          <a:p>
            <a:pPr algn="ctr"/>
            <a:r>
              <a:rPr lang="ru-RU" dirty="0" smtClean="0"/>
              <a:t>КАУ ДПО «Алтайский институт развития образования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09.09.21</a:t>
            </a:r>
            <a:endParaRPr lang="en-US" dirty="0"/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 l="30544" r="-1815"/>
          <a:stretch/>
        </p:blipFill>
        <p:spPr>
          <a:xfrm>
            <a:off x="10933302" y="202500"/>
            <a:ext cx="1007640" cy="96660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606040" y="1929384"/>
            <a:ext cx="7223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МЕТОДИЧЕСКОЕ СОПРОВОЖДЕНИЕ АПРОБАЦИИ ФГОС 2021 ГОДА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4563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9579" y="1640831"/>
            <a:ext cx="4229100" cy="1621619"/>
          </a:xfrm>
        </p:spPr>
        <p:txBody>
          <a:bodyPr/>
          <a:lstStyle/>
          <a:p>
            <a:r>
              <a:rPr lang="ru-RU" dirty="0" smtClean="0"/>
              <a:t>Академия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России. Семинар </a:t>
            </a:r>
            <a:r>
              <a:rPr lang="ru-RU" dirty="0"/>
              <a:t>«Вектор образования: вызовы, тренды, перспективы» </a:t>
            </a:r>
            <a:r>
              <a:rPr lang="ru-RU" dirty="0" smtClean="0"/>
              <a:t>07.09.2021</a:t>
            </a:r>
            <a:br>
              <a:rPr lang="ru-RU" dirty="0" smtClean="0"/>
            </a:br>
            <a:r>
              <a:rPr lang="en-US" dirty="0" smtClean="0"/>
              <a:t>https</a:t>
            </a:r>
            <a:r>
              <a:rPr lang="en-US" dirty="0"/>
              <a:t>://youtu.be/dhBoSzKNGjo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900" y="1188625"/>
            <a:ext cx="907037" cy="29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ru-RU" sz="900" dirty="0" smtClean="0">
                <a:latin typeface="Montserrat" charset="0"/>
                <a:ea typeface="Montserrat" charset="0"/>
                <a:cs typeface="Montserrat" charset="0"/>
              </a:rPr>
              <a:t>ФГОС 2021</a:t>
            </a:r>
            <a:endParaRPr lang="en-US" sz="9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Right Triangle 6"/>
          <p:cNvSpPr/>
          <p:nvPr/>
        </p:nvSpPr>
        <p:spPr>
          <a:xfrm flipV="1">
            <a:off x="2620256" y="1482859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700933" y="1335742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27600" y="2873221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62813" y="441151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42404" y="2633174"/>
            <a:ext cx="3241078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alpha val="80000"/>
                  </a:schemeClr>
                </a:solidFill>
              </a:rPr>
              <a:t>Федеральный оператор методического сопровождения ФГОС – Академия </a:t>
            </a:r>
            <a:r>
              <a:rPr lang="ru-RU" dirty="0" err="1" smtClean="0">
                <a:solidFill>
                  <a:schemeClr val="tx1">
                    <a:alpha val="80000"/>
                  </a:schemeClr>
                </a:solidFill>
              </a:rPr>
              <a:t>Минпросвещения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/>
          <a:srcRect l="30544" r="-1815"/>
          <a:stretch/>
        </p:blipFill>
        <p:spPr>
          <a:xfrm>
            <a:off x="10933302" y="202500"/>
            <a:ext cx="1007640" cy="96660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159180" y="237357"/>
            <a:ext cx="929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МЕТОДИЧЕСКОЕ СОПРОВОЖДЕНИЕ АПРОБАЦИИ ФГОС 2021 ГОДА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181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ПЕРВООЧЕРЕДНЫЕ ЗАДАЧИ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900" y="3980328"/>
            <a:ext cx="3527292" cy="14219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1">
                    <a:alpha val="80000"/>
                  </a:schemeClr>
                </a:solidFill>
              </a:rPr>
              <a:t>ОО, вступившая в апробацию ФГОС 2021, осуществляет ряд организационных и управленческих решений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900" y="1188625"/>
            <a:ext cx="907037" cy="29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ru-RU" sz="900" dirty="0" smtClean="0">
                <a:latin typeface="Montserrat" charset="0"/>
                <a:ea typeface="Montserrat" charset="0"/>
                <a:cs typeface="Montserrat" charset="0"/>
              </a:rPr>
              <a:t>ФГОС 2021</a:t>
            </a:r>
            <a:endParaRPr lang="en-US" sz="9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Right Triangle 6"/>
          <p:cNvSpPr/>
          <p:nvPr/>
        </p:nvSpPr>
        <p:spPr>
          <a:xfrm flipV="1">
            <a:off x="2620256" y="1482859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1930762"/>
            <a:ext cx="2023534" cy="2243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/>
                </a:solidFill>
                <a:latin typeface="+mj-lt"/>
              </a:rPr>
              <a:t>ВРЕМЯ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614231"/>
            <a:ext cx="2023534" cy="3508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+mj-lt"/>
              </a:rPr>
              <a:t>ОРГАНИЗАЦИОННЫЕ МЕРЫ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5297699"/>
            <a:ext cx="2023534" cy="2243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+mj-lt"/>
              </a:rPr>
              <a:t>ПЕРСПЕКТИВЫ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119534" y="1181100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19534" y="279630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19534" y="441151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69694" y="1341907"/>
            <a:ext cx="3241078" cy="2946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1 СЕНТЯБРЯ 2021 ГОДА – РАБОЧИЕ ПРОГРАММЫ </a:t>
            </a:r>
            <a:endParaRPr lang="en-US" sz="1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9422" y="2935663"/>
            <a:ext cx="3241078" cy="12464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ПОДГОТОВКА КОМПЛЕКСА ДОКУМЕНТОВ ПО ВЫЯВЛЕНИЮ НЕСООТВЕТСТВИЯ СОДЕРЖАНИЯ ПРОГРАММ ПО ПРЕДМЕТАМ </a:t>
            </a:r>
            <a:endParaRPr lang="en-US" sz="1000" dirty="0" smtClean="0">
              <a:solidFill>
                <a:schemeClr val="tx1">
                  <a:alpha val="8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ПОДГОТОВКА РАБОЧИХ ПРОГРАММ</a:t>
            </a:r>
            <a:endParaRPr lang="en-US" sz="1000" dirty="0" smtClean="0">
              <a:solidFill>
                <a:schemeClr val="tx1">
                  <a:alpha val="8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ОФОРМЛЕНИЕ СОГЛАСИЙ РОДИТЕЛЕЙ</a:t>
            </a:r>
            <a:endParaRPr lang="en-US" sz="1000" dirty="0" smtClean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79422" y="4548631"/>
            <a:ext cx="3241078" cy="12464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Федеральные методические рекомендации 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Повышение квалификации школьных команд по ФГОС 2021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Методическое сопровождение апробации через сайт АИРО и </a:t>
            </a:r>
            <a:r>
              <a:rPr lang="ru-RU" sz="1000" dirty="0" err="1" smtClean="0">
                <a:solidFill>
                  <a:schemeClr val="tx1">
                    <a:alpha val="80000"/>
                  </a:schemeClr>
                </a:solidFill>
              </a:rPr>
              <a:t>вебинары</a:t>
            </a:r>
            <a:endParaRPr lang="en-US" sz="1000" dirty="0" smtClean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9" name="Shape 3599"/>
          <p:cNvSpPr/>
          <p:nvPr/>
        </p:nvSpPr>
        <p:spPr>
          <a:xfrm>
            <a:off x="6881828" y="1321239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Shape 3717"/>
          <p:cNvSpPr/>
          <p:nvPr/>
        </p:nvSpPr>
        <p:spPr>
          <a:xfrm>
            <a:off x="6881827" y="4688176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hape 3759"/>
          <p:cNvSpPr/>
          <p:nvPr/>
        </p:nvSpPr>
        <p:spPr>
          <a:xfrm>
            <a:off x="6881828" y="3003030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9" y="11291"/>
                  <a:pt x="19636" y="11291"/>
                </a:cubicBezTo>
                <a:lnTo>
                  <a:pt x="19636" y="7364"/>
                </a:lnTo>
                <a:cubicBezTo>
                  <a:pt x="20179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60"/>
                  <a:pt x="18977" y="0"/>
                  <a:pt x="18164" y="0"/>
                </a:cubicBezTo>
                <a:cubicBezTo>
                  <a:pt x="17350" y="0"/>
                  <a:pt x="16691" y="660"/>
                  <a:pt x="16691" y="1473"/>
                </a:cubicBezTo>
                <a:lnTo>
                  <a:pt x="16691" y="1844"/>
                </a:lnTo>
                <a:lnTo>
                  <a:pt x="2459" y="6030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80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0"/>
                  <a:pt x="9818" y="21109"/>
                </a:cubicBezTo>
                <a:cubicBezTo>
                  <a:pt x="9818" y="21073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2"/>
                </a:lnTo>
                <a:lnTo>
                  <a:pt x="16691" y="17182"/>
                </a:lnTo>
                <a:cubicBezTo>
                  <a:pt x="16691" y="17996"/>
                  <a:pt x="17350" y="18655"/>
                  <a:pt x="18164" y="18655"/>
                </a:cubicBezTo>
                <a:cubicBezTo>
                  <a:pt x="18977" y="18655"/>
                  <a:pt x="19636" y="17996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/>
          <a:srcRect l="30544" r="-1815"/>
          <a:stretch/>
        </p:blipFill>
        <p:spPr>
          <a:xfrm>
            <a:off x="10933302" y="202500"/>
            <a:ext cx="1007640" cy="96660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159180" y="237357"/>
            <a:ext cx="929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МЕТОДИЧЕСКОЕ СОПРОВОЖДЕНИЕ АПРОБАЦИИ ФГОС 2021 ГОДА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460" y="964157"/>
            <a:ext cx="9977304" cy="56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866900" y="1188625"/>
            <a:ext cx="907037" cy="29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ru-RU" sz="900" dirty="0" smtClean="0">
                <a:latin typeface="Montserrat" charset="0"/>
                <a:ea typeface="Montserrat" charset="0"/>
                <a:cs typeface="Montserrat" charset="0"/>
              </a:rPr>
              <a:t>ФГОС 2021</a:t>
            </a:r>
            <a:endParaRPr lang="en-US" sz="9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Right Triangle 6"/>
          <p:cNvSpPr/>
          <p:nvPr/>
        </p:nvSpPr>
        <p:spPr>
          <a:xfrm flipV="1">
            <a:off x="2620256" y="1482859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1930762"/>
            <a:ext cx="2023534" cy="2243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/>
                </a:solidFill>
                <a:latin typeface="+mj-lt"/>
              </a:rPr>
              <a:t>ВРЕМЯ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614231"/>
            <a:ext cx="2023534" cy="3508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+mj-lt"/>
              </a:rPr>
              <a:t>ОРГАНИЗАЦИОННЫЕ МЕРЫ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5297699"/>
            <a:ext cx="2023534" cy="2243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+mj-lt"/>
              </a:rPr>
              <a:t>ПЕРСПЕКТИВЫ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119534" y="1181100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19534" y="279630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19534" y="441151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69694" y="1341907"/>
            <a:ext cx="3241078" cy="2946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1 СЕНТЯБРЯ 2021 ГОДА – РАБОЧИЕ ПРОГРАММЫ </a:t>
            </a:r>
            <a:endParaRPr lang="en-US" sz="1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9422" y="2935663"/>
            <a:ext cx="3241078" cy="12464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ПОДГОТОВКА КОМПЛЕКСА ДОКУМЕНТОВ ПО ВЫЯВЛЕНИЮ НЕСООТВЕТСТВИЯ СОДЕРЖАНИЯ ПРОГРАММ ПО ПРЕДМЕТАМ </a:t>
            </a:r>
            <a:endParaRPr lang="en-US" sz="1000" dirty="0" smtClean="0">
              <a:solidFill>
                <a:schemeClr val="tx1">
                  <a:alpha val="8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ПОДГОТОВКА РАБОЧИХ ПРОГРАММ</a:t>
            </a:r>
            <a:endParaRPr lang="en-US" sz="1000" dirty="0" smtClean="0">
              <a:solidFill>
                <a:schemeClr val="tx1">
                  <a:alpha val="8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ОФОРМЛЕНИЕ СОГЛАСИЙ РОДИТЕЛЕЙ</a:t>
            </a:r>
            <a:endParaRPr lang="en-US" sz="1000" dirty="0" smtClean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79422" y="4548631"/>
            <a:ext cx="3241078" cy="12464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Федеральные методические рекомендации 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Повышение квалификации школьных команд по ФГОС 2021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Методическое сопровождение апробации через сайт АИРО и </a:t>
            </a:r>
            <a:r>
              <a:rPr lang="ru-RU" sz="1000" dirty="0" err="1" smtClean="0">
                <a:solidFill>
                  <a:schemeClr val="tx1">
                    <a:alpha val="80000"/>
                  </a:schemeClr>
                </a:solidFill>
              </a:rPr>
              <a:t>вебинары</a:t>
            </a:r>
            <a:endParaRPr lang="en-US" sz="1000" dirty="0" smtClean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9" name="Shape 3599"/>
          <p:cNvSpPr/>
          <p:nvPr/>
        </p:nvSpPr>
        <p:spPr>
          <a:xfrm>
            <a:off x="6881828" y="1321239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Shape 3717"/>
          <p:cNvSpPr/>
          <p:nvPr/>
        </p:nvSpPr>
        <p:spPr>
          <a:xfrm>
            <a:off x="6881827" y="4688176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hape 3759"/>
          <p:cNvSpPr/>
          <p:nvPr/>
        </p:nvSpPr>
        <p:spPr>
          <a:xfrm>
            <a:off x="6881828" y="3003030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9" y="11291"/>
                  <a:pt x="19636" y="11291"/>
                </a:cubicBezTo>
                <a:lnTo>
                  <a:pt x="19636" y="7364"/>
                </a:lnTo>
                <a:cubicBezTo>
                  <a:pt x="20179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60"/>
                  <a:pt x="18977" y="0"/>
                  <a:pt x="18164" y="0"/>
                </a:cubicBezTo>
                <a:cubicBezTo>
                  <a:pt x="17350" y="0"/>
                  <a:pt x="16691" y="660"/>
                  <a:pt x="16691" y="1473"/>
                </a:cubicBezTo>
                <a:lnTo>
                  <a:pt x="16691" y="1844"/>
                </a:lnTo>
                <a:lnTo>
                  <a:pt x="2459" y="6030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80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0"/>
                  <a:pt x="9818" y="21109"/>
                </a:cubicBezTo>
                <a:cubicBezTo>
                  <a:pt x="9818" y="21073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2"/>
                </a:lnTo>
                <a:lnTo>
                  <a:pt x="16691" y="17182"/>
                </a:lnTo>
                <a:cubicBezTo>
                  <a:pt x="16691" y="17996"/>
                  <a:pt x="17350" y="18655"/>
                  <a:pt x="18164" y="18655"/>
                </a:cubicBezTo>
                <a:cubicBezTo>
                  <a:pt x="18977" y="18655"/>
                  <a:pt x="19636" y="17996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/>
          <a:srcRect l="30544" r="-1815"/>
          <a:stretch/>
        </p:blipFill>
        <p:spPr>
          <a:xfrm>
            <a:off x="10933302" y="202500"/>
            <a:ext cx="1007640" cy="96660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159180" y="237357"/>
            <a:ext cx="929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МЕТОДИЧЕСКОЕ СОПРОВОЖДЕНИЕ АПРОБАЦИИ ФГОС 2021 ГОДА 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233362"/>
            <a:ext cx="113442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866900" y="1188625"/>
            <a:ext cx="907037" cy="29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ru-RU" sz="900" dirty="0" smtClean="0">
                <a:latin typeface="Montserrat" charset="0"/>
                <a:ea typeface="Montserrat" charset="0"/>
                <a:cs typeface="Montserrat" charset="0"/>
              </a:rPr>
              <a:t>ФГОС 2021</a:t>
            </a:r>
            <a:endParaRPr lang="en-US" sz="9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Right Triangle 6"/>
          <p:cNvSpPr/>
          <p:nvPr/>
        </p:nvSpPr>
        <p:spPr>
          <a:xfrm flipV="1">
            <a:off x="2620256" y="1482859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1930762"/>
            <a:ext cx="2023534" cy="2243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/>
                </a:solidFill>
                <a:latin typeface="+mj-lt"/>
              </a:rPr>
              <a:t>ВРЕМЯ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614231"/>
            <a:ext cx="2023534" cy="3508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+mj-lt"/>
              </a:rPr>
              <a:t>ОРГАНИЗАЦИОННЫЕ МЕРЫ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5297699"/>
            <a:ext cx="2023534" cy="2243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+mj-lt"/>
              </a:rPr>
              <a:t>ПЕРСПЕКТИВЫ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119534" y="1181100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19534" y="279630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19534" y="441151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69694" y="1341907"/>
            <a:ext cx="3241078" cy="2946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1 СЕНТЯБРЯ 2021 ГОДА – РАБОЧИЕ ПРОГРАММЫ </a:t>
            </a:r>
            <a:endParaRPr lang="en-US" sz="1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9422" y="2935663"/>
            <a:ext cx="3241078" cy="12464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ПОДГОТОВКА КОМПЛЕКСА ДОКУМЕНТОВ ПО ВЫЯВЛЕНИЮ НЕСООТВЕТСТВИЯ СОДЕРЖАНИЯ ПРОГРАММ ПО ПРЕДМЕТАМ </a:t>
            </a:r>
            <a:endParaRPr lang="en-US" sz="1000" dirty="0" smtClean="0">
              <a:solidFill>
                <a:schemeClr val="tx1">
                  <a:alpha val="8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ПОДГОТОВКА РАБОЧИХ ПРОГРАММ</a:t>
            </a:r>
            <a:endParaRPr lang="en-US" sz="1000" dirty="0" smtClean="0">
              <a:solidFill>
                <a:schemeClr val="tx1">
                  <a:alpha val="8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ОФОРМЛЕНИЕ СОГЛАСИЙ РОДИТЕЛЕЙ</a:t>
            </a:r>
            <a:endParaRPr lang="en-US" sz="1000" dirty="0" smtClean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79422" y="4548631"/>
            <a:ext cx="3241078" cy="12464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Федеральные методические рекомендации 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Повышение квалификации школьных команд по ФГОС 2021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>
                    <a:alpha val="80000"/>
                  </a:schemeClr>
                </a:solidFill>
              </a:rPr>
              <a:t>Методическое сопровождение апробации через сайт АИРО и </a:t>
            </a:r>
            <a:r>
              <a:rPr lang="ru-RU" sz="1000" dirty="0" err="1" smtClean="0">
                <a:solidFill>
                  <a:schemeClr val="tx1">
                    <a:alpha val="80000"/>
                  </a:schemeClr>
                </a:solidFill>
              </a:rPr>
              <a:t>вебинары</a:t>
            </a:r>
            <a:endParaRPr lang="en-US" sz="1000" dirty="0" smtClean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9" name="Shape 3599"/>
          <p:cNvSpPr/>
          <p:nvPr/>
        </p:nvSpPr>
        <p:spPr>
          <a:xfrm>
            <a:off x="6881828" y="1321239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Shape 3717"/>
          <p:cNvSpPr/>
          <p:nvPr/>
        </p:nvSpPr>
        <p:spPr>
          <a:xfrm>
            <a:off x="6881827" y="4688176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Shape 3759"/>
          <p:cNvSpPr/>
          <p:nvPr/>
        </p:nvSpPr>
        <p:spPr>
          <a:xfrm>
            <a:off x="6881828" y="3003030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9" y="11291"/>
                  <a:pt x="19636" y="11291"/>
                </a:cubicBezTo>
                <a:lnTo>
                  <a:pt x="19636" y="7364"/>
                </a:lnTo>
                <a:cubicBezTo>
                  <a:pt x="20179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60"/>
                  <a:pt x="18977" y="0"/>
                  <a:pt x="18164" y="0"/>
                </a:cubicBezTo>
                <a:cubicBezTo>
                  <a:pt x="17350" y="0"/>
                  <a:pt x="16691" y="660"/>
                  <a:pt x="16691" y="1473"/>
                </a:cubicBezTo>
                <a:lnTo>
                  <a:pt x="16691" y="1844"/>
                </a:lnTo>
                <a:lnTo>
                  <a:pt x="2459" y="6030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80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0"/>
                  <a:pt x="9818" y="21109"/>
                </a:cubicBezTo>
                <a:cubicBezTo>
                  <a:pt x="9818" y="21073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2"/>
                </a:lnTo>
                <a:lnTo>
                  <a:pt x="16691" y="17182"/>
                </a:lnTo>
                <a:cubicBezTo>
                  <a:pt x="16691" y="17996"/>
                  <a:pt x="17350" y="18655"/>
                  <a:pt x="18164" y="18655"/>
                </a:cubicBezTo>
                <a:cubicBezTo>
                  <a:pt x="18977" y="18655"/>
                  <a:pt x="19636" y="17996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/>
          <a:srcRect l="30544" r="-1815"/>
          <a:stretch/>
        </p:blipFill>
        <p:spPr>
          <a:xfrm>
            <a:off x="10933302" y="202500"/>
            <a:ext cx="1007640" cy="96660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159180" y="237357"/>
            <a:ext cx="929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МЕТОДИЧЕСКОЕ СОПРОВОЖДЕНИЕ АПРОБАЦИИ ФГОС 2021 ГОДА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180" y="685800"/>
            <a:ext cx="10800349" cy="60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30544" r="-1815"/>
          <a:stretch/>
        </p:blipFill>
        <p:spPr>
          <a:xfrm>
            <a:off x="10933302" y="202500"/>
            <a:ext cx="1007640" cy="96660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159180" y="237357"/>
            <a:ext cx="929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МЕТОДИЧЕСКОЕ СОПРОВОЖДЕНИЕ АПРОБАЦИИ ФГОС 2021 ГОДА 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14810552"/>
              </p:ext>
            </p:extLst>
          </p:nvPr>
        </p:nvGraphicFramePr>
        <p:xfrm>
          <a:off x="1613257" y="10779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6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30544" r="-1815"/>
          <a:stretch/>
        </p:blipFill>
        <p:spPr>
          <a:xfrm>
            <a:off x="10933302" y="202500"/>
            <a:ext cx="1007640" cy="96660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159180" y="237357"/>
            <a:ext cx="929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МЕТОДИЧЕСКОЕ СОПРОВОЖДЕНИЕ АПРОБАЦИИ ФГОС 2021 ГОДА 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7411753"/>
              </p:ext>
            </p:extLst>
          </p:nvPr>
        </p:nvGraphicFramePr>
        <p:xfrm>
          <a:off x="2333002" y="1538243"/>
          <a:ext cx="7826998" cy="460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05938" y="900121"/>
            <a:ext cx="2140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ПЕРСПЕКТИВЫ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64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30544" r="-1815"/>
          <a:stretch/>
        </p:blipFill>
        <p:spPr>
          <a:xfrm>
            <a:off x="10933302" y="202500"/>
            <a:ext cx="1007640" cy="966600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sp>
        <p:nvSpPr>
          <p:cNvPr id="10" name="Rectangle 5"/>
          <p:cNvSpPr/>
          <p:nvPr/>
        </p:nvSpPr>
        <p:spPr>
          <a:xfrm>
            <a:off x="1866900" y="1188625"/>
            <a:ext cx="907037" cy="29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algn="ctr"/>
            <a:r>
              <a:rPr lang="ru-RU" sz="900" dirty="0" smtClean="0">
                <a:latin typeface="Montserrat" charset="0"/>
                <a:ea typeface="Montserrat" charset="0"/>
                <a:cs typeface="Montserrat" charset="0"/>
              </a:rPr>
              <a:t>ФГОС 2021</a:t>
            </a:r>
            <a:endParaRPr lang="en-US" sz="9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Right Triangle 6"/>
          <p:cNvSpPr/>
          <p:nvPr/>
        </p:nvSpPr>
        <p:spPr>
          <a:xfrm flipV="1">
            <a:off x="2620256" y="1482859"/>
            <a:ext cx="153680" cy="1536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59180" y="237357"/>
            <a:ext cx="929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МЕТОДИЧЕСКОЕ СОПРОВОЖДЕНИЕ АПРОБАЦИИ ФГОС 2021 ГОДА </a:t>
            </a:r>
            <a:endParaRPr lang="ru-RU" sz="2000" dirty="0"/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014984" y="2852929"/>
            <a:ext cx="10925958" cy="83099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6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FontAwesome"/>
                <a:cs typeface="FontAwesome"/>
              </a:defRPr>
            </a:lvl9pPr>
          </a:lstStyle>
          <a:p>
            <a:pPr marL="0" indent="0" algn="ctr" eaLnBrk="1" hangingPunct="1"/>
            <a:r>
              <a:rPr lang="ru-RU" altLang="ru-RU" sz="2400" dirty="0" smtClean="0"/>
              <a:t>Благодарю за внимание!</a:t>
            </a:r>
          </a:p>
          <a:p>
            <a:pPr marL="0" indent="0" algn="ctr" eaLnBrk="1" hangingPunct="1"/>
            <a:r>
              <a:rPr lang="en-US" altLang="ru-RU" sz="2400" dirty="0" smtClean="0"/>
              <a:t>pnv@iro22.ru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0604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&amp;D-Powerpoint Template_16x9">
  <a:themeElements>
    <a:clrScheme name="Balance Color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FE1C1D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FF575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2207</TotalTime>
  <Words>373</Words>
  <Application>Microsoft Office PowerPoint</Application>
  <PresentationFormat>Широкоэкранный</PresentationFormat>
  <Paragraphs>73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FontAwesome</vt:lpstr>
      <vt:lpstr>Montserrat</vt:lpstr>
      <vt:lpstr>Montserrat Medium</vt:lpstr>
      <vt:lpstr>Montserrat-Bold</vt:lpstr>
      <vt:lpstr>Open Sans</vt:lpstr>
      <vt:lpstr>B&amp;D-Powerpoint Template_16x9</vt:lpstr>
      <vt:lpstr>Презентация PowerPoint</vt:lpstr>
      <vt:lpstr>Академия Минпросвещения России. Семинар «Вектор образования: вызовы, тренды, перспективы» 07.09.2021 https://youtu.be/dhBoSzKNGjo.</vt:lpstr>
      <vt:lpstr>ПЕРВООЧЕРЕДНЫЕ ЗАДАЧИ.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Dublin_Design</dc:creator>
  <cp:lastModifiedBy>Прокопьева Н.В.</cp:lastModifiedBy>
  <cp:revision>229</cp:revision>
  <cp:lastPrinted>2017-03-09T03:48:56Z</cp:lastPrinted>
  <dcterms:created xsi:type="dcterms:W3CDTF">2016-11-10T06:07:03Z</dcterms:created>
  <dcterms:modified xsi:type="dcterms:W3CDTF">2021-09-09T07:21:15Z</dcterms:modified>
</cp:coreProperties>
</file>