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7"/>
  </p:notesMasterIdLst>
  <p:sldIdLst>
    <p:sldId id="356" r:id="rId3"/>
    <p:sldId id="367" r:id="rId4"/>
    <p:sldId id="358" r:id="rId5"/>
    <p:sldId id="362" r:id="rId6"/>
    <p:sldId id="380" r:id="rId7"/>
    <p:sldId id="366" r:id="rId8"/>
    <p:sldId id="381" r:id="rId9"/>
    <p:sldId id="368" r:id="rId10"/>
    <p:sldId id="382" r:id="rId11"/>
    <p:sldId id="384" r:id="rId12"/>
    <p:sldId id="364" r:id="rId13"/>
    <p:sldId id="379" r:id="rId14"/>
    <p:sldId id="361" r:id="rId15"/>
    <p:sldId id="36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8DE"/>
    <a:srgbClr val="CCECFF"/>
    <a:srgbClr val="007BB8"/>
    <a:srgbClr val="009999"/>
    <a:srgbClr val="008080"/>
    <a:srgbClr val="4B4B4B"/>
    <a:srgbClr val="00B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Яруткина" userId="af15e8882f817e53" providerId="LiveId" clId="{6BFA254F-A931-4F43-9E5A-D86E1F25E3E0}"/>
    <pc:docChg chg="undo custSel addSld delSld modSld sldOrd">
      <pc:chgData name="Ольга Яруткина" userId="af15e8882f817e53" providerId="LiveId" clId="{6BFA254F-A931-4F43-9E5A-D86E1F25E3E0}" dt="2022-12-11T17:09:27.780" v="1177" actId="313"/>
      <pc:docMkLst>
        <pc:docMk/>
      </pc:docMkLst>
      <pc:sldChg chg="delSp modSp mod">
        <pc:chgData name="Ольга Яруткина" userId="af15e8882f817e53" providerId="LiveId" clId="{6BFA254F-A931-4F43-9E5A-D86E1F25E3E0}" dt="2022-12-11T15:23:26.544" v="313" actId="14100"/>
        <pc:sldMkLst>
          <pc:docMk/>
          <pc:sldMk cId="1884877883" sldId="356"/>
        </pc:sldMkLst>
        <pc:spChg chg="mod">
          <ac:chgData name="Ольга Яруткина" userId="af15e8882f817e53" providerId="LiveId" clId="{6BFA254F-A931-4F43-9E5A-D86E1F25E3E0}" dt="2022-12-11T15:23:08.530" v="309" actId="1076"/>
          <ac:spMkLst>
            <pc:docMk/>
            <pc:sldMk cId="1884877883" sldId="356"/>
            <ac:spMk id="3" creationId="{80D3BEC3-19A2-9F71-06EC-897ADC86179D}"/>
          </ac:spMkLst>
        </pc:spChg>
        <pc:spChg chg="mod">
          <ac:chgData name="Ольга Яруткина" userId="af15e8882f817e53" providerId="LiveId" clId="{6BFA254F-A931-4F43-9E5A-D86E1F25E3E0}" dt="2022-12-11T15:23:26.544" v="313" actId="14100"/>
          <ac:spMkLst>
            <pc:docMk/>
            <pc:sldMk cId="1884877883" sldId="356"/>
            <ac:spMk id="9" creationId="{00000000-0000-0000-0000-000000000000}"/>
          </ac:spMkLst>
        </pc:spChg>
        <pc:spChg chg="mod">
          <ac:chgData name="Ольга Яруткина" userId="af15e8882f817e53" providerId="LiveId" clId="{6BFA254F-A931-4F43-9E5A-D86E1F25E3E0}" dt="2022-12-11T15:23:13.772" v="310" actId="1076"/>
          <ac:spMkLst>
            <pc:docMk/>
            <pc:sldMk cId="1884877883" sldId="356"/>
            <ac:spMk id="12" creationId="{00000000-0000-0000-0000-000000000000}"/>
          </ac:spMkLst>
        </pc:spChg>
        <pc:picChg chg="mod">
          <ac:chgData name="Ольга Яруткина" userId="af15e8882f817e53" providerId="LiveId" clId="{6BFA254F-A931-4F43-9E5A-D86E1F25E3E0}" dt="2022-12-11T15:23:04.919" v="308" actId="1076"/>
          <ac:picMkLst>
            <pc:docMk/>
            <pc:sldMk cId="1884877883" sldId="356"/>
            <ac:picMk id="2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4:49:33.314" v="2" actId="478"/>
          <ac:picMkLst>
            <pc:docMk/>
            <pc:sldMk cId="1884877883" sldId="356"/>
            <ac:picMk id="10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4:49:32.104" v="1" actId="478"/>
          <ac:picMkLst>
            <pc:docMk/>
            <pc:sldMk cId="1884877883" sldId="356"/>
            <ac:picMk id="11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4:49:30.444" v="0" actId="478"/>
          <ac:picMkLst>
            <pc:docMk/>
            <pc:sldMk cId="1884877883" sldId="356"/>
            <ac:picMk id="13" creationId="{00000000-0000-0000-0000-000000000000}"/>
          </ac:picMkLst>
        </pc:picChg>
      </pc:sldChg>
      <pc:sldChg chg="addSp delSp modSp mod">
        <pc:chgData name="Ольга Яруткина" userId="af15e8882f817e53" providerId="LiveId" clId="{6BFA254F-A931-4F43-9E5A-D86E1F25E3E0}" dt="2022-12-11T14:55:53.383" v="28" actId="1076"/>
        <pc:sldMkLst>
          <pc:docMk/>
          <pc:sldMk cId="2376641636" sldId="358"/>
        </pc:sldMkLst>
        <pc:spChg chg="add mod">
          <ac:chgData name="Ольга Яруткина" userId="af15e8882f817e53" providerId="LiveId" clId="{6BFA254F-A931-4F43-9E5A-D86E1F25E3E0}" dt="2022-12-11T14:55:53.383" v="28" actId="1076"/>
          <ac:spMkLst>
            <pc:docMk/>
            <pc:sldMk cId="2376641636" sldId="358"/>
            <ac:spMk id="2" creationId="{7358F6C8-4C65-5336-B7AC-794859A93A35}"/>
          </ac:spMkLst>
        </pc:spChg>
        <pc:spChg chg="mod">
          <ac:chgData name="Ольга Яруткина" userId="af15e8882f817e53" providerId="LiveId" clId="{6BFA254F-A931-4F43-9E5A-D86E1F25E3E0}" dt="2022-12-11T14:55:47.273" v="27" actId="1076"/>
          <ac:spMkLst>
            <pc:docMk/>
            <pc:sldMk cId="2376641636" sldId="358"/>
            <ac:spMk id="16" creationId="{00000000-0000-0000-0000-000000000000}"/>
          </ac:spMkLst>
        </pc:spChg>
        <pc:spChg chg="mod">
          <ac:chgData name="Ольга Яруткина" userId="af15e8882f817e53" providerId="LiveId" clId="{6BFA254F-A931-4F43-9E5A-D86E1F25E3E0}" dt="2022-12-11T14:55:28.503" v="25" actId="1076"/>
          <ac:spMkLst>
            <pc:docMk/>
            <pc:sldMk cId="2376641636" sldId="358"/>
            <ac:spMk id="17" creationId="{00000000-0000-0000-0000-000000000000}"/>
          </ac:spMkLst>
        </pc:spChg>
        <pc:picChg chg="del">
          <ac:chgData name="Ольга Яруткина" userId="af15e8882f817e53" providerId="LiveId" clId="{6BFA254F-A931-4F43-9E5A-D86E1F25E3E0}" dt="2022-12-11T14:55:09.103" v="20" actId="478"/>
          <ac:picMkLst>
            <pc:docMk/>
            <pc:sldMk cId="2376641636" sldId="358"/>
            <ac:picMk id="19" creationId="{00000000-0000-0000-0000-000000000000}"/>
          </ac:picMkLst>
        </pc:picChg>
      </pc:sldChg>
      <pc:sldChg chg="addSp delSp modSp mod">
        <pc:chgData name="Ольга Яруткина" userId="af15e8882f817e53" providerId="LiveId" clId="{6BFA254F-A931-4F43-9E5A-D86E1F25E3E0}" dt="2022-12-11T16:06:58.070" v="636" actId="571"/>
        <pc:sldMkLst>
          <pc:docMk/>
          <pc:sldMk cId="3618240921" sldId="361"/>
        </pc:sldMkLst>
        <pc:spChg chg="add mod">
          <ac:chgData name="Ольга Яруткина" userId="af15e8882f817e53" providerId="LiveId" clId="{6BFA254F-A931-4F43-9E5A-D86E1F25E3E0}" dt="2022-12-11T16:06:58.070" v="636" actId="571"/>
          <ac:spMkLst>
            <pc:docMk/>
            <pc:sldMk cId="3618240921" sldId="361"/>
            <ac:spMk id="5" creationId="{76013E52-E906-FB58-47A7-2A87F60B7365}"/>
          </ac:spMkLst>
        </pc:spChg>
        <pc:picChg chg="del">
          <ac:chgData name="Ольга Яруткина" userId="af15e8882f817e53" providerId="LiveId" clId="{6BFA254F-A931-4F43-9E5A-D86E1F25E3E0}" dt="2022-12-11T15:21:34.866" v="301" actId="478"/>
          <ac:picMkLst>
            <pc:docMk/>
            <pc:sldMk cId="3618240921" sldId="361"/>
            <ac:picMk id="21" creationId="{00000000-0000-0000-0000-000000000000}"/>
          </ac:picMkLst>
        </pc:picChg>
      </pc:sldChg>
      <pc:sldChg chg="delSp modSp mod">
        <pc:chgData name="Ольга Яруткина" userId="af15e8882f817e53" providerId="LiveId" clId="{6BFA254F-A931-4F43-9E5A-D86E1F25E3E0}" dt="2022-12-11T14:59:33.174" v="170" actId="1076"/>
        <pc:sldMkLst>
          <pc:docMk/>
          <pc:sldMk cId="46628370" sldId="362"/>
        </pc:sldMkLst>
        <pc:spChg chg="mod">
          <ac:chgData name="Ольга Яруткина" userId="af15e8882f817e53" providerId="LiveId" clId="{6BFA254F-A931-4F43-9E5A-D86E1F25E3E0}" dt="2022-12-11T14:59:30.622" v="169" actId="1076"/>
          <ac:spMkLst>
            <pc:docMk/>
            <pc:sldMk cId="46628370" sldId="362"/>
            <ac:spMk id="3" creationId="{32FEBF1F-C4DC-26C2-49D0-61E0FD2CE05F}"/>
          </ac:spMkLst>
        </pc:spChg>
        <pc:spChg chg="mod">
          <ac:chgData name="Ольга Яруткина" userId="af15e8882f817e53" providerId="LiveId" clId="{6BFA254F-A931-4F43-9E5A-D86E1F25E3E0}" dt="2022-12-11T14:59:27.622" v="168" actId="14100"/>
          <ac:spMkLst>
            <pc:docMk/>
            <pc:sldMk cId="46628370" sldId="362"/>
            <ac:spMk id="23" creationId="{A87E5463-2B5F-7EB2-A118-FFAE047E73C8}"/>
          </ac:spMkLst>
        </pc:spChg>
        <pc:spChg chg="mod">
          <ac:chgData name="Ольга Яруткина" userId="af15e8882f817e53" providerId="LiveId" clId="{6BFA254F-A931-4F43-9E5A-D86E1F25E3E0}" dt="2022-12-11T14:59:33.174" v="170" actId="1076"/>
          <ac:spMkLst>
            <pc:docMk/>
            <pc:sldMk cId="46628370" sldId="362"/>
            <ac:spMk id="24" creationId="{50740FD6-8E35-8A24-0244-4B3ED72CE04F}"/>
          </ac:spMkLst>
        </pc:spChg>
        <pc:picChg chg="del">
          <ac:chgData name="Ольга Яруткина" userId="af15e8882f817e53" providerId="LiveId" clId="{6BFA254F-A931-4F43-9E5A-D86E1F25E3E0}" dt="2022-12-11T14:59:20.112" v="167" actId="478"/>
          <ac:picMkLst>
            <pc:docMk/>
            <pc:sldMk cId="46628370" sldId="362"/>
            <ac:picMk id="19" creationId="{00000000-0000-0000-0000-000000000000}"/>
          </ac:picMkLst>
        </pc:picChg>
      </pc:sldChg>
      <pc:sldChg chg="delSp del mod">
        <pc:chgData name="Ольга Яруткина" userId="af15e8882f817e53" providerId="LiveId" clId="{6BFA254F-A931-4F43-9E5A-D86E1F25E3E0}" dt="2022-12-11T16:19:38.506" v="796" actId="2696"/>
        <pc:sldMkLst>
          <pc:docMk/>
          <pc:sldMk cId="2004085701" sldId="363"/>
        </pc:sldMkLst>
        <pc:picChg chg="del">
          <ac:chgData name="Ольга Яруткина" userId="af15e8882f817e53" providerId="LiveId" clId="{6BFA254F-A931-4F43-9E5A-D86E1F25E3E0}" dt="2022-12-11T15:22:14.536" v="306" actId="478"/>
          <ac:picMkLst>
            <pc:docMk/>
            <pc:sldMk cId="2004085701" sldId="363"/>
            <ac:picMk id="22" creationId="{00000000-0000-0000-0000-000000000000}"/>
          </ac:picMkLst>
        </pc:picChg>
      </pc:sldChg>
      <pc:sldChg chg="addSp delSp modSp mod">
        <pc:chgData name="Ольга Яруткина" userId="af15e8882f817e53" providerId="LiveId" clId="{6BFA254F-A931-4F43-9E5A-D86E1F25E3E0}" dt="2022-12-11T15:05:55.340" v="299" actId="20577"/>
        <pc:sldMkLst>
          <pc:docMk/>
          <pc:sldMk cId="191386084" sldId="364"/>
        </pc:sldMkLst>
        <pc:spChg chg="mod">
          <ac:chgData name="Ольга Яруткина" userId="af15e8882f817e53" providerId="LiveId" clId="{6BFA254F-A931-4F43-9E5A-D86E1F25E3E0}" dt="2022-12-11T15:03:00.560" v="224" actId="14100"/>
          <ac:spMkLst>
            <pc:docMk/>
            <pc:sldMk cId="191386084" sldId="364"/>
            <ac:spMk id="2" creationId="{00000000-0000-0000-0000-000000000000}"/>
          </ac:spMkLst>
        </pc:spChg>
        <pc:spChg chg="add mod">
          <ac:chgData name="Ольга Яруткина" userId="af15e8882f817e53" providerId="LiveId" clId="{6BFA254F-A931-4F43-9E5A-D86E1F25E3E0}" dt="2022-12-11T15:03:45.894" v="234" actId="1076"/>
          <ac:spMkLst>
            <pc:docMk/>
            <pc:sldMk cId="191386084" sldId="364"/>
            <ac:spMk id="4" creationId="{AC6F92D0-ABA3-4B2A-1983-ED328A0EB1B5}"/>
          </ac:spMkLst>
        </pc:spChg>
        <pc:spChg chg="add del mod">
          <ac:chgData name="Ольга Яруткина" userId="af15e8882f817e53" providerId="LiveId" clId="{6BFA254F-A931-4F43-9E5A-D86E1F25E3E0}" dt="2022-12-11T15:04:18.684" v="276" actId="478"/>
          <ac:spMkLst>
            <pc:docMk/>
            <pc:sldMk cId="191386084" sldId="364"/>
            <ac:spMk id="6" creationId="{BA206B92-86C0-365B-9354-037129BC8E25}"/>
          </ac:spMkLst>
        </pc:spChg>
        <pc:spChg chg="mod">
          <ac:chgData name="Ольга Яруткина" userId="af15e8882f817e53" providerId="LiveId" clId="{6BFA254F-A931-4F43-9E5A-D86E1F25E3E0}" dt="2022-12-11T15:01:22.707" v="223" actId="1076"/>
          <ac:spMkLst>
            <pc:docMk/>
            <pc:sldMk cId="191386084" sldId="364"/>
            <ac:spMk id="22" creationId="{62DA8A0F-B6E3-EA47-B5F4-1296AD648FBF}"/>
          </ac:spMkLst>
        </pc:spChg>
        <pc:spChg chg="mod ord">
          <ac:chgData name="Ольга Яруткина" userId="af15e8882f817e53" providerId="LiveId" clId="{6BFA254F-A931-4F43-9E5A-D86E1F25E3E0}" dt="2022-12-11T15:05:55.340" v="299" actId="20577"/>
          <ac:spMkLst>
            <pc:docMk/>
            <pc:sldMk cId="191386084" sldId="364"/>
            <ac:spMk id="32" creationId="{8E4CA68C-508C-7C4E-9054-89BCC6B30CAC}"/>
          </ac:spMkLst>
        </pc:spChg>
        <pc:picChg chg="del">
          <ac:chgData name="Ольга Яруткина" userId="af15e8882f817e53" providerId="LiveId" clId="{6BFA254F-A931-4F43-9E5A-D86E1F25E3E0}" dt="2022-12-11T14:59:46.462" v="172" actId="478"/>
          <ac:picMkLst>
            <pc:docMk/>
            <pc:sldMk cId="191386084" sldId="364"/>
            <ac:picMk id="5" creationId="{F9B38266-6F64-EFE1-E5E3-7DD48A3A621D}"/>
          </ac:picMkLst>
        </pc:picChg>
        <pc:picChg chg="del">
          <ac:chgData name="Ольга Яруткина" userId="af15e8882f817e53" providerId="LiveId" clId="{6BFA254F-A931-4F43-9E5A-D86E1F25E3E0}" dt="2022-12-11T14:59:48.802" v="173" actId="478"/>
          <ac:picMkLst>
            <pc:docMk/>
            <pc:sldMk cId="191386084" sldId="364"/>
            <ac:picMk id="23" creationId="{00000000-0000-0000-0000-000000000000}"/>
          </ac:picMkLst>
        </pc:picChg>
      </pc:sldChg>
      <pc:sldChg chg="addSp delSp modSp mod">
        <pc:chgData name="Ольга Яруткина" userId="af15e8882f817e53" providerId="LiveId" clId="{6BFA254F-A931-4F43-9E5A-D86E1F25E3E0}" dt="2022-12-11T17:09:27.780" v="1177" actId="313"/>
        <pc:sldMkLst>
          <pc:docMk/>
          <pc:sldMk cId="1379099689" sldId="365"/>
        </pc:sldMkLst>
        <pc:spChg chg="mod">
          <ac:chgData name="Ольга Яруткина" userId="af15e8882f817e53" providerId="LiveId" clId="{6BFA254F-A931-4F43-9E5A-D86E1F25E3E0}" dt="2022-12-11T16:33:02.701" v="849" actId="20577"/>
          <ac:spMkLst>
            <pc:docMk/>
            <pc:sldMk cId="1379099689" sldId="365"/>
            <ac:spMk id="2" creationId="{6C210589-E38A-4A3F-A211-BCE3F76548F5}"/>
          </ac:spMkLst>
        </pc:spChg>
        <pc:spChg chg="mod">
          <ac:chgData name="Ольга Яруткина" userId="af15e8882f817e53" providerId="LiveId" clId="{6BFA254F-A931-4F43-9E5A-D86E1F25E3E0}" dt="2022-12-11T16:32:45.918" v="833" actId="14100"/>
          <ac:spMkLst>
            <pc:docMk/>
            <pc:sldMk cId="1379099689" sldId="365"/>
            <ac:spMk id="7" creationId="{7FC48982-413A-6840-A892-DB1252467E05}"/>
          </ac:spMkLst>
        </pc:spChg>
        <pc:spChg chg="del">
          <ac:chgData name="Ольга Яруткина" userId="af15e8882f817e53" providerId="LiveId" clId="{6BFA254F-A931-4F43-9E5A-D86E1F25E3E0}" dt="2022-12-11T16:32:28.401" v="823" actId="478"/>
          <ac:spMkLst>
            <pc:docMk/>
            <pc:sldMk cId="1379099689" sldId="365"/>
            <ac:spMk id="8" creationId="{7FC48982-413A-6840-A892-DB1252467E05}"/>
          </ac:spMkLst>
        </pc:spChg>
        <pc:spChg chg="del">
          <ac:chgData name="Ольга Яруткина" userId="af15e8882f817e53" providerId="LiveId" clId="{6BFA254F-A931-4F43-9E5A-D86E1F25E3E0}" dt="2022-12-11T16:32:30.921" v="825" actId="478"/>
          <ac:spMkLst>
            <pc:docMk/>
            <pc:sldMk cId="1379099689" sldId="365"/>
            <ac:spMk id="9" creationId="{7FC48982-413A-6840-A892-DB1252467E05}"/>
          </ac:spMkLst>
        </pc:spChg>
        <pc:spChg chg="del">
          <ac:chgData name="Ольга Яруткина" userId="af15e8882f817e53" providerId="LiveId" clId="{6BFA254F-A931-4F43-9E5A-D86E1F25E3E0}" dt="2022-12-11T16:32:32.571" v="827" actId="478"/>
          <ac:spMkLst>
            <pc:docMk/>
            <pc:sldMk cId="1379099689" sldId="365"/>
            <ac:spMk id="10" creationId="{7FC48982-413A-6840-A892-DB1252467E05}"/>
          </ac:spMkLst>
        </pc:spChg>
        <pc:spChg chg="del mod">
          <ac:chgData name="Ольга Яруткина" userId="af15e8882f817e53" providerId="LiveId" clId="{6BFA254F-A931-4F43-9E5A-D86E1F25E3E0}" dt="2022-12-11T16:32:53.972" v="838" actId="478"/>
          <ac:spMkLst>
            <pc:docMk/>
            <pc:sldMk cId="1379099689" sldId="365"/>
            <ac:spMk id="16" creationId="{7FC48982-413A-6840-A892-DB1252467E05}"/>
          </ac:spMkLst>
        </pc:spChg>
        <pc:spChg chg="del mod">
          <ac:chgData name="Ольга Яруткина" userId="af15e8882f817e53" providerId="LiveId" clId="{6BFA254F-A931-4F43-9E5A-D86E1F25E3E0}" dt="2022-12-11T16:38:39.164" v="963" actId="478"/>
          <ac:spMkLst>
            <pc:docMk/>
            <pc:sldMk cId="1379099689" sldId="365"/>
            <ac:spMk id="17" creationId="{7FC48982-413A-6840-A892-DB1252467E05}"/>
          </ac:spMkLst>
        </pc:spChg>
        <pc:spChg chg="del">
          <ac:chgData name="Ольга Яруткина" userId="af15e8882f817e53" providerId="LiveId" clId="{6BFA254F-A931-4F43-9E5A-D86E1F25E3E0}" dt="2022-12-11T16:37:06.513" v="934" actId="478"/>
          <ac:spMkLst>
            <pc:docMk/>
            <pc:sldMk cId="1379099689" sldId="365"/>
            <ac:spMk id="18" creationId="{7FC48982-413A-6840-A892-DB1252467E05}"/>
          </ac:spMkLst>
        </pc:spChg>
        <pc:spChg chg="mod">
          <ac:chgData name="Ольга Яруткина" userId="af15e8882f817e53" providerId="LiveId" clId="{6BFA254F-A931-4F43-9E5A-D86E1F25E3E0}" dt="2022-12-11T17:09:27.780" v="1177" actId="313"/>
          <ac:spMkLst>
            <pc:docMk/>
            <pc:sldMk cId="1379099689" sldId="365"/>
            <ac:spMk id="26" creationId="{C39BEABA-BBAE-4F84-A445-791D50902460}"/>
          </ac:spMkLst>
        </pc:spChg>
        <pc:spChg chg="del">
          <ac:chgData name="Ольга Яруткина" userId="af15e8882f817e53" providerId="LiveId" clId="{6BFA254F-A931-4F43-9E5A-D86E1F25E3E0}" dt="2022-12-11T16:32:41.081" v="831" actId="478"/>
          <ac:spMkLst>
            <pc:docMk/>
            <pc:sldMk cId="1379099689" sldId="365"/>
            <ac:spMk id="27" creationId="{C39BEABA-BBAE-4F84-A445-791D50902460}"/>
          </ac:spMkLst>
        </pc:spChg>
        <pc:spChg chg="del">
          <ac:chgData name="Ольга Яруткина" userId="af15e8882f817e53" providerId="LiveId" clId="{6BFA254F-A931-4F43-9E5A-D86E1F25E3E0}" dt="2022-12-11T16:32:39.721" v="830" actId="478"/>
          <ac:spMkLst>
            <pc:docMk/>
            <pc:sldMk cId="1379099689" sldId="365"/>
            <ac:spMk id="28" creationId="{C39BEABA-BBAE-4F84-A445-791D50902460}"/>
          </ac:spMkLst>
        </pc:spChg>
        <pc:spChg chg="del">
          <ac:chgData name="Ольга Яруткина" userId="af15e8882f817e53" providerId="LiveId" clId="{6BFA254F-A931-4F43-9E5A-D86E1F25E3E0}" dt="2022-12-11T16:32:36.921" v="829" actId="478"/>
          <ac:spMkLst>
            <pc:docMk/>
            <pc:sldMk cId="1379099689" sldId="365"/>
            <ac:spMk id="29" creationId="{C39BEABA-BBAE-4F84-A445-791D50902460}"/>
          </ac:spMkLst>
        </pc:spChg>
        <pc:picChg chg="del">
          <ac:chgData name="Ольга Яруткина" userId="af15e8882f817e53" providerId="LiveId" clId="{6BFA254F-A931-4F43-9E5A-D86E1F25E3E0}" dt="2022-12-11T15:22:18.256" v="307" actId="478"/>
          <ac:picMkLst>
            <pc:docMk/>
            <pc:sldMk cId="1379099689" sldId="365"/>
            <ac:picMk id="21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6:32:31.806" v="826" actId="478"/>
          <ac:picMkLst>
            <pc:docMk/>
            <pc:sldMk cId="1379099689" sldId="365"/>
            <ac:picMk id="23" creationId="{C55BCD46-65C9-4E70-89C1-6F39CFBC8A06}"/>
          </ac:picMkLst>
        </pc:picChg>
        <pc:picChg chg="del">
          <ac:chgData name="Ольга Яруткина" userId="af15e8882f817e53" providerId="LiveId" clId="{6BFA254F-A931-4F43-9E5A-D86E1F25E3E0}" dt="2022-12-11T16:32:29.501" v="824" actId="478"/>
          <ac:picMkLst>
            <pc:docMk/>
            <pc:sldMk cId="1379099689" sldId="365"/>
            <ac:picMk id="24" creationId="{330C0218-CE12-4928-8A9E-747B7B1618F1}"/>
          </ac:picMkLst>
        </pc:picChg>
        <pc:picChg chg="mod">
          <ac:chgData name="Ольга Яруткина" userId="af15e8882f817e53" providerId="LiveId" clId="{6BFA254F-A931-4F43-9E5A-D86E1F25E3E0}" dt="2022-12-11T16:32:50.897" v="836" actId="1076"/>
          <ac:picMkLst>
            <pc:docMk/>
            <pc:sldMk cId="1379099689" sldId="365"/>
            <ac:picMk id="3076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6:32:33.396" v="828" actId="478"/>
          <ac:picMkLst>
            <pc:docMk/>
            <pc:sldMk cId="1379099689" sldId="365"/>
            <ac:picMk id="3080" creationId="{00000000-0000-0000-0000-000000000000}"/>
          </ac:picMkLst>
        </pc:picChg>
        <pc:cxnChg chg="add mod">
          <ac:chgData name="Ольга Яруткина" userId="af15e8882f817e53" providerId="LiveId" clId="{6BFA254F-A931-4F43-9E5A-D86E1F25E3E0}" dt="2022-12-11T16:32:11.052" v="818" actId="14100"/>
          <ac:cxnSpMkLst>
            <pc:docMk/>
            <pc:sldMk cId="1379099689" sldId="365"/>
            <ac:cxnSpMk id="3" creationId="{2494EB9A-FED6-1D2E-3412-B722ED0B67D4}"/>
          </ac:cxnSpMkLst>
        </pc:cxnChg>
        <pc:cxnChg chg="mod">
          <ac:chgData name="Ольга Яруткина" userId="af15e8882f817e53" providerId="LiveId" clId="{6BFA254F-A931-4F43-9E5A-D86E1F25E3E0}" dt="2022-12-11T16:32:03.132" v="816" actId="1076"/>
          <ac:cxnSpMkLst>
            <pc:docMk/>
            <pc:sldMk cId="1379099689" sldId="365"/>
            <ac:cxnSpMk id="4" creationId="{8CC9A125-CA8A-0FBD-79CF-8D3D0A68B43D}"/>
          </ac:cxnSpMkLst>
        </pc:cxnChg>
        <pc:cxnChg chg="add mod">
          <ac:chgData name="Ольга Яруткина" userId="af15e8882f817e53" providerId="LiveId" clId="{6BFA254F-A931-4F43-9E5A-D86E1F25E3E0}" dt="2022-12-11T16:32:17.286" v="820" actId="14100"/>
          <ac:cxnSpMkLst>
            <pc:docMk/>
            <pc:sldMk cId="1379099689" sldId="365"/>
            <ac:cxnSpMk id="6" creationId="{B3984BB3-CF9B-A051-A133-B5DDB3876C65}"/>
          </ac:cxnSpMkLst>
        </pc:cxnChg>
      </pc:sldChg>
      <pc:sldChg chg="delSp modSp mod ord">
        <pc:chgData name="Ольга Яруткина" userId="af15e8882f817e53" providerId="LiveId" clId="{6BFA254F-A931-4F43-9E5A-D86E1F25E3E0}" dt="2022-12-11T15:56:14.114" v="589" actId="20577"/>
        <pc:sldMkLst>
          <pc:docMk/>
          <pc:sldMk cId="607234013" sldId="366"/>
        </pc:sldMkLst>
        <pc:spChg chg="mod">
          <ac:chgData name="Ольга Яруткина" userId="af15e8882f817e53" providerId="LiveId" clId="{6BFA254F-A931-4F43-9E5A-D86E1F25E3E0}" dt="2022-12-11T15:45:15.515" v="407" actId="20577"/>
          <ac:spMkLst>
            <pc:docMk/>
            <pc:sldMk cId="607234013" sldId="366"/>
            <ac:spMk id="29" creationId="{5A97DD2C-4973-4CEB-92B3-34E2E89E1334}"/>
          </ac:spMkLst>
        </pc:spChg>
        <pc:graphicFrameChg chg="mod modGraphic">
          <ac:chgData name="Ольга Яруткина" userId="af15e8882f817e53" providerId="LiveId" clId="{6BFA254F-A931-4F43-9E5A-D86E1F25E3E0}" dt="2022-12-11T15:56:14.114" v="589" actId="20577"/>
          <ac:graphicFrameMkLst>
            <pc:docMk/>
            <pc:sldMk cId="607234013" sldId="366"/>
            <ac:graphicFrameMk id="2" creationId="{0F41A08B-DD63-5B6C-A4A0-F11EF570D946}"/>
          </ac:graphicFrameMkLst>
        </pc:graphicFrameChg>
        <pc:picChg chg="del">
          <ac:chgData name="Ольга Яруткина" userId="af15e8882f817e53" providerId="LiveId" clId="{6BFA254F-A931-4F43-9E5A-D86E1F25E3E0}" dt="2022-12-11T15:22:10.516" v="305" actId="478"/>
          <ac:picMkLst>
            <pc:docMk/>
            <pc:sldMk cId="607234013" sldId="366"/>
            <ac:picMk id="31" creationId="{00000000-0000-0000-0000-000000000000}"/>
          </ac:picMkLst>
        </pc:picChg>
      </pc:sldChg>
      <pc:sldChg chg="delSp modSp mod">
        <pc:chgData name="Ольга Яруткина" userId="af15e8882f817e53" providerId="LiveId" clId="{6BFA254F-A931-4F43-9E5A-D86E1F25E3E0}" dt="2022-12-11T14:54:55.523" v="19" actId="20577"/>
        <pc:sldMkLst>
          <pc:docMk/>
          <pc:sldMk cId="235532109" sldId="367"/>
        </pc:sldMkLst>
        <pc:spChg chg="mod">
          <ac:chgData name="Ольга Яруткина" userId="af15e8882f817e53" providerId="LiveId" clId="{6BFA254F-A931-4F43-9E5A-D86E1F25E3E0}" dt="2022-12-11T14:54:55.523" v="19" actId="20577"/>
          <ac:spMkLst>
            <pc:docMk/>
            <pc:sldMk cId="235532109" sldId="367"/>
            <ac:spMk id="14" creationId="{9E5B74E8-C57A-144F-853A-C6D88DE64450}"/>
          </ac:spMkLst>
        </pc:spChg>
        <pc:picChg chg="del">
          <ac:chgData name="Ольга Яруткина" userId="af15e8882f817e53" providerId="LiveId" clId="{6BFA254F-A931-4F43-9E5A-D86E1F25E3E0}" dt="2022-12-11T14:54:43.313" v="14" actId="478"/>
          <ac:picMkLst>
            <pc:docMk/>
            <pc:sldMk cId="235532109" sldId="367"/>
            <ac:picMk id="33" creationId="{00000000-0000-0000-0000-000000000000}"/>
          </ac:picMkLst>
        </pc:picChg>
      </pc:sldChg>
      <pc:sldChg chg="addSp delSp modSp mod ord">
        <pc:chgData name="Ольга Яруткина" userId="af15e8882f817e53" providerId="LiveId" clId="{6BFA254F-A931-4F43-9E5A-D86E1F25E3E0}" dt="2022-12-11T16:10:10.196" v="698" actId="208"/>
        <pc:sldMkLst>
          <pc:docMk/>
          <pc:sldMk cId="542951640" sldId="368"/>
        </pc:sldMkLst>
        <pc:spChg chg="add mod">
          <ac:chgData name="Ольга Яруткина" userId="af15e8882f817e53" providerId="LiveId" clId="{6BFA254F-A931-4F43-9E5A-D86E1F25E3E0}" dt="2022-12-11T16:10:10.196" v="698" actId="208"/>
          <ac:spMkLst>
            <pc:docMk/>
            <pc:sldMk cId="542951640" sldId="368"/>
            <ac:spMk id="3" creationId="{83C184EB-47A3-6FD7-D42B-D7BB5488FAE3}"/>
          </ac:spMkLst>
        </pc:spChg>
        <pc:spChg chg="del mod">
          <ac:chgData name="Ольга Яруткина" userId="af15e8882f817e53" providerId="LiveId" clId="{6BFA254F-A931-4F43-9E5A-D86E1F25E3E0}" dt="2022-12-11T16:07:03.873" v="639" actId="478"/>
          <ac:spMkLst>
            <pc:docMk/>
            <pc:sldMk cId="542951640" sldId="368"/>
            <ac:spMk id="4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6:07:05.753" v="641" actId="478"/>
          <ac:spMkLst>
            <pc:docMk/>
            <pc:sldMk cId="542951640" sldId="368"/>
            <ac:spMk id="5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6:07:07.813" v="644" actId="478"/>
          <ac:spMkLst>
            <pc:docMk/>
            <pc:sldMk cId="542951640" sldId="368"/>
            <ac:spMk id="7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6:07:03.264" v="638" actId="478"/>
          <ac:spMkLst>
            <pc:docMk/>
            <pc:sldMk cId="542951640" sldId="368"/>
            <ac:spMk id="8" creationId="{00000000-0000-0000-0000-000000000000}"/>
          </ac:spMkLst>
        </pc:spChg>
        <pc:spChg chg="mod">
          <ac:chgData name="Ольга Яруткина" userId="af15e8882f817e53" providerId="LiveId" clId="{6BFA254F-A931-4F43-9E5A-D86E1F25E3E0}" dt="2022-12-11T16:06:28.123" v="630" actId="14100"/>
          <ac:spMkLst>
            <pc:docMk/>
            <pc:sldMk cId="542951640" sldId="368"/>
            <ac:spMk id="9" creationId="{5A97DD2C-4973-4CEB-92B3-34E2E89E1334}"/>
          </ac:spMkLst>
        </pc:spChg>
        <pc:spChg chg="del">
          <ac:chgData name="Ольга Яруткина" userId="af15e8882f817e53" providerId="LiveId" clId="{6BFA254F-A931-4F43-9E5A-D86E1F25E3E0}" dt="2022-12-11T16:06:32.184" v="631" actId="478"/>
          <ac:spMkLst>
            <pc:docMk/>
            <pc:sldMk cId="542951640" sldId="368"/>
            <ac:spMk id="10" creationId="{5590188F-A813-413A-ACAE-8B5F7D937F23}"/>
          </ac:spMkLst>
        </pc:spChg>
        <pc:spChg chg="add del">
          <ac:chgData name="Ольга Яруткина" userId="af15e8882f817e53" providerId="LiveId" clId="{6BFA254F-A931-4F43-9E5A-D86E1F25E3E0}" dt="2022-12-11T16:08:42.114" v="684" actId="22"/>
          <ac:spMkLst>
            <pc:docMk/>
            <pc:sldMk cId="542951640" sldId="368"/>
            <ac:spMk id="13" creationId="{4FC9A463-6121-C6F0-3E1E-47E205601EB8}"/>
          </ac:spMkLst>
        </pc:spChg>
        <pc:spChg chg="del">
          <ac:chgData name="Ольга Яруткина" userId="af15e8882f817e53" providerId="LiveId" clId="{6BFA254F-A931-4F43-9E5A-D86E1F25E3E0}" dt="2022-12-11T16:06:33.563" v="632" actId="478"/>
          <ac:spMkLst>
            <pc:docMk/>
            <pc:sldMk cId="542951640" sldId="368"/>
            <ac:spMk id="18" creationId="{5590188F-A813-413A-ACAE-8B5F7D937F23}"/>
          </ac:spMkLst>
        </pc:spChg>
        <pc:spChg chg="del">
          <ac:chgData name="Ольга Яруткина" userId="af15e8882f817e53" providerId="LiveId" clId="{6BFA254F-A931-4F43-9E5A-D86E1F25E3E0}" dt="2022-12-11T16:06:35.223" v="633" actId="478"/>
          <ac:spMkLst>
            <pc:docMk/>
            <pc:sldMk cId="542951640" sldId="368"/>
            <ac:spMk id="19" creationId="{5590188F-A813-413A-ACAE-8B5F7D937F23}"/>
          </ac:spMkLst>
        </pc:spChg>
        <pc:spChg chg="add mod">
          <ac:chgData name="Ольга Яруткина" userId="af15e8882f817e53" providerId="LiveId" clId="{6BFA254F-A931-4F43-9E5A-D86E1F25E3E0}" dt="2022-12-11T16:09:16.136" v="689" actId="208"/>
          <ac:spMkLst>
            <pc:docMk/>
            <pc:sldMk cId="542951640" sldId="368"/>
            <ac:spMk id="20" creationId="{5B1DD67C-74B6-9246-35FF-30AE7C9EA99E}"/>
          </ac:spMkLst>
        </pc:spChg>
        <pc:spChg chg="del mod">
          <ac:chgData name="Ольга Яруткина" userId="af15e8882f817e53" providerId="LiveId" clId="{6BFA254F-A931-4F43-9E5A-D86E1F25E3E0}" dt="2022-12-11T16:07:32.703" v="648" actId="478"/>
          <ac:spMkLst>
            <pc:docMk/>
            <pc:sldMk cId="542951640" sldId="368"/>
            <ac:spMk id="21" creationId="{5590188F-A813-413A-ACAE-8B5F7D937F23}"/>
          </ac:spMkLst>
        </pc:spChg>
        <pc:spChg chg="add mod">
          <ac:chgData name="Ольга Яруткина" userId="af15e8882f817e53" providerId="LiveId" clId="{6BFA254F-A931-4F43-9E5A-D86E1F25E3E0}" dt="2022-12-11T16:09:30.975" v="692" actId="1076"/>
          <ac:spMkLst>
            <pc:docMk/>
            <pc:sldMk cId="542951640" sldId="368"/>
            <ac:spMk id="22" creationId="{BA633928-7FEF-B367-8AD5-1754E6361FEC}"/>
          </ac:spMkLst>
        </pc:spChg>
        <pc:spChg chg="add mod">
          <ac:chgData name="Ольга Яруткина" userId="af15e8882f817e53" providerId="LiveId" clId="{6BFA254F-A931-4F43-9E5A-D86E1F25E3E0}" dt="2022-12-11T16:09:32.955" v="693" actId="1076"/>
          <ac:spMkLst>
            <pc:docMk/>
            <pc:sldMk cId="542951640" sldId="368"/>
            <ac:spMk id="24" creationId="{A87F0F6D-6796-AC56-D8C8-7479E8D17D01}"/>
          </ac:spMkLst>
        </pc:spChg>
        <pc:spChg chg="add mod">
          <ac:chgData name="Ольга Яруткина" userId="af15e8882f817e53" providerId="LiveId" clId="{6BFA254F-A931-4F43-9E5A-D86E1F25E3E0}" dt="2022-12-11T16:09:46.830" v="696" actId="571"/>
          <ac:spMkLst>
            <pc:docMk/>
            <pc:sldMk cId="542951640" sldId="368"/>
            <ac:spMk id="25" creationId="{719E0A1C-7141-AE8D-97F6-241F313CF726}"/>
          </ac:spMkLst>
        </pc:spChg>
        <pc:picChg chg="del">
          <ac:chgData name="Ольга Яруткина" userId="af15e8882f817e53" providerId="LiveId" clId="{6BFA254F-A931-4F43-9E5A-D86E1F25E3E0}" dt="2022-12-11T16:07:06.383" v="642" actId="478"/>
          <ac:picMkLst>
            <pc:docMk/>
            <pc:sldMk cId="542951640" sldId="368"/>
            <ac:picMk id="11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6:07:07.243" v="643" actId="478"/>
          <ac:picMkLst>
            <pc:docMk/>
            <pc:sldMk cId="542951640" sldId="368"/>
            <ac:picMk id="12" creationId="{00000000-0000-0000-0000-000000000000}"/>
          </ac:picMkLst>
        </pc:picChg>
        <pc:picChg chg="del">
          <ac:chgData name="Ольга Яруткина" userId="af15e8882f817e53" providerId="LiveId" clId="{6BFA254F-A931-4F43-9E5A-D86E1F25E3E0}" dt="2022-12-11T16:07:04.803" v="640" actId="478"/>
          <ac:picMkLst>
            <pc:docMk/>
            <pc:sldMk cId="542951640" sldId="368"/>
            <ac:picMk id="14" creationId="{00000000-0000-0000-0000-000000000000}"/>
          </ac:picMkLst>
        </pc:picChg>
        <pc:picChg chg="del mod">
          <ac:chgData name="Ольга Яруткина" userId="af15e8882f817e53" providerId="LiveId" clId="{6BFA254F-A931-4F43-9E5A-D86E1F25E3E0}" dt="2022-12-11T16:07:02.583" v="637" actId="478"/>
          <ac:picMkLst>
            <pc:docMk/>
            <pc:sldMk cId="542951640" sldId="368"/>
            <ac:picMk id="15" creationId="{00000000-0000-0000-0000-000000000000}"/>
          </ac:picMkLst>
        </pc:picChg>
        <pc:picChg chg="del mod">
          <ac:chgData name="Ольга Яруткина" userId="af15e8882f817e53" providerId="LiveId" clId="{6BFA254F-A931-4F43-9E5A-D86E1F25E3E0}" dt="2022-12-11T15:22:06.248" v="304" actId="478"/>
          <ac:picMkLst>
            <pc:docMk/>
            <pc:sldMk cId="542951640" sldId="368"/>
            <ac:picMk id="23" creationId="{00000000-0000-0000-0000-000000000000}"/>
          </ac:picMkLst>
        </pc:picChg>
      </pc:sldChg>
      <pc:sldChg chg="del">
        <pc:chgData name="Ольга Яруткина" userId="af15e8882f817e53" providerId="LiveId" clId="{6BFA254F-A931-4F43-9E5A-D86E1F25E3E0}" dt="2022-12-11T15:21:53.296" v="302" actId="2696"/>
        <pc:sldMkLst>
          <pc:docMk/>
          <pc:sldMk cId="1043674448" sldId="378"/>
        </pc:sldMkLst>
      </pc:sldChg>
      <pc:sldChg chg="delSp add mod ord">
        <pc:chgData name="Ольга Яруткина" userId="af15e8882f817e53" providerId="LiveId" clId="{6BFA254F-A931-4F43-9E5A-D86E1F25E3E0}" dt="2022-12-11T15:43:37.747" v="355"/>
        <pc:sldMkLst>
          <pc:docMk/>
          <pc:sldMk cId="2189844065" sldId="379"/>
        </pc:sldMkLst>
        <pc:picChg chg="del">
          <ac:chgData name="Ольга Яруткина" userId="af15e8882f817e53" providerId="LiveId" clId="{6BFA254F-A931-4F43-9E5A-D86E1F25E3E0}" dt="2022-12-11T15:21:28.676" v="300" actId="478"/>
          <ac:picMkLst>
            <pc:docMk/>
            <pc:sldMk cId="2189844065" sldId="379"/>
            <ac:picMk id="23" creationId="{00000000-0000-0000-0000-000000000000}"/>
          </ac:picMkLst>
        </pc:picChg>
      </pc:sldChg>
      <pc:sldChg chg="addSp delSp modSp add mod">
        <pc:chgData name="Ольга Яруткина" userId="af15e8882f817e53" providerId="LiveId" clId="{6BFA254F-A931-4F43-9E5A-D86E1F25E3E0}" dt="2022-12-11T15:28:52.272" v="351" actId="255"/>
        <pc:sldMkLst>
          <pc:docMk/>
          <pc:sldMk cId="1783534396" sldId="380"/>
        </pc:sldMkLst>
        <pc:spChg chg="del">
          <ac:chgData name="Ольга Яруткина" userId="af15e8882f817e53" providerId="LiveId" clId="{6BFA254F-A931-4F43-9E5A-D86E1F25E3E0}" dt="2022-12-11T15:26:00.619" v="323" actId="478"/>
          <ac:spMkLst>
            <pc:docMk/>
            <pc:sldMk cId="1783534396" sldId="380"/>
            <ac:spMk id="3" creationId="{32FEBF1F-C4DC-26C2-49D0-61E0FD2CE05F}"/>
          </ac:spMkLst>
        </pc:spChg>
        <pc:spChg chg="mod">
          <ac:chgData name="Ольга Яруткина" userId="af15e8882f817e53" providerId="LiveId" clId="{6BFA254F-A931-4F43-9E5A-D86E1F25E3E0}" dt="2022-12-11T15:26:35.632" v="333" actId="1076"/>
          <ac:spMkLst>
            <pc:docMk/>
            <pc:sldMk cId="1783534396" sldId="380"/>
            <ac:spMk id="6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5:26:03.939" v="325" actId="478"/>
          <ac:spMkLst>
            <pc:docMk/>
            <pc:sldMk cId="1783534396" sldId="380"/>
            <ac:spMk id="7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5:25:57.979" v="321" actId="478"/>
          <ac:spMkLst>
            <pc:docMk/>
            <pc:sldMk cId="1783534396" sldId="380"/>
            <ac:spMk id="8" creationId="{8863C4EF-45F6-FD2C-077D-0D69EE55CB00}"/>
          </ac:spMkLst>
        </pc:spChg>
        <pc:spChg chg="del">
          <ac:chgData name="Ольга Яруткина" userId="af15e8882f817e53" providerId="LiveId" clId="{6BFA254F-A931-4F43-9E5A-D86E1F25E3E0}" dt="2022-12-11T15:25:55.269" v="318" actId="478"/>
          <ac:spMkLst>
            <pc:docMk/>
            <pc:sldMk cId="1783534396" sldId="380"/>
            <ac:spMk id="15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5:25:59.969" v="322" actId="478"/>
          <ac:spMkLst>
            <pc:docMk/>
            <pc:sldMk cId="1783534396" sldId="380"/>
            <ac:spMk id="16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5:26:07.929" v="327" actId="478"/>
          <ac:spMkLst>
            <pc:docMk/>
            <pc:sldMk cId="1783534396" sldId="380"/>
            <ac:spMk id="20" creationId="{F2A46D59-B390-97A0-00E3-4881C209B246}"/>
          </ac:spMkLst>
        </pc:spChg>
        <pc:spChg chg="mod">
          <ac:chgData name="Ольга Яруткина" userId="af15e8882f817e53" providerId="LiveId" clId="{6BFA254F-A931-4F43-9E5A-D86E1F25E3E0}" dt="2022-12-11T15:28:52.272" v="351" actId="255"/>
          <ac:spMkLst>
            <pc:docMk/>
            <pc:sldMk cId="1783534396" sldId="380"/>
            <ac:spMk id="21" creationId="{C5031487-42D3-75B0-6C95-87D083ADA9E0}"/>
          </ac:spMkLst>
        </pc:spChg>
        <pc:spChg chg="del">
          <ac:chgData name="Ольга Яруткина" userId="af15e8882f817e53" providerId="LiveId" clId="{6BFA254F-A931-4F43-9E5A-D86E1F25E3E0}" dt="2022-12-11T15:26:04.649" v="326" actId="478"/>
          <ac:spMkLst>
            <pc:docMk/>
            <pc:sldMk cId="1783534396" sldId="380"/>
            <ac:spMk id="22" creationId="{DA9356D3-4EEC-948F-CC9D-91A7A9282B39}"/>
          </ac:spMkLst>
        </pc:spChg>
        <pc:spChg chg="del mod">
          <ac:chgData name="Ольга Яруткина" userId="af15e8882f817e53" providerId="LiveId" clId="{6BFA254F-A931-4F43-9E5A-D86E1F25E3E0}" dt="2022-12-11T15:25:56.278" v="320" actId="478"/>
          <ac:spMkLst>
            <pc:docMk/>
            <pc:sldMk cId="1783534396" sldId="380"/>
            <ac:spMk id="23" creationId="{A87E5463-2B5F-7EB2-A118-FFAE047E73C8}"/>
          </ac:spMkLst>
        </pc:spChg>
        <pc:spChg chg="del">
          <ac:chgData name="Ольга Яруткина" userId="af15e8882f817e53" providerId="LiveId" clId="{6BFA254F-A931-4F43-9E5A-D86E1F25E3E0}" dt="2022-12-11T15:26:01.929" v="324" actId="478"/>
          <ac:spMkLst>
            <pc:docMk/>
            <pc:sldMk cId="1783534396" sldId="380"/>
            <ac:spMk id="24" creationId="{50740FD6-8E35-8A24-0244-4B3ED72CE04F}"/>
          </ac:spMkLst>
        </pc:spChg>
        <pc:cxnChg chg="add mod">
          <ac:chgData name="Ольга Яруткина" userId="af15e8882f817e53" providerId="LiveId" clId="{6BFA254F-A931-4F43-9E5A-D86E1F25E3E0}" dt="2022-12-11T15:26:41.187" v="335" actId="1076"/>
          <ac:cxnSpMkLst>
            <pc:docMk/>
            <pc:sldMk cId="1783534396" sldId="380"/>
            <ac:cxnSpMk id="2" creationId="{F4363454-DC9F-44D8-13CA-40C723358618}"/>
          </ac:cxnSpMkLst>
        </pc:cxnChg>
        <pc:cxnChg chg="add mod">
          <ac:chgData name="Ольга Яруткина" userId="af15e8882f817e53" providerId="LiveId" clId="{6BFA254F-A931-4F43-9E5A-D86E1F25E3E0}" dt="2022-12-11T15:26:47.727" v="337" actId="14100"/>
          <ac:cxnSpMkLst>
            <pc:docMk/>
            <pc:sldMk cId="1783534396" sldId="380"/>
            <ac:cxnSpMk id="5" creationId="{A1EC3EDC-8E8F-F614-D1A3-762E47BB7C62}"/>
          </ac:cxnSpMkLst>
        </pc:cxnChg>
        <pc:cxnChg chg="mod">
          <ac:chgData name="Ольга Яруткина" userId="af15e8882f817e53" providerId="LiveId" clId="{6BFA254F-A931-4F43-9E5A-D86E1F25E3E0}" dt="2022-12-11T15:26:38.790" v="334" actId="1076"/>
          <ac:cxnSpMkLst>
            <pc:docMk/>
            <pc:sldMk cId="1783534396" sldId="380"/>
            <ac:cxnSpMk id="26" creationId="{5E0CCDE5-B95F-D6E4-A33B-B576457B7133}"/>
          </ac:cxnSpMkLst>
        </pc:cxnChg>
      </pc:sldChg>
      <pc:sldChg chg="modSp add del mod">
        <pc:chgData name="Ольга Яруткина" userId="af15e8882f817e53" providerId="LiveId" clId="{6BFA254F-A931-4F43-9E5A-D86E1F25E3E0}" dt="2022-12-11T16:00:03.497" v="623" actId="20577"/>
        <pc:sldMkLst>
          <pc:docMk/>
          <pc:sldMk cId="1080917467" sldId="381"/>
        </pc:sldMkLst>
        <pc:spChg chg="mod">
          <ac:chgData name="Ольга Яруткина" userId="af15e8882f817e53" providerId="LiveId" clId="{6BFA254F-A931-4F43-9E5A-D86E1F25E3E0}" dt="2022-12-11T15:59:44.246" v="618" actId="1076"/>
          <ac:spMkLst>
            <pc:docMk/>
            <pc:sldMk cId="1080917467" sldId="381"/>
            <ac:spMk id="29" creationId="{5A97DD2C-4973-4CEB-92B3-34E2E89E1334}"/>
          </ac:spMkLst>
        </pc:spChg>
        <pc:graphicFrameChg chg="mod modGraphic">
          <ac:chgData name="Ольга Яруткина" userId="af15e8882f817e53" providerId="LiveId" clId="{6BFA254F-A931-4F43-9E5A-D86E1F25E3E0}" dt="2022-12-11T16:00:03.497" v="623" actId="20577"/>
          <ac:graphicFrameMkLst>
            <pc:docMk/>
            <pc:sldMk cId="1080917467" sldId="381"/>
            <ac:graphicFrameMk id="2" creationId="{0F41A08B-DD63-5B6C-A4A0-F11EF570D946}"/>
          </ac:graphicFrameMkLst>
        </pc:graphicFrameChg>
      </pc:sldChg>
      <pc:sldChg chg="addSp delSp modSp add mod ord">
        <pc:chgData name="Ольга Яруткина" userId="af15e8882f817e53" providerId="LiveId" clId="{6BFA254F-A931-4F43-9E5A-D86E1F25E3E0}" dt="2022-12-11T16:20:24.358" v="798"/>
        <pc:sldMkLst>
          <pc:docMk/>
          <pc:sldMk cId="424019612" sldId="382"/>
        </pc:sldMkLst>
        <pc:spChg chg="del">
          <ac:chgData name="Ольга Яруткина" userId="af15e8882f817e53" providerId="LiveId" clId="{6BFA254F-A931-4F43-9E5A-D86E1F25E3E0}" dt="2022-12-11T16:11:50.878" v="704" actId="478"/>
          <ac:spMkLst>
            <pc:docMk/>
            <pc:sldMk cId="424019612" sldId="382"/>
            <ac:spMk id="2" creationId="{B54371A3-47D2-E32D-058E-47D60E337678}"/>
          </ac:spMkLst>
        </pc:spChg>
        <pc:spChg chg="del">
          <ac:chgData name="Ольга Яруткина" userId="af15e8882f817e53" providerId="LiveId" clId="{6BFA254F-A931-4F43-9E5A-D86E1F25E3E0}" dt="2022-12-11T16:11:53.582" v="707" actId="478"/>
          <ac:spMkLst>
            <pc:docMk/>
            <pc:sldMk cId="424019612" sldId="382"/>
            <ac:spMk id="3" creationId="{15E87EC6-E7FE-FD73-77BE-756D8FBA4631}"/>
          </ac:spMkLst>
        </pc:spChg>
        <pc:spChg chg="mod">
          <ac:chgData name="Ольга Яруткина" userId="af15e8882f817e53" providerId="LiveId" clId="{6BFA254F-A931-4F43-9E5A-D86E1F25E3E0}" dt="2022-12-11T16:18:35.352" v="789" actId="1076"/>
          <ac:spMkLst>
            <pc:docMk/>
            <pc:sldMk cId="424019612" sldId="382"/>
            <ac:spMk id="4" creationId="{1CF67252-08E2-4672-8055-7A8257F97C77}"/>
          </ac:spMkLst>
        </pc:spChg>
        <pc:spChg chg="del">
          <ac:chgData name="Ольга Яруткина" userId="af15e8882f817e53" providerId="LiveId" clId="{6BFA254F-A931-4F43-9E5A-D86E1F25E3E0}" dt="2022-12-11T16:11:51.798" v="705" actId="478"/>
          <ac:spMkLst>
            <pc:docMk/>
            <pc:sldMk cId="424019612" sldId="382"/>
            <ac:spMk id="5" creationId="{76013E52-E906-FB58-47A7-2A87F60B7365}"/>
          </ac:spMkLst>
        </pc:spChg>
        <pc:spChg chg="mod">
          <ac:chgData name="Ольга Яруткина" userId="af15e8882f817e53" providerId="LiveId" clId="{6BFA254F-A931-4F43-9E5A-D86E1F25E3E0}" dt="2022-12-11T16:12:58.791" v="731" actId="1076"/>
          <ac:spMkLst>
            <pc:docMk/>
            <pc:sldMk cId="424019612" sldId="382"/>
            <ac:spMk id="6" creationId="{C09C3A23-61B9-4D2B-862E-519EBDE8EC7D}"/>
          </ac:spMkLst>
        </pc:spChg>
        <pc:spChg chg="del">
          <ac:chgData name="Ольга Яруткина" userId="af15e8882f817e53" providerId="LiveId" clId="{6BFA254F-A931-4F43-9E5A-D86E1F25E3E0}" dt="2022-12-11T16:12:07.898" v="711" actId="478"/>
          <ac:spMkLst>
            <pc:docMk/>
            <pc:sldMk cId="424019612" sldId="382"/>
            <ac:spMk id="7" creationId="{553E5481-B066-4BC6-9D2C-E373B441E027}"/>
          </ac:spMkLst>
        </pc:spChg>
        <pc:spChg chg="add mod">
          <ac:chgData name="Ольга Яруткина" userId="af15e8882f817e53" providerId="LiveId" clId="{6BFA254F-A931-4F43-9E5A-D86E1F25E3E0}" dt="2022-12-11T16:13:22.590" v="734" actId="14100"/>
          <ac:spMkLst>
            <pc:docMk/>
            <pc:sldMk cId="424019612" sldId="382"/>
            <ac:spMk id="11" creationId="{103B4430-80BA-6E08-084B-399F354921FA}"/>
          </ac:spMkLst>
        </pc:spChg>
        <pc:spChg chg="del">
          <ac:chgData name="Ольга Яруткина" userId="af15e8882f817e53" providerId="LiveId" clId="{6BFA254F-A931-4F43-9E5A-D86E1F25E3E0}" dt="2022-12-11T16:12:17.197" v="718" actId="478"/>
          <ac:spMkLst>
            <pc:docMk/>
            <pc:sldMk cId="424019612" sldId="382"/>
            <ac:spMk id="12" creationId="{325766ED-713B-EE56-C75F-7C698E92C992}"/>
          </ac:spMkLst>
        </pc:spChg>
        <pc:spChg chg="mod">
          <ac:chgData name="Ольга Яруткина" userId="af15e8882f817e53" providerId="LiveId" clId="{6BFA254F-A931-4F43-9E5A-D86E1F25E3E0}" dt="2022-12-11T16:18:29.076" v="788" actId="20577"/>
          <ac:spMkLst>
            <pc:docMk/>
            <pc:sldMk cId="424019612" sldId="382"/>
            <ac:spMk id="13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6:11:57.007" v="708" actId="478"/>
          <ac:spMkLst>
            <pc:docMk/>
            <pc:sldMk cId="424019612" sldId="382"/>
            <ac:spMk id="16" creationId="{00000000-0000-0000-0000-000000000000}"/>
          </ac:spMkLst>
        </pc:spChg>
        <pc:spChg chg="del">
          <ac:chgData name="Ольга Яруткина" userId="af15e8882f817e53" providerId="LiveId" clId="{6BFA254F-A931-4F43-9E5A-D86E1F25E3E0}" dt="2022-12-11T16:12:19.300" v="720" actId="478"/>
          <ac:spMkLst>
            <pc:docMk/>
            <pc:sldMk cId="424019612" sldId="382"/>
            <ac:spMk id="17" creationId="{00000000-0000-0000-0000-000000000000}"/>
          </ac:spMkLst>
        </pc:spChg>
        <pc:spChg chg="del mod">
          <ac:chgData name="Ольга Яруткина" userId="af15e8882f817e53" providerId="LiveId" clId="{6BFA254F-A931-4F43-9E5A-D86E1F25E3E0}" dt="2022-12-11T16:12:14.227" v="716" actId="478"/>
          <ac:spMkLst>
            <pc:docMk/>
            <pc:sldMk cId="424019612" sldId="382"/>
            <ac:spMk id="20" creationId="{CA4C3B08-6207-15A4-D3C4-87ED8D977788}"/>
          </ac:spMkLst>
        </pc:spChg>
        <pc:graphicFrameChg chg="del">
          <ac:chgData name="Ольга Яруткина" userId="af15e8882f817e53" providerId="LiveId" clId="{6BFA254F-A931-4F43-9E5A-D86E1F25E3E0}" dt="2022-12-11T16:11:48.327" v="702" actId="478"/>
          <ac:graphicFrameMkLst>
            <pc:docMk/>
            <pc:sldMk cId="424019612" sldId="382"/>
            <ac:graphicFrameMk id="23" creationId="{13B98BE2-ACB6-A223-F278-CE98670E44E4}"/>
          </ac:graphicFrameMkLst>
        </pc:graphicFrameChg>
        <pc:graphicFrameChg chg="del">
          <ac:chgData name="Ольга Яруткина" userId="af15e8882f817e53" providerId="LiveId" clId="{6BFA254F-A931-4F43-9E5A-D86E1F25E3E0}" dt="2022-12-11T16:11:49.832" v="703" actId="478"/>
          <ac:graphicFrameMkLst>
            <pc:docMk/>
            <pc:sldMk cId="424019612" sldId="382"/>
            <ac:graphicFrameMk id="24" creationId="{19BE1F93-EF26-D884-028F-76A69153271C}"/>
          </ac:graphicFrameMkLst>
        </pc:graphicFrameChg>
        <pc:graphicFrameChg chg="del modGraphic">
          <ac:chgData name="Ольга Яруткина" userId="af15e8882f817e53" providerId="LiveId" clId="{6BFA254F-A931-4F43-9E5A-D86E1F25E3E0}" dt="2022-12-11T16:12:13.229" v="714" actId="478"/>
          <ac:graphicFrameMkLst>
            <pc:docMk/>
            <pc:sldMk cId="424019612" sldId="382"/>
            <ac:graphicFrameMk id="25" creationId="{9629D624-9543-460F-2D1E-2E5CD962AFD8}"/>
          </ac:graphicFrameMkLst>
        </pc:graphicFrameChg>
        <pc:graphicFrameChg chg="del">
          <ac:chgData name="Ольга Яруткина" userId="af15e8882f817e53" providerId="LiveId" clId="{6BFA254F-A931-4F43-9E5A-D86E1F25E3E0}" dt="2022-12-11T16:12:16.157" v="717" actId="478"/>
          <ac:graphicFrameMkLst>
            <pc:docMk/>
            <pc:sldMk cId="424019612" sldId="382"/>
            <ac:graphicFrameMk id="26" creationId="{9EC1BB96-47E1-5AF7-9944-E74766C40D50}"/>
          </ac:graphicFrameMkLst>
        </pc:graphicFrameChg>
        <pc:picChg chg="add mod">
          <ac:chgData name="Ольга Яруткина" userId="af15e8882f817e53" providerId="LiveId" clId="{6BFA254F-A931-4F43-9E5A-D86E1F25E3E0}" dt="2022-12-11T16:18:41.378" v="792" actId="14100"/>
          <ac:picMkLst>
            <pc:docMk/>
            <pc:sldMk cId="424019612" sldId="382"/>
            <ac:picMk id="8" creationId="{1F6E7826-8309-E373-85F1-F82EA2A0491D}"/>
          </ac:picMkLst>
        </pc:picChg>
        <pc:picChg chg="add mod">
          <ac:chgData name="Ольга Яруткина" userId="af15e8882f817e53" providerId="LiveId" clId="{6BFA254F-A931-4F43-9E5A-D86E1F25E3E0}" dt="2022-12-11T16:18:52.177" v="795" actId="1076"/>
          <ac:picMkLst>
            <pc:docMk/>
            <pc:sldMk cId="424019612" sldId="382"/>
            <ac:picMk id="15" creationId="{D83459CD-143F-EA1A-2924-FD64F3F1B7CE}"/>
          </ac:picMkLst>
        </pc:picChg>
        <pc:cxnChg chg="del">
          <ac:chgData name="Ольга Яруткина" userId="af15e8882f817e53" providerId="LiveId" clId="{6BFA254F-A931-4F43-9E5A-D86E1F25E3E0}" dt="2022-12-11T16:11:52.713" v="706" actId="478"/>
          <ac:cxnSpMkLst>
            <pc:docMk/>
            <pc:sldMk cId="424019612" sldId="382"/>
            <ac:cxnSpMk id="9" creationId="{592995D2-4588-4835-B74C-2DEF020472E6}"/>
          </ac:cxnSpMkLst>
        </pc:cxnChg>
        <pc:cxnChg chg="del">
          <ac:chgData name="Ольга Яруткина" userId="af15e8882f817e53" providerId="LiveId" clId="{6BFA254F-A931-4F43-9E5A-D86E1F25E3E0}" dt="2022-12-11T16:12:18.017" v="719" actId="478"/>
          <ac:cxnSpMkLst>
            <pc:docMk/>
            <pc:sldMk cId="424019612" sldId="382"/>
            <ac:cxnSpMk id="10" creationId="{0AA4CDD1-63CA-4BFC-8B17-FD76DC8010F6}"/>
          </ac:cxnSpMkLst>
        </pc:cxnChg>
      </pc:sldChg>
      <pc:sldChg chg="new del">
        <pc:chgData name="Ольга Яруткина" userId="af15e8882f817e53" providerId="LiveId" clId="{6BFA254F-A931-4F43-9E5A-D86E1F25E3E0}" dt="2022-12-11T16:10:50.989" v="700" actId="2696"/>
        <pc:sldMkLst>
          <pc:docMk/>
          <pc:sldMk cId="787474022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0D493-4518-4A8C-AAEA-AEAC94BF61E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84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"/>
            <a:ext cx="12226162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:a16="http://schemas.microsoft.com/office/drawing/2014/main" xmlns="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467887" y="743874"/>
            <a:ext cx="9199896" cy="2431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uller Bold"/>
              </a:rPr>
              <a:t>Формирование и развитие метапредметных компетенций и функциональной грамотности школьников во внеурочной деятельности по математике</a:t>
            </a:r>
            <a:endParaRPr lang="ru-RU" sz="4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2966424" y="6226952"/>
            <a:ext cx="2851422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1600" kern="0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Барнаул, 15 декабря 2022 г.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3BEC3-19A2-9F71-06EC-897ADC86179D}"/>
              </a:ext>
            </a:extLst>
          </p:cNvPr>
          <p:cNvSpPr txBox="1"/>
          <p:nvPr/>
        </p:nvSpPr>
        <p:spPr>
          <a:xfrm>
            <a:off x="7761579" y="4422983"/>
            <a:ext cx="4998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Яруткина Ольга Александровна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МБОУ «Лицей №130 «РАЭПШ»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Барнаул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olgayarutkina@yandex.ru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F67252-08E2-4672-8055-7A8257F97C77}"/>
              </a:ext>
            </a:extLst>
          </p:cNvPr>
          <p:cNvSpPr/>
          <p:nvPr/>
        </p:nvSpPr>
        <p:spPr>
          <a:xfrm>
            <a:off x="5131294" y="1267845"/>
            <a:ext cx="7060706" cy="5535235"/>
          </a:xfrm>
          <a:prstGeom prst="rec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YS Text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rgbClr val="002060"/>
                </a:solidFill>
                <a:effectLst/>
                <a:latin typeface="YS Text"/>
                <a:ea typeface="Times New Roman" panose="02020603050405020304" pitchFamily="18" charset="0"/>
                <a:cs typeface="Times New Roman" panose="02020603050405020304" pitchFamily="18" charset="0"/>
              </a:rPr>
              <a:t>омплекты разработанных учебно-методических кейсов направлены на решение задачи включения заданий в формате формирования функциональной грамотности в содержание урока и курсов внеурочной деятельности. Каждый кейс содержит ориентированную на предмет методическую проблему, детальный анализ методического затруднения, систему заданий и предполагает достижение конкретного образовательного результата. Кейсы дают возможность учителю обучать детей моделированию учебной деятельности через построение траектории решения задачи от ее постановки к осознанно достигаемому результату. 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09C3A23-61B9-4D2B-862E-519EBDE8EC7D}"/>
              </a:ext>
            </a:extLst>
          </p:cNvPr>
          <p:cNvSpPr/>
          <p:nvPr/>
        </p:nvSpPr>
        <p:spPr>
          <a:xfrm>
            <a:off x="10417958" y="4035463"/>
            <a:ext cx="3027259" cy="3425301"/>
          </a:xfrm>
          <a:prstGeom prst="ellipse">
            <a:avLst/>
          </a:prstGeom>
          <a:noFill/>
          <a:ln w="38100" cap="rnd">
            <a:solidFill>
              <a:srgbClr val="CCE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284" y="331897"/>
            <a:ext cx="76275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обеспечение учебного процесса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03B4430-80BA-6E08-084B-399F354921FA}"/>
              </a:ext>
            </a:extLst>
          </p:cNvPr>
          <p:cNvSpPr/>
          <p:nvPr/>
        </p:nvSpPr>
        <p:spPr>
          <a:xfrm>
            <a:off x="9450681" y="994299"/>
            <a:ext cx="3883578" cy="2656367"/>
          </a:xfrm>
          <a:prstGeom prst="ellipse">
            <a:avLst/>
          </a:prstGeom>
          <a:noFill/>
          <a:ln w="38100" cap="rnd">
            <a:solidFill>
              <a:srgbClr val="CCE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4C32FA-9C2C-A812-F9D6-818832F6C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8" t="16254" r="53785" b="13143"/>
          <a:stretch/>
        </p:blipFill>
        <p:spPr>
          <a:xfrm>
            <a:off x="151344" y="1179377"/>
            <a:ext cx="2876663" cy="30996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47787F-92AF-65BD-65F8-F0EFC4539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16001" r="64286" b="12127"/>
          <a:stretch/>
        </p:blipFill>
        <p:spPr>
          <a:xfrm>
            <a:off x="2207078" y="3377678"/>
            <a:ext cx="2832004" cy="36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8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667783" cy="14204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29559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159420" y="172665"/>
            <a:ext cx="6046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функциональную грамотность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6F92D0-ABA3-4B2A-1983-ED328A0EB1B5}"/>
              </a:ext>
            </a:extLst>
          </p:cNvPr>
          <p:cNvSpPr/>
          <p:nvPr/>
        </p:nvSpPr>
        <p:spPr>
          <a:xfrm>
            <a:off x="408373" y="1577340"/>
            <a:ext cx="11206012" cy="5178567"/>
          </a:xfrm>
          <a:prstGeom prst="rect">
            <a:avLst/>
          </a:prstGeom>
          <a:solidFill>
            <a:srgbClr val="CCECFF"/>
          </a:solidFill>
          <a:ln w="3175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577616" y="1715050"/>
            <a:ext cx="110367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Эффективные педагогические практики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Создание учебных ситуаций, инициирующих учебную деятельность учащихся, мотивирующих их на учебную деятельность и проясняющих смыслы этой деятельности.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Учение в общении, или учебное сотрудничество, задания на работу в парах и малых группах.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Поисковая активность - задания поискового характера, учебные исследования, проекты.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Оценочная самостоятельность школьников, задания на само- и взаимооценку: приобретение опыта – кейсы, ролевые игры, диспуты, требующие разрешения проблем, принятия решений, позитивного поведения.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2100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29559" y="-165100"/>
            <a:ext cx="7662441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249B0CC-A75E-094C-BDBF-724AB87DE7DC}"/>
              </a:ext>
            </a:extLst>
          </p:cNvPr>
          <p:cNvSpPr/>
          <p:nvPr/>
        </p:nvSpPr>
        <p:spPr>
          <a:xfrm>
            <a:off x="7257907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4CA68C-508C-7C4E-9054-89BCC6B30CAC}"/>
              </a:ext>
            </a:extLst>
          </p:cNvPr>
          <p:cNvSpPr txBox="1"/>
          <p:nvPr/>
        </p:nvSpPr>
        <p:spPr>
          <a:xfrm>
            <a:off x="6205434" y="3243098"/>
            <a:ext cx="5408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один из </a:t>
            </a:r>
            <a:r>
              <a:rPr kumimoji="0" lang="ru-RU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эфф</a:t>
            </a:r>
            <a:r>
              <a:rPr lang="ru-RU" sz="32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ективных</a:t>
            </a:r>
            <a:r>
              <a:rPr lang="ru-RU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способов формирования у учащихся метапредметных компетенций и универсальных учебных действий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DA8A0F-B6E3-EA47-B5F4-1296AD648FBF}"/>
              </a:ext>
            </a:extLst>
          </p:cNvPr>
          <p:cNvSpPr txBox="1"/>
          <p:nvPr/>
        </p:nvSpPr>
        <p:spPr>
          <a:xfrm>
            <a:off x="6753927" y="1355487"/>
            <a:ext cx="4091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Проектная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B38266-6F64-EFE1-E5E3-7DD48A3A6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7" y="748555"/>
            <a:ext cx="5233027" cy="32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4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F67252-08E2-4672-8055-7A8257F97C77}"/>
              </a:ext>
            </a:extLst>
          </p:cNvPr>
          <p:cNvSpPr/>
          <p:nvPr/>
        </p:nvSpPr>
        <p:spPr>
          <a:xfrm>
            <a:off x="6096001" y="1769165"/>
            <a:ext cx="6096000" cy="5088835"/>
          </a:xfrm>
          <a:prstGeom prst="rect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09C3A23-61B9-4D2B-862E-519EBDE8EC7D}"/>
              </a:ext>
            </a:extLst>
          </p:cNvPr>
          <p:cNvSpPr/>
          <p:nvPr/>
        </p:nvSpPr>
        <p:spPr>
          <a:xfrm>
            <a:off x="6729300" y="2777849"/>
            <a:ext cx="2339010" cy="2339010"/>
          </a:xfrm>
          <a:prstGeom prst="ellipse">
            <a:avLst/>
          </a:prstGeom>
          <a:noFill/>
          <a:ln w="38100" cap="rnd">
            <a:solidFill>
              <a:srgbClr val="007BB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53E5481-B066-4BC6-9D2C-E373B441E027}"/>
              </a:ext>
            </a:extLst>
          </p:cNvPr>
          <p:cNvSpPr/>
          <p:nvPr/>
        </p:nvSpPr>
        <p:spPr>
          <a:xfrm>
            <a:off x="-5714" y="1769165"/>
            <a:ext cx="6096000" cy="5088835"/>
          </a:xfrm>
          <a:prstGeom prst="rec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92995D2-4588-4835-B74C-2DEF020472E6}"/>
              </a:ext>
            </a:extLst>
          </p:cNvPr>
          <p:cNvCxnSpPr/>
          <p:nvPr/>
        </p:nvCxnSpPr>
        <p:spPr>
          <a:xfrm>
            <a:off x="777333" y="5224889"/>
            <a:ext cx="3764915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AA4CDD1-63CA-4BFC-8B17-FD76DC8010F6}"/>
              </a:ext>
            </a:extLst>
          </p:cNvPr>
          <p:cNvCxnSpPr/>
          <p:nvPr/>
        </p:nvCxnSpPr>
        <p:spPr>
          <a:xfrm>
            <a:off x="7093284" y="5224889"/>
            <a:ext cx="3764915" cy="0"/>
          </a:xfrm>
          <a:prstGeom prst="line">
            <a:avLst/>
          </a:prstGeom>
          <a:ln w="571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1284" y="331897"/>
            <a:ext cx="76275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отличия проектной и </a:t>
            </a:r>
            <a:r>
              <a:rPr lang="ru-RU" sz="3600" kern="1200" dirty="0">
                <a:solidFill>
                  <a:srgbClr val="1411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3600" i="0" u="none" strike="noStrike" kern="1200" cap="none" spc="0" normalizeH="0" baseline="0" noProof="0" dirty="0" err="1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сследовательской</a:t>
            </a: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657" y="5406082"/>
            <a:ext cx="5653335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практико-ориентированная деятельность, целью которой является разработка новых, не существующих в практике «объектов».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6935" y="5406082"/>
            <a:ext cx="532275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Учебно-исследовательская деятельность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процесс решения учащимися научных и личностных проблем, имеющий своей целью построение субъективно нового знания.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олилиния 7">
            <a:extLst>
              <a:ext uri="{FF2B5EF4-FFF2-40B4-BE49-F238E27FC236}">
                <a16:creationId xmlns:a16="http://schemas.microsoft.com/office/drawing/2014/main" xmlns="" id="{B54371A3-47D2-E32D-058E-47D60E337678}"/>
              </a:ext>
            </a:extLst>
          </p:cNvPr>
          <p:cNvSpPr/>
          <p:nvPr/>
        </p:nvSpPr>
        <p:spPr>
          <a:xfrm>
            <a:off x="456954" y="2400233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sp>
        <p:nvSpPr>
          <p:cNvPr id="3" name="Полилиния 7">
            <a:extLst>
              <a:ext uri="{FF2B5EF4-FFF2-40B4-BE49-F238E27FC236}">
                <a16:creationId xmlns:a16="http://schemas.microsoft.com/office/drawing/2014/main" xmlns="" id="{15E87EC6-E7FE-FD73-77BE-756D8FBA4631}"/>
              </a:ext>
            </a:extLst>
          </p:cNvPr>
          <p:cNvSpPr/>
          <p:nvPr/>
        </p:nvSpPr>
        <p:spPr>
          <a:xfrm>
            <a:off x="543117" y="3821897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олилиния 7">
            <a:extLst>
              <a:ext uri="{FF2B5EF4-FFF2-40B4-BE49-F238E27FC236}">
                <a16:creationId xmlns:a16="http://schemas.microsoft.com/office/drawing/2014/main" xmlns="" id="{325766ED-713B-EE56-C75F-7C698E92C992}"/>
              </a:ext>
            </a:extLst>
          </p:cNvPr>
          <p:cNvSpPr/>
          <p:nvPr/>
        </p:nvSpPr>
        <p:spPr>
          <a:xfrm>
            <a:off x="6549335" y="3947354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sp>
        <p:nvSpPr>
          <p:cNvPr id="20" name="Полилиния 7">
            <a:extLst>
              <a:ext uri="{FF2B5EF4-FFF2-40B4-BE49-F238E27FC236}">
                <a16:creationId xmlns:a16="http://schemas.microsoft.com/office/drawing/2014/main" xmlns="" id="{CA4C3B08-6207-15A4-D3C4-87ED8D977788}"/>
              </a:ext>
            </a:extLst>
          </p:cNvPr>
          <p:cNvSpPr/>
          <p:nvPr/>
        </p:nvSpPr>
        <p:spPr>
          <a:xfrm>
            <a:off x="6590030" y="2451536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xmlns="" id="{13B98BE2-ACB6-A223-F278-CE98670E4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67220"/>
              </p:ext>
            </p:extLst>
          </p:nvPr>
        </p:nvGraphicFramePr>
        <p:xfrm>
          <a:off x="1133044" y="2382705"/>
          <a:ext cx="4582234" cy="8804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82234">
                  <a:extLst>
                    <a:ext uri="{9D8B030D-6E8A-4147-A177-3AD203B41FA5}">
                      <a16:colId xmlns:a16="http://schemas.microsoft.com/office/drawing/2014/main" xmlns="" val="248898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направлена на получение конкретного результата – </a:t>
                      </a:r>
                      <a:r>
                        <a:rPr lang="ru-RU" sz="1800" b="1" dirty="0">
                          <a:effectLst/>
                        </a:rPr>
                        <a:t>продукта</a:t>
                      </a:r>
                      <a:r>
                        <a:rPr lang="ru-RU" sz="1800" dirty="0">
                          <a:effectLst/>
                        </a:rPr>
                        <a:t>, который можно реально предъявить.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2485888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19BE1F93-EF26-D884-028F-76A691532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23241"/>
              </p:ext>
            </p:extLst>
          </p:nvPr>
        </p:nvGraphicFramePr>
        <p:xfrm>
          <a:off x="1133044" y="3771845"/>
          <a:ext cx="4582234" cy="8804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82234">
                  <a:extLst>
                    <a:ext uri="{9D8B030D-6E8A-4147-A177-3AD203B41FA5}">
                      <a16:colId xmlns:a16="http://schemas.microsoft.com/office/drawing/2014/main" xmlns="" val="248898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Замысел (представление о продукте) и конечный продукт должны </a:t>
                      </a:r>
                      <a:r>
                        <a:rPr lang="ru-RU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совпадать</a:t>
                      </a:r>
                      <a:r>
                        <a:rPr lang="ru-RU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 основных параметрах.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2485888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9629D624-9543-460F-2D1E-2E5CD962A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1787"/>
              </p:ext>
            </p:extLst>
          </p:nvPr>
        </p:nvGraphicFramePr>
        <p:xfrm>
          <a:off x="7229044" y="2438941"/>
          <a:ext cx="4582234" cy="8804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82234">
                  <a:extLst>
                    <a:ext uri="{9D8B030D-6E8A-4147-A177-3AD203B41FA5}">
                      <a16:colId xmlns:a16="http://schemas.microsoft.com/office/drawing/2014/main" xmlns="" val="248898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Деятельность направлена на </a:t>
                      </a:r>
                      <a:r>
                        <a:rPr lang="ru-RU" sz="18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решение проблемы.</a:t>
                      </a: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Отрицательный результат – тоже результат.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2485888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9EC1BB96-47E1-5AF7-9944-E74766C40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6802"/>
              </p:ext>
            </p:extLst>
          </p:nvPr>
        </p:nvGraphicFramePr>
        <p:xfrm>
          <a:off x="7229044" y="3867182"/>
          <a:ext cx="4582234" cy="5869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82234">
                  <a:extLst>
                    <a:ext uri="{9D8B030D-6E8A-4147-A177-3AD203B41FA5}">
                      <a16:colId xmlns:a16="http://schemas.microsoft.com/office/drawing/2014/main" xmlns="" val="248898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основе деятельности лежит формулирование и проверка гипотезы.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2485888"/>
                  </a:ext>
                </a:extLst>
              </a:tr>
            </a:tbl>
          </a:graphicData>
        </a:graphic>
      </p:graphicFrame>
      <p:sp>
        <p:nvSpPr>
          <p:cNvPr id="5" name="Полилиния 7">
            <a:extLst>
              <a:ext uri="{FF2B5EF4-FFF2-40B4-BE49-F238E27FC236}">
                <a16:creationId xmlns:a16="http://schemas.microsoft.com/office/drawing/2014/main" xmlns="" id="{76013E52-E906-FB58-47A7-2A87F60B7365}"/>
              </a:ext>
            </a:extLst>
          </p:cNvPr>
          <p:cNvSpPr/>
          <p:nvPr/>
        </p:nvSpPr>
        <p:spPr>
          <a:xfrm>
            <a:off x="562414" y="386718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61824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210589-E38A-4A3F-A211-BCE3F76548F5}"/>
              </a:ext>
            </a:extLst>
          </p:cNvPr>
          <p:cNvSpPr txBox="1"/>
          <p:nvPr/>
        </p:nvSpPr>
        <p:spPr>
          <a:xfrm>
            <a:off x="88778" y="67702"/>
            <a:ext cx="7324077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темы проектов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9BEABA-BBAE-4F84-A445-791D50902460}"/>
              </a:ext>
            </a:extLst>
          </p:cNvPr>
          <p:cNvSpPr txBox="1"/>
          <p:nvPr/>
        </p:nvSpPr>
        <p:spPr>
          <a:xfrm>
            <a:off x="88778" y="1406141"/>
            <a:ext cx="8300121" cy="579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Математические сказки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400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город в задачах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400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«Математическая смесь»</a:t>
            </a:r>
          </a:p>
          <a:p>
            <a:pPr>
              <a:spcAft>
                <a:spcPts val="800"/>
              </a:spcAft>
            </a:pPr>
            <a:r>
              <a:rPr lang="ru-RU" altLang="ru-RU" sz="2400" b="1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История лицея в таблицах и диаграммах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стоит собрать ребенка в школу?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alt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профессиях родителей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spcAft>
                <a:spcPts val="800"/>
              </a:spcAft>
            </a:pPr>
            <a:r>
              <a:rPr lang="ru-RU" alt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Разработка и проведение игры на местности для учащихся 6-ых классов «Найди свой клад»</a:t>
            </a:r>
            <a:endParaRPr lang="ru-RU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8388899" y="-554641"/>
            <a:ext cx="4119738" cy="3333974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FC48982-413A-6840-A892-DB1252467E05}"/>
              </a:ext>
            </a:extLst>
          </p:cNvPr>
          <p:cNvSpPr/>
          <p:nvPr/>
        </p:nvSpPr>
        <p:spPr>
          <a:xfrm>
            <a:off x="9688720" y="4711724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 descr="Alumn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720" y="164148"/>
            <a:ext cx="1741777" cy="1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CC9A125-CA8A-0FBD-79CF-8D3D0A68B43D}"/>
              </a:ext>
            </a:extLst>
          </p:cNvPr>
          <p:cNvCxnSpPr/>
          <p:nvPr/>
        </p:nvCxnSpPr>
        <p:spPr>
          <a:xfrm>
            <a:off x="0" y="887767"/>
            <a:ext cx="8146077" cy="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494EB9A-FED6-1D2E-3412-B722ED0B67D4}"/>
              </a:ext>
            </a:extLst>
          </p:cNvPr>
          <p:cNvCxnSpPr>
            <a:cxnSpLocks/>
          </p:cNvCxnSpPr>
          <p:nvPr/>
        </p:nvCxnSpPr>
        <p:spPr>
          <a:xfrm>
            <a:off x="0" y="1100831"/>
            <a:ext cx="7412855" cy="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3984BB3-CF9B-A051-A133-B5DDB3876C65}"/>
              </a:ext>
            </a:extLst>
          </p:cNvPr>
          <p:cNvCxnSpPr>
            <a:cxnSpLocks/>
          </p:cNvCxnSpPr>
          <p:nvPr/>
        </p:nvCxnSpPr>
        <p:spPr>
          <a:xfrm>
            <a:off x="0" y="1331650"/>
            <a:ext cx="6594129" cy="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:a16="http://schemas.microsoft.com/office/drawing/2014/main" xmlns="" id="{6C779F2D-9998-0A45-862A-98FC45832BCE}"/>
              </a:ext>
            </a:extLst>
          </p:cNvPr>
          <p:cNvSpPr/>
          <p:nvPr/>
        </p:nvSpPr>
        <p:spPr>
          <a:xfrm>
            <a:off x="4385197" y="4432252"/>
            <a:ext cx="3421605" cy="2226029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:a16="http://schemas.microsoft.com/office/drawing/2014/main" xmlns="" id="{B072AC22-1D31-E549-9798-14451E95AAD7}"/>
              </a:ext>
            </a:extLst>
          </p:cNvPr>
          <p:cNvSpPr/>
          <p:nvPr/>
        </p:nvSpPr>
        <p:spPr>
          <a:xfrm>
            <a:off x="485555" y="4421356"/>
            <a:ext cx="3518274" cy="2236927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B6093B6-02D6-CB42-97F8-0271F59038D1}"/>
              </a:ext>
            </a:extLst>
          </p:cNvPr>
          <p:cNvCxnSpPr/>
          <p:nvPr/>
        </p:nvCxnSpPr>
        <p:spPr>
          <a:xfrm>
            <a:off x="-9621" y="4421357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:a16="http://schemas.microsoft.com/office/drawing/2014/main" xmlns="" id="{83DC99EB-EBAF-9345-8FAC-4CF31C50B0EF}"/>
              </a:ext>
            </a:extLst>
          </p:cNvPr>
          <p:cNvSpPr/>
          <p:nvPr/>
        </p:nvSpPr>
        <p:spPr>
          <a:xfrm>
            <a:off x="8297577" y="4432253"/>
            <a:ext cx="3408868" cy="228817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5B74E8-C57A-144F-853A-C6D88DE64450}"/>
              </a:ext>
            </a:extLst>
          </p:cNvPr>
          <p:cNvSpPr txBox="1"/>
          <p:nvPr/>
        </p:nvSpPr>
        <p:spPr>
          <a:xfrm>
            <a:off x="503554" y="472032"/>
            <a:ext cx="1059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Функциональная  грамотность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378640" y="4413779"/>
            <a:ext cx="351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Личностные: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Самоопределение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Смыслообразование</a:t>
            </a:r>
            <a:endParaRPr lang="ru-RU" sz="2000" kern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Морально-этическая ориентация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E85321-3469-E74D-A5E3-6A14FA65022C}"/>
              </a:ext>
            </a:extLst>
          </p:cNvPr>
          <p:cNvSpPr txBox="1"/>
          <p:nvPr/>
        </p:nvSpPr>
        <p:spPr>
          <a:xfrm>
            <a:off x="4642278" y="3938952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Требования ФГОС 2021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41C7BDE-688A-2540-A0AC-FB258505108D}"/>
              </a:ext>
            </a:extLst>
          </p:cNvPr>
          <p:cNvSpPr txBox="1"/>
          <p:nvPr/>
        </p:nvSpPr>
        <p:spPr>
          <a:xfrm>
            <a:off x="4385197" y="4349957"/>
            <a:ext cx="3421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Предметные: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Освоение, преобразование и применение знаний на основе имеющихся знаний и познавательных учебных действий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545A0A-40D2-8F25-1314-76835FCBBC5D}"/>
              </a:ext>
            </a:extLst>
          </p:cNvPr>
          <p:cNvSpPr txBox="1"/>
          <p:nvPr/>
        </p:nvSpPr>
        <p:spPr>
          <a:xfrm>
            <a:off x="8297577" y="4432252"/>
            <a:ext cx="351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Метапредметные: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Регулятивные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Коммуникативные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Познавательные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CE1760C2-28A5-EE94-9A5D-7807D3012C14}"/>
              </a:ext>
            </a:extLst>
          </p:cNvPr>
          <p:cNvSpPr/>
          <p:nvPr/>
        </p:nvSpPr>
        <p:spPr>
          <a:xfrm>
            <a:off x="485555" y="2228673"/>
            <a:ext cx="5610444" cy="1569657"/>
          </a:xfrm>
          <a:prstGeom prst="homePlate">
            <a:avLst/>
          </a:prstGeom>
          <a:solidFill>
            <a:srgbClr val="00B8B3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xmlns="" id="{362D1973-17EE-3A39-C6EA-6B9A6FAF97B4}"/>
              </a:ext>
            </a:extLst>
          </p:cNvPr>
          <p:cNvSpPr/>
          <p:nvPr/>
        </p:nvSpPr>
        <p:spPr>
          <a:xfrm>
            <a:off x="5266784" y="2228669"/>
            <a:ext cx="6735826" cy="1569660"/>
          </a:xfrm>
          <a:prstGeom prst="chevron">
            <a:avLst/>
          </a:prstGeom>
          <a:solidFill>
            <a:srgbClr val="6CC8DE"/>
          </a:solidFill>
          <a:ln>
            <a:solidFill>
              <a:srgbClr val="6CC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E9EE2C-C216-186B-AB5A-835F67445292}"/>
              </a:ext>
            </a:extLst>
          </p:cNvPr>
          <p:cNvSpPr txBox="1"/>
          <p:nvPr/>
        </p:nvSpPr>
        <p:spPr>
          <a:xfrm>
            <a:off x="833830" y="2503508"/>
            <a:ext cx="425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ИЗМЕНЕНИЕ ЗАПРОСА НА КАЧЕСТВО ОБЩЕГО ОБРАЗОВАНИЯ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13DEDC-81D0-73B2-283F-B83AC61E808D}"/>
              </a:ext>
            </a:extLst>
          </p:cNvPr>
          <p:cNvSpPr txBox="1"/>
          <p:nvPr/>
        </p:nvSpPr>
        <p:spPr>
          <a:xfrm>
            <a:off x="5965717" y="2503327"/>
            <a:ext cx="5640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Приоритетная цель – формирование функциональной грамотности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Создание поддерживающей позитивной образовательной среды за счет изменения содержания образовательных программ для более полного учета интересов учащихся и требования 21 века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101448" y="-1459089"/>
            <a:ext cx="7585281" cy="3728751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4670186" y="-2413735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83230" y="333222"/>
            <a:ext cx="708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Функциональная грамотность и ФГОС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053393" y="238863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808822" y="2250320"/>
            <a:ext cx="9758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п.4 - освоение </a:t>
            </a:r>
            <a:r>
              <a:rPr lang="ru-RU" sz="2000" b="1" dirty="0"/>
              <a:t>знаний, компетенций</a:t>
            </a:r>
            <a:r>
              <a:rPr lang="ru-RU" sz="2000" dirty="0"/>
              <a:t>, необходимых как </a:t>
            </a:r>
            <a:r>
              <a:rPr lang="ru-RU" sz="2000" b="1" dirty="0"/>
              <a:t>для жизни в современном обществе</a:t>
            </a:r>
            <a:r>
              <a:rPr lang="ru-RU" sz="2000" dirty="0"/>
              <a:t>, так и для успешного обучения на следующем уровне образования, а также в течение жизни»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053393" y="337847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808823" y="3228085"/>
            <a:ext cx="10124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п.35.2 - «</a:t>
            </a:r>
            <a:r>
              <a:rPr lang="ru-RU" sz="2000" b="1" dirty="0"/>
              <a:t>формирование функциональной грамотности </a:t>
            </a:r>
            <a:r>
              <a:rPr lang="ru-RU" sz="2000" dirty="0"/>
              <a:t>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1068763" y="4609193"/>
            <a:ext cx="429837" cy="428576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1808822" y="4583040"/>
            <a:ext cx="10383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п.27.2. Условия реализации программы основного общего образования должны обеспечивать для участников образовательных отношений возможность:  формирования </a:t>
            </a:r>
            <a:r>
              <a:rPr lang="ru-RU" sz="2000" b="1" dirty="0"/>
              <a:t>функциональной грамотности </a:t>
            </a:r>
            <a:r>
              <a:rPr lang="ru-RU" sz="2000" dirty="0"/>
              <a:t>обучающихся, включающей овладение </a:t>
            </a:r>
            <a:r>
              <a:rPr lang="ru-RU" sz="2000" b="1" dirty="0"/>
              <a:t>ключевыми компетенциями</a:t>
            </a:r>
            <a:r>
              <a:rPr lang="ru-RU" sz="2000" dirty="0"/>
              <a:t>, составляющими основу дальнейшего успешного образования и ориентации в мире профессий.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7358F6C8-4C65-5336-B7AC-794859A93A35}"/>
              </a:ext>
            </a:extLst>
          </p:cNvPr>
          <p:cNvSpPr/>
          <p:nvPr/>
        </p:nvSpPr>
        <p:spPr>
          <a:xfrm flipH="1">
            <a:off x="-1200732" y="-1410165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50740FD6-8E35-8A24-0244-4B3ED72CE04F}"/>
              </a:ext>
            </a:extLst>
          </p:cNvPr>
          <p:cNvSpPr/>
          <p:nvPr/>
        </p:nvSpPr>
        <p:spPr>
          <a:xfrm>
            <a:off x="8874454" y="4465812"/>
            <a:ext cx="2707379" cy="2059620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A87E5463-2B5F-7EB2-A118-FFAE047E73C8}"/>
              </a:ext>
            </a:extLst>
          </p:cNvPr>
          <p:cNvSpPr/>
          <p:nvPr/>
        </p:nvSpPr>
        <p:spPr>
          <a:xfrm>
            <a:off x="2903047" y="4465812"/>
            <a:ext cx="2956215" cy="2059620"/>
          </a:xfrm>
          <a:prstGeom prst="ellipse">
            <a:avLst/>
          </a:prstGeom>
          <a:solidFill>
            <a:srgbClr val="00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A9356D3-4EEC-948F-CC9D-91A7A9282B39}"/>
              </a:ext>
            </a:extLst>
          </p:cNvPr>
          <p:cNvSpPr/>
          <p:nvPr/>
        </p:nvSpPr>
        <p:spPr>
          <a:xfrm>
            <a:off x="6477274" y="1956451"/>
            <a:ext cx="5540064" cy="2420240"/>
          </a:xfrm>
          <a:prstGeom prst="rect">
            <a:avLst/>
          </a:prstGeom>
          <a:solidFill>
            <a:srgbClr val="CCECFF"/>
          </a:solidFill>
          <a:ln w="3175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5031487-42D3-75B0-6C95-87D083ADA9E0}"/>
              </a:ext>
            </a:extLst>
          </p:cNvPr>
          <p:cNvSpPr/>
          <p:nvPr/>
        </p:nvSpPr>
        <p:spPr>
          <a:xfrm>
            <a:off x="40640" y="1956451"/>
            <a:ext cx="6289139" cy="2420240"/>
          </a:xfrm>
          <a:prstGeom prst="rect">
            <a:avLst/>
          </a:prstGeom>
          <a:solidFill>
            <a:srgbClr val="CCECFF"/>
          </a:solidFill>
          <a:ln w="3175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40" y="701719"/>
            <a:ext cx="80467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Встраиваем в образовательный процесс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2697" y="2648948"/>
            <a:ext cx="4199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YS Text"/>
              </a:rPr>
              <a:t>Решение контекстных задач в рамках уроков по всем предметам учебного плана.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Кружок"/>
          <p:cNvSpPr/>
          <p:nvPr/>
        </p:nvSpPr>
        <p:spPr>
          <a:xfrm>
            <a:off x="1043152" y="4421247"/>
            <a:ext cx="4284114" cy="210418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" name="Кружок">
            <a:extLst>
              <a:ext uri="{FF2B5EF4-FFF2-40B4-BE49-F238E27FC236}">
                <a16:creationId xmlns:a16="http://schemas.microsoft.com/office/drawing/2014/main" xmlns="" id="{32FEBF1F-C4DC-26C2-49D0-61E0FD2CE05F}"/>
              </a:ext>
            </a:extLst>
          </p:cNvPr>
          <p:cNvSpPr/>
          <p:nvPr/>
        </p:nvSpPr>
        <p:spPr>
          <a:xfrm>
            <a:off x="6937374" y="4416435"/>
            <a:ext cx="4199135" cy="221983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5186" y="5031443"/>
            <a:ext cx="316539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рочная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деятельность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863C4EF-45F6-FD2C-077D-0D69EE55CB00}"/>
              </a:ext>
            </a:extLst>
          </p:cNvPr>
          <p:cNvSpPr/>
          <p:nvPr/>
        </p:nvSpPr>
        <p:spPr>
          <a:xfrm>
            <a:off x="1367627" y="5031443"/>
            <a:ext cx="363516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внеурочная деятельность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2A46D59-B390-97A0-00E3-4881C209B246}"/>
              </a:ext>
            </a:extLst>
          </p:cNvPr>
          <p:cNvSpPr/>
          <p:nvPr/>
        </p:nvSpPr>
        <p:spPr>
          <a:xfrm>
            <a:off x="28788" y="1956451"/>
            <a:ext cx="6416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Включение в план внеурочной деятельности событий, направленных 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 и т. д.).</a:t>
            </a:r>
          </a:p>
          <a:p>
            <a:pPr algn="l"/>
            <a:endParaRPr lang="ru-RU" sz="1800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YS Text"/>
              </a:rPr>
              <a:t>Проектная работа обучающихся с активным использованием метапредметных и межпредметных проектов и исследований.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E0CCDE5-B95F-D6E4-A33B-B576457B7133}"/>
              </a:ext>
            </a:extLst>
          </p:cNvPr>
          <p:cNvCxnSpPr/>
          <p:nvPr/>
        </p:nvCxnSpPr>
        <p:spPr>
          <a:xfrm>
            <a:off x="40640" y="1331650"/>
            <a:ext cx="7860486" cy="0"/>
          </a:xfrm>
          <a:prstGeom prst="line">
            <a:avLst/>
          </a:prstGeom>
          <a:ln w="76200">
            <a:solidFill>
              <a:srgbClr val="007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5031487-42D3-75B0-6C95-87D083ADA9E0}"/>
              </a:ext>
            </a:extLst>
          </p:cNvPr>
          <p:cNvSpPr/>
          <p:nvPr/>
        </p:nvSpPr>
        <p:spPr>
          <a:xfrm>
            <a:off x="0" y="1423013"/>
            <a:ext cx="12348839" cy="5244117"/>
          </a:xfrm>
          <a:prstGeom prst="rect">
            <a:avLst/>
          </a:prstGeom>
          <a:solidFill>
            <a:srgbClr val="CCECFF"/>
          </a:solidFill>
          <a:ln w="3175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Внеурочная деятельность является неотъемлемой и обязательной частью основной общеобразовательной программы.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Содержание плана внеурочной деятельности. Количество часов, выделяемых на внеурочную деятельность, составляет за 5 лет обучения на этапе основной школы </a:t>
            </a:r>
            <a:r>
              <a:rPr lang="ru-RU" sz="2800" b="1" dirty="0">
                <a:solidFill>
                  <a:schemeClr val="tx1"/>
                </a:solidFill>
              </a:rPr>
              <a:t>не более 1750 часов</a:t>
            </a:r>
            <a:r>
              <a:rPr lang="ru-RU" sz="2800" dirty="0">
                <a:solidFill>
                  <a:schemeClr val="tx1"/>
                </a:solidFill>
              </a:rPr>
              <a:t>, в год — </a:t>
            </a:r>
            <a:r>
              <a:rPr lang="ru-RU" sz="2800" b="1" dirty="0">
                <a:solidFill>
                  <a:schemeClr val="tx1"/>
                </a:solidFill>
              </a:rPr>
              <a:t>не более 350 часов</a:t>
            </a:r>
            <a:r>
              <a:rPr lang="ru-RU" sz="2800" dirty="0">
                <a:solidFill>
                  <a:schemeClr val="tx1"/>
                </a:solidFill>
              </a:rPr>
              <a:t>. Величина недельной образовательной нагрузки (количество занятий), реализуемой через внеурочную деятельность, определяется за пределами количества часов, отведенных на освоение обучающимися учебного плана</a:t>
            </a:r>
            <a:r>
              <a:rPr lang="ru-RU" sz="2800" b="1" dirty="0">
                <a:solidFill>
                  <a:schemeClr val="tx1"/>
                </a:solidFill>
              </a:rPr>
              <a:t>, но не более 10 часов.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401" y="60932"/>
            <a:ext cx="1142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/>
              <a:t>Примерная основная образовательная программа основного общего образования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E0CCDE5-B95F-D6E4-A33B-B576457B7133}"/>
              </a:ext>
            </a:extLst>
          </p:cNvPr>
          <p:cNvCxnSpPr/>
          <p:nvPr/>
        </p:nvCxnSpPr>
        <p:spPr>
          <a:xfrm>
            <a:off x="0" y="1138150"/>
            <a:ext cx="7860486" cy="0"/>
          </a:xfrm>
          <a:prstGeom prst="line">
            <a:avLst/>
          </a:prstGeom>
          <a:ln w="76200">
            <a:solidFill>
              <a:srgbClr val="007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4363454-DC9F-44D8-13CA-40C723358618}"/>
              </a:ext>
            </a:extLst>
          </p:cNvPr>
          <p:cNvCxnSpPr>
            <a:cxnSpLocks/>
          </p:cNvCxnSpPr>
          <p:nvPr/>
        </p:nvCxnSpPr>
        <p:spPr>
          <a:xfrm>
            <a:off x="0" y="1280970"/>
            <a:ext cx="7221294" cy="0"/>
          </a:xfrm>
          <a:prstGeom prst="line">
            <a:avLst/>
          </a:prstGeom>
          <a:ln w="76200">
            <a:solidFill>
              <a:srgbClr val="007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1EC3EDC-8E8F-F614-D1A3-762E47BB7C62}"/>
              </a:ext>
            </a:extLst>
          </p:cNvPr>
          <p:cNvCxnSpPr>
            <a:cxnSpLocks/>
          </p:cNvCxnSpPr>
          <p:nvPr/>
        </p:nvCxnSpPr>
        <p:spPr>
          <a:xfrm>
            <a:off x="0" y="1423013"/>
            <a:ext cx="6480699" cy="0"/>
          </a:xfrm>
          <a:prstGeom prst="line">
            <a:avLst/>
          </a:prstGeom>
          <a:ln w="76200">
            <a:solidFill>
              <a:srgbClr val="007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53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A97DD2C-4973-4CEB-92B3-34E2E89E1334}"/>
              </a:ext>
            </a:extLst>
          </p:cNvPr>
          <p:cNvSpPr/>
          <p:nvPr/>
        </p:nvSpPr>
        <p:spPr>
          <a:xfrm>
            <a:off x="513539" y="180466"/>
            <a:ext cx="7795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Недельный план внеурочной деятельности 5-6 класс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F41A08B-DD63-5B6C-A4A0-F11EF570D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1138"/>
              </p:ext>
            </p:extLst>
          </p:nvPr>
        </p:nvGraphicFramePr>
        <p:xfrm>
          <a:off x="115411" y="1629235"/>
          <a:ext cx="11549847" cy="498270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41506">
                  <a:extLst>
                    <a:ext uri="{9D8B030D-6E8A-4147-A177-3AD203B41FA5}">
                      <a16:colId xmlns:a16="http://schemas.microsoft.com/office/drawing/2014/main" xmlns="" val="30582975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xmlns="" val="4168438414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xmlns="" val="1337188961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xmlns="" val="1731777723"/>
                    </a:ext>
                  </a:extLst>
                </a:gridCol>
                <a:gridCol w="932155">
                  <a:extLst>
                    <a:ext uri="{9D8B030D-6E8A-4147-A177-3AD203B41FA5}">
                      <a16:colId xmlns:a16="http://schemas.microsoft.com/office/drawing/2014/main" xmlns="" val="3532605753"/>
                    </a:ext>
                  </a:extLst>
                </a:gridCol>
                <a:gridCol w="1020933">
                  <a:extLst>
                    <a:ext uri="{9D8B030D-6E8A-4147-A177-3AD203B41FA5}">
                      <a16:colId xmlns:a16="http://schemas.microsoft.com/office/drawing/2014/main" xmlns="" val="3935272425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xmlns="" val="1966134945"/>
                    </a:ext>
                  </a:extLst>
                </a:gridCol>
              </a:tblGrid>
              <a:tr h="980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Внеурочные курсы, социальные практики, </a:t>
                      </a:r>
                      <a:r>
                        <a:rPr lang="ru-RU" sz="2000" dirty="0" err="1"/>
                        <a:t>ктд</a:t>
                      </a:r>
                      <a:r>
                        <a:rPr lang="ru-RU" sz="2000" dirty="0"/>
                        <a:t>, проекты и т.д.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«В»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330004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«Разговоры о важном»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7861944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«Читаем вдумчиво»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061012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«Математическая карусель»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0020281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</a:t>
                      </a:r>
                      <a:r>
                        <a:rPr lang="ru-RU" sz="2000" dirty="0" err="1"/>
                        <a:t>Квантик</a:t>
                      </a:r>
                      <a:r>
                        <a:rPr lang="ru-RU" sz="2000" dirty="0"/>
                        <a:t>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314584"/>
                  </a:ext>
                </a:extLst>
              </a:tr>
              <a:tr h="40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«Смысловое чтение»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8879968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Спортивные игры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2236831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Групповые проекты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9898960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06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3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A97DD2C-4973-4CEB-92B3-34E2E89E1334}"/>
              </a:ext>
            </a:extLst>
          </p:cNvPr>
          <p:cNvSpPr/>
          <p:nvPr/>
        </p:nvSpPr>
        <p:spPr>
          <a:xfrm>
            <a:off x="247209" y="-68109"/>
            <a:ext cx="7795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Недельный план внеурочной деятельности 7-8 класс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F41A08B-DD63-5B6C-A4A0-F11EF570D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36354"/>
              </p:ext>
            </p:extLst>
          </p:nvPr>
        </p:nvGraphicFramePr>
        <p:xfrm>
          <a:off x="247209" y="1378441"/>
          <a:ext cx="11549847" cy="56349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41506">
                  <a:extLst>
                    <a:ext uri="{9D8B030D-6E8A-4147-A177-3AD203B41FA5}">
                      <a16:colId xmlns:a16="http://schemas.microsoft.com/office/drawing/2014/main" xmlns="" val="30582975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xmlns="" val="4168438414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xmlns="" val="1337188961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xmlns="" val="1731777723"/>
                    </a:ext>
                  </a:extLst>
                </a:gridCol>
                <a:gridCol w="932155">
                  <a:extLst>
                    <a:ext uri="{9D8B030D-6E8A-4147-A177-3AD203B41FA5}">
                      <a16:colId xmlns:a16="http://schemas.microsoft.com/office/drawing/2014/main" xmlns="" val="3532605753"/>
                    </a:ext>
                  </a:extLst>
                </a:gridCol>
                <a:gridCol w="1020933">
                  <a:extLst>
                    <a:ext uri="{9D8B030D-6E8A-4147-A177-3AD203B41FA5}">
                      <a16:colId xmlns:a16="http://schemas.microsoft.com/office/drawing/2014/main" xmlns="" val="3935272425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xmlns="" val="1966134945"/>
                    </a:ext>
                  </a:extLst>
                </a:gridCol>
              </a:tblGrid>
              <a:tr h="980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Внеурочные курсы, социальные практики, </a:t>
                      </a:r>
                      <a:r>
                        <a:rPr lang="ru-RU" sz="2000" dirty="0" err="1"/>
                        <a:t>ктд</a:t>
                      </a:r>
                      <a:r>
                        <a:rPr lang="ru-RU" sz="2000" dirty="0"/>
                        <a:t>, проекты и т.д.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«В»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«В»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330004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«Разговоры о важном»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7861944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«Реальная математика»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061012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«Работа с текстом»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0020281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«Практикум по математике»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7314584"/>
                  </a:ext>
                </a:extLst>
              </a:tr>
              <a:tr h="40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«Слово и текст»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8879968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Внеурочный курс «Культурный обмен»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2236831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/>
                        <a:t>Групповые проекты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9898960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/>
                        <a:t>Профориетационный</a:t>
                      </a:r>
                      <a:r>
                        <a:rPr lang="ru-RU" sz="2000" dirty="0"/>
                        <a:t> курс «Ты решаешь кем быть»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601253"/>
                  </a:ext>
                </a:extLst>
              </a:tr>
              <a:tr h="49013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06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1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A97DD2C-4973-4CEB-92B3-34E2E89E1334}"/>
              </a:ext>
            </a:extLst>
          </p:cNvPr>
          <p:cNvSpPr/>
          <p:nvPr/>
        </p:nvSpPr>
        <p:spPr>
          <a:xfrm>
            <a:off x="97653" y="133453"/>
            <a:ext cx="10711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/>
              <a:t>Формирование математической грамотности во внеурочной деятельности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85843" y="4646189"/>
            <a:ext cx="1990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184EB-47A3-6FD7-D42B-D7BB5488FAE3}"/>
              </a:ext>
            </a:extLst>
          </p:cNvPr>
          <p:cNvSpPr txBox="1"/>
          <p:nvPr/>
        </p:nvSpPr>
        <p:spPr>
          <a:xfrm>
            <a:off x="1103790" y="1624439"/>
            <a:ext cx="9984419" cy="3929281"/>
          </a:xfrm>
          <a:prstGeom prst="rect">
            <a:avLst/>
          </a:prstGeom>
          <a:solidFill>
            <a:srgbClr val="CCECFF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курсов:</a:t>
            </a:r>
            <a:endParaRPr lang="ru-RU" sz="2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распознавать проблемы, возникающие в окружающей действительности, которые могут быть решены средствами математики;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эти проблемы на языке математики;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эти проблемы, используя математические факты и методы;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использованные методы решения;</a:t>
            </a:r>
          </a:p>
          <a:p>
            <a:pPr algn="just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интерпретировать полученные результаты с учетом поставленной проблемы.</a:t>
            </a:r>
          </a:p>
        </p:txBody>
      </p:sp>
      <p:sp>
        <p:nvSpPr>
          <p:cNvPr id="20" name="Полилиния 7">
            <a:extLst>
              <a:ext uri="{FF2B5EF4-FFF2-40B4-BE49-F238E27FC236}">
                <a16:creationId xmlns:a16="http://schemas.microsoft.com/office/drawing/2014/main" xmlns="" id="{5B1DD67C-74B6-9246-35FF-30AE7C9EA99E}"/>
              </a:ext>
            </a:extLst>
          </p:cNvPr>
          <p:cNvSpPr/>
          <p:nvPr/>
        </p:nvSpPr>
        <p:spPr>
          <a:xfrm>
            <a:off x="483587" y="2346967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7BB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sp>
        <p:nvSpPr>
          <p:cNvPr id="22" name="Полилиния 7">
            <a:extLst>
              <a:ext uri="{FF2B5EF4-FFF2-40B4-BE49-F238E27FC236}">
                <a16:creationId xmlns:a16="http://schemas.microsoft.com/office/drawing/2014/main" xmlns="" id="{BA633928-7FEF-B367-8AD5-1754E6361FEC}"/>
              </a:ext>
            </a:extLst>
          </p:cNvPr>
          <p:cNvSpPr/>
          <p:nvPr/>
        </p:nvSpPr>
        <p:spPr>
          <a:xfrm>
            <a:off x="483587" y="3259723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7BB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sp>
        <p:nvSpPr>
          <p:cNvPr id="24" name="Полилиния 7">
            <a:extLst>
              <a:ext uri="{FF2B5EF4-FFF2-40B4-BE49-F238E27FC236}">
                <a16:creationId xmlns:a16="http://schemas.microsoft.com/office/drawing/2014/main" xmlns="" id="{A87F0F6D-6796-AC56-D8C8-7479E8D17D01}"/>
              </a:ext>
            </a:extLst>
          </p:cNvPr>
          <p:cNvSpPr/>
          <p:nvPr/>
        </p:nvSpPr>
        <p:spPr>
          <a:xfrm>
            <a:off x="480756" y="393676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7BB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  <p:sp>
        <p:nvSpPr>
          <p:cNvPr id="25" name="Полилиния 7">
            <a:extLst>
              <a:ext uri="{FF2B5EF4-FFF2-40B4-BE49-F238E27FC236}">
                <a16:creationId xmlns:a16="http://schemas.microsoft.com/office/drawing/2014/main" xmlns="" id="{719E0A1C-7141-AE8D-97F6-241F313CF726}"/>
              </a:ext>
            </a:extLst>
          </p:cNvPr>
          <p:cNvSpPr/>
          <p:nvPr/>
        </p:nvSpPr>
        <p:spPr>
          <a:xfrm>
            <a:off x="451292" y="4690551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7BB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7B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5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F67252-08E2-4672-8055-7A8257F97C77}"/>
              </a:ext>
            </a:extLst>
          </p:cNvPr>
          <p:cNvSpPr/>
          <p:nvPr/>
        </p:nvSpPr>
        <p:spPr>
          <a:xfrm>
            <a:off x="5083408" y="1275108"/>
            <a:ext cx="7060706" cy="5535235"/>
          </a:xfrm>
          <a:prstGeom prst="rec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 </a:t>
            </a: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ru-RU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использоваться учителями математики на уроках, во внеурочной деятельности, в системе дополнительного образования, семейного образования.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09C3A23-61B9-4D2B-862E-519EBDE8EC7D}"/>
              </a:ext>
            </a:extLst>
          </p:cNvPr>
          <p:cNvSpPr/>
          <p:nvPr/>
        </p:nvSpPr>
        <p:spPr>
          <a:xfrm>
            <a:off x="10417958" y="4035463"/>
            <a:ext cx="3027259" cy="3425301"/>
          </a:xfrm>
          <a:prstGeom prst="ellipse">
            <a:avLst/>
          </a:prstGeom>
          <a:noFill/>
          <a:ln w="38100" cap="rnd">
            <a:solidFill>
              <a:srgbClr val="CCE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284" y="331897"/>
            <a:ext cx="76275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14112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обеспечение учебного процесса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P:\Планы и отчеты ЦИПР\0. МЕТОДИЧЕСКИЙ ОТДЕЛ\Зубкова Екатерина Дмитриевна\Пособия\(cover) Функциональная грамотность. Тренажёр. Математика на каждый день. 6-8 классы (Т.Ф. Сергеева).png">
            <a:extLst>
              <a:ext uri="{FF2B5EF4-FFF2-40B4-BE49-F238E27FC236}">
                <a16:creationId xmlns:a16="http://schemas.microsoft.com/office/drawing/2014/main" xmlns="" id="{1F6E7826-8309-E373-85F1-F82EA2A0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2" y="1310627"/>
            <a:ext cx="2568280" cy="33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03B4430-80BA-6E08-084B-399F354921FA}"/>
              </a:ext>
            </a:extLst>
          </p:cNvPr>
          <p:cNvSpPr/>
          <p:nvPr/>
        </p:nvSpPr>
        <p:spPr>
          <a:xfrm>
            <a:off x="9450681" y="994299"/>
            <a:ext cx="3883578" cy="2656367"/>
          </a:xfrm>
          <a:prstGeom prst="ellipse">
            <a:avLst/>
          </a:prstGeom>
          <a:noFill/>
          <a:ln w="38100" cap="rnd">
            <a:solidFill>
              <a:srgbClr val="CCE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83459CD-143F-EA1A-2924-FD64F3F1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232" y="3257643"/>
            <a:ext cx="2712221" cy="3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6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1043</Words>
  <Application>Microsoft Office PowerPoint</Application>
  <PresentationFormat>Широкоэкранный</PresentationFormat>
  <Paragraphs>186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YS Text</vt:lpstr>
      <vt:lpstr>Gilroy ExtraBold</vt:lpstr>
      <vt:lpstr>Calibri</vt:lpstr>
      <vt:lpstr>Arial Narrow</vt:lpstr>
      <vt:lpstr>Helvetica Neue Medium</vt:lpstr>
      <vt:lpstr>Times New Roman</vt:lpstr>
      <vt:lpstr>Muller Bold</vt:lpstr>
      <vt:lpstr>Arial</vt:lpstr>
      <vt:lpstr>Wingdings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Гончарова М.А.</cp:lastModifiedBy>
  <cp:revision>20</cp:revision>
  <dcterms:modified xsi:type="dcterms:W3CDTF">2022-12-15T02:19:34Z</dcterms:modified>
</cp:coreProperties>
</file>