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2" r:id="rId3"/>
    <p:sldId id="267" r:id="rId4"/>
    <p:sldId id="269" r:id="rId5"/>
    <p:sldId id="270" r:id="rId6"/>
    <p:sldId id="277" r:id="rId7"/>
    <p:sldId id="271" r:id="rId8"/>
    <p:sldId id="279" r:id="rId9"/>
    <p:sldId id="272" r:id="rId10"/>
    <p:sldId id="278" r:id="rId11"/>
    <p:sldId id="273" r:id="rId12"/>
    <p:sldId id="280" r:id="rId13"/>
    <p:sldId id="274" r:id="rId14"/>
    <p:sldId id="275" r:id="rId15"/>
    <p:sldId id="281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A8D"/>
    <a:srgbClr val="332319"/>
    <a:srgbClr val="003374"/>
    <a:srgbClr val="C9A093"/>
    <a:srgbClr val="F1F1F1"/>
    <a:srgbClr val="385592"/>
    <a:srgbClr val="3A5896"/>
    <a:srgbClr val="1D3C7A"/>
    <a:srgbClr val="21396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37300" autoAdjust="0"/>
  </p:normalViewPr>
  <p:slideViewPr>
    <p:cSldViewPr snapToGrid="0">
      <p:cViewPr varScale="1">
        <p:scale>
          <a:sx n="39" d="100"/>
          <a:sy n="39" d="100"/>
        </p:scale>
        <p:origin x="35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50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9021-4BA3-4DA6-9932-06FAB9C5EA45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B1ABF-90EB-4B02-9804-1C984B95B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9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Современный российский общенациональный воспитательный идеал –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страны, укорененный в духовных и культурных традициях многонационального народа Российской Федерации.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программы  по учебному предмету «Физика» обладает значительным воспитательным потенциалом. Его реализация зависит от целенаправленного отбора содержания учебного материала, представляющего ученикам образцы подлинной нравственности, патриотизма, духовности, гражданственности, гуманизма.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Воспитывающий аспект должен предусматривать использование содержания формирования и развития нравственных, трудовых, эстетических, патриотических, экологических и других качеств личности школьника учебного материала, технологий обучения, форм организации познавательной деятельности в их взаимодействии для осуществления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41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профессиональной ориентации учащихся сельских школ целесообразно знакомить их как с профессиями сельскохозяйственного производства, так и с профессиями, связанными с обслуживанием современной машинной техники.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Характерной особенностью современного этапа развития сельского хозяйства широкое использование достижений науки и техники, комплексной механизации земледелия и животноводства, химизации и мелиорации земель, специализации и концентрации производства.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каждым годом сельхозпредприятия все больше оснащаются машинной техникой: высокопроизводительными тракторами и комбайнами, современными средствами механизации и автоматизации животноводческих комплексов.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материал, который может быть использован на уроках физики в сельской школе, чрезвычайно многообразен.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30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Приведем некоторые примеры.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рассмотреть примеры мощностей тракторов.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Целесообразно также предлагать школьникам такие физические задачи, в условии которых раскрывается в той или иной мере суть местных производственных процессов.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использование учителем физических задач того или иного типа зависят от цели урока, от возраста и подготовки учащихся, от специфики местного материала.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этом содержание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материала должно органически сливаться с основным учебным материалом по физике, ни в коей мере не подменяя его.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показать области применения физики в различных профессиональных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областях. Так к примеру нет ни одной области медицины, где бы не применялись физические приборы. Предлагаю задания «Физика в белых халатах»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формировать у учащихся чувства уважительного отношения к труду, упорства в преодолении трудностей на примерах деятельности выдающихся учёных.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И.В.Курчатов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возглавивший создание первых атомных реакторов и первой отечественной атомной бомбы, коллеги в шутку называли за неисчерпаемую энергию и неутомимость в работе “атомным котлом”.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Именно благодаря своему трудолюбию, целеустремлённости и настойчивости Курчатову удалось проложить путь к атомной энергетике, достичь больших успехов.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4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уроках физики важно обсуждать со школьниками не только о присутствии физики в нашей жизни, но и влиянии деятельности человека на экологию Земли.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Загрязнение атмосферы выхлопными газами и другими продуктами сгорания топлива, загрязнение водных ресурсов, электромагнитное загрязнение ведут к гибели живых организмов флоры и фауны.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все острее встает проблема складирования и хранения радиоактивных отходов военной промышленности и их использования в работе атомных электростанций.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апреля отмечается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Международный день Земли. Вместе с коллегами проводим интегрированное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мероприятие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которое направлено на привлечения внимания к проблемам экологии, бережного отношения к окружающей среде.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сохранения природы важно участие каждого. Любой вклад принесёт пользу. Не нужно ходить далеко.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рассмотреть проблемы местного значения, более знакомые детям. И от того, как люди, и я, и мои ученики, будут содействовать улучшению экологии природы, зависит будущее планеты!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02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Веками складывалась традиция, сохранившаяся до наших дней: учащихся надо учить; давая им знания, надо воспитывать. Поэтому учитель должен вдумчиво, уважительно, ненавязчиво, но целеустремлённо руководить учебно-воспитательной деятельностью учащихся.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03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Наши ученики, как и все люди на нашей хрупкой планете Земля, как планеты в Солнечной системе. Каждый со своей природой, рельефом, траекторией пути, спутниками, размером и свечением. Они такие разные.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Задача учителя найти ту изюминку, которая присуща только данному ученику. Солнце является естественным источником колоссального количества энергии, в виде света и тепла передаваемого Земле. Солнце распространяет свой свет прямо и по всем направлениям. Всего лишь один луч света может сделать человека счастливым: «Удивительно, что может сделать один луч солнца с душой человека!» отмечает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Ф.Достоевский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романе «Униженные и оскорблённые»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в мире, чем когда-либо в истории человечества огромное количество различных источников, которые пытаются максимально овладеть вниманием детей: компьютеры, сотовые телефоны, реклама, сотни телеканалов, интернет... которые несут не только позитивную, но и негативную информацию.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Немецкий  философ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И.Кант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«…дети должны воспитываться не для настоящего, а для будущего, возможно, лучшего состояния рода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человеческого».</a:t>
            </a:r>
          </a:p>
          <a:p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 будет мир для подрастающего поколения, зависит от того, как мы воспитаем их сегодня.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8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программы  по учебному предмету «Физика» обладает значительным воспитательным потенциалом. Его реализация зависит от целенаправленного отбора содержания учебного материала, представляющего ученикам образцы подлинной нравственности, патриотизма, духовности, гражданственности, гуманизма.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Воспитательные цели определялись на уроках всегда.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Современный ФГОС тоже требует повысить внимание учителя к реализации воспитательного аспекта урока наряду с образовательным и развивающим аспектами.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Воспитательные аспекты современного урока связаны с достижением личностных результатов в соответствии с требованиями ФГОС ООО и направлены на организацию изучения физики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деятельностной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основе.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Законы физики могут обратить наш взор не только на окружающий нас мир, но и внутренний мир человека. Физика способствует самосовершенствованию, познанию гармонию души, даёт возможность прочувствовать целостность Вселенной. Физика может стать живой наукой самопознания.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 на  уроке  происхо­дит благодаря комплексным воздействиям: стилю образовательного об­щения; культуре управления образо­вательной деятельностью;  дидактической структуре урока; используемых  методических приемов. Оптимальный выбор всех этих средств воспитания на уроке и есть педагогическое мастерство.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0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Обновленные ФГОС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конкретно определяют требования к личностным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метапредметным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образовательным результатам. Личностные результаты группируются по направлениям воспитания: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Патриотическое воспитание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всегда являлось одной из важнейших задач образовательного процесса. Прошлое народа, страны изучает наука история. Однако поговорить со школьниками о некоторых страницах истории нашей Родины можно и на уроках физики.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при изучении темы «Реактивное движение» акцентируем внимание учеников на достижениях ученых Циолковского, Королева в освоении космоса под девизом «Мы – первые!».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Традиционно в период празднования Дня космонавтики провожу предметную неделю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физике. Причем в работу недели подключаю и детей начальной школы. Старшеклассники заранее готовят материал. Прежде всего опираемся на Алтайский край.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Алтайский край имеет к празднику прямое отношение, ведь наша земля дала миру немало людей, чьи имена вошли в историю освоения космоса. Герман Титов, совершивший второй в мире космический полет.   Командир  экипажа корабля «Союз -12» Василий Лазарев, водитель первого лунохода Андрей Калиниченко, инженер-ракетчик Сергей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Есенков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конструктор Владимир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Карраска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 первая в мире женщина-космонавт Валентина Терешкова после приземления, также ступила на алтайскую землю.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наших земляков немало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известных ученых. 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алантливый изобретатель Иван Ползунов. После обучения, в возрасте 20 лет, он был переведен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Колывано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-Воскресенские заводы Алтая. На этих заводах для государственной казны добывались драгоценные металлы. Ползунов поставил перед собой цель заменить водяные процессы и уже в 1763 году представил руководству завода проект «огненной машины.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уроках школьники представляют свои сообщения и мини-проекты. Традиционно в нашем Бийском районе проходят «Малые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Ползуновские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чтения», цель проведения которых выявление и поддержка молодых талантливых исследователей.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Урок физики - не просто урок, на котором нужно учить законы природы, формулы, физические величины, решать задачи. Урок физики – урок, на котором пробуждается чувство уважения к своей стране, своему народу через уважение к российским и советским ученым, их открытиям, возникает чувство сопричастности к истории и традициям своей страны.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0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Обращение ученых к литературе и искусству не случайно:  художественные образы нередко подсказывали исследователям путь к правильным решениям именно тогда, когда логика оказывалась бессильна.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Физика как наука тоже ищет внутреннюю красоту мироздания. Стройная и многообразная гармония природы гораздо доступнее человеку, который эстетически более развит.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изучении многих тем физики целесообразно использовать различные жанры литературного искусства: сказки, басни, пословицы, поэзию.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технике красота машин и механизмов часто бывает связана с их надежностью и устойчивостью в работе. Существует своего рода постулат: наиболее целесообразные и функционально совершенные изделия являются наиболее красивыми.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Авиаконструктор О.К. Антонов говорил «Мы прекрасно знаем, что красивый самолет летает хорошо, а некрасивый плохо, а то вовсе не будет летать… конструктор может идти от красоты к технике, от решений эстетических к решениям техническим».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старшеклассниками обсуждаем развитие культурной жизни нашей страны, цивилизации человечества благодаря электрификации, изобретениям радио, телевидения, фотографии…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ученых, увлеченные музыкой, также как и физикой. Факт увлечения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А.Эйнштейна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игрой на скрипке общеизвестен. Но мало кто знает, что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А.Эйнштейн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музицировал вместе с М. Планком и иногда давали публичные благотворительные концерты. Макс Планк также был прекрасным пианистом.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 тем искусство было не столько хобби  для ученых, сколько совершенно необходимая для самой научной деятельности «гимнастика ума», тренировка его способности рождать фантазии, находить новые связи и ассоциации. 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7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что в нашем мире совершеннее или красивее самой природы? При изучении тем раздела «Звук» отмечаем многообразие, красоту, значимость звуков в мире природы, музыки, кино.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примера можно привести следующий факт.  28 января 2011 г в Государственной филармонии Алтайского края состоялась презентация реконструированного органа. Поклонники классической музыки не слышали его несколько лет. Моцарт называл орган «королем инструментов».  Школьники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заинтригованы  инструментом, задают вопросы,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редлагаю найти ответы самим.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результате создаются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минипроекты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«Физика в музыке».</a:t>
            </a: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4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Цели  проведения занятий - развитие ценностного отношения обучающихся к достижениям человечества, воспитание гордости за свою страну через осознание вклада российских ученых в развитие мировой науки.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 школьниками обсуждаем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вопросы  о  роли науки в жизни людей, с помощью видеороликов знакомимся с достижениями современной российской науки и технологий, а также важность достижений науки для практического применения в различных отраслях экономики.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один пример выходящий уже за рамки урока физики - это внеурочные занятия «Разговоры о важном».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 космонавтики. Мы – первые!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165 лет со дня рождения К.Э. Циолковского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Ценность научного познания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 российской науки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Россия в мире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занятия проходит просмотр видеороликов,  и последующее обсуждение открытий в различных областях науки педагоги продолжают вводить обучающихся в тематику современных отечественных научных открытий и изобретений. Дети приходят в к выводу, что наши ученые во многом определили то, что сейчас происходит в радио- и телевещании, авиации, космической отрасли, изучении Арктики и Антарктики, фундаментальных областях мировой экономики, физики, химии и т. 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8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российская наука не стоит на месте и дает возможность человечеству осуществить очень давние мечты. За последние десятилетия российские ученые сделали целый ряд открытий мирового уровня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проектов – это одна из конкретных возможностей использовать жизнь для воспитательных и образовательных целей. Он открывает путь, показывающий, как перейти от словесного воспитания к воспитанию в самой жизни и самой жизнью.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задания являются эффективным средством повышения самостоятельности и инициативы учащихся, что благоприятно сказывается на всей их учебной и вызывает интерес к исследовательской деятельности.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Можно предложить обучающимся выполнение диагностических работ из Открытого банка заданий для формирования функциональной грамотности.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Например «Солнечные панели».  Комплексное</a:t>
            </a:r>
            <a:r>
              <a:rPr lang="ru-RU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дает возможность учащимся применить свои знания, умения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информацию и формулировать исследовательскую задачу 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реальной и в целом знакомой им из личного опыта ситуации.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57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уроков физики открывает широкие возможности 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здоровьесбережения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позволяет формировать заинтересованность учащихся в сохранении здоровья.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Включение в уроки элементов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здоровьесберегающих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 делает процесс обучения интересным и занимательным, создаёт у детей бодрое, рабочее настроение, облегчает преодоление трудностей в усвоении учебного материала, усиливает интерес к предмету.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6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изучении темы «Механическое движение», решаются так называемые «транспортные задачи» и обсуждаются вопросы безопасного движения. 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Сюжеты заданий связаны  с вероятно интересной подросткам темой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автомобилей, и вместе с тем в этом комплексном задании затрагиваются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 безопасности управления автомобилем. С точки зрения научного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содержания комплексное задание связано с механическими явлениями, 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частности, с законами трения, кинематики, динамики.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 дает возможность учащимся применить свои знания к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реальной задаче, продемонстрировать умения анализировать данные 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выбирать метод исследования предложенной проблемы.</a:t>
            </a:r>
            <a:r>
              <a:rPr lang="ru-RU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  можно использовать на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уроках физики при изучении механики, возможно, даже на обобщающем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занятии по этому разделу.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</a:t>
            </a:r>
            <a:r>
              <a:rPr lang="ru-RU" dirty="0" smtClean="0"/>
              <a:t> же непосредственно темы касающиеся</a:t>
            </a:r>
            <a:r>
              <a:rPr lang="ru-RU" baseline="0" dirty="0" smtClean="0"/>
              <a:t> здоровья человека. Проговариваем профилактические мероприятия для предупреждения различных заболеваний, что особенно важно в подростковом возрасте.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пропагандировать активный здоровый образ жизни среди молодежи на примерах ученых. Так, автор постулатов квантовой физики, датский ученый Нильс Бор, у себя на Родине был известен не как физик с мировым именем и Нобелевский лауреат (1922г), а как вратарь футбольный команды Дании, на то время чемпионы мира. Бор увлекался и лыжным, и парусным видами спорта.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подход способствует и охране здоровья, и укреплению здоровья, и воспитанию культуры здорового образа жизни обучающихся.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B1ABF-90EB-4B02-9804-1C984B95B6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6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hyperlink" Target="http://skiv.instrao.ru/bank-zadani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PowerPoint1.sldx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Воспитательный </a:t>
            </a:r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потенциал 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урока физики</a:t>
            </a:r>
            <a:endParaRPr lang="en-US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125639" y="5895832"/>
            <a:ext cx="6858000" cy="6858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</a:t>
            </a:r>
            <a:r>
              <a:rPr lang="ru-RU" dirty="0" smtClean="0"/>
              <a:t>читель физики Яковлева Елена Николаевна</a:t>
            </a:r>
          </a:p>
          <a:p>
            <a:r>
              <a:rPr lang="ru-RU" dirty="0" smtClean="0"/>
              <a:t>МБОУ «Первомайская СОШ»  Бийского 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3"/>
          <a:srcRect l="20913" t="20569" r="29881" b="33260"/>
          <a:stretch/>
        </p:blipFill>
        <p:spPr bwMode="auto">
          <a:xfrm>
            <a:off x="293384" y="378371"/>
            <a:ext cx="3042743" cy="1868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0667" t="20131" r="29512" b="32822"/>
          <a:stretch/>
        </p:blipFill>
        <p:spPr bwMode="auto">
          <a:xfrm>
            <a:off x="4976210" y="201010"/>
            <a:ext cx="3411045" cy="1868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287223" y="378371"/>
            <a:ext cx="4000998" cy="271299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4468862" y="378371"/>
            <a:ext cx="4312531" cy="26810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7223" y="3238045"/>
            <a:ext cx="83632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темы «Механическое движение», решаются так называемые «транспортные задачи» и обсуждаются вопросы безопасного движения.  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Задача.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Успеет ли водитель начать торможение, если на расстоянии 4 метров от него на дорогу неожиданно выбежал пешеход? Скорость машины 36 км/ч, время реакции водителя 1 секунда. (Нет, т.к. скорость машины 10 м/с).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3846786"/>
            <a:ext cx="4761186" cy="279049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8"/>
          <a:stretch>
            <a:fillRect/>
          </a:stretch>
        </p:blipFill>
        <p:spPr>
          <a:xfrm>
            <a:off x="5155324" y="3091368"/>
            <a:ext cx="3251397" cy="354591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9"/>
          <a:srcRect l="14724" t="13809" r="13799" b="12143"/>
          <a:stretch/>
        </p:blipFill>
        <p:spPr bwMode="auto">
          <a:xfrm>
            <a:off x="1541840" y="5060732"/>
            <a:ext cx="3860036" cy="1576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54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1279842"/>
            <a:ext cx="787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активное участие в решении практических задач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семьи, школы, города, края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технологической и социальной направленности, требующих в том числе и физических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практическому изучению профессий, связанных с физикой.</a:t>
            </a:r>
          </a:p>
        </p:txBody>
      </p:sp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142874" y="434657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ФИЗИКА\imag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5317126"/>
            <a:ext cx="2236787" cy="140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ИЗИКА\maxresdefaul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921838"/>
            <a:ext cx="2975429" cy="179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6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/>
          <a:srcRect l="15125" t="15001" r="15138" b="47856"/>
          <a:stretch/>
        </p:blipFill>
        <p:spPr bwMode="auto">
          <a:xfrm>
            <a:off x="240730" y="100543"/>
            <a:ext cx="4851532" cy="1617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24495" t="55953" r="9381" b="18095"/>
          <a:stretch/>
        </p:blipFill>
        <p:spPr bwMode="auto">
          <a:xfrm>
            <a:off x="1813034" y="1860331"/>
            <a:ext cx="6069725" cy="1718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19677" t="24286" r="28923" b="6666"/>
          <a:stretch/>
        </p:blipFill>
        <p:spPr bwMode="auto">
          <a:xfrm>
            <a:off x="419384" y="3910012"/>
            <a:ext cx="3364339" cy="2459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6"/>
          <a:stretch>
            <a:fillRect/>
          </a:stretch>
        </p:blipFill>
        <p:spPr>
          <a:xfrm>
            <a:off x="5620406" y="4045322"/>
            <a:ext cx="3011214" cy="21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428" y="1229809"/>
            <a:ext cx="7685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ориентация на применение физических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задач в области окружающей среды, планирования поступков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возможных последствий для окружающей среды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осознание глобального характера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и путей их решения.</a:t>
            </a:r>
          </a:p>
        </p:txBody>
      </p:sp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144689" y="138928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0480" t="17381" r="29191" b="13095"/>
          <a:stretch/>
        </p:blipFill>
        <p:spPr bwMode="auto">
          <a:xfrm>
            <a:off x="6728707" y="4786786"/>
            <a:ext cx="2084217" cy="1604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ФИЗИКА\п Восточный год науки и технологий\п Восточный год науки и технологий\День земли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5" b="55325"/>
          <a:stretch/>
        </p:blipFill>
        <p:spPr bwMode="auto">
          <a:xfrm>
            <a:off x="472966" y="4707684"/>
            <a:ext cx="1929148" cy="1929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ФИЗИКА\п Восточный год науки и технологий\п Восточный год науки и технологий\Планета Земля в руках детей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9" b="14416"/>
          <a:stretch/>
        </p:blipFill>
        <p:spPr bwMode="auto">
          <a:xfrm>
            <a:off x="2869324" y="4193627"/>
            <a:ext cx="2617076" cy="2317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57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72290" y="0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371" y="590103"/>
            <a:ext cx="857794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изменяющимся условиям социальной и природной среды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потребность во взаимодействии при выполнении исследований и проектов физической направленности, открытость опыту и знаниям других;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своей компетентности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практическую деятельность;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потребность в формировании новых знаний, в том числе формулировать идеи, понятия, гипотезы о физических объектах и явлениях;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осознание дефицитов собственных знаний и компетентностей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физики;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планирование своего развития в приобретении новых физических знаний;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стремление анализировать и выявлять взаимосвязи природы, общества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в том числе с использованием физических знаний;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оценка своих действий с учётом влияния на окружающую среду, возможных глобальных последствий.</a:t>
            </a:r>
          </a:p>
        </p:txBody>
      </p:sp>
      <p:pic>
        <p:nvPicPr>
          <p:cNvPr id="2050" name="Picture 2" descr="C:\Users\user\Desktop\ФИЗИКА\1660763389_5-flomaster-club-p-fizika-kartinki-dlya-detei-krasivo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" y="5788349"/>
            <a:ext cx="1125814" cy="9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ФИЗИКА\1639223413_49-papik-pro-p-fizika-klipart-5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88" y="5522947"/>
            <a:ext cx="1488224" cy="129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013" y="205479"/>
            <a:ext cx="868680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23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вправе выбрать любой из возможных вариантов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       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свой собственный, учитывающий местные условия,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работает,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класса, свои собственные интересы, важно лишь, чтобы при этом соблюдались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учебному процессу:</a:t>
            </a:r>
          </a:p>
          <a:p>
            <a:pPr indent="630238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целенаправленное, планируемое, контролируемое и оцениваемое воспитание отдельных качеств личности школьников через содержание обучения;</a:t>
            </a:r>
          </a:p>
          <a:p>
            <a:pPr indent="630238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учебного процесса таким образом, чтобы растущий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развивающийся ученик смог осуществить свою главную потребность - стать полноценной личностью.</a:t>
            </a:r>
          </a:p>
          <a:p>
            <a:pPr indent="63023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значима в воспитательном процессе на уроке личность самого учителя. </a:t>
            </a:r>
          </a:p>
          <a:p>
            <a:pPr indent="63023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сегодня требуется больше,  чем быть «носителем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и «транслятором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 информации.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задачей может справиться любой поисковик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задай тему вопроса.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3023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сможет заменить учителя в воспитательной работе??? </a:t>
            </a:r>
          </a:p>
          <a:p>
            <a:pPr indent="63023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для учителя важно не только и не столько научить известному определенному количеству знаний по своему предмету, сколько воспитать желание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приобретать эти знания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ими.</a:t>
            </a:r>
          </a:p>
          <a:p>
            <a:pPr indent="630238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физике возникают безграничные возможности воспитания,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используется как средство для приобщения учащихся к технической культуре, истории, достижениям народа не только своей страны. И как бы высоко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шагнул научно – технический прогресс, не надо забывать о человеческих ценностях и самом человеке, как главном созидателе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творце завтрашнего дня, носителе нравственной чистоты, красоты, добра, справедливости, трудолюбия. </a:t>
            </a:r>
          </a:p>
        </p:txBody>
      </p:sp>
    </p:spTree>
    <p:extLst>
      <p:ext uri="{BB962C8B-B14F-4D97-AF65-F5344CB8AC3E}">
        <p14:creationId xmlns:p14="http://schemas.microsoft.com/office/powerpoint/2010/main" val="1718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ИЗИКА\Suhomlinski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4" y="227415"/>
            <a:ext cx="2975656" cy="225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05291" y="2657599"/>
            <a:ext cx="81323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«Учитель готовится к хорошему уроку всю жизнь…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Такова духовная и философская основа нашей профессии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технология нашего труда…</a:t>
            </a:r>
          </a:p>
          <a:p>
            <a:endParaRPr lang="ru-RU" sz="2800" b="1" i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Чтобы дать ученикам искорку знаний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учителю нужно впитать целое море света…» </a:t>
            </a:r>
          </a:p>
          <a:p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Василий Александрович Сухомлинский</a:t>
            </a:r>
            <a:endParaRPr lang="ru-RU" sz="2800" b="1" i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5163" t="10069" r="71358" b="28909"/>
          <a:stretch/>
        </p:blipFill>
        <p:spPr bwMode="auto">
          <a:xfrm>
            <a:off x="5764938" y="406639"/>
            <a:ext cx="1811519" cy="2075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7401" y="1224504"/>
            <a:ext cx="7772400" cy="123371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ФГОС делает акцент на тесном взаимодействии и единстве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 русле достижения личностных результатов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8686" y="2467428"/>
            <a:ext cx="8563427" cy="4390571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направления воспитания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патриотическое;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ражданское и духовно-нравственное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стетическое;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ценности научного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  <a:p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 благополучия;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рудовое воспитание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воспитание;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даптация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к изменяющимся условиям социальной и природной среды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этом каждый пункт конкретизирован, и становится понятно, что в него входит. </a:t>
            </a:r>
          </a:p>
          <a:p>
            <a:endParaRPr lang="ru-RU" sz="3300" dirty="0"/>
          </a:p>
        </p:txBody>
      </p:sp>
      <p:pic>
        <p:nvPicPr>
          <p:cNvPr id="5" name="Рисунок 4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188686" y="190634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10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141" y="2875272"/>
            <a:ext cx="85634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"Воспитательная работа в школе тем успешнее,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она связана с учением –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видом деятельности школьника,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стороны,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учебный процесс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эффективнее,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чем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более насыщен воспитанием".  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оветский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российский педагог В.А.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Караковский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esktop\ФИЗИКА\1638796450_11-flomaster-club-p-risunki-na-temu-fizika-vokrug-nas-krasivie-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1" y="254729"/>
            <a:ext cx="2779487" cy="22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ИЗИКА\08253_Караковский_В-дир.шк.1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75" y="624159"/>
            <a:ext cx="1481682" cy="1857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3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203200" y="187006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371" y="1393371"/>
            <a:ext cx="85053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истории и современному состоянию российской физической науки;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ценностное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достижениям российских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 физиков.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ФИЗИКА\п Восточный год науки и технологий\п Восточный год науки и технологий\день космонавт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83" y="3871933"/>
            <a:ext cx="1686378" cy="2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012\05ДЛЯ УРОКОВ\ПРЕДМЕТНАЯ НЕДЕЛЯ ФИЗИКА\День космонавтики\филиал № 2 День Космонавтики 2018\История развития космонавти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4" y="4072950"/>
            <a:ext cx="3059977" cy="204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37598" t="22012" r="12270" b="13424"/>
          <a:stretch/>
        </p:blipFill>
        <p:spPr bwMode="auto">
          <a:xfrm>
            <a:off x="6385034" y="3670918"/>
            <a:ext cx="2317531" cy="1649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33570" t="22699" r="11362" b="28221"/>
          <a:stretch/>
        </p:blipFill>
        <p:spPr bwMode="auto">
          <a:xfrm>
            <a:off x="6542690" y="5478188"/>
            <a:ext cx="2159875" cy="1143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85" y="971996"/>
            <a:ext cx="88537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восприятие эстетических качеств физической науки: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гармоничного построения, строгости, точности, лаконичности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434809" y="126811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5572" y="2777384"/>
            <a:ext cx="7267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Авиаконструктор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Антонов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говорил: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прекрасно знаем, что красивый самолет летает хорошо,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некрасивый плохо, а то вовсе не будет летать…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идти от красоты к технике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решений эстетических к решениям техническим».</a:t>
            </a:r>
            <a:endParaRPr lang="ru-RU" sz="2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47919" t="20477" r="27987" b="26190"/>
          <a:stretch/>
        </p:blipFill>
        <p:spPr bwMode="auto">
          <a:xfrm>
            <a:off x="1292774" y="4531710"/>
            <a:ext cx="1569400" cy="2074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41226" t="27619" r="22098" b="27619"/>
          <a:stretch/>
        </p:blipFill>
        <p:spPr bwMode="auto">
          <a:xfrm>
            <a:off x="5534025" y="4908648"/>
            <a:ext cx="1924050" cy="132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91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248" y="335846"/>
            <a:ext cx="874986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тем раздела «Звук» отмечаем многообразие,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 в мире природы,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Скрипит высокая сосна, и, молнией расколота,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на землю льет она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Смолы живое золото.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вечер по весне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тропинкой узенькой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к расколотой сосне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– любитель музыки.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Чуть слышно дерево поет…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Дивясь такому случаю, 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раскачивать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начнет</a:t>
            </a:r>
          </a:p>
          <a:p>
            <a:pPr marL="36195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Виолончель певучую.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Бианки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Старик подкрался из-за елочки и видит на опушке разбитое грозой дерево, из него торчат длинные щепки, а под деревом сидит медведь. Схватил он одну щепку и отпустил ее, щепка выпрямилась, задрожала и воздухе раздалось: «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- как струна пропела. Звук замолк, медведь опять за своё: вытянул щепку и отпустил..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19694" t="18790" r="27310" b="6370"/>
          <a:stretch/>
        </p:blipFill>
        <p:spPr bwMode="auto">
          <a:xfrm>
            <a:off x="3459151" y="4371564"/>
            <a:ext cx="2374090" cy="1840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user\Desktop\ФИЗИКА\MG_7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5" y="4436128"/>
            <a:ext cx="1364342" cy="20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ФИЗИКА\zal-filarmon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5" y="4716376"/>
            <a:ext cx="2340382" cy="147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5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457" y="1084666"/>
            <a:ext cx="66983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осознание ценности физической науки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мощного инструмента познания мира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технологий,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 культуры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научной любознательности,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исследовательской деятельности.</a:t>
            </a:r>
          </a:p>
        </p:txBody>
      </p:sp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0" y="97789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14205" r="1453" b="11629"/>
          <a:stretch/>
        </p:blipFill>
        <p:spPr bwMode="auto">
          <a:xfrm>
            <a:off x="6047832" y="5103131"/>
            <a:ext cx="2791368" cy="1355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3704" t="16548" r="14572" b="14235"/>
          <a:stretch/>
        </p:blipFill>
        <p:spPr bwMode="auto">
          <a:xfrm>
            <a:off x="343643" y="5047951"/>
            <a:ext cx="2368026" cy="1636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3702871" y="5047952"/>
            <a:ext cx="1610108" cy="127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/>
          <a:srcRect l="36312" t="22776" r="12572" b="14413"/>
          <a:stretch/>
        </p:blipFill>
        <p:spPr bwMode="auto">
          <a:xfrm>
            <a:off x="3429514" y="1397146"/>
            <a:ext cx="2545617" cy="1614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36290" t="20132" r="12904" b="13567"/>
          <a:stretch/>
        </p:blipFill>
        <p:spPr bwMode="auto">
          <a:xfrm>
            <a:off x="6382044" y="1397146"/>
            <a:ext cx="2421053" cy="1614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39981" t="25383" r="16595" b="17068"/>
          <a:stretch/>
        </p:blipFill>
        <p:spPr bwMode="auto">
          <a:xfrm>
            <a:off x="370243" y="1397147"/>
            <a:ext cx="2893219" cy="1614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243" y="196818"/>
            <a:ext cx="8432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– это одна из конкретных возможностей использовать жизнь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воспитательных и образовательных целей.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 путь, показывающий, как перейти 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словесного воспитания к воспитанию в самой жизни и самой жизнью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6"/>
          <a:srcRect t="13809" r="1082" b="10000"/>
          <a:stretch/>
        </p:blipFill>
        <p:spPr bwMode="auto">
          <a:xfrm>
            <a:off x="506220" y="3306583"/>
            <a:ext cx="4065779" cy="2321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3709" y="58914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Банк заданий  ФГ   </a:t>
            </a:r>
          </a:p>
          <a:p>
            <a:r>
              <a:rPr lang="ru-RU" u="sng" dirty="0">
                <a:hlinkClick r:id="rId7"/>
              </a:rPr>
              <a:t>http://skiv.instrao.ru/bank-zadaniy/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8"/>
          <a:srcRect l="3210" r="2324"/>
          <a:stretch/>
        </p:blipFill>
        <p:spPr bwMode="auto">
          <a:xfrm>
            <a:off x="5095709" y="3306583"/>
            <a:ext cx="2900856" cy="3334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45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714" y="966097"/>
            <a:ext cx="82513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 благополучия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осознание ценности безопасного образа жизни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технологическом мире,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безопасного поведения на транспорте,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дорогах, с электрическим и тепловым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навыка рефлексии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своего права на ошибку и такого 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другого человека.</a:t>
            </a:r>
          </a:p>
        </p:txBody>
      </p:sp>
      <p:pic>
        <p:nvPicPr>
          <p:cNvPr id="3" name="Рисунок 2" descr="C:\Users\user\Desktop\ФИЗИКА\5e5a07c93fb2cc014c6c94ce_5df74e51f137551071cb24cb_5de8bd7ca529abf0b3cb3ca7_527cd2ce2e38d034a54320404ec788f9а (1)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8682" r="17286" b="20146"/>
          <a:stretch/>
        </p:blipFill>
        <p:spPr bwMode="auto">
          <a:xfrm>
            <a:off x="0" y="0"/>
            <a:ext cx="2257425" cy="8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181056"/>
              </p:ext>
            </p:extLst>
          </p:nvPr>
        </p:nvGraphicFramePr>
        <p:xfrm>
          <a:off x="7155542" y="5341257"/>
          <a:ext cx="1743075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Слайд" r:id="rId6" imgW="4570524" imgH="3427508" progId="PowerPoint.Slide.12">
                  <p:embed/>
                </p:oleObj>
              </mc:Choice>
              <mc:Fallback>
                <p:oleObj name="Слайд" r:id="rId6" imgW="4570524" imgH="342750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5542" y="5341257"/>
                        <a:ext cx="1743075" cy="1314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79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1571</TotalTime>
  <Words>1640</Words>
  <Application>Microsoft Office PowerPoint</Application>
  <PresentationFormat>Экран (4:3)</PresentationFormat>
  <Paragraphs>193</Paragraphs>
  <Slides>16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Wingdings</vt:lpstr>
      <vt:lpstr>Office Theme</vt:lpstr>
      <vt:lpstr>Слайд</vt:lpstr>
      <vt:lpstr>Воспитательный потенциал  урока физики</vt:lpstr>
      <vt:lpstr>Новый ФГОС делает акцент на тесном взаимодействии и единстве учебной и воспитательной деятельности в русле достижения личностных результатов  освоения программы.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Горбатова О.Н.</cp:lastModifiedBy>
  <cp:revision>153</cp:revision>
  <dcterms:created xsi:type="dcterms:W3CDTF">2016-11-18T14:12:19Z</dcterms:created>
  <dcterms:modified xsi:type="dcterms:W3CDTF">2023-02-17T03:37:58Z</dcterms:modified>
</cp:coreProperties>
</file>