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1365" r:id="rId3"/>
    <p:sldId id="1381" r:id="rId4"/>
    <p:sldId id="1382" r:id="rId5"/>
    <p:sldId id="1383" r:id="rId6"/>
    <p:sldId id="1379" r:id="rId7"/>
  </p:sldIdLst>
  <p:sldSz cx="12192000" cy="6858000"/>
  <p:notesSz cx="6810375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6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1C9B4-1163-4307-B1C5-98CECE95AF72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FB6EB-8AC2-4B2C-A5B6-EF6295B72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370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0E2432-F707-4447-5683-582E87965F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BBE653F-510D-A8B0-4A53-B32960950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711957B-F095-AF8E-235A-A84E73D48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5B4D-BB0D-4293-8E58-33DA285165B2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28CE66C-D714-85D9-BDBD-A610E85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CF4423A-488A-C719-3648-707A2BA24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674A0-6CD9-40AD-9C7F-2229316D28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873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F9AA72-3CA2-556C-516E-215F66E63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208FF85-9E2A-8DB7-0559-418E6F44DF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2AE48A2-3ACA-4336-89FD-C3D4C3124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5B4D-BB0D-4293-8E58-33DA285165B2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1638527-2336-2B99-F38E-417336F65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491BAC2-57F2-DB20-D5B7-B9F08DE7A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674A0-6CD9-40AD-9C7F-2229316D28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321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AF3208C0-4B2D-179E-D39D-912EEE2481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5646836-2562-BE42-A964-29AD1334F4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D2C31E8-BD31-BC5C-5A55-F22B52296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5B4D-BB0D-4293-8E58-33DA285165B2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7CD3FC7-A881-51B7-7344-1D39B91BB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2188409-8139-DFCC-B937-8A3AB2120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674A0-6CD9-40AD-9C7F-2229316D28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642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97A284-527A-2B4C-00AD-2EAB400C7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1FB7560-DA8E-3EE0-DB18-808795974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DBE541B-1D3C-8224-2826-F901BAB21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5B4D-BB0D-4293-8E58-33DA285165B2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4BE9B5C-1CE1-F49F-9055-9E7BEA040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55BEA05-8691-6C2F-53CD-88C5C5C02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674A0-6CD9-40AD-9C7F-2229316D28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451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5390EA-B6D6-4405-253A-494249375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2B43D46-B762-B9B6-5C4E-91ABF2410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5147F06-5B0F-0333-BB5D-7CC401000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5B4D-BB0D-4293-8E58-33DA285165B2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1680EAD-0551-D3FE-DC83-E36F22B12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C50B39C-BD2B-3977-9F52-D646F3344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674A0-6CD9-40AD-9C7F-2229316D28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237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CA0D0F-6A42-9856-0972-561035CC9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E305DEE-E1E7-6E3B-B977-127D46E498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4AF6B6B-207B-9C3E-52CD-D02F4EB97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5DE5B44-C36A-A6AC-9618-48055FAF2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5B4D-BB0D-4293-8E58-33DA285165B2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9DC15A4-5402-F8D8-935C-5DC853B4A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08617FE-E5EF-BEF3-87CD-3B1CF99CB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674A0-6CD9-40AD-9C7F-2229316D28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447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A821A0-D355-A569-8512-770461870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10F722B-62AC-40B4-9D43-FAEEA62CC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A6CD5C0-7C86-F6D0-B68B-3C30D0AEC4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AF49DF5-1114-E8A5-5420-F8DFFCDF8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F24CC3D-73C5-4AA6-47A0-B3DD2207BF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01692B8-B2AC-D5CD-12F7-0BD24044F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5B4D-BB0D-4293-8E58-33DA285165B2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C212CF5-9181-A5C5-98CA-9FDD444A5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0064B6B-D5BB-B51C-6F40-8701AC42D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674A0-6CD9-40AD-9C7F-2229316D28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780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543A03-C9CC-0FA4-9A08-6221E4D43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F8DFED4-9AA2-A251-54A6-BC71F18E0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5B4D-BB0D-4293-8E58-33DA285165B2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BBDEDEE-02E0-992A-64B0-0A821AF6C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65F3AB8-CCB8-8F00-0DC7-BB3590C82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674A0-6CD9-40AD-9C7F-2229316D28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831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9FE338B-B28E-BEBB-C123-2FDEE3604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5B4D-BB0D-4293-8E58-33DA285165B2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4019A43-EDC1-0A16-2669-D797FB6C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D2D641C-CA82-FD0E-5CA7-BC36DCD64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674A0-6CD9-40AD-9C7F-2229316D28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500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6ABAAB-42E5-2448-E833-65AFFA390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A62894A-5956-900F-5776-909A44BC2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A5B5761-95DC-D203-5F3B-4DDE555F33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C5E9370-6F1F-68C7-DC8F-ED9F19749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5B4D-BB0D-4293-8E58-33DA285165B2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F0042CA-85A0-32AA-61AF-0BE624946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84FC1FC-4384-6F81-0797-9439FD31D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674A0-6CD9-40AD-9C7F-2229316D28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413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7B87FE-A662-4B06-65E7-A9997466F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A9E625D-8448-C69C-F57A-7504464A19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47F75AC-CE1E-E76A-1C61-9B634739CF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D64C6D9-BDAD-80DC-4462-5FCAA7E91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5B4D-BB0D-4293-8E58-33DA285165B2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6B0ABDB-958E-8E3A-A5BE-4B970C5C2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28C5236-BCD0-CB9F-648E-A4352186C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674A0-6CD9-40AD-9C7F-2229316D28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545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9F4CE8-807A-FC17-A844-3A105ED8A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3C6CC99-DD51-6986-F833-D2A464772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1ADC18A-A9D4-24A9-09DF-392666BA12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E5B4D-BB0D-4293-8E58-33DA285165B2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39FD0B0-D54C-77EA-380D-DC49B7BE73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2B4301F-BF57-32DB-56CF-37332745FF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674A0-6CD9-40AD-9C7F-2229316D28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512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JPG"/><Relationship Id="rId7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3.jp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38F2F10-889C-5BB6-78D5-066D677B0B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770" y="0"/>
            <a:ext cx="604229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2C35395-70C2-14FC-7045-AB503FA1E6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72793" cy="21190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8B980D0-8ECA-C9D6-EE5F-10F9AD13D85C}"/>
              </a:ext>
            </a:extLst>
          </p:cNvPr>
          <p:cNvSpPr txBox="1"/>
          <p:nvPr/>
        </p:nvSpPr>
        <p:spPr>
          <a:xfrm>
            <a:off x="6929306" y="4589988"/>
            <a:ext cx="42616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Захарова Александра Вячеславовна</a:t>
            </a:r>
          </a:p>
          <a:p>
            <a:r>
              <a:rPr lang="ru-RU" dirty="0"/>
              <a:t>              руководитель ЦОПП АК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B266F17-BEBD-2C79-64A4-C6F18FE86E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17"/>
          <a:stretch/>
        </p:blipFill>
        <p:spPr>
          <a:xfrm>
            <a:off x="0" y="3790830"/>
            <a:ext cx="3070371" cy="306717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512E7D-CD93-AF12-819A-4569A12B6B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5990" y="1873370"/>
            <a:ext cx="9144000" cy="2387600"/>
          </a:xfrm>
        </p:spPr>
        <p:txBody>
          <a:bodyPr>
            <a:noAutofit/>
          </a:bodyPr>
          <a:lstStyle/>
          <a:p>
            <a:r>
              <a:rPr lang="ru-RU" sz="3200" dirty="0">
                <a:latin typeface="Arial Black" panose="020B0A04020102020204" pitchFamily="34" charset="0"/>
              </a:rPr>
              <a:t>ЦОПП – региональный оператор Алтайского края федерального профориентационного проекта «Билет в будущее»</a:t>
            </a:r>
            <a:br>
              <a:rPr lang="ru-RU" sz="3200" dirty="0">
                <a:latin typeface="Arial Black" panose="020B0A04020102020204" pitchFamily="34" charset="0"/>
              </a:rPr>
            </a:br>
            <a:endParaRPr lang="ru-RU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034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2C35395-70C2-14FC-7045-AB503FA1E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94537" cy="93956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B266F17-BEBD-2C79-64A4-C6F18FE86E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17"/>
          <a:stretch/>
        </p:blipFill>
        <p:spPr>
          <a:xfrm>
            <a:off x="0" y="4899170"/>
            <a:ext cx="1960873" cy="195882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512E7D-CD93-AF12-819A-4569A12B6B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0873" y="1153332"/>
            <a:ext cx="10035383" cy="682683"/>
          </a:xfrm>
        </p:spPr>
        <p:txBody>
          <a:bodyPr>
            <a:noAutofit/>
          </a:bodyPr>
          <a:lstStyle/>
          <a:p>
            <a:r>
              <a:rPr lang="ru-RU" sz="2800" dirty="0">
                <a:latin typeface="Arial Black" panose="020B0A04020102020204" pitchFamily="34" charset="0"/>
              </a:rPr>
              <a:t>Цель проекта: </a:t>
            </a:r>
            <a:br>
              <a:rPr lang="ru-RU" sz="2800" dirty="0">
                <a:latin typeface="Arial Black" panose="020B0A04020102020204" pitchFamily="34" charset="0"/>
              </a:rPr>
            </a:br>
            <a:r>
              <a:rPr lang="ru-RU" sz="2800" dirty="0">
                <a:latin typeface="Arial Black" panose="020B0A04020102020204" pitchFamily="34" charset="0"/>
              </a:rPr>
              <a:t>Построение системной модели содействия профессионального самоопределения обучающихся 6-11 классов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8927A46-F1DF-EAC6-FAD2-E10B21568A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94"/>
          <a:stretch/>
        </p:blipFill>
        <p:spPr>
          <a:xfrm>
            <a:off x="10231127" y="4900952"/>
            <a:ext cx="1960873" cy="19570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5FCEC62-5CF4-73FC-D26E-0AA6AFCBC9E2}"/>
              </a:ext>
            </a:extLst>
          </p:cNvPr>
          <p:cNvSpPr txBox="1"/>
          <p:nvPr/>
        </p:nvSpPr>
        <p:spPr>
          <a:xfrm>
            <a:off x="429936" y="1958830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Развитие проекта </a:t>
            </a:r>
            <a:r>
              <a:rPr lang="ru-RU" b="1" dirty="0" smtClean="0"/>
              <a:t>в 2022 </a:t>
            </a:r>
            <a:r>
              <a:rPr lang="ru-RU" b="1" dirty="0"/>
              <a:t>году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7FB5CDD-07D1-A793-8523-27C3848B6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2389" y="2396665"/>
            <a:ext cx="9127222" cy="405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041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B266F17-BEBD-2C79-64A4-C6F18FE86E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17"/>
          <a:stretch/>
        </p:blipFill>
        <p:spPr>
          <a:xfrm>
            <a:off x="0" y="4899170"/>
            <a:ext cx="1960873" cy="19588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2C35395-70C2-14FC-7045-AB503FA1E6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94537" cy="93956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512E7D-CD93-AF12-819A-4569A12B6B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0873" y="751834"/>
            <a:ext cx="10035383" cy="682683"/>
          </a:xfrm>
        </p:spPr>
        <p:txBody>
          <a:bodyPr>
            <a:noAutofit/>
          </a:bodyPr>
          <a:lstStyle/>
          <a:p>
            <a:r>
              <a:rPr lang="ru-RU" sz="2800" dirty="0">
                <a:latin typeface="Arial Black" panose="020B0A04020102020204" pitchFamily="34" charset="0"/>
              </a:rPr>
              <a:t>ЦОПП – региональный оператор федерального профориентационного проекта </a:t>
            </a:r>
            <a:r>
              <a:rPr lang="ru-RU" sz="2800" dirty="0" smtClean="0">
                <a:latin typeface="Arial Black" panose="020B0A04020102020204" pitchFamily="34" charset="0"/>
              </a:rPr>
              <a:t/>
            </a:r>
            <a:br>
              <a:rPr lang="ru-RU" sz="2800" dirty="0" smtClean="0">
                <a:latin typeface="Arial Black" panose="020B0A04020102020204" pitchFamily="34" charset="0"/>
              </a:rPr>
            </a:br>
            <a:r>
              <a:rPr lang="ru-RU" sz="2800" dirty="0" smtClean="0">
                <a:latin typeface="Arial Black" panose="020B0A04020102020204" pitchFamily="34" charset="0"/>
              </a:rPr>
              <a:t>«</a:t>
            </a:r>
            <a:r>
              <a:rPr lang="ru-RU" sz="2800" dirty="0">
                <a:latin typeface="Arial Black" panose="020B0A04020102020204" pitchFamily="34" charset="0"/>
              </a:rPr>
              <a:t>Билет в будущее»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8927A46-F1DF-EAC6-FAD2-E10B21568A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94"/>
          <a:stretch/>
        </p:blipFill>
        <p:spPr>
          <a:xfrm>
            <a:off x="10231127" y="4900952"/>
            <a:ext cx="1960873" cy="19570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6B7C43-77BD-BAFA-3B44-B8532BD3034C}"/>
              </a:ext>
            </a:extLst>
          </p:cNvPr>
          <p:cNvSpPr txBox="1"/>
          <p:nvPr/>
        </p:nvSpPr>
        <p:spPr>
          <a:xfrm>
            <a:off x="6549705" y="1988435"/>
            <a:ext cx="584712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/>
              <a:t>Количество </a:t>
            </a:r>
            <a:r>
              <a:rPr lang="ru-RU" sz="1800" b="1" dirty="0"/>
              <a:t>педагогов – навигаторов </a:t>
            </a:r>
            <a:r>
              <a:rPr lang="ru-RU" sz="1800" dirty="0"/>
              <a:t>– 96 чел.;</a:t>
            </a:r>
          </a:p>
          <a:p>
            <a:r>
              <a:rPr lang="ru-RU" sz="1800" dirty="0"/>
              <a:t>Прошли </a:t>
            </a:r>
            <a:r>
              <a:rPr lang="ru-RU" dirty="0"/>
              <a:t>повышение квалификации – 70 чел.;</a:t>
            </a:r>
          </a:p>
          <a:p>
            <a:endParaRPr lang="ru-RU" sz="1800" dirty="0"/>
          </a:p>
          <a:p>
            <a:r>
              <a:rPr lang="ru-RU" sz="1800" dirty="0"/>
              <a:t>Площадки проведения профессиональных проб:</a:t>
            </a:r>
          </a:p>
          <a:p>
            <a:r>
              <a:rPr lang="ru-RU" dirty="0"/>
              <a:t>	ВПО – 6;</a:t>
            </a:r>
          </a:p>
          <a:p>
            <a:r>
              <a:rPr lang="ru-RU" sz="1800" dirty="0"/>
              <a:t>	</a:t>
            </a:r>
            <a:r>
              <a:rPr lang="ru-RU" dirty="0"/>
              <a:t>СПО – 34;</a:t>
            </a:r>
          </a:p>
          <a:p>
            <a:r>
              <a:rPr lang="ru-RU" sz="1800" dirty="0"/>
              <a:t>	</a:t>
            </a:r>
            <a:r>
              <a:rPr lang="ru-RU" dirty="0"/>
              <a:t>ДО – 3.</a:t>
            </a:r>
            <a:endParaRPr lang="ru-RU" sz="1800" dirty="0"/>
          </a:p>
          <a:p>
            <a:r>
              <a:rPr lang="ru-RU" sz="1800" dirty="0"/>
              <a:t/>
            </a:r>
            <a:br>
              <a:rPr lang="ru-RU" sz="1800" dirty="0"/>
            </a:b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1DCF103-E5BD-4581-0487-4D40FAD8BE98}"/>
              </a:ext>
            </a:extLst>
          </p:cNvPr>
          <p:cNvSpPr txBox="1"/>
          <p:nvPr/>
        </p:nvSpPr>
        <p:spPr>
          <a:xfrm>
            <a:off x="2534496" y="5928892"/>
            <a:ext cx="98623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Прошли согласование 257 программ профессиональных проб (из 43 ПОО)</a:t>
            </a:r>
            <a:br>
              <a:rPr lang="ru-RU" dirty="0"/>
            </a:b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FC0FAB6-FF4C-04CF-5282-C89DD4FA48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31" y="1884210"/>
            <a:ext cx="5547533" cy="38139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605E264-E2F3-13A9-6B7E-2E137D2F032B}"/>
              </a:ext>
            </a:extLst>
          </p:cNvPr>
          <p:cNvSpPr txBox="1"/>
          <p:nvPr/>
        </p:nvSpPr>
        <p:spPr>
          <a:xfrm>
            <a:off x="455103" y="1774164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Участники проекта:</a:t>
            </a:r>
          </a:p>
        </p:txBody>
      </p:sp>
    </p:spTree>
    <p:extLst>
      <p:ext uri="{BB962C8B-B14F-4D97-AF65-F5344CB8AC3E}">
        <p14:creationId xmlns:p14="http://schemas.microsoft.com/office/powerpoint/2010/main" val="1301215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2C35395-70C2-14FC-7045-AB503FA1E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94537" cy="93956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B266F17-BEBD-2C79-64A4-C6F18FE86E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17"/>
          <a:stretch/>
        </p:blipFill>
        <p:spPr>
          <a:xfrm>
            <a:off x="0" y="4899170"/>
            <a:ext cx="1960873" cy="195882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512E7D-CD93-AF12-819A-4569A12B6B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0873" y="751834"/>
            <a:ext cx="10035383" cy="682683"/>
          </a:xfrm>
        </p:spPr>
        <p:txBody>
          <a:bodyPr>
            <a:noAutofit/>
          </a:bodyPr>
          <a:lstStyle/>
          <a:p>
            <a:r>
              <a:rPr lang="ru-RU" sz="2800" dirty="0">
                <a:latin typeface="Arial Black" panose="020B0A04020102020204" pitchFamily="34" charset="0"/>
              </a:rPr>
              <a:t>ЦОПП – региональный оператор федерального профориентационного проекта </a:t>
            </a:r>
            <a:r>
              <a:rPr lang="ru-RU" sz="2800" dirty="0" smtClean="0">
                <a:latin typeface="Arial Black" panose="020B0A04020102020204" pitchFamily="34" charset="0"/>
              </a:rPr>
              <a:t/>
            </a:r>
            <a:br>
              <a:rPr lang="ru-RU" sz="2800" dirty="0" smtClean="0">
                <a:latin typeface="Arial Black" panose="020B0A04020102020204" pitchFamily="34" charset="0"/>
              </a:rPr>
            </a:br>
            <a:r>
              <a:rPr lang="ru-RU" sz="2800" dirty="0" smtClean="0">
                <a:latin typeface="Arial Black" panose="020B0A04020102020204" pitchFamily="34" charset="0"/>
              </a:rPr>
              <a:t>«</a:t>
            </a:r>
            <a:r>
              <a:rPr lang="ru-RU" sz="2800" dirty="0">
                <a:latin typeface="Arial Black" panose="020B0A04020102020204" pitchFamily="34" charset="0"/>
              </a:rPr>
              <a:t>Билет в будущее»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8927A46-F1DF-EAC6-FAD2-E10B21568A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94"/>
          <a:stretch/>
        </p:blipFill>
        <p:spPr>
          <a:xfrm>
            <a:off x="10231127" y="4900952"/>
            <a:ext cx="1960873" cy="19570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605E264-E2F3-13A9-6B7E-2E137D2F032B}"/>
              </a:ext>
            </a:extLst>
          </p:cNvPr>
          <p:cNvSpPr txBox="1"/>
          <p:nvPr/>
        </p:nvSpPr>
        <p:spPr>
          <a:xfrm>
            <a:off x="497048" y="1583413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Участие </a:t>
            </a:r>
            <a:r>
              <a:rPr lang="ru-RU" sz="1800" b="1" u="none" strike="noStrike" dirty="0">
                <a:effectLst/>
              </a:rPr>
              <a:t>обучающихся 6-11 классов в том числе с ОВЗ</a:t>
            </a:r>
            <a:endParaRPr lang="ru-RU" b="1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6450F00D-46B5-7887-76FA-4C64AF9F04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15618"/>
              </p:ext>
            </p:extLst>
          </p:nvPr>
        </p:nvGraphicFramePr>
        <p:xfrm>
          <a:off x="1317073" y="2174203"/>
          <a:ext cx="9353724" cy="3489961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696881">
                  <a:extLst>
                    <a:ext uri="{9D8B030D-6E8A-4147-A177-3AD203B41FA5}">
                      <a16:colId xmlns:a16="http://schemas.microsoft.com/office/drawing/2014/main" xmlns="" val="1174951878"/>
                    </a:ext>
                  </a:extLst>
                </a:gridCol>
                <a:gridCol w="1819638">
                  <a:extLst>
                    <a:ext uri="{9D8B030D-6E8A-4147-A177-3AD203B41FA5}">
                      <a16:colId xmlns:a16="http://schemas.microsoft.com/office/drawing/2014/main" xmlns="" val="323146674"/>
                    </a:ext>
                  </a:extLst>
                </a:gridCol>
                <a:gridCol w="1819638">
                  <a:extLst>
                    <a:ext uri="{9D8B030D-6E8A-4147-A177-3AD203B41FA5}">
                      <a16:colId xmlns:a16="http://schemas.microsoft.com/office/drawing/2014/main" xmlns="" val="73453272"/>
                    </a:ext>
                  </a:extLst>
                </a:gridCol>
                <a:gridCol w="1802873">
                  <a:extLst>
                    <a:ext uri="{9D8B030D-6E8A-4147-A177-3AD203B41FA5}">
                      <a16:colId xmlns:a16="http://schemas.microsoft.com/office/drawing/2014/main" xmlns="" val="2006047869"/>
                    </a:ext>
                  </a:extLst>
                </a:gridCol>
                <a:gridCol w="2214694">
                  <a:extLst>
                    <a:ext uri="{9D8B030D-6E8A-4147-A177-3AD203B41FA5}">
                      <a16:colId xmlns:a16="http://schemas.microsoft.com/office/drawing/2014/main" xmlns="" val="2992509682"/>
                    </a:ext>
                  </a:extLst>
                </a:gridCol>
              </a:tblGrid>
              <a:tr h="6978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зарегистрированы  на платформе в 2022 году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Количество профориентационных уроков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приняли участие в профориентационных уроках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Количество пройденных диагностик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посетили профессиональные региональные пробы на площадках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23679552"/>
                  </a:ext>
                </a:extLst>
              </a:tr>
              <a:tr h="224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961611895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6 класс - 1968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6 класс - 1074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6 класс - 1192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6 класс - 449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950156761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7 класс - 2055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7 класс - 1317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7 класс - 1287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7 класс - 613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683319443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8 класс - 2667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8 класс - 1839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8 класс - 1861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8 класс - 1085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092776382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9 класс - 2665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9 класс - 1974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9 класс - 2023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9 класс - 1108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78757088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10 класс - 1889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10 класс - 832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10 класс - 930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10 класс - 354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552208756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11 класс - 489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11 класс - 393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11 класс - 472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11 класс - 138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981256287"/>
                  </a:ext>
                </a:extLst>
              </a:tr>
              <a:tr h="224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11733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582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7429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7765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3747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8992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7399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03899F71-8806-4867-6CC4-230983C4A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597" y="2730021"/>
            <a:ext cx="3532721" cy="26517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2C35395-70C2-14FC-7045-AB503FA1E6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94537" cy="93956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B266F17-BEBD-2C79-64A4-C6F18FE86E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17"/>
          <a:stretch/>
        </p:blipFill>
        <p:spPr>
          <a:xfrm>
            <a:off x="0" y="4899170"/>
            <a:ext cx="1960873" cy="195882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512E7D-CD93-AF12-819A-4569A12B6B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0873" y="751834"/>
            <a:ext cx="10035383" cy="682683"/>
          </a:xfrm>
        </p:spPr>
        <p:txBody>
          <a:bodyPr>
            <a:noAutofit/>
          </a:bodyPr>
          <a:lstStyle/>
          <a:p>
            <a:r>
              <a:rPr lang="ru-RU" sz="2800" dirty="0">
                <a:latin typeface="Arial Black" panose="020B0A04020102020204" pitchFamily="34" charset="0"/>
              </a:rPr>
              <a:t>ЦОПП – региональный оператор федерального профориентационного проекта </a:t>
            </a:r>
            <a:r>
              <a:rPr lang="ru-RU" sz="2800" dirty="0" smtClean="0">
                <a:latin typeface="Arial Black" panose="020B0A04020102020204" pitchFamily="34" charset="0"/>
              </a:rPr>
              <a:t/>
            </a:r>
            <a:br>
              <a:rPr lang="ru-RU" sz="2800" dirty="0" smtClean="0">
                <a:latin typeface="Arial Black" panose="020B0A04020102020204" pitchFamily="34" charset="0"/>
              </a:rPr>
            </a:br>
            <a:r>
              <a:rPr lang="ru-RU" sz="2800" dirty="0" smtClean="0">
                <a:latin typeface="Arial Black" panose="020B0A04020102020204" pitchFamily="34" charset="0"/>
              </a:rPr>
              <a:t>«</a:t>
            </a:r>
            <a:r>
              <a:rPr lang="ru-RU" sz="2800" dirty="0">
                <a:latin typeface="Arial Black" panose="020B0A04020102020204" pitchFamily="34" charset="0"/>
              </a:rPr>
              <a:t>Билет в будущее»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8927A46-F1DF-EAC6-FAD2-E10B21568A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94"/>
          <a:stretch/>
        </p:blipFill>
        <p:spPr>
          <a:xfrm>
            <a:off x="10231127" y="4900952"/>
            <a:ext cx="1960873" cy="19570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605E264-E2F3-13A9-6B7E-2E137D2F032B}"/>
              </a:ext>
            </a:extLst>
          </p:cNvPr>
          <p:cNvSpPr txBox="1"/>
          <p:nvPr/>
        </p:nvSpPr>
        <p:spPr>
          <a:xfrm>
            <a:off x="497048" y="1583413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Участие </a:t>
            </a:r>
            <a:r>
              <a:rPr lang="ru-RU" sz="1800" b="1" u="none" strike="noStrike" dirty="0">
                <a:effectLst/>
              </a:rPr>
              <a:t>обучающихся 6-11 классов в том числе с ОВЗ</a:t>
            </a:r>
            <a:endParaRPr lang="ru-RU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E79BDD0-1971-B3E1-8281-523A0EB75A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397" y="1434517"/>
            <a:ext cx="2815555" cy="375407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95B3A92-D613-66F8-5CC5-CEACD01DDE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065" y="1952745"/>
            <a:ext cx="1948343" cy="259779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E7588870-BF49-2217-30C9-0DD0F3D184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367" y="4574124"/>
            <a:ext cx="4177228" cy="235230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E685A31-3D8D-9A9A-7C7E-C1BA7E7EDA7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474" y="4206251"/>
            <a:ext cx="3245952" cy="243446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B62FA9D9-867E-392D-93D2-CAD81F5EDC1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00" y="2122881"/>
            <a:ext cx="1825848" cy="243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765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8927A46-F1DF-EAC6-FAD2-E10B21568A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94"/>
          <a:stretch/>
        </p:blipFill>
        <p:spPr>
          <a:xfrm>
            <a:off x="10231127" y="4900952"/>
            <a:ext cx="1960873" cy="195704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13F16A5A-67CC-1EB8-7127-A4CF7FCDA6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938" y="1514772"/>
            <a:ext cx="6984080" cy="388296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2C35395-70C2-14FC-7045-AB503FA1E6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94537" cy="93956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B266F17-BEBD-2C79-64A4-C6F18FE86E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17"/>
          <a:stretch/>
        </p:blipFill>
        <p:spPr>
          <a:xfrm>
            <a:off x="0" y="4899170"/>
            <a:ext cx="1960873" cy="195882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512E7D-CD93-AF12-819A-4569A12B6B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8700" y="5878584"/>
            <a:ext cx="10035383" cy="682683"/>
          </a:xfrm>
        </p:spPr>
        <p:txBody>
          <a:bodyPr>
            <a:noAutofit/>
          </a:bodyPr>
          <a:lstStyle/>
          <a:p>
            <a:r>
              <a:rPr lang="ru-RU" sz="2800" dirty="0">
                <a:latin typeface="Arial Black" panose="020B0A04020102020204" pitchFamily="34" charset="0"/>
              </a:rPr>
              <a:t>Спасибо за внимание!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4D8C792E-2BC0-D39C-D722-D3709FB1B6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823" y="745637"/>
            <a:ext cx="1760537" cy="227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1932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901</TotalTime>
  <Words>235</Words>
  <Application>Microsoft Office PowerPoint</Application>
  <PresentationFormat>Широкоэкранный</PresentationFormat>
  <Paragraphs>66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Times New Roman</vt:lpstr>
      <vt:lpstr>Тема Office</vt:lpstr>
      <vt:lpstr>ЦОПП – региональный оператор Алтайского края федерального профориентационного проекта «Билет в будущее» </vt:lpstr>
      <vt:lpstr>Цель проекта:  Построение системной модели содействия профессионального самоопределения обучающихся 6-11 классов</vt:lpstr>
      <vt:lpstr>ЦОПП – региональный оператор федерального профориентационного проекта  «Билет в будущее»</vt:lpstr>
      <vt:lpstr>ЦОПП – региональный оператор федерального профориентационного проекта  «Билет в будущее»</vt:lpstr>
      <vt:lpstr>ЦОПП – региональный оператор федерального профориентационного проекта  «Билет в будущее»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профессионального обучения и дополнительного профессионального образования отдельных категорий граждан в рамках ФП «Содействие занятости» в 2022 году</dc:title>
  <dc:creator>Александра Захарова</dc:creator>
  <cp:lastModifiedBy>Горбатова О.Н.</cp:lastModifiedBy>
  <cp:revision>15</cp:revision>
  <cp:lastPrinted>2022-07-21T10:13:26Z</cp:lastPrinted>
  <dcterms:created xsi:type="dcterms:W3CDTF">2022-07-21T03:31:22Z</dcterms:created>
  <dcterms:modified xsi:type="dcterms:W3CDTF">2023-02-08T01:17:08Z</dcterms:modified>
</cp:coreProperties>
</file>