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7" r:id="rId2"/>
    <p:sldId id="280" r:id="rId3"/>
    <p:sldId id="273" r:id="rId4"/>
    <p:sldId id="279" r:id="rId5"/>
    <p:sldId id="281" r:id="rId6"/>
    <p:sldId id="282" r:id="rId7"/>
    <p:sldId id="283" r:id="rId8"/>
    <p:sldId id="291" r:id="rId9"/>
    <p:sldId id="284" r:id="rId10"/>
    <p:sldId id="278" r:id="rId11"/>
    <p:sldId id="285" r:id="rId12"/>
    <p:sldId id="286" r:id="rId13"/>
    <p:sldId id="287" r:id="rId14"/>
    <p:sldId id="288" r:id="rId15"/>
    <p:sldId id="289" r:id="rId16"/>
    <p:sldId id="264" r:id="rId17"/>
    <p:sldId id="290" r:id="rId18"/>
    <p:sldId id="267" r:id="rId19"/>
    <p:sldId id="26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28" autoAdjust="0"/>
  </p:normalViewPr>
  <p:slideViewPr>
    <p:cSldViewPr snapToGrid="0">
      <p:cViewPr>
        <p:scale>
          <a:sx n="50" d="100"/>
          <a:sy n="50" d="100"/>
        </p:scale>
        <p:origin x="-1476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9DC3F6F-1008-4B20-AF05-82AE6E8975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B2B3DA8-198A-4805-B4D9-8D346D570E7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7" Type="http://schemas.openxmlformats.org/officeDocument/2006/relationships/image" Target="../media/image64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63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6227" y="446543"/>
            <a:ext cx="3853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МБОУ "СОШ №96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563" y="554182"/>
            <a:ext cx="994756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Программы дополнительного образования</a:t>
            </a:r>
          </a:p>
          <a:p>
            <a:r>
              <a:rPr lang="ru-RU" sz="32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•	Моделирование роботов </a:t>
            </a:r>
          </a:p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•	Занимательная физика </a:t>
            </a:r>
          </a:p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•	Химия в быту </a:t>
            </a:r>
          </a:p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•	Практическая биология </a:t>
            </a:r>
            <a:endParaRPr lang="ru-RU" sz="3200" b="1" dirty="0" smtClean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•	Шахматам</a:t>
            </a:r>
          </a:p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•	Занимательная информатика </a:t>
            </a:r>
          </a:p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•	Юный исследователь </a:t>
            </a:r>
          </a:p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•	Я-эколог </a:t>
            </a:r>
          </a:p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•	Начальная медицинская помощь</a:t>
            </a:r>
          </a:p>
          <a:p>
            <a:endParaRPr lang="ru-RU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8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639263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17" y="899303"/>
            <a:ext cx="6320983" cy="4740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952"/>
            <a:ext cx="12039600" cy="8458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3" y="-1259032"/>
            <a:ext cx="11173691" cy="838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2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1" y="0"/>
            <a:ext cx="422504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15" y="532625"/>
            <a:ext cx="7077121" cy="530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2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9926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82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8" y="-235528"/>
            <a:ext cx="11093944" cy="83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64" y="581893"/>
            <a:ext cx="6823363" cy="51175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0"/>
            <a:ext cx="604058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" y="-1389783"/>
            <a:ext cx="12081163" cy="9060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9783"/>
            <a:ext cx="12081164" cy="906087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431" y="-1389783"/>
            <a:ext cx="12839700" cy="892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-1805680"/>
            <a:ext cx="12990369" cy="9742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" y="-1619681"/>
            <a:ext cx="12387695" cy="92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3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95" y="0"/>
            <a:ext cx="7899256" cy="6991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-1103354"/>
            <a:ext cx="13296900" cy="919805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6" y="-1683327"/>
            <a:ext cx="12761769" cy="957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16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8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34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9" y="-421699"/>
            <a:ext cx="10753725" cy="8065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9" y="-452223"/>
            <a:ext cx="10794422" cy="809581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2" y="-1145222"/>
            <a:ext cx="11697203" cy="877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57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" y="-395804"/>
            <a:ext cx="10174129" cy="763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E:\точка роста\фото\Новая папка\IMG_20230321_183026_2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8" y="-395804"/>
            <a:ext cx="11183064" cy="83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5" y="-303204"/>
            <a:ext cx="10936129" cy="8202097"/>
          </a:xfrm>
          <a:prstGeom prst="rect">
            <a:avLst/>
          </a:prstGeom>
        </p:spPr>
      </p:pic>
      <p:pic>
        <p:nvPicPr>
          <p:cNvPr id="7" name="Picture 2" descr="E:\точка роста\фото\Новая папка\IMG_20230321_182948_6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" y="-1152506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5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49" y="1419082"/>
            <a:ext cx="18859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1117602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35" y="1346202"/>
            <a:ext cx="21145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https://iite.unesco.org/wp-content/uploads/2020/06/VK_Blue_Logo_transparent-1024x1024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86" y="4170218"/>
            <a:ext cx="2420154" cy="136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xn--80aabfm0bbwyy.xn--p1ai/images/telegram-clip-art-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86" y="4170218"/>
            <a:ext cx="1747648" cy="16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shkola96borzovayazaimka-r22.gosweb.gosuslugi.ru/netcat_files/generated/catalogue/282/40x40/1/9a4a05ee513367f71bc5b4c397633696.jpg?crop=0%3A0%3A0%3A0&amp;hash=6c94c4bd9102b2f7ebbb9437c5c65c82&amp;resize_mode=0&amp;wm_m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325" y="4262605"/>
            <a:ext cx="1176718" cy="117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6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400" y="2052843"/>
            <a:ext cx="883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Спасибо </a:t>
            </a:r>
            <a:r>
              <a:rPr lang="ru-RU" sz="48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внимание!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4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61" y="105272"/>
            <a:ext cx="12246761" cy="6752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5" y="0"/>
            <a:ext cx="1181792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62" y="105272"/>
            <a:ext cx="12246762" cy="7447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54" y="70266"/>
            <a:ext cx="9414664" cy="6822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10"/>
            <a:ext cx="12148988" cy="67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6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5235" y="501916"/>
            <a:ext cx="100306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Цель центра «Точка роста»:</a:t>
            </a:r>
          </a:p>
          <a:p>
            <a:endParaRPr lang="ru-RU" sz="2800" b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-внедрение на уровнях начального, основного и среднего образования новых методов обучения и воспитания, образовательных технологий, обеспечивающих освоение обучающимися основных и дополнительных общеобразовательных программ естественно-научного, технологического </a:t>
            </a: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прОфилей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, обновление содержания и совершенствование методов обучения предметных областей «Химия», «Физика», «Биология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».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9927" y="1094510"/>
            <a:ext cx="101276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- формирование у обучающихся современных технологических и естественно - научных  навыков, в том числе по предметным областям «Химия», «Физика», «Биология», другим предметным областям, а так же внеурочной деятельности и в рамках реализации дополнительных общеобразовательных программ. </a:t>
            </a:r>
          </a:p>
        </p:txBody>
      </p:sp>
    </p:spTree>
    <p:extLst>
      <p:ext uri="{BB962C8B-B14F-4D97-AF65-F5344CB8AC3E}">
        <p14:creationId xmlns:p14="http://schemas.microsoft.com/office/powerpoint/2010/main" val="29222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3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15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2" y="15646"/>
            <a:ext cx="5444837" cy="684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19" y="0"/>
            <a:ext cx="5772908" cy="769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53" y="15646"/>
            <a:ext cx="5599346" cy="685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19" y="0"/>
            <a:ext cx="5772907" cy="743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23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60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36" y="-110837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0" y="-95534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3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5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0407"/>
            <a:ext cx="12691945" cy="873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86" y="-754589"/>
            <a:ext cx="11959771" cy="896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73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2" y="0"/>
            <a:ext cx="717665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73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4" y="0"/>
            <a:ext cx="659476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73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2" y="-734291"/>
            <a:ext cx="12843165" cy="75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554</TotalTime>
  <Words>112</Words>
  <Application>Microsoft Office PowerPoint</Application>
  <PresentationFormat>Произвольный</PresentationFormat>
  <Paragraphs>16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Учитель</cp:lastModifiedBy>
  <cp:revision>47</cp:revision>
  <dcterms:created xsi:type="dcterms:W3CDTF">2022-10-15T02:30:24Z</dcterms:created>
  <dcterms:modified xsi:type="dcterms:W3CDTF">2023-03-23T08:00:31Z</dcterms:modified>
</cp:coreProperties>
</file>