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7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66576205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7984" y="4869160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Шапетько</a:t>
            </a:r>
            <a:r>
              <a:rPr lang="ru-RU" sz="1400" dirty="0">
                <a:latin typeface="Times New Roman" panose="02020603050405020304" pitchFamily="18" charset="0"/>
                <a:ea typeface="SimSun" panose="02010600030101010101" pitchFamily="2" charset="-122"/>
              </a:rPr>
              <a:t> Елена Васильевна, кандидат биологических наук, доцент кафедры зоологии и физиологии ФГБОУ ВО «Алтайский государственный университет», председатель краевой предметной комиссии государственной итоговой аттестации по биологии, член предметного жюри регионального этапа Всероссийской олимпиады школьников по биологии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475656" y="2348880"/>
            <a:ext cx="6408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Результаты пробного ЕГЭ по биологии (февраль, 2023)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34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29">
  <a:themeElements>
    <a:clrScheme name="Theme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29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2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50</Words>
  <Application>Microsoft Office PowerPoint</Application>
  <PresentationFormat>Экран (4:3)</PresentationFormat>
  <Paragraphs>2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SimSun</vt:lpstr>
      <vt:lpstr>Calibri</vt:lpstr>
      <vt:lpstr>Times New Roman</vt:lpstr>
      <vt:lpstr>Theme29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Горбатова О.Н.</cp:lastModifiedBy>
  <cp:revision>1</cp:revision>
  <dcterms:created xsi:type="dcterms:W3CDTF">2023-02-28T04:52:12Z</dcterms:created>
  <dcterms:modified xsi:type="dcterms:W3CDTF">2023-02-28T04:57:55Z</dcterms:modified>
  <cp:category/>
</cp:coreProperties>
</file>