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7" r:id="rId1"/>
  </p:sldMasterIdLst>
  <p:notesMasterIdLst>
    <p:notesMasterId r:id="rId44"/>
  </p:notesMasterIdLst>
  <p:sldIdLst>
    <p:sldId id="256" r:id="rId2"/>
    <p:sldId id="328" r:id="rId3"/>
    <p:sldId id="324" r:id="rId4"/>
    <p:sldId id="325" r:id="rId5"/>
    <p:sldId id="326" r:id="rId6"/>
    <p:sldId id="315" r:id="rId7"/>
    <p:sldId id="316" r:id="rId8"/>
    <p:sldId id="314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7" r:id="rId17"/>
    <p:sldId id="329" r:id="rId18"/>
    <p:sldId id="331" r:id="rId19"/>
    <p:sldId id="332" r:id="rId20"/>
    <p:sldId id="342" r:id="rId21"/>
    <p:sldId id="334" r:id="rId22"/>
    <p:sldId id="335" r:id="rId23"/>
    <p:sldId id="333" r:id="rId24"/>
    <p:sldId id="337" r:id="rId25"/>
    <p:sldId id="338" r:id="rId26"/>
    <p:sldId id="339" r:id="rId27"/>
    <p:sldId id="340" r:id="rId28"/>
    <p:sldId id="336" r:id="rId29"/>
    <p:sldId id="341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5" r:id="rId40"/>
    <p:sldId id="356" r:id="rId41"/>
    <p:sldId id="311" r:id="rId42"/>
    <p:sldId id="35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ронова Е.Н." initials="ДЕ" lastIdx="0" clrIdx="0">
    <p:extLst>
      <p:ext uri="{19B8F6BF-5375-455C-9EA6-DF929625EA0E}">
        <p15:presenceInfo xmlns:p15="http://schemas.microsoft.com/office/powerpoint/2012/main" userId="S-1-5-21-3406116981-3228553128-2943120145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wp-content/uploads/2023/03/pismo-ob-otbore-rip-i-blp-v-2023-godu.doc" TargetMode="External"/><Relationship Id="rId2" Type="http://schemas.openxmlformats.org/officeDocument/2006/relationships/hyperlink" Target="https://iro22.ru/wp-content/uploads/2023/02/prikaz-minobrnauki-altajskogo-kraja-ot-03.11.2017-n-1437.docx" TargetMode="External"/><Relationship Id="rId1" Type="http://schemas.openxmlformats.org/officeDocument/2006/relationships/hyperlink" Target="https://iro22.ru/wp-content/uploads/2023/03/273-ot-22.03.2023pdf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wp-content/uploads/2023/03/pismo-ob-otbore-rip-i-blp-v-2023-godu.doc" TargetMode="External"/><Relationship Id="rId2" Type="http://schemas.openxmlformats.org/officeDocument/2006/relationships/hyperlink" Target="https://iro22.ru/wp-content/uploads/2023/02/prikaz-minobrnauki-altajskogo-kraja-ot-03.11.2017-n-1437.docx" TargetMode="External"/><Relationship Id="rId1" Type="http://schemas.openxmlformats.org/officeDocument/2006/relationships/hyperlink" Target="https://iro22.ru/wp-content/uploads/2023/03/273-ot-22.03.2023pdf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B7D53-A8C8-4DC8-A11D-AF524FD6E9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E9C5F-F4B4-42F8-98F3-1436A2735F8D}">
      <dgm:prSet/>
      <dgm:spPr>
        <a:noFill/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Приказ Министерства образования и науки Алтайского края от 22.03.2023 №273 «О проведении отбора на присвоение статуса РИП и включении опыта в банк лучших практик»</a:t>
          </a:r>
          <a:endParaRPr lang="ru-RU" dirty="0">
            <a:solidFill>
              <a:schemeClr val="bg1"/>
            </a:solidFill>
          </a:endParaRPr>
        </a:p>
      </dgm:t>
    </dgm:pt>
    <dgm:pt modelId="{430E5F4C-E108-45FA-9231-E229B937A1CF}" type="parTrans" cxnId="{A4EDE8E4-2045-4708-BA55-7BFBA1E96E9D}">
      <dgm:prSet/>
      <dgm:spPr/>
      <dgm:t>
        <a:bodyPr/>
        <a:lstStyle/>
        <a:p>
          <a:endParaRPr lang="ru-RU"/>
        </a:p>
      </dgm:t>
    </dgm:pt>
    <dgm:pt modelId="{F921FAEA-AEC3-4B46-A57B-3C7D5AC38E61}" type="sibTrans" cxnId="{A4EDE8E4-2045-4708-BA55-7BFBA1E96E9D}">
      <dgm:prSet/>
      <dgm:spPr/>
      <dgm:t>
        <a:bodyPr/>
        <a:lstStyle/>
        <a:p>
          <a:endParaRPr lang="ru-RU"/>
        </a:p>
      </dgm:t>
    </dgm:pt>
    <dgm:pt modelId="{A8DB3913-18BC-4503-A979-362FC3E2EDBA}">
      <dgm:prSet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2"/>
            </a:rPr>
            <a:t>Приказ Министерства образования и науки Алтайского края от 3 ноября 2017 года №1437 «О краевом банке лучших управленческих и педагогических практик» </a:t>
          </a:r>
          <a:endParaRPr lang="ru-RU" dirty="0"/>
        </a:p>
      </dgm:t>
    </dgm:pt>
    <dgm:pt modelId="{D1D69C8E-3444-4436-9EDD-3AD84F336D66}" type="parTrans" cxnId="{D4174F28-8BEA-4E18-81AC-8E2E8056DED2}">
      <dgm:prSet/>
      <dgm:spPr/>
      <dgm:t>
        <a:bodyPr/>
        <a:lstStyle/>
        <a:p>
          <a:endParaRPr lang="ru-RU"/>
        </a:p>
      </dgm:t>
    </dgm:pt>
    <dgm:pt modelId="{443275DD-F215-4BBA-B5D2-4F55DB298DC6}" type="sibTrans" cxnId="{D4174F28-8BEA-4E18-81AC-8E2E8056DED2}">
      <dgm:prSet/>
      <dgm:spPr/>
      <dgm:t>
        <a:bodyPr/>
        <a:lstStyle/>
        <a:p>
          <a:endParaRPr lang="ru-RU"/>
        </a:p>
      </dgm:t>
    </dgm:pt>
    <dgm:pt modelId="{E34479A8-F6F0-4202-8A38-B6B7B6C6E99E}">
      <dgm:prSet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mtClean="0">
              <a:hlinkClick xmlns:r="http://schemas.openxmlformats.org/officeDocument/2006/relationships" r:id="rId3"/>
            </a:rPr>
            <a:t>Письмо КАУ ДПО «АИРО имени А.М. Топорова» от 27.03.2023 №235 «О приеме заявок на присвоение статуса РИП»</a:t>
          </a:r>
          <a:endParaRPr lang="ru-RU"/>
        </a:p>
      </dgm:t>
    </dgm:pt>
    <dgm:pt modelId="{0BAA250F-926E-4F32-8720-B5534CF1B269}" type="parTrans" cxnId="{A2B5D9EB-4731-489B-8808-A088EB00A2A4}">
      <dgm:prSet/>
      <dgm:spPr/>
      <dgm:t>
        <a:bodyPr/>
        <a:lstStyle/>
        <a:p>
          <a:endParaRPr lang="ru-RU"/>
        </a:p>
      </dgm:t>
    </dgm:pt>
    <dgm:pt modelId="{23E496DF-B238-4485-A12F-AE35AA8FDA96}" type="sibTrans" cxnId="{A2B5D9EB-4731-489B-8808-A088EB00A2A4}">
      <dgm:prSet/>
      <dgm:spPr/>
      <dgm:t>
        <a:bodyPr/>
        <a:lstStyle/>
        <a:p>
          <a:endParaRPr lang="ru-RU"/>
        </a:p>
      </dgm:t>
    </dgm:pt>
    <dgm:pt modelId="{75B59026-C8B9-48E5-B2B1-1D4E44AE4313}" type="pres">
      <dgm:prSet presAssocID="{16FB7D53-A8C8-4DC8-A11D-AF524FD6E9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F7FEA-1DBD-4D0C-A783-590018F595F6}" type="pres">
      <dgm:prSet presAssocID="{B31E9C5F-F4B4-42F8-98F3-1436A2735F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A952-D7C3-41F7-B65F-568A31D68686}" type="pres">
      <dgm:prSet presAssocID="{F921FAEA-AEC3-4B46-A57B-3C7D5AC38E6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76CD856-9818-43EB-A6EE-E6A3275AE1FD}" type="pres">
      <dgm:prSet presAssocID="{F921FAEA-AEC3-4B46-A57B-3C7D5AC38E6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398C5C6-F196-43DB-B884-DF413A51D07F}" type="pres">
      <dgm:prSet presAssocID="{A8DB3913-18BC-4503-A979-362FC3E2E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E03DC-FF3F-4E4A-AABF-6523B381F68A}" type="pres">
      <dgm:prSet presAssocID="{443275DD-F215-4BBA-B5D2-4F55DB298DC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C6D28A7-2CC4-4474-B20B-3D5A256CB6B0}" type="pres">
      <dgm:prSet presAssocID="{443275DD-F215-4BBA-B5D2-4F55DB298DC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E644DFF-96EC-4069-AD1C-9075DFAAF808}" type="pres">
      <dgm:prSet presAssocID="{E34479A8-F6F0-4202-8A38-B6B7B6C6E9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01525-CF19-44A8-A28F-9F2C500D787C}" type="presOf" srcId="{A8DB3913-18BC-4503-A979-362FC3E2EDBA}" destId="{A398C5C6-F196-43DB-B884-DF413A51D07F}" srcOrd="0" destOrd="0" presId="urn:microsoft.com/office/officeart/2005/8/layout/process1"/>
    <dgm:cxn modelId="{9C6162FE-8AA2-4E93-846C-149F98B1E9A5}" type="presOf" srcId="{B31E9C5F-F4B4-42F8-98F3-1436A2735F8D}" destId="{B9BF7FEA-1DBD-4D0C-A783-590018F595F6}" srcOrd="0" destOrd="0" presId="urn:microsoft.com/office/officeart/2005/8/layout/process1"/>
    <dgm:cxn modelId="{B122D875-677F-47A3-84D2-C750CAA6906F}" type="presOf" srcId="{443275DD-F215-4BBA-B5D2-4F55DB298DC6}" destId="{09FE03DC-FF3F-4E4A-AABF-6523B381F68A}" srcOrd="0" destOrd="0" presId="urn:microsoft.com/office/officeart/2005/8/layout/process1"/>
    <dgm:cxn modelId="{6BF9D6FA-CFB6-4126-BA65-682B82E78A21}" type="presOf" srcId="{F921FAEA-AEC3-4B46-A57B-3C7D5AC38E61}" destId="{576CD856-9818-43EB-A6EE-E6A3275AE1FD}" srcOrd="1" destOrd="0" presId="urn:microsoft.com/office/officeart/2005/8/layout/process1"/>
    <dgm:cxn modelId="{A4EDE8E4-2045-4708-BA55-7BFBA1E96E9D}" srcId="{16FB7D53-A8C8-4DC8-A11D-AF524FD6E9D5}" destId="{B31E9C5F-F4B4-42F8-98F3-1436A2735F8D}" srcOrd="0" destOrd="0" parTransId="{430E5F4C-E108-45FA-9231-E229B937A1CF}" sibTransId="{F921FAEA-AEC3-4B46-A57B-3C7D5AC38E61}"/>
    <dgm:cxn modelId="{67202606-2107-4947-8ED4-0606ED12E47A}" type="presOf" srcId="{F921FAEA-AEC3-4B46-A57B-3C7D5AC38E61}" destId="{BE0FA952-D7C3-41F7-B65F-568A31D68686}" srcOrd="0" destOrd="0" presId="urn:microsoft.com/office/officeart/2005/8/layout/process1"/>
    <dgm:cxn modelId="{B4999EBD-988C-4E31-8343-90EB811E589E}" type="presOf" srcId="{E34479A8-F6F0-4202-8A38-B6B7B6C6E99E}" destId="{AE644DFF-96EC-4069-AD1C-9075DFAAF808}" srcOrd="0" destOrd="0" presId="urn:microsoft.com/office/officeart/2005/8/layout/process1"/>
    <dgm:cxn modelId="{FF600AF5-7924-44C1-83BB-CEE272DE3187}" type="presOf" srcId="{16FB7D53-A8C8-4DC8-A11D-AF524FD6E9D5}" destId="{75B59026-C8B9-48E5-B2B1-1D4E44AE4313}" srcOrd="0" destOrd="0" presId="urn:microsoft.com/office/officeart/2005/8/layout/process1"/>
    <dgm:cxn modelId="{8843CAFA-99AB-46E6-BB54-AF84706E8A3D}" type="presOf" srcId="{443275DD-F215-4BBA-B5D2-4F55DB298DC6}" destId="{BC6D28A7-2CC4-4474-B20B-3D5A256CB6B0}" srcOrd="1" destOrd="0" presId="urn:microsoft.com/office/officeart/2005/8/layout/process1"/>
    <dgm:cxn modelId="{A2B5D9EB-4731-489B-8808-A088EB00A2A4}" srcId="{16FB7D53-A8C8-4DC8-A11D-AF524FD6E9D5}" destId="{E34479A8-F6F0-4202-8A38-B6B7B6C6E99E}" srcOrd="2" destOrd="0" parTransId="{0BAA250F-926E-4F32-8720-B5534CF1B269}" sibTransId="{23E496DF-B238-4485-A12F-AE35AA8FDA96}"/>
    <dgm:cxn modelId="{D4174F28-8BEA-4E18-81AC-8E2E8056DED2}" srcId="{16FB7D53-A8C8-4DC8-A11D-AF524FD6E9D5}" destId="{A8DB3913-18BC-4503-A979-362FC3E2EDBA}" srcOrd="1" destOrd="0" parTransId="{D1D69C8E-3444-4436-9EDD-3AD84F336D66}" sibTransId="{443275DD-F215-4BBA-B5D2-4F55DB298DC6}"/>
    <dgm:cxn modelId="{5FF1EB06-41A2-4291-8568-EB5781189F9C}" type="presParOf" srcId="{75B59026-C8B9-48E5-B2B1-1D4E44AE4313}" destId="{B9BF7FEA-1DBD-4D0C-A783-590018F595F6}" srcOrd="0" destOrd="0" presId="urn:microsoft.com/office/officeart/2005/8/layout/process1"/>
    <dgm:cxn modelId="{FFF453FC-F26D-4880-AF88-BD449546C32E}" type="presParOf" srcId="{75B59026-C8B9-48E5-B2B1-1D4E44AE4313}" destId="{BE0FA952-D7C3-41F7-B65F-568A31D68686}" srcOrd="1" destOrd="0" presId="urn:microsoft.com/office/officeart/2005/8/layout/process1"/>
    <dgm:cxn modelId="{D98CBCFA-813F-4013-9726-29384540D512}" type="presParOf" srcId="{BE0FA952-D7C3-41F7-B65F-568A31D68686}" destId="{576CD856-9818-43EB-A6EE-E6A3275AE1FD}" srcOrd="0" destOrd="0" presId="urn:microsoft.com/office/officeart/2005/8/layout/process1"/>
    <dgm:cxn modelId="{DAA51CA5-DE19-4345-8B83-DC87138B68AB}" type="presParOf" srcId="{75B59026-C8B9-48E5-B2B1-1D4E44AE4313}" destId="{A398C5C6-F196-43DB-B884-DF413A51D07F}" srcOrd="2" destOrd="0" presId="urn:microsoft.com/office/officeart/2005/8/layout/process1"/>
    <dgm:cxn modelId="{4EE25A66-1CDF-49F6-92E7-5CCD58639C42}" type="presParOf" srcId="{75B59026-C8B9-48E5-B2B1-1D4E44AE4313}" destId="{09FE03DC-FF3F-4E4A-AABF-6523B381F68A}" srcOrd="3" destOrd="0" presId="urn:microsoft.com/office/officeart/2005/8/layout/process1"/>
    <dgm:cxn modelId="{F645ED51-6E41-4593-94B3-6666565D952B}" type="presParOf" srcId="{09FE03DC-FF3F-4E4A-AABF-6523B381F68A}" destId="{BC6D28A7-2CC4-4474-B20B-3D5A256CB6B0}" srcOrd="0" destOrd="0" presId="urn:microsoft.com/office/officeart/2005/8/layout/process1"/>
    <dgm:cxn modelId="{4A1EC074-EAFB-4C0F-8B72-A0D3A906AC99}" type="presParOf" srcId="{75B59026-C8B9-48E5-B2B1-1D4E44AE4313}" destId="{AE644DFF-96EC-4069-AD1C-9075DFAAF8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F7FEA-1DBD-4D0C-A783-590018F595F6}">
      <dsp:nvSpPr>
        <dsp:cNvPr id="0" name=""/>
        <dsp:cNvSpPr/>
      </dsp:nvSpPr>
      <dsp:spPr>
        <a:xfrm>
          <a:off x="7822" y="523704"/>
          <a:ext cx="2338098" cy="3178352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Приказ Министерства образования и науки Алтайского края от 22.03.2023 №273 «О проведении отбора на присвоение статуса РИП и включении опыта в банк лучших практик»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76303" y="592185"/>
        <a:ext cx="2201136" cy="3041390"/>
      </dsp:txXfrm>
    </dsp:sp>
    <dsp:sp modelId="{BE0FA952-D7C3-41F7-B65F-568A31D68686}">
      <dsp:nvSpPr>
        <dsp:cNvPr id="0" name=""/>
        <dsp:cNvSpPr/>
      </dsp:nvSpPr>
      <dsp:spPr>
        <a:xfrm>
          <a:off x="2579731" y="1822956"/>
          <a:ext cx="495676" cy="579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579731" y="1938926"/>
        <a:ext cx="346973" cy="347908"/>
      </dsp:txXfrm>
    </dsp:sp>
    <dsp:sp modelId="{A398C5C6-F196-43DB-B884-DF413A51D07F}">
      <dsp:nvSpPr>
        <dsp:cNvPr id="0" name=""/>
        <dsp:cNvSpPr/>
      </dsp:nvSpPr>
      <dsp:spPr>
        <a:xfrm>
          <a:off x="3281160" y="523704"/>
          <a:ext cx="2338098" cy="3178352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rId2"/>
            </a:rPr>
            <a:t>Приказ Министерства образования и науки Алтайского края от 3 ноября 2017 года №1437 «О краевом банке лучших управленческих и педагогических практик» </a:t>
          </a:r>
          <a:endParaRPr lang="ru-RU" sz="1800" kern="1200" dirty="0"/>
        </a:p>
      </dsp:txBody>
      <dsp:txXfrm>
        <a:off x="3349641" y="592185"/>
        <a:ext cx="2201136" cy="3041390"/>
      </dsp:txXfrm>
    </dsp:sp>
    <dsp:sp modelId="{09FE03DC-FF3F-4E4A-AABF-6523B381F68A}">
      <dsp:nvSpPr>
        <dsp:cNvPr id="0" name=""/>
        <dsp:cNvSpPr/>
      </dsp:nvSpPr>
      <dsp:spPr>
        <a:xfrm>
          <a:off x="5853069" y="1822956"/>
          <a:ext cx="495676" cy="579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853069" y="1938926"/>
        <a:ext cx="346973" cy="347908"/>
      </dsp:txXfrm>
    </dsp:sp>
    <dsp:sp modelId="{AE644DFF-96EC-4069-AD1C-9075DFAAF808}">
      <dsp:nvSpPr>
        <dsp:cNvPr id="0" name=""/>
        <dsp:cNvSpPr/>
      </dsp:nvSpPr>
      <dsp:spPr>
        <a:xfrm>
          <a:off x="6554498" y="523704"/>
          <a:ext cx="2338098" cy="3178352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hlinkClick xmlns:r="http://schemas.openxmlformats.org/officeDocument/2006/relationships" r:id="rId3"/>
            </a:rPr>
            <a:t>Письмо КАУ ДПО «АИРО имени А.М. Топорова» от 27.03.2023 №235 «О приеме заявок на присвоение статуса РИП»</a:t>
          </a:r>
          <a:endParaRPr lang="ru-RU" sz="1800" kern="1200"/>
        </a:p>
      </dsp:txBody>
      <dsp:txXfrm>
        <a:off x="6622979" y="592185"/>
        <a:ext cx="2201136" cy="3041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E08F-5B37-4FC7-93A2-A55B0008CE8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3F809-41AC-442F-90D4-05787759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17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1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87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63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7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3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0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7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F809-41AC-442F-90D4-05787759CBE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1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9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2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36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9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62D5-0515-4867-92BB-827B8495DE7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2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roekt@iro22.ru" TargetMode="External"/><Relationship Id="rId2" Type="http://schemas.openxmlformats.org/officeDocument/2006/relationships/hyperlink" Target="https://clck.ru/33qnpB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lck.ru/33Ui8b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394" y="3155576"/>
            <a:ext cx="8915399" cy="12928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СЕМИНАР – ПРАКТИКУМ</a:t>
            </a:r>
            <a:br>
              <a:rPr lang="ru-RU" sz="4000" b="1" dirty="0" smtClean="0">
                <a:latin typeface="Arial Narrow" panose="020B0606020202030204" pitchFamily="34" charset="0"/>
              </a:rPr>
            </a:br>
            <a:r>
              <a:rPr lang="ru-RU" sz="4000" b="1" dirty="0" smtClean="0">
                <a:latin typeface="Arial Narrow" panose="020B0606020202030204" pitchFamily="34" charset="0"/>
              </a:rPr>
              <a:t>по подготовке заявки для вхождения в региональную инновационную инфраструктуру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01895" y="4977676"/>
            <a:ext cx="6058398" cy="11262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Барнаул, 14 апреля 2023 г.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7611" y="269966"/>
            <a:ext cx="7985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Министерство образования и науки Алтайского края</a:t>
            </a:r>
          </a:p>
          <a:p>
            <a:pPr algn="ctr"/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КАУ ДПО «АИРО имени А.М. Топорова»</a:t>
            </a:r>
          </a:p>
        </p:txBody>
      </p:sp>
    </p:spTree>
    <p:extLst>
      <p:ext uri="{BB962C8B-B14F-4D97-AF65-F5344CB8AC3E}">
        <p14:creationId xmlns:p14="http://schemas.microsoft.com/office/powerpoint/2010/main" val="42922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822961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sz="21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Разработка, апробация и (или) внедрение новых механизмов, форм и методов управления образованием, в том числе с использованием современных технологий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Создание и организация работы психолого-педагогического класса в общеобразовательной организации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Система обеспечения безопасной образовательной среды в учреждении среднего профессионального образования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Модель внутришкольной системы непрерывного профессионального развития педагога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Механизмы управления ВСОКО на основе использования результатов оценочных процедур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774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749809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sz="21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Разработка, апробация и (или) внедрение новых профилей (специализаций) подготовки в сфере профессионального образования, обеспечивающих формирование кадрового и научного потенциала в соответствии с основными направлениями социально-экономического развития Российской Федерации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Создание и реализация адаптированных онлайн-курсов как средство повышения качества и доступности среднего профессионального образования для обучающихся с инвалидностью и ОВЗ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Модель сетевой подготовки педагогических кадров для системы образования Алтайского края</a:t>
            </a:r>
          </a:p>
          <a:p>
            <a:pPr marL="0" indent="0" algn="just">
              <a:buNone/>
            </a:pPr>
            <a:endParaRPr lang="ru-RU" sz="21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887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" y="859537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sz="21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Разработка, апробация и (или) внедрение новых институтов общественного участия в управлении образованием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Модель реализации сетевого взаимодействия во внеурочной деятельности обучающихся школы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Интеграция ресурсов ДОО и СО НКО как потенциал развития образовательной инклюзии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Ресурсы общественного участия в управлении школой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содержание и технологии деятельности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255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795529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sz="21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Разработка, апробация и (или) внедрение примерных основных образовательных программ, инновационных образовательных программ, программ развития образовательных организаций, работающих в сложных социальных условиях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Муниципальный тьютерский центр для школ, работающих с сложных социальных условиях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Механизмы развития образовательной организации, работающей в сложных социальных условиях, в рамках проекта «Школа Минпросвещения России»</a:t>
            </a:r>
          </a:p>
          <a:p>
            <a:pPr marL="0" indent="0" algn="just">
              <a:buNone/>
            </a:pPr>
            <a:endParaRPr lang="ru-RU" sz="21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483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941833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sz="21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Разработка, апробация и (или) внедрение новых механизмов саморегулирования деятельности объединений образовательных организаций и работников сферы образования, а также сетевого взаимодействия образовательных организаций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«Эстафета просветительства» как технология взаимодействия профессиональных педагогических сообществ в Алтайском крае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«Летняя творческая дача» как форма профессионального объединения и сотрудничества участников профессиональных педагогических конкурсов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18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88" y="1005841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sz="21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8.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Инновационная 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сферы образования Алтайского края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Школа социального проектирования как форма подготовки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образовательной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организацией грантовой заявки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Муниципальные практики и механизмы совершенствования ресурсного обеспечения подведомственных образовательных организаций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675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Вопрос 2. Подготовка заявки РИП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" y="262128"/>
            <a:ext cx="8862522" cy="771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Раздел 1. Сведения об организации-заявителе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1850" t="19199" r="23950" b="13067"/>
          <a:stretch/>
        </p:blipFill>
        <p:spPr>
          <a:xfrm>
            <a:off x="1801368" y="910229"/>
            <a:ext cx="5074920" cy="5653639"/>
          </a:xfrm>
          <a:prstGeom prst="rect">
            <a:avLst/>
          </a:prstGeom>
        </p:spPr>
      </p:pic>
      <p:sp>
        <p:nvSpPr>
          <p:cNvPr id="4" name="Выноска 2 3"/>
          <p:cNvSpPr/>
          <p:nvPr/>
        </p:nvSpPr>
        <p:spPr>
          <a:xfrm>
            <a:off x="8403336" y="4716379"/>
            <a:ext cx="3678743" cy="1225036"/>
          </a:xfrm>
          <a:prstGeom prst="borderCallout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? – Наблюдательный совет, Управляющий совет или др. по Уставу ОО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" y="262128"/>
            <a:ext cx="8862522" cy="771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Раздел 2. Сведения об инновационном проекте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625" t="23465" r="24099" b="38534"/>
          <a:stretch/>
        </p:blipFill>
        <p:spPr>
          <a:xfrm>
            <a:off x="859536" y="1033271"/>
            <a:ext cx="7708392" cy="4807203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9136842" y="3542379"/>
            <a:ext cx="1840524" cy="2016369"/>
          </a:xfrm>
          <a:prstGeom prst="borderCallout1">
            <a:avLst>
              <a:gd name="adj1" fmla="val 18750"/>
              <a:gd name="adj2" fmla="val -1139"/>
              <a:gd name="adj3" fmla="val 112500"/>
              <a:gd name="adj4" fmla="val -3833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Создание в школе … и определение 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184" t="23209" r="24320" b="16579"/>
          <a:stretch/>
        </p:blipFill>
        <p:spPr>
          <a:xfrm>
            <a:off x="1746504" y="246887"/>
            <a:ext cx="6300216" cy="62863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50985" y="2403230"/>
            <a:ext cx="3610708" cy="32707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Изучить …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Разработать …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Организовать …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Апробировать …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Провести мониторинг и анализ …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6. Обобщить, методически оформить и познакомить …</a:t>
            </a:r>
            <a:r>
              <a:rPr lang="ru-RU" dirty="0" smtClean="0"/>
              <a:t>с …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173415" y="3985846"/>
            <a:ext cx="492370" cy="124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9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Narrow" panose="020B0606020202030204" pitchFamily="34" charset="0"/>
              </a:rPr>
              <a:t>Вопрос 1. Правовые основания и направления отбора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6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731" t="35214" r="22307" b="29402"/>
          <a:stretch/>
        </p:blipFill>
        <p:spPr>
          <a:xfrm>
            <a:off x="492368" y="820616"/>
            <a:ext cx="9047155" cy="43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325" t="22400" r="23725" b="20667"/>
          <a:stretch/>
        </p:blipFill>
        <p:spPr>
          <a:xfrm>
            <a:off x="1664208" y="356615"/>
            <a:ext cx="6702552" cy="61416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41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975" t="21333" r="25975" b="9067"/>
          <a:stretch/>
        </p:blipFill>
        <p:spPr>
          <a:xfrm>
            <a:off x="2130552" y="128015"/>
            <a:ext cx="5120640" cy="64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Раздел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3. Календарный план реализации проекта по этапам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000" t="37200" r="21400" b="11733"/>
          <a:stretch/>
        </p:blipFill>
        <p:spPr>
          <a:xfrm>
            <a:off x="850392" y="1856231"/>
            <a:ext cx="7306056" cy="45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150" t="28666" r="21701" b="17600"/>
          <a:stretch/>
        </p:blipFill>
        <p:spPr>
          <a:xfrm>
            <a:off x="722376" y="530351"/>
            <a:ext cx="7882128" cy="56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625" t="31733" r="21175" b="19067"/>
          <a:stretch/>
        </p:blipFill>
        <p:spPr>
          <a:xfrm>
            <a:off x="530352" y="438912"/>
            <a:ext cx="8578410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6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700" t="28266" r="21175" b="18134"/>
          <a:stretch/>
        </p:blipFill>
        <p:spPr>
          <a:xfrm>
            <a:off x="512063" y="384048"/>
            <a:ext cx="8252915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800" t="33867" r="21400" b="26133"/>
          <a:stretch/>
        </p:blipFill>
        <p:spPr>
          <a:xfrm>
            <a:off x="658367" y="822960"/>
            <a:ext cx="8490753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1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Раздел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4. Итоги реализации проекта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750" t="45467" r="22300" b="23333"/>
          <a:stretch/>
        </p:blipFill>
        <p:spPr>
          <a:xfrm>
            <a:off x="900492" y="1719072"/>
            <a:ext cx="8150352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2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Самоэкспертиза заявки РИП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000" t="15727" r="16442" b="20222"/>
          <a:stretch/>
        </p:blipFill>
        <p:spPr>
          <a:xfrm>
            <a:off x="1335652" y="1406770"/>
            <a:ext cx="7280031" cy="46775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086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11789151" y="6216731"/>
            <a:ext cx="40284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7312" y="1224429"/>
            <a:ext cx="21222211" cy="43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88123" y="2027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5679" y="245207"/>
            <a:ext cx="93115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Федеральный закон от 29.12.2012 N 273-ФЗ (ред. от 29.12.2022) "Об </a:t>
            </a:r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образовании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в </a:t>
            </a:r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Российской Федерации" (с изм. и доп., вступ. в силу с 11.01.2023)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_______________________________________________________________________________________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Статья 20. Экспериментальная и инновационная деятельность в сфере образования </a:t>
            </a:r>
            <a:endParaRPr lang="ru-RU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Инновационная деятельность в сфере образования осуществляется в целях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обеспечения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модернизации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 развития системы образования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с учетом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образования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Инновационная деятельность ориентирована на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и осуществляется в форме реализации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инновационных проектов и программ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организациями, осуществляющими образовательную деятельность, и иными действующими в сфере образования организациями, а также их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объединениями.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При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реализации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инновационного проекта, программы должны быть обеспечены соблюдение прав и законных интересов участников образовательных отношений, предоставление и получение образования, уровень и качество которого не могут быть ниже требований, установленных федеральным государственным образовательным стандартом, федеральными государственными требованиями, образовательным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стандартом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288" t="21368" r="16923" b="7351"/>
          <a:stretch/>
        </p:blipFill>
        <p:spPr>
          <a:xfrm>
            <a:off x="984739" y="410308"/>
            <a:ext cx="6958108" cy="58380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2174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096" t="31453" r="16731" b="18119"/>
          <a:stretch/>
        </p:blipFill>
        <p:spPr>
          <a:xfrm>
            <a:off x="726829" y="785446"/>
            <a:ext cx="8202659" cy="48299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795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 panose="020B0606020202030204" pitchFamily="34" charset="0"/>
              </a:rPr>
              <a:t>Вопрос </a:t>
            </a:r>
            <a:r>
              <a:rPr lang="ru-RU" b="1" dirty="0" smtClean="0">
                <a:latin typeface="Arial Narrow" panose="020B0606020202030204" pitchFamily="34" charset="0"/>
              </a:rPr>
              <a:t>3. Подготовка заявки БЛП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08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077" t="19487" r="23750" b="6496"/>
          <a:stretch/>
        </p:blipFill>
        <p:spPr>
          <a:xfrm>
            <a:off x="1875691" y="422030"/>
            <a:ext cx="5498123" cy="59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6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713" t="16923" r="28941" b="11624"/>
          <a:stretch/>
        </p:blipFill>
        <p:spPr>
          <a:xfrm>
            <a:off x="1852247" y="0"/>
            <a:ext cx="583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>
            <a:normAutofit/>
          </a:bodyPr>
          <a:lstStyle/>
          <a:p>
            <a:r>
              <a:rPr lang="ru-RU" dirty="0"/>
              <a:t>Самоэкспертиза заявки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300" t="24401" r="23800" b="13332"/>
          <a:stretch/>
        </p:blipFill>
        <p:spPr>
          <a:xfrm>
            <a:off x="677334" y="1307592"/>
            <a:ext cx="5486400" cy="5207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7376" y="3072384"/>
            <a:ext cx="294635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ЧТО НЕОБХОДИМО ДОПИСАТЬ В ЗАЯВКЕ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57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>
            <a:normAutofit/>
          </a:bodyPr>
          <a:lstStyle/>
          <a:p>
            <a:r>
              <a:rPr lang="ru-RU" dirty="0"/>
              <a:t>Самоэкспертиза заявки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846" t="23247" r="23846" b="13163"/>
          <a:stretch/>
        </p:blipFill>
        <p:spPr>
          <a:xfrm>
            <a:off x="1101968" y="1408176"/>
            <a:ext cx="5122986" cy="491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7376" y="3072384"/>
            <a:ext cx="2946354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Включить в п. «Перечень документов…»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Вопрос </a:t>
            </a:r>
            <a:r>
              <a:rPr lang="ru-RU" b="1" dirty="0" smtClean="0">
                <a:latin typeface="Arial Narrow" panose="020B0606020202030204" pitchFamily="34" charset="0"/>
              </a:rPr>
              <a:t>4. </a:t>
            </a:r>
            <a:r>
              <a:rPr lang="ru-RU" b="1" dirty="0">
                <a:latin typeface="Arial Narrow" panose="020B0606020202030204" pitchFamily="34" charset="0"/>
              </a:rPr>
              <a:t>Информационно-консультационная поддержка заявителей на соискание статуса РИП, БЛП</a:t>
            </a:r>
          </a:p>
        </p:txBody>
      </p:sp>
    </p:spTree>
    <p:extLst>
      <p:ext uri="{BB962C8B-B14F-4D97-AF65-F5344CB8AC3E}">
        <p14:creationId xmlns:p14="http://schemas.microsoft.com/office/powerpoint/2010/main" val="2323944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73" y="240323"/>
            <a:ext cx="8596668" cy="73855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Где найти поддержку</a:t>
            </a:r>
            <a:r>
              <a:rPr lang="en-US" sz="3200" b="1" dirty="0">
                <a:latin typeface="Arial Narrow" panose="020B0606020202030204" pitchFamily="34" charset="0"/>
              </a:rPr>
              <a:t>?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7" t="6666" r="2884" b="9573"/>
          <a:stretch/>
        </p:blipFill>
        <p:spPr>
          <a:xfrm>
            <a:off x="105508" y="978877"/>
            <a:ext cx="11769970" cy="57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73" y="240323"/>
            <a:ext cx="8596668" cy="73855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Где найти </a:t>
            </a:r>
            <a:r>
              <a:rPr lang="ru-RU" sz="3200" b="1" dirty="0" smtClean="0">
                <a:latin typeface="Arial Narrow" panose="020B0606020202030204" pitchFamily="34" charset="0"/>
              </a:rPr>
              <a:t>форму заявок РИП и БЛП</a:t>
            </a:r>
            <a:r>
              <a:rPr lang="en-US" sz="3200" b="1" dirty="0" smtClean="0">
                <a:latin typeface="Arial Narrow" panose="020B0606020202030204" pitchFamily="34" charset="0"/>
              </a:rPr>
              <a:t>?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641" r="2980" b="37265"/>
          <a:stretch/>
        </p:blipFill>
        <p:spPr>
          <a:xfrm>
            <a:off x="164124" y="1230922"/>
            <a:ext cx="11828585" cy="39155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157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11789151" y="6216731"/>
            <a:ext cx="40284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7312" y="1224429"/>
            <a:ext cx="21222211" cy="43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88123" y="2027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584420"/>
            <a:ext cx="89266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Федеральный закон от 29.12.2012 N 273-ФЗ (ред. от 29.12.2022) "Об образовании в Российской Федерации" (с изм. и доп., вступ. в силу с 11.01.2023)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_________________________________________________________________________________</a:t>
            </a:r>
          </a:p>
          <a:p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Статья 20. Экспериментальная и инновационная деятельность в сфере образования </a:t>
            </a:r>
            <a:endParaRPr lang="ru-RU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В целях создания условий для реализации инновационных проектов и программ, имеющих существенное значение для обеспечения развития системы образования, организации,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реализующие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инновационные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проекты и программы, признаются федеральными или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региональными инновационными площадками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 составляют инновационную инфраструктуру в системе образования. 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Порядок формирования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 функционирования инновационной инфраструктуры в системе образования (в том числе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порядок признания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организации федеральной инновационной площадкой) устанавливается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федеральным органом исполнительной власти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высшего образования, по согласованию с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9456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992" y="369977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Куда </a:t>
            </a:r>
            <a:r>
              <a:rPr lang="ru-RU" sz="3200" b="1" dirty="0" smtClean="0">
                <a:latin typeface="Arial Narrow" panose="020B0606020202030204" pitchFamily="34" charset="0"/>
              </a:rPr>
              <a:t>и как подать </a:t>
            </a:r>
            <a:r>
              <a:rPr lang="ru-RU" sz="3200" b="1" dirty="0">
                <a:latin typeface="Arial Narrow" panose="020B0606020202030204" pitchFamily="34" charset="0"/>
              </a:rPr>
              <a:t>заявку</a:t>
            </a:r>
            <a:r>
              <a:rPr lang="en-US" sz="3200" b="1" dirty="0">
                <a:latin typeface="Arial Narrow" panose="020B0606020202030204" pitchFamily="34" charset="0"/>
              </a:rPr>
              <a:t>?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992" y="1184031"/>
            <a:ext cx="10788620" cy="4923471"/>
          </a:xfrm>
        </p:spPr>
        <p:txBody>
          <a:bodyPr>
            <a:normAutofit/>
          </a:bodyPr>
          <a:lstStyle/>
          <a:p>
            <a:r>
              <a:rPr lang="ru-RU" dirty="0"/>
              <a:t>Заполнить электронную форму регистрации заявки -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clck.ru/33qnpB</a:t>
            </a:r>
            <a:endParaRPr lang="ru-RU" dirty="0" smtClean="0"/>
          </a:p>
          <a:p>
            <a:r>
              <a:rPr lang="ru-RU" dirty="0" smtClean="0"/>
              <a:t>Прислать на почту Оператора РИП </a:t>
            </a:r>
            <a:r>
              <a:rPr lang="en-US" dirty="0" smtClean="0">
                <a:hlinkClick r:id="rId3"/>
              </a:rPr>
              <a:t>proekt@iro22.ru</a:t>
            </a:r>
            <a:r>
              <a:rPr lang="ru-RU" dirty="0" smtClean="0"/>
              <a:t> Заявку в текстовом формате </a:t>
            </a:r>
            <a:r>
              <a:rPr lang="en-US" dirty="0" smtClean="0"/>
              <a:t>Word</a:t>
            </a:r>
            <a:r>
              <a:rPr lang="ru-RU" dirty="0" smtClean="0"/>
              <a:t>   </a:t>
            </a:r>
            <a:r>
              <a:rPr lang="ru-RU" b="1" u="sng" dirty="0" smtClean="0"/>
              <a:t>не сканировать!</a:t>
            </a:r>
          </a:p>
          <a:p>
            <a:r>
              <a:rPr lang="ru-RU" dirty="0" smtClean="0"/>
              <a:t>При</a:t>
            </a:r>
            <a:r>
              <a:rPr lang="ru-RU" dirty="0"/>
              <a:t>н</a:t>
            </a:r>
            <a:r>
              <a:rPr lang="ru-RU" dirty="0" smtClean="0"/>
              <a:t>ести</a:t>
            </a:r>
            <a:r>
              <a:rPr lang="ru-RU" b="1" dirty="0" smtClean="0"/>
              <a:t> </a:t>
            </a:r>
            <a:r>
              <a:rPr lang="ru-RU" dirty="0"/>
              <a:t>(или прислать) </a:t>
            </a:r>
            <a:r>
              <a:rPr lang="ru-RU" b="1" u="sng" dirty="0" smtClean="0"/>
              <a:t>РАСПЕЧАТАННЫЙ, подписанный, с печатью</a:t>
            </a:r>
            <a:r>
              <a:rPr lang="ru-RU" dirty="0" smtClean="0"/>
              <a:t> в одном экземпляре </a:t>
            </a:r>
            <a:r>
              <a:rPr lang="ru-RU" i="1" dirty="0" smtClean="0"/>
              <a:t>документ.</a:t>
            </a:r>
          </a:p>
          <a:p>
            <a:pPr marL="0" indent="0">
              <a:buNone/>
            </a:pPr>
            <a:r>
              <a:rPr lang="ru-RU" i="1" dirty="0" smtClean="0"/>
              <a:t>Документы принимаются по адресу:</a:t>
            </a:r>
          </a:p>
          <a:p>
            <a:pPr lvl="2"/>
            <a:r>
              <a:rPr lang="ru-RU" sz="1800" dirty="0" smtClean="0"/>
              <a:t>г. Барнаул, пр.-т Социалистический, 60, </a:t>
            </a:r>
            <a:r>
              <a:rPr lang="ru-RU" sz="1800" dirty="0" err="1" smtClean="0"/>
              <a:t>каб</a:t>
            </a:r>
            <a:r>
              <a:rPr lang="ru-RU" sz="1800" dirty="0" smtClean="0"/>
              <a:t>. 312. </a:t>
            </a:r>
          </a:p>
          <a:p>
            <a:pPr marL="914400" lvl="2" indent="0">
              <a:buNone/>
            </a:pPr>
            <a:r>
              <a:rPr lang="ru-RU" sz="1800" dirty="0" smtClean="0"/>
              <a:t>С 9.00. до 15.00, понедельник-пятница</a:t>
            </a:r>
          </a:p>
          <a:p>
            <a:pPr marL="914400" lvl="2" indent="0">
              <a:buNone/>
            </a:pPr>
            <a:r>
              <a:rPr lang="ru-RU" sz="1800" dirty="0" smtClean="0"/>
              <a:t>выслать Почтой России на адрес:</a:t>
            </a:r>
          </a:p>
          <a:p>
            <a:pPr lvl="2"/>
            <a:r>
              <a:rPr lang="ru-RU" sz="1800" dirty="0" smtClean="0"/>
              <a:t>656049, г</a:t>
            </a:r>
            <a:r>
              <a:rPr lang="ru-RU" sz="1800" dirty="0"/>
              <a:t>. Барнаул, пр.-т Социалистический, 60, </a:t>
            </a:r>
            <a:r>
              <a:rPr lang="ru-RU" sz="1800" dirty="0" err="1"/>
              <a:t>каб</a:t>
            </a:r>
            <a:r>
              <a:rPr lang="ru-RU" sz="1800" dirty="0"/>
              <a:t>. 312. </a:t>
            </a:r>
            <a:r>
              <a:rPr lang="ru-RU" sz="1800" dirty="0" smtClean="0"/>
              <a:t>(для </a:t>
            </a:r>
            <a:r>
              <a:rPr lang="ru-RU" sz="1800" dirty="0" err="1" smtClean="0"/>
              <a:t>Евтушевской</a:t>
            </a:r>
            <a:r>
              <a:rPr lang="ru-RU" sz="1800" dirty="0" smtClean="0"/>
              <a:t> С.В.) </a:t>
            </a:r>
          </a:p>
          <a:p>
            <a:r>
              <a:rPr lang="ru-RU" dirty="0" smtClean="0"/>
              <a:t>Дополнительную информацию по времени или дате представления документов можно получить по телефону: </a:t>
            </a:r>
            <a:r>
              <a:rPr lang="ru-RU" b="1" dirty="0" smtClean="0"/>
              <a:t>8(385-2) 555897*2502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2893" y="5873262"/>
            <a:ext cx="426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ЗАЯВКИ ПРИНИМАЮТСЯ ДО 30.05.2023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6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954" y="457200"/>
            <a:ext cx="747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32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Наша </a:t>
            </a:r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стратегия</a:t>
            </a:r>
            <a:r>
              <a:rPr lang="en-US" sz="32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РИП     ФИП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269" t="2393" r="12159" b="14188"/>
          <a:stretch/>
        </p:blipFill>
        <p:spPr>
          <a:xfrm>
            <a:off x="409303" y="1041975"/>
            <a:ext cx="9091749" cy="572086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583723" y="750277"/>
            <a:ext cx="304800" cy="58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02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БЛАГОДАРИМ ЗА УЧАСТИЕ!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УСПЕХОВ В ИННОВАЦИОННОЙ ДЕЯТЕЛЬНОСТИ!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ВСЕГДА РАДЫ СОТРУДНИЧЕСТВУ С ВАМИ!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81;p228"/>
          <p:cNvGrpSpPr/>
          <p:nvPr/>
        </p:nvGrpSpPr>
        <p:grpSpPr>
          <a:xfrm>
            <a:off x="11789151" y="6216731"/>
            <a:ext cx="402841" cy="641258"/>
            <a:chOff x="8637595" y="4337396"/>
            <a:chExt cx="506400" cy="806107"/>
          </a:xfrm>
        </p:grpSpPr>
        <p:sp>
          <p:nvSpPr>
            <p:cNvPr id="1782" name="Google Shape;1782;p228"/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8"/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7312" y="1224429"/>
            <a:ext cx="21222211" cy="43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88123" y="2027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511096"/>
            <a:ext cx="85974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Федеральный закон от 29.12.2012 N 273-ФЗ (ред. от 29.12.2022) "Об образовании в Российской Федерации" (с изм. и доп., вступ. в силу с 11.01.2023)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________________________________________________________________________________</a:t>
            </a:r>
          </a:p>
          <a:p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Статья 20. Экспериментальная и инновационная деятельность в сфере образования </a:t>
            </a:r>
            <a:endParaRPr lang="ru-RU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Порядок признания организаций региональными инновационными площадками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устанавливается органами государственной власти субъектов Российской Федерации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 согласованию с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образования. </a:t>
            </a:r>
          </a:p>
          <a:p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Органы государственной власти субъектов Российской Федерации, осуществляющие государственное управление в сфере образования, в рамках своих полномочий создают условия для реализации инновационных образовательных проектов, программ 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внедрения их результатов в практику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endParaRPr lang="en-US" sz="18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7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Narrow" panose="020B0606020202030204" pitchFamily="34" charset="0"/>
              </a:rPr>
              <a:t>Правовая основа отбора РИП и БЛП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837975"/>
              </p:ext>
            </p:extLst>
          </p:nvPr>
        </p:nvGraphicFramePr>
        <p:xfrm>
          <a:off x="677334" y="1335024"/>
          <a:ext cx="8900420" cy="422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data:image/svg+xml;base64,CiAgPHN2ZwogICAgdmVyc2lvbj0iMS4xIgogICAgdmlld0JveD0iMCAwIDM2NjMgMzY2My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M2NjMiCiAgICAgICAgaGVpZ2h0PSIzNjYzIgogICAgICAgIHJ4PSI1MTYiCiAgICAgICAgZmlsbD0iI2ZmZmZmZiIKICAgICAgLz4KCiAgICA8ZyB0cmFuc2Zvcm09InRyYW5zbGF0ZSgzMDAuNDgwNDY4NzUsIDMwMC40ODA0Njg3NSkgc2NhbGUoMC44NDM3NSkiPgogICAgICA8ZyB0cmFuc2Zvcm09InRyYW5zbGF0ZSg3NzYsMCkiPjx1c2UgeGxpbms6aHJlZj0iI2ItMCIvPjwvZz4KPGcgdHJhbnNmb3JtPSJ0cmFuc2xhdGUoOTcwLDApIj48dXNlIHhsaW5rOmhyZWY9IiNyLTAiLz48L2c+CjxnIHRyYW5zZm9ybT0idHJhbnNsYXRlKDEwNjcsMCkiPjx1c2UgeGxpbms6aHJlZj0iI2xiLTAiLz48L2c+CjxnIHRyYW5zZm9ybT0idHJhbnNsYXRlKDE3NDYsMCkiPjx1c2UgeGxpbms6aHJlZj0iI25fcmItMCIvPjwvZz4KPGcgdHJhbnNmb3JtPSJ0cmFuc2xhdGUoMTg0MywwKSI+PHVzZSB4bGluazpocmVmPSIjcmItMCIvPjwvZz4KPGcgdHJhbnNmb3JtPSJ0cmFuc2xhdGUoMTk0MCwwKSI+PHVzZSB4bGluazpocmVmPSIjcmVjdC0wIi8+PC9nPgo8ZyB0cmFuc2Zvcm09InRyYW5zbGF0ZSgyMDM3LDApIj48dXNlIHhsaW5rOmhyZWY9IiNyZWN0LTAiLz48L2c+CjxnIHRyYW5zZm9ybT0idHJhbnNsYXRlKDIxMzQsMCkiPjx1c2UgeGxpbms6aHJlZj0iI3JlY3QtMCIvPjwvZz4KPGcgdHJhbnNmb3JtPSJ0cmFuc2xhdGUoMjIzMSwwKSI+PHVzZSB4bGluazpocmVmPSIjbC0wIi8+PC9nPgo8ZyB0cmFuc2Zvcm09InRyYW5zbGF0ZSgyNDI1LDApIj48dXNlIHhsaW5rOmhyZWY9IiNyLTAiLz48L2c+CjxnIHRyYW5zZm9ybT0idHJhbnNsYXRlKDI1MjIsMCkiPjx1c2UgeGxpbms6aHJlZj0iI3JlY3QtMCIvPjwvZz4KPGcgdHJhbnNmb3JtPSJ0cmFuc2xhdGUoMjYxOSwwKSI+PHVzZSB4bGluazpocmVmPSIjcmVjdC0wIi8+PC9nPgo8ZyB0cmFuc2Zvcm09InRyYW5zbGF0ZSgyNzE2LDApIj48dXNlIHhsaW5rOmhyZWY9IiNsYi0wIi8+PC9nPgo8ZyB0cmFuc2Zvcm09InRyYW5zbGF0ZSg3NzYsOTcpIj48dXNlIHhsaW5rOmhyZWY9IiNyZWN0LTAiLz48L2c+CjxnIHRyYW5zZm9ybT0idHJhbnNsYXRlKDg3Myw5NykiPjx1c2UgeGxpbms6aHJlZj0iI2wtMCIvPjwvZz4KPGcgdHJhbnNmb3JtPSJ0cmFuc2xhdGUoMTA2Nyw5NykiPjx1c2UgeGxpbms6aHJlZj0iI3JlY3QtMCIvPjwvZz4KPGcgdHJhbnNmb3JtPSJ0cmFuc2xhdGUoMTE2NCw5NykiPjx1c2UgeGxpbms6aHJlZj0iI25fcmItMCIvPjwvZz4KPGcgdHJhbnNmb3JtPSJ0cmFuc2xhdGUoMTI2MSw5NykiPjx1c2UgeGxpbms6aHJlZj0iI3JiLTAiLz48L2c+CjxnIHRyYW5zZm9ybT0idHJhbnNsYXRlKDEzNTgsOTcpIj48dXNlIHhsaW5rOmhyZWY9IiNsYi0wIi8+PC9nPgo8ZyB0cmFuc2Zvcm09InRyYW5zbGF0ZSgxNDU1LDk3KSI+PHVzZSB4bGluazpocmVmPSIjbl9yYi0wIi8+PC9nPgo8ZyB0cmFuc2Zvcm09InRyYW5zbGF0ZSgxNTUyLDk3KSI+PHVzZSB4bGluazpocmVmPSIjcmItMCIvPjwvZz4KPGcgdHJhbnNmb3JtPSJ0cmFuc2xhdGUoMTY0OSw5NykiPjx1c2UgeGxpbms6aHJlZj0iI3JlY3QtMCIvPjwvZz4KPGcgdHJhbnNmb3JtPSJ0cmFuc2xhdGUoMTc0Niw5NykiPjx1c2UgeGxpbms6aHJlZj0iI3JlY3QtMCIvPjwvZz4KPGcgdHJhbnNmb3JtPSJ0cmFuc2xhdGUoMTg0Myw5NykiPjx1c2UgeGxpbms6aHJlZj0iI2x0LTAiLz48L2c+CjxnIHRyYW5zZm9ybT0idHJhbnNsYXRlKDI1MjIsOTcpIj48dXNlIHhsaW5rOmhyZWY9IiNyZWN0LTAiLz48L2c+CjxnIHRyYW5zZm9ybT0idHJhbnNsYXRlKDI2MTksOTcpIj48dXNlIHhsaW5rOmhyZWY9IiNyZWN0LTAiLz48L2c+CjxnIHRyYW5zZm9ybT0idHJhbnNsYXRlKDI3MTYsOTcpIj48dXNlIHhsaW5rOmhyZWY9IiNsdC0wIi8+PC9nPgo8ZyB0cmFuc2Zvcm09InRyYW5zbGF0ZSg3NzYsMTk0KSI+PHVzZSB4bGluazpocmVmPSIjdC0wIi8+PC9nPgo8ZyB0cmFuc2Zvcm09InRyYW5zbGF0ZSg5NzAsMTk0KSI+PHVzZSB4bGluazpocmVmPSIjcmItMCIvPjwvZz4KPGcgdHJhbnNmb3JtPSJ0cmFuc2xhdGUoMTA2NywxOTQpIj48dXNlIHhsaW5rOmhyZWY9IiNyZWN0LTAiLz48L2c+CjxnIHRyYW5zZm9ybT0idHJhbnNsYXRlKDExNjQsMTk0KSI+PHVzZSB4bGluazpocmVmPSIjcmVjdC0wIi8+PC9nPgo8ZyB0cmFuc2Zvcm09InRyYW5zbGF0ZSgxMjYxLDE5NCkiPjx1c2UgeGxpbms6aHJlZj0iI3JlY3QtMCIvPjwvZz4KPGcgdHJhbnNmb3JtPSJ0cmFuc2xhdGUoMTM1OCwxOTQpIj48dXNlIHhsaW5rOmhyZWY9IiNyZWN0LTAiLz48L2c+CjxnIHRyYW5zZm9ybT0idHJhbnNsYXRlKDE0NTUsMTk0KSI+PHVzZSB4bGluazpocmVmPSIjcmVjdC0wIi8+PC9nPgo8ZyB0cmFuc2Zvcm09InRyYW5zbGF0ZSgxNTUyLDE5NCkiPjx1c2UgeGxpbms6aHJlZj0iI2x0LTAiLz48L2c+CjxnIHRyYW5zZm9ybT0idHJhbnNsYXRlKDE5NDAsMTk0KSI+PHVzZSB4bGluazpocmVmPSIjcmItMCIvPjwvZz4KPGcgdHJhbnNmb3JtPSJ0cmFuc2xhdGUoMjAzNywxOTQpIj48dXNlIHhsaW5rOmhyZWY9IiNsYi0wIi8+PC9nPgo8ZyB0cmFuc2Zvcm09InRyYW5zbGF0ZSgyMjMxLDE5NCkiPjx1c2UgeGxpbms6aHJlZj0iI3JiLTAiLz48L2c+CjxnIHRyYW5zZm9ybT0idHJhbnNsYXRlKDIzMjgsMTk0KSI+PHVzZSB4bGluazpocmVmPSIjbC0wIi8+PC9nPgo8ZyB0cmFuc2Zvcm09InRyYW5zbGF0ZSgyNTIyLDE5NCkiPjx1c2UgeGxpbms6aHJlZj0iI3QtMCIvPjwvZz4KPGcgdHJhbnNmb3JtPSJ0cmFuc2xhdGUoODczLDI5MSkiPjx1c2UgeGxpbms6aHJlZj0iI25fcmItMCIvPjwvZz4KPGcgdHJhbnNmb3JtPSJ0cmFuc2xhdGUoOTcwLDI5MSkiPjx1c2UgeGxpbms6aHJlZj0iI3JlY3QtMCIvPjwvZz4KPGcgdHJhbnNmb3JtPSJ0cmFuc2xhdGUoMTE2NCwyOTEpIj48dXNlIHhsaW5rOmhyZWY9IiNyZWN0LTAiLz48L2c+CjxnIHRyYW5zZm9ybT0idHJhbnNsYXRlKDE0NTUsMjkxKSI+PHVzZSB4bGluazpocmVmPSIjdC0wIi8+PC9nPgo8ZyB0cmFuc2Zvcm09InRyYW5zbGF0ZSgxNjQ5LDI5MSkiPjx1c2UgeGxpbms6aHJlZj0iI3ItMCIvPjwvZz4KPGcgdHJhbnNmb3JtPSJ0cmFuc2xhdGUoMTc0NiwyOTEpIj48dXNlIHhsaW5rOmhyZWY9IiNsYi0wIi8+PC9nPgo8ZyB0cmFuc2Zvcm09InRyYW5zbGF0ZSgxOTQwLDI5MSkiPjx1c2UgeGxpbms6aHJlZj0iI3JlY3QtMCIvPjwvZz4KPGcgdHJhbnNmb3JtPSJ0cmFuc2xhdGUoMjAzNywyOTEpIj48dXNlIHhsaW5rOmhyZWY9IiNyZWN0LTAiLz48L2c+CjxnIHRyYW5zZm9ybT0idHJhbnNsYXRlKDIyMzEsMjkxKSI+PHVzZSB4bGluazpocmVmPSIjcmVjdC0wIi8+PC9nPgo8ZyB0cmFuc2Zvcm09InRyYW5zbGF0ZSgyNDI1LDI5MSkiPjx1c2UgeGxpbms6aHJlZj0iI2VtcHR5LTAiLz48L2c+CjxnIHRyYW5zZm9ybT0idHJhbnNsYXRlKDI2MTksMjkxKSI+PHVzZSB4bGluazpocmVmPSIjZW1wdHktMCIvPjwvZz4KPGcgdHJhbnNmb3JtPSJ0cmFuc2xhdGUoNzc2LDM4OCkiPjx1c2UgeGxpbms6aHJlZj0iI25fcmItMCIvPjwvZz4KPGcgdHJhbnNmb3JtPSJ0cmFuc2xhdGUoODczLDM4OCkiPjx1c2UgeGxpbms6aHJlZj0iI3JiLTAiLz48L2c+CjxnIHRyYW5zZm9ybT0idHJhbnNsYXRlKDk3MCwzODgpIj48dXNlIHhsaW5rOmhyZWY9IiNsdC0wIi8+PC9nPgo8ZyB0cmFuc2Zvcm09InRyYW5zbGF0ZSgxMTY0LDM4OCkiPjx1c2UgeGxpbms6aHJlZj0iI3QtMCIvPjwvZz4KPGcgdHJhbnNmb3JtPSJ0cmFuc2xhdGUoMTc0NiwzODgpIj48dXNlIHhsaW5rOmhyZWY9IiNyZWN0LTAiLz48L2c+CjxnIHRyYW5zZm9ybT0idHJhbnNsYXRlKDE5NDAsMzg4KSI+PHVzZSB4bGluazpocmVmPSIjcmVjdC0wIi8+PC9nPgo8ZyB0cmFuc2Zvcm09InRyYW5zbGF0ZSgyMDM3LDM4OCkiPjx1c2UgeGxpbms6aHJlZj0iI2x0LTAiLz48L2c+CjxnIHRyYW5zZm9ybT0idHJhbnNsYXRlKDIyMzEsMzg4KSI+PHVzZSB4bGluazpocmVmPSIjcnQtMCIvPjwvZz4KPGcgdHJhbnNmb3JtPSJ0cmFuc2xhdGUoMjMyOCwzODgpIj48dXNlIHhsaW5rOmhyZWY9IiNsYi0wIi8+PC9nPgo8ZyB0cmFuc2Zvcm09InRyYW5zbGF0ZSgyNTIyLDM4OCkiPjx1c2UgeGxpbms6aHJlZj0iI2VtcHR5LTAiLz48L2c+CjxnIHRyYW5zZm9ybT0idHJhbnNsYXRlKDc3Niw0ODUpIj48dXNlIHhsaW5rOmhyZWY9IiNyYi0wIi8+PC9nPgo8ZyB0cmFuc2Zvcm09InRyYW5zbGF0ZSg4NzMsNDg1KSI+PHVzZSB4bGluazpocmVmPSIjbHQtMCIvPjwvZz4KPGcgdHJhbnNmb3JtPSJ0cmFuc2xhdGUoMTA2Nyw0ODUpIj48dXNlIHhsaW5rOmhyZWY9IiNlbXB0eS0wIi8+PC9nPgo8ZyB0cmFuc2Zvcm09InRyYW5zbGF0ZSgxMzU4LDQ4NSkiPjx1c2UgeGxpbms6aHJlZj0iI2ItMCIvPjwvZz4KPGcgdHJhbnNmb3JtPSJ0cmFuc2xhdGUoMTU1Miw0ODUpIj48dXNlIHhsaW5rOmhyZWY9IiNiLTAiLz48L2c+CjxnIHRyYW5zZm9ybT0idHJhbnNsYXRlKDE3NDYsNDg1KSI+PHVzZSB4bGluazpocmVmPSIjcmVjdC0wIi8+PC9nPgo8ZyB0cmFuc2Zvcm09InRyYW5zbGF0ZSgxOTQwLDQ4NSkiPjx1c2UgeGxpbms6aHJlZj0iI3JlY3QtMCIvPjwvZz4KPGcgdHJhbnNmb3JtPSJ0cmFuc2xhdGUoMjEzNCw0ODUpIj48dXNlIHhsaW5rOmhyZWY9IiNiLTAiLz48L2c+CjxnIHRyYW5zZm9ybT0idHJhbnNsYXRlKDIzMjgsNDg1KSI+PHVzZSB4bGluazpocmVmPSIjcmVjdC0wIi8+PC9nPgo8ZyB0cmFuc2Zvcm09InRyYW5zbGF0ZSgyNjE5LDQ4NSkiPjx1c2UgeGxpbms6aHJlZj0iI3ItMCIvPjwvZz4KPGcgdHJhbnNmb3JtPSJ0cmFuc2xhdGUoMjcxNiw0ODUpIj48dXNlIHhsaW5rOmhyZWY9IiNsYi0wIi8+PC9nPgo8ZyB0cmFuc2Zvcm09InRyYW5zbGF0ZSg3NzYsNTgyKSI+PHVzZSB4bGluazpocmVmPSIjcmVjdC0wIi8+PC9nPgo8ZyB0cmFuc2Zvcm09InRyYW5zbGF0ZSg5NzAsNTgyKSI+PHVzZSB4bGluazpocmVmPSIjZW1wdHktMCIvPjwvZz4KPGcgdHJhbnNmb3JtPSJ0cmFuc2xhdGUoMTE2NCw1ODIpIj48dXNlIHhsaW5rOmhyZWY9IiNiLTAiLz48L2c+CjxnIHRyYW5zZm9ybT0idHJhbnNsYXRlKDEzNTgsNTgyKSI+PHVzZSB4bGluazpocmVmPSIjdC0wIi8+PC9nPgo8ZyB0cmFuc2Zvcm09InRyYW5zbGF0ZSgxNTUyLDU4MikiPjx1c2UgeGxpbms6aHJlZj0iI3JlY3QtMCIvPjwvZz4KPGcgdHJhbnNmb3JtPSJ0cmFuc2xhdGUoMTc0Niw1ODIpIj48dXNlIHhsaW5rOmhyZWY9IiNyZWN0LTAiLz48L2c+CjxnIHRyYW5zZm9ybT0idHJhbnNsYXRlKDE5NDAsNTgyKSI+PHVzZSB4bGluazpocmVmPSIjdC0wIi8+PC9nPgo8ZyB0cmFuc2Zvcm09InRyYW5zbGF0ZSgyMTM0LDU4MikiPjx1c2UgeGxpbms6aHJlZj0iI3QtMCIvPjwvZz4KPGcgdHJhbnNmb3JtPSJ0cmFuc2xhdGUoMjIzMSw1ODIpIj48dXNlIHhsaW5rOmhyZWY9IiNuX3JiLTAiLz48L2c+CjxnIHRyYW5zZm9ybT0idHJhbnNsYXRlKDIzMjgsNTgyKSI+PHVzZSB4bGluazpocmVmPSIjcmVjdC0wIi8+PC9nPgo8ZyB0cmFuc2Zvcm09InRyYW5zbGF0ZSgyNTIyLDU4MikiPjx1c2UgeGxpbms6aHJlZj0iI2ItMCIvPjwvZz4KPGcgdHJhbnNmb3JtPSJ0cmFuc2xhdGUoMjcxNiw1ODIpIj48dXNlIHhsaW5rOmhyZWY9IiNyZWN0LTAiLz48L2c+CjxnIHRyYW5zZm9ybT0idHJhbnNsYXRlKDc3Niw2NzkpIj48dXNlIHhsaW5rOmhyZWY9IiNyZWN0LTAiLz48L2c+CjxnIHRyYW5zZm9ybT0idHJhbnNsYXRlKDg3Myw2NzkpIj48dXNlIHhsaW5rOmhyZWY9IiNsYi0wIi8+PC9nPgo8ZyB0cmFuc2Zvcm09InRyYW5zbGF0ZSgxMTY0LDY3OSkiPjx1c2UgeGxpbms6aHJlZj0iI3JlY3QtMCIvPjwvZz4KPGcgdHJhbnNmb3JtPSJ0cmFuc2xhdGUoMTI2MSw2NzkpIj48dXNlIHhsaW5rOmhyZWY9IiNsLTAiLz48L2c+CjxnIHRyYW5zZm9ybT0idHJhbnNsYXRlKDE1NTIsNjc5KSI+PHVzZSB4bGluazpocmVmPSIjdC0wIi8+PC9nPgo8ZyB0cmFuc2Zvcm09InRyYW5zbGF0ZSgxNzQ2LDY3OSkiPjx1c2UgeGxpbms6aHJlZj0iI3QtMCIvPjwvZz4KPGcgdHJhbnNmb3JtPSJ0cmFuc2xhdGUoMjAzNyw2NzkpIj48dXNlIHhsaW5rOmhyZWY9IiNlbXB0eS0wIi8+PC9nPgo8ZyB0cmFuc2Zvcm09InRyYW5zbGF0ZSgyMjMxLDY3OSkiPjx1c2UgeGxpbms6aHJlZj0iI3ItMCIvPjwvZz4KPGcgdHJhbnNmb3JtPSJ0cmFuc2xhdGUoMjMyOCw2NzkpIj48dXNlIHhsaW5rOmhyZWY9IiNyZWN0LTAiLz48L2c+CjxnIHRyYW5zZm9ybT0idHJhbnNsYXRlKDI1MjIsNjc5KSI+PHVzZSB4bGluazpocmVmPSIjdC0wIi8+PC9nPgo8ZyB0cmFuc2Zvcm09InRyYW5zbGF0ZSgyNzE2LDY3OSkiPjx1c2UgeGxpbms6aHJlZj0iI3QtMCIvPjwvZz4KPGcgdHJhbnNmb3JtPSJ0cmFuc2xhdGUoOTcsNzc2KSI+PHVzZSB4bGluazpocmVmPSIjbl9yYi0wIi8+PC9nPgo8ZyB0cmFuc2Zvcm09InRyYW5zbGF0ZSgxOTQsNzc2KSI+PHVzZSB4bGluazpocmVmPSIjcmItMCIvPjwvZz4KPGcgdHJhbnNmb3JtPSJ0cmFuc2xhdGUoMjkxLDc3NikiPjx1c2UgeGxpbms6aHJlZj0iI3JlY3QtMCIvPjwvZz4KPGcgdHJhbnNmb3JtPSJ0cmFuc2xhdGUoMzg4LDc3NikiPjx1c2UgeGxpbms6aHJlZj0iI2xiLTAiLz48L2c+CjxnIHRyYW5zZm9ybT0idHJhbnNsYXRlKDU4Miw3NzYpIj48dXNlIHhsaW5rOmhyZWY9IiNlbXB0eS0wIi8+PC9nPgo8ZyB0cmFuc2Zvcm09InRyYW5zbGF0ZSg3NzYsNzc2KSI+PHVzZSB4bGluazpocmVmPSIjcmVjdC0wIi8+PC9nPgo8ZyB0cmFuc2Zvcm09InRyYW5zbGF0ZSg4NzMsNzc2KSI+PHVzZSB4bGluazpocmVmPSIjcmVjdC0wIi8+PC9nPgo8ZyB0cmFuc2Zvcm09InRyYW5zbGF0ZSg5NzAsNzc2KSI+PHVzZSB4bGluazpocmVmPSIjbGItMCIvPjwvZz4KPGcgdHJhbnNmb3JtPSJ0cmFuc2xhdGUoMTE2NCw3NzYpIj48dXNlIHhsaW5rOmhyZWY9IiN0LTAiLz48L2c+CjxnIHRyYW5zZm9ybT0idHJhbnNsYXRlKDEyNjEsNzc2KSI+PHVzZSB4bGluazpocmVmPSIjbl9yYi0wIi8+PC9nPgo8ZyB0cmFuc2Zvcm09InRyYW5zbGF0ZSgxMzU4LDc3NikiPjx1c2UgeGxpbms6aHJlZj0iI3JiLTAiLz48L2c+CjxnIHRyYW5zZm9ybT0idHJhbnNsYXRlKDE0NTUsNzc2KSI+PHVzZSB4bGluazpocmVmPSIjbGItMCIvPjwvZz4KPGcgdHJhbnNmb3JtPSJ0cmFuc2xhdGUoMTY0OSw3NzYpIj48dXNlIHhsaW5rOmhyZWY9IiNlbXB0eS0wIi8+PC9nPgo8ZyB0cmFuc2Zvcm09InRyYW5zbGF0ZSgxOTQwLDc3NikiPjx1c2UgeGxpbms6aHJlZj0iI2VtcHR5LTAiLz48L2c+CjxnIHRyYW5zZm9ybT0idHJhbnNsYXRlKDIzMjgsNzc2KSI+PHVzZSB4bGluazpocmVmPSIjdC0wIi8+PC9nPgo8ZyB0cmFuc2Zvcm09InRyYW5zbGF0ZSgyODEzLDc3NikiPjx1c2UgeGxpbms6aHJlZj0iI3ItMCIvPjwvZz4KPGcgdHJhbnNmb3JtPSJ0cmFuc2xhdGUoMjkxMCw3NzYpIj48dXNlIHhsaW5rOmhyZWY9IiNyZWN0LTAiLz48L2c+CjxnIHRyYW5zZm9ybT0idHJhbnNsYXRlKDMwMDcsNzc2KSI+PHVzZSB4bGluazpocmVmPSIjbC0wIi8+PC9nPgo8ZyB0cmFuc2Zvcm09InRyYW5zbGF0ZSgzMjAxLDc3NikiPjx1c2UgeGxpbms6aHJlZj0iI25fcmItMCIvPjwvZz4KPGcgdHJhbnNmb3JtPSJ0cmFuc2xhdGUoMzI5OCw3NzYpIj48dXNlIHhsaW5rOmhyZWY9IiNyYi0wIi8+PC9nPgo8ZyB0cmFuc2Zvcm09InRyYW5zbGF0ZSgzMzk1LDc3NikiPjx1c2UgeGxpbms6aHJlZj0iI3JlY3QtMCIvPjwvZz4KPGcgdHJhbnNmb3JtPSJ0cmFuc2xhdGUoMzQ5Miw3NzYpIj48dXNlIHhsaW5rOmhyZWY9IiNsLTAiLz48L2c+CjxnIHRyYW5zZm9ybT0idHJhbnNsYXRlKDAsODczKSI+PHVzZSB4bGluazpocmVmPSIjci0wIi8+PC9nPgo8ZyB0cmFuc2Zvcm09InRyYW5zbGF0ZSg5Nyw4NzMpIj48dXNlIHhsaW5rOmhyZWY9IiNyZWN0LTAiLz48L2c+CjxnIHRyYW5zZm9ybT0idHJhbnNsYXRlKDE5NCw4NzMpIj48dXNlIHhsaW5rOmhyZWY9IiNsdC0wIi8+PC9nPgo8ZyB0cmFuc2Zvcm09InRyYW5zbGF0ZSgzODgsODczKSI+PHVzZSB4bGluazpocmVmPSIjcmVjdC0wIi8+PC9nPgo8ZyB0cmFuc2Zvcm09InRyYW5zbGF0ZSg0ODUsODczKSI+PHVzZSB4bGluazpocmVmPSIjbGItMCIvPjwvZz4KPGcgdHJhbnNmb3JtPSJ0cmFuc2xhdGUoNzc2LDg3MykiPjx1c2UgeGxpbms6aHJlZj0iI3J0LTAiLz48L2c+CjxnIHRyYW5zZm9ybT0idHJhbnNsYXRlKDg3Myw4NzMpIj48dXNlIHhsaW5rOmhyZWY9IiNyZWN0LTAiLz48L2c+CjxnIHRyYW5zZm9ybT0idHJhbnNsYXRlKDk3MCw4NzMpIj48dXNlIHhsaW5rOmhyZWY9IiNyZWN0LTAiLz48L2c+CjxnIHRyYW5zZm9ybT0idHJhbnNsYXRlKDEwNjcsODczKSI+PHVzZSB4bGluazpocmVmPSIjbC0wIi8+PC9nPgo8ZyB0cmFuc2Zvcm09InRyYW5zbGF0ZSgxMTY0LDg3MykiPjx1c2UgeGxpbms6aHJlZj0iI25fcmItMCIvPjwvZz4KPGcgdHJhbnNmb3JtPSJ0cmFuc2xhdGUoMTI2MSw4NzMpIj48dXNlIHhsaW5rOmhyZWY9IiNyYi0wIi8+PC9nPgo8ZyB0cmFuc2Zvcm09InRyYW5zbGF0ZSgxMzU4LDg3MykiPjx1c2UgeGxpbms6aHJlZj0iI3JlY3QtMCIvPjwvZz4KPGcgdHJhbnNmb3JtPSJ0cmFuc2xhdGUoMTQ1NSw4NzMpIj48dXNlIHhsaW5rOmhyZWY9IiNyZWN0LTAiLz48L2c+CjxnIHRyYW5zZm9ybT0idHJhbnNsYXRlKDE1NTIsODczKSI+PHVzZSB4bGluazpocmVmPSIjbC0wIi8+PC9nPgo8ZyB0cmFuc2Zvcm09InRyYW5zbGF0ZSgxNzQ2LDg3MykiPjx1c2UgeGxpbms6aHJlZj0iI3ItMCIvPjwvZz4KPGcgdHJhbnNmb3JtPSJ0cmFuc2xhdGUoMTg0Myw4NzMpIj48dXNlIHhsaW5rOmhyZWY9IiNsLTAiLz48L2c+CjxnIHRyYW5zZm9ybT0idHJhbnNsYXRlKDIxMzQsODczKSI+PHVzZSB4bGluazpocmVmPSIjci0wIi8+PC9nPgo8ZyB0cmFuc2Zvcm09InRyYW5zbGF0ZSgyMjMxLDg3MykiPjx1c2UgeGxpbms6aHJlZj0iI2xiLTAiLz48L2c+CjxnIHRyYW5zZm9ybT0idHJhbnNsYXRlKDI0MjUsODczKSI+PHVzZSB4bGluazpocmVmPSIjcmItMCIvPjwvZz4KPGcgdHJhbnNmb3JtPSJ0cmFuc2xhdGUoMjUyMiw4NzMpIj48dXNlIHhsaW5rOmhyZWY9IiNyZWN0LTAiLz48L2c+CjxnIHRyYW5zZm9ybT0idHJhbnNsYXRlKDI2MTksODczKSI+PHVzZSB4bGluazpocmVmPSIjcmVjdC0wIi8+PC9nPgo8ZyB0cmFuc2Zvcm09InRyYW5zbGF0ZSgyNzE2LDg3MykiPjx1c2UgeGxpbms6aHJlZj0iI2wtMCIvPjwvZz4KPGcgdHJhbnNmb3JtPSJ0cmFuc2xhdGUoMjkxMCw4NzMpIj48dXNlIHhsaW5rOmhyZWY9IiNyZWN0LTAiLz48L2c+CjxnIHRyYW5zZm9ybT0idHJhbnNsYXRlKDMxMDQsODczKSI+PHVzZSB4bGluazpocmVmPSIjbl9yYi0wIi8+PC9nPgo8ZyB0cmFuc2Zvcm09InRyYW5zbGF0ZSgzMjAxLDg3MykiPjx1c2UgeGxpbms6aHJlZj0iI3JiLTAiLz48L2c+CjxnIHRyYW5zZm9ybT0idHJhbnNsYXRlKDMyOTgsODczKSI+PHVzZSB4bGluazpocmVmPSIjcmVjdC0wIi8+PC9nPgo8ZyB0cmFuc2Zvcm09InRyYW5zbGF0ZSgzMzk1LDg3MykiPjx1c2UgeGxpbms6aHJlZj0iI2x0LTAiLz48L2c+CjxnIHRyYW5zZm9ybT0idHJhbnNsYXRlKDk3LDk3MCkiPjx1c2UgeGxpbms6aHJlZj0iI3JlY3QtMCIvPjwvZz4KPGcgdHJhbnNmb3JtPSJ0cmFuc2xhdGUoMjkxLDk3MCkiPjx1c2UgeGxpbms6aHJlZj0iI3ItMCIvPjwvZz4KPGcgdHJhbnNmb3JtPSJ0cmFuc2xhdGUoMzg4LDk3MCkiPjx1c2UgeGxpbms6aHJlZj0iI3JlY3QtMCIvPjwvZz4KPGcgdHJhbnNmb3JtPSJ0cmFuc2xhdGUoNDg1LDk3MCkiPjx1c2UgeGxpbms6aHJlZj0iI3JlY3QtMCIvPjwvZz4KPGcgdHJhbnNmb3JtPSJ0cmFuc2xhdGUoNTgyLDk3MCkiPjx1c2UgeGxpbms6aHJlZj0iI3JlY3QtMCIvPjwvZz4KPGcgdHJhbnNmb3JtPSJ0cmFuc2xhdGUoNjc5LDk3MCkiPjx1c2UgeGxpbms6aHJlZj0iI2wtMCIvPjwvZz4KPGcgdHJhbnNmb3JtPSJ0cmFuc2xhdGUoOTcwLDk3MCkiPjx1c2UgeGxpbms6aHJlZj0iI3QtMCIvPjwvZz4KPGcgdHJhbnNmb3JtPSJ0cmFuc2xhdGUoMTE2NCw5NzApIj48dXNlIHhsaW5rOmhyZWY9IiNyLTAiLz48L2c+CjxnIHRyYW5zZm9ybT0idHJhbnNsYXRlKDEyNjEsOTcwKSI+PHVzZSB4bGluazpocmVmPSIjcmVjdC0wIi8+PC9nPgo8ZyB0cmFuc2Zvcm09InRyYW5zbGF0ZSgxMzU4LDk3MCkiPjx1c2UgeGxpbms6aHJlZj0iI2x0LTAiLz48L2c+CjxnIHRyYW5zZm9ybT0idHJhbnNsYXRlKDE1NTIsOTcwKSI+PHVzZSB4bGluazpocmVmPSIjbl9yYi0wIi8+PC9nPgo8ZyB0cmFuc2Zvcm09InRyYW5zbGF0ZSgxNjQ5LDk3MCkiPjx1c2UgeGxpbms6aHJlZj0iI2ItMCIvPjwvZz4KPGcgdHJhbnNmb3JtPSJ0cmFuc2xhdGUoMTg0Myw5NzApIj48dXNlIHhsaW5rOmhyZWY9IiNuX3JiLTAiLz48L2c+CjxnIHRyYW5zZm9ybT0idHJhbnNsYXRlKDE5NDAsOTcwKSI+PHVzZSB4bGluazpocmVmPSIjYi0wIi8+PC9nPgo8ZyB0cmFuc2Zvcm09InRyYW5zbGF0ZSgyMjMxLDk3MCkiPjx1c2UgeGxpbms6aHJlZj0iI3QtMCIvPjwvZz4KPGcgdHJhbnNmb3JtPSJ0cmFuc2xhdGUoMjQyNSw5NzApIj48dXNlIHhsaW5rOmhyZWY9IiNydC0wIi8+PC9nPgo8ZyB0cmFuc2Zvcm09InRyYW5zbGF0ZSgyNTIyLDk3MCkiPjx1c2UgeGxpbms6aHJlZj0iI3JlY3QtMCIvPjwvZz4KPGcgdHJhbnNmb3JtPSJ0cmFuc2xhdGUoMjkxMCw5NzApIj48dXNlIHhsaW5rOmhyZWY9IiNyZWN0LTAiLz48L2c+CjxnIHRyYW5zZm9ybT0idHJhbnNsYXRlKDMxMDQsOTcwKSI+PHVzZSB4bGluazpocmVmPSIjci0wIi8+PC9nPgo8ZyB0cmFuc2Zvcm09InRyYW5zbGF0ZSgzMjAxLDk3MCkiPjx1c2UgeGxpbms6aHJlZj0iI3JlY3QtMCIvPjwvZz4KPGcgdHJhbnNmb3JtPSJ0cmFuc2xhdGUoMzQ5Miw5NzApIj48dXNlIHhsaW5rOmhyZWY9IiNlbXB0eS0wIi8+PC9nPgo8ZyB0cmFuc2Zvcm09InRyYW5zbGF0ZSgwLDEwNjcpIj48dXNlIHhsaW5rOmhyZWY9IiNyLTAiLz48L2c+CjxnIHRyYW5zZm9ybT0idHJhbnNsYXRlKDk3LDEwNjcpIj48dXNlIHhsaW5rOmhyZWY9IiNyZWN0LTAiLz48L2c+CjxnIHRyYW5zZm9ybT0idHJhbnNsYXRlKDE5NCwxMDY3KSI+PHVzZSB4bGluazpocmVmPSIjbC0wIi8+PC9nPgo8ZyB0cmFuc2Zvcm09InRyYW5zbGF0ZSgzODgsMTA2NykiPjx1c2UgeGxpbms6aHJlZj0iI3JlY3QtMCIvPjwvZz4KPGcgdHJhbnNmb3JtPSJ0cmFuc2xhdGUoMTA2NywxMDY3KSI+PHVzZSB4bGluazpocmVmPSIjZW1wdHktMCIvPjwvZz4KPGcgdHJhbnNmb3JtPSJ0cmFuc2xhdGUoMTI2MSwxMDY3KSI+PHVzZSB4bGluazpocmVmPSIjdC0wIi8+PC9nPgo8ZyB0cmFuc2Zvcm09InRyYW5zbGF0ZSgxNTUyLDEwNjcpIj48dXNlIHhsaW5rOmhyZWY9IiNyLTAiLz48L2c+CjxnIHRyYW5zZm9ybT0idHJhbnNsYXRlKDE2NDksMTA2NykiPjx1c2UgeGxpbms6aHJlZj0iI2x0LTAiLz48L2c+CjxnIHRyYW5zZm9ybT0idHJhbnNsYXRlKDE3NDYsMTA2NykiPjx1c2UgeGxpbms6aHJlZj0iI25fcmItMCIvPjwvZz4KPGcgdHJhbnNmb3JtPSJ0cmFuc2xhdGUoMTg0MywxMDY3KSI+PHVzZSB4bGluazpocmVmPSIjcmItMCIvPjwvZz4KPGcgdHJhbnNmb3JtPSJ0cmFuc2xhdGUoMTk0MCwxMDY3KSI+PHVzZSB4bGluazpocmVmPSIjcmVjdC0wIi8+PC9nPgo8ZyB0cmFuc2Zvcm09InRyYW5zbGF0ZSgyNTIyLDEwNjcpIj48dXNlIHhsaW5rOmhyZWY9IiNyZWN0LTAiLz48L2c+CjxnIHRyYW5zZm9ybT0idHJhbnNsYXRlKDI3MTYsMTA2NykiPjx1c2UgeGxpbms6aHJlZj0iI2ItMCIvPjwvZz4KPGcgdHJhbnNmb3JtPSJ0cmFuc2xhdGUoMjgxMywxMDY3KSI+PHVzZSB4bGluazpocmVmPSIjbl9yYi0wIi8+PC9nPgo8ZyB0cmFuc2Zvcm09InRyYW5zbGF0ZSgyOTEwLDEwNjcpIj48dXNlIHhsaW5rOmhyZWY9IiNyZWN0LTAiLz48L2c+CjxnIHRyYW5zZm9ybT0idHJhbnNsYXRlKDMyMDEsMTA2NykiPjx1c2UgeGxpbms6aHJlZj0iI3QtMCIvPjwvZz4KPGcgdHJhbnNmb3JtPSJ0cmFuc2xhdGUoMzg4LDExNjQpIj48dXNlIHhsaW5rOmhyZWY9IiN0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g3MywxMTY0KSI+PHVzZSB4bGluazpocmVmPSIjbGItMCIvPjwvZz4KPGcgdHJhbnNmb3JtPSJ0cmFuc2xhdGUoMTE2NCwxMTY0KSI+PHVzZSB4bGluazpocmVmPSIjZW1wdHktMCIvPjwvZz4KPGcgdHJhbnNmb3JtPSJ0cmFuc2xhdGUoMTM1OCwxMTY0KSI+PHVzZSB4bGluazpocmVmPSIjci0wIi8+PC9nPgo8ZyB0cmFuc2Zvcm09InRyYW5zbGF0ZSgxNDU1LDExNjQpIj48dXNlIHhsaW5rOmhyZWY9IiNsLTAiLz48L2c+CjxnIHRyYW5zZm9ybT0idHJhbnNsYXRlKDE3NDYsMTE2NCkiPjx1c2UgeGxpbms6aHJlZj0iI3JiLTAiLz48L2c+CjxnIHRyYW5zZm9ybT0idHJhbnNsYXRlKDE4NDMsMTE2NCkiPjx1c2UgeGxpbms6aHJlZj0iI3JlY3QtMCIvPjwvZz4KPGcgdHJhbnNmb3JtPSJ0cmFuc2xhdGUoMTk0MCwxMTY0KSI+PHVzZSB4bGluazpocmVmPSIjcmVjdC0wIi8+PC9nPgo8ZyB0cmFuc2Zvcm09InRyYW5zbGF0ZSgyMDM3LDExNjQpIj48dXNlIHhsaW5rOmhyZWY9IiNyZWN0LTAiLz48L2c+CjxnIHRyYW5zZm9ybT0idHJhbnNsYXRlKDIxMzQsMTE2NCkiPjx1c2UgeGxpbms6aHJlZj0iI2wtMCIvPjwvZz4KPGcgdHJhbnNmb3JtPSJ0cmFuc2xhdGUoMjMyOCwxMTY0KSI+PHVzZSB4bGluazpocmVmPSIjci0wIi8+PC9nPgo8ZyB0cmFuc2Zvcm09InRyYW5zbGF0ZSgyNDI1LDExNjQpIj48dXNlIHhsaW5rOmhyZWY9IiNyZWN0LTAiLz48L2c+CjxnIHRyYW5zZm9ybT0idHJhbnNsYXRlKDI1MjIsMTE2NCkiPjx1c2UgeGxpbms6aHJlZj0iI2x0LTAiLz48L2c+CjxnIHRyYW5zZm9ybT0idHJhbnNsYXRlKDI3MTYsMTE2NCkiPjx1c2UgeGxpbms6aHJlZj0iI3J0LTAiLz48L2c+CjxnIHRyYW5zZm9ybT0idHJhbnNsYXRlKDI4MTMsMTE2NCkiPjx1c2UgeGxpbms6aHJlZj0iI3JlY3QtMCIvPjwvZz4KPGcgdHJhbnNmb3JtPSJ0cmFuc2xhdGUoMjkxMCwxMTY0KSI+PHVzZSB4bGluazpocmVmPSIjcmVjdC0wIi8+PC9nPgo8ZyB0cmFuc2Zvcm09InRyYW5zbGF0ZSgzMDA3LDExNjQpIj48dXNlIHhsaW5rOmhyZWY9IiNyZWN0LTAiLz48L2c+CjxnIHRyYW5zZm9ybT0idHJhbnNsYXRlKDMxMDQsMTE2NCkiPjx1c2UgeGxpbms6aHJlZj0iI2wtMCIvPjwvZz4KPGcgdHJhbnNmb3JtPSJ0cmFuc2xhdGUoMzIwMSwxMTY0KSI+PHVzZSB4bGluazpocmVmPSIjbl9yYi0wIi8+PC9nPgo8ZyB0cmFuc2Zvcm09InRyYW5zbGF0ZSgzMjk4LDExNjQpIj48dXNlIHhsaW5rOmhyZWY9IiNiLTAiLz48L2c+CjxnIHRyYW5zZm9ybT0idHJhbnNsYXRlKDM0OTIsMTE2NCkiPjx1c2UgeGxpbms6aHJlZj0iI2VtcHR5LTAiLz48L2c+CjxnIHRyYW5zZm9ybT0idHJhbnNsYXRlKDc3NiwxMjYxKSI+PHVzZSB4bGluazpocmVmPSIjcnQtMCIvPjwvZz4KPGcgdHJhbnNmb3JtPSJ0cmFuc2xhdGUoODczLDEyNjEpIj48dXNlIHhsaW5rOmhyZWY9IiNsdC0wIi8+PC9nPgo8ZyB0cmFuc2Zvcm09InRyYW5zbGF0ZSgxNDU1LDEyNjEpIj48dXNlIHhsaW5rOmhyZWY9IiNuX3JiLTAiLz48L2c+CjxnIHRyYW5zZm9ybT0idHJhbnNsYXRlKDE1NTIsMTI2MSkiPjx1c2UgeGxpbms6aHJlZj0iI2ItMCIvPjwvZz4KPGcgdHJhbnNmb3JtPSJ0cmFuc2xhdGUoMTY0OSwxMjYxKSI+PHVzZSB4bGluazpocmVmPSIjbl9yYi0wIi8+PC9nPgo8ZyB0cmFuc2Zvcm09InRyYW5zbGF0ZSgxNzQ2LDEyNjEpIj48dXNlIHhsaW5rOmhyZWY9IiNyZWN0LTAiLz48L2c+CjxnIHRyYW5zZm9ybT0idHJhbnNsYXRlKDE5NDAsMTI2MSkiPjx1c2UgeGxpbms6aHJlZj0iI3QtMCIvPjwvZz4KPGcgdHJhbnNmb3JtPSJ0cmFuc2xhdGUoMjIzMSwxMjYxKSI+PHVzZSB4bGluazpocmVmPSIjZW1wdHktMCIvPjwvZz4KPGcgdHJhbnNmb3JtPSJ0cmFuc2xhdGUoMjgxMywxMjYxKSI+PHVzZSB4bGluazpocmVmPSIjcmVjdC0wIi8+PC9nPgo8ZyB0cmFuc2Zvcm09InRyYW5zbGF0ZSgzMDA3LDEyNjEpIj48dXNlIHhsaW5rOmhyZWY9IiNyZWN0LTAiLz48L2c+CjxnIHRyYW5zZm9ybT0idHJhbnNsYXRlKDMyMDEsMTI2MSkiPjx1c2UgeGxpbms6aHJlZj0iI3JiLTAiLz48L2c+CjxnIHRyYW5zZm9ybT0idHJhbnNsYXRlKDMyOTgsMTI2MSkiPjx1c2UgeGxpbms6aHJlZj0iI2x0LTAiLz48L2c+CjxnIHRyYW5zZm9ybT0idHJhbnNsYXRlKDI5MSwxMzU4KSI+PHVzZSB4bGluazpocmVmPSIjcmItMCIvPjwvZz4KPGcgdHJhbnNmb3JtPSJ0cmFuc2xhdGUoMzg4LDEzNTgpIj48dXNlIHhsaW5rOmhyZWY9IiNsLTAiLz48L2c+CjxnIHRyYW5zZm9ybT0idHJhbnNsYXRlKDU4MiwxMzU4KSI+PHVzZSB4bGluazpocmVmPSIjci0wIi8+PC9nPgo8ZyB0cmFuc2Zvcm09InRyYW5zbGF0ZSg2NzksMTM1OCkiPjx1c2UgeGxpbms6aHJlZj0iI2wtMCIvPjwvZz4KPGcgdHJhbnNmb3JtPSJ0cmFuc2xhdGUoOTcwLDEzNTgpIj48dXNlIHhsaW5rOmhyZWY9IiNyLTAiLz48L2c+CjxnIHRyYW5zZm9ybT0idHJhbnNsYXRlKDEwNjcsMTM1OCkiPjx1c2UgeGxpbms6aHJlZj0iI2wtMCIvPjwvZz4KPGcgdHJhbnNmb3JtPSJ0cmFuc2xhdGUoMTI2MSwxMzU4KSI+PHVzZSB4bGluazpocmVmPSIjbl9yYi0wIi8+PC9nPgo8ZyB0cmFuc2Zvcm09InRyYW5zbGF0ZSgxMzU4LDEzNTgpIj48dXNlIHhsaW5rOmhyZWY9IiNyYi0wIi8+PC9nPgo8ZyB0cmFuc2Zvcm09InRyYW5zbGF0ZSgxNDU1LDEzNTgpIj48dXNlIHhsaW5rOmhyZWY9IiNyZWN0LTAiLz48L2c+CjxnIHRyYW5zZm9ybT0idHJhbnNsYXRlKDE1NTIsMTM1OCkiPjx1c2UgeGxpbms6aHJlZj0iI3JlY3QtMCIvPjwvZz4KPGcgdHJhbnNmb3JtPSJ0cmFuc2xhdGUoMTY0OSwxMzU4KSI+PHVzZSB4bGluazpocmVmPSIjcmVjdC0wIi8+PC9nPgo8ZyB0cmFuc2Zvcm09InRyYW5zbGF0ZSgxNzQ2LDEzNTgpIj48dXNlIHhsaW5rOmhyZWY9IiNyZWN0LTAiLz48L2c+CjxnIHRyYW5zZm9ybT0idHJhbnNsYXRlKDE4NDMsMTM1OCkiPjx1c2UgeGxpbms6aHJlZj0iI2xiLTAiLz48L2c+CjxnIHRyYW5zZm9ybT0idHJhbnNsYXRlKDIwMzcsMTM1OCkiPjx1c2UgeGxpbms6aHJlZj0iI3ItMCIvPjwvZz4KPGcgdHJhbnNmb3JtPSJ0cmFuc2xhdGUoMjEzNCwxMzU4KSI+PHVzZSB4bGluazpocmVmPSIjbGItMCIvPjwvZz4KPGcgdHJhbnNmb3JtPSJ0cmFuc2xhdGUoMjUyMiwxMzU4KSI+PHVzZSB4bGluazpocmVmPSIjcmItMCIvPjwvZz4KPGcgdHJhbnNmb3JtPSJ0cmFuc2xhdGUoMjYxOSwxMzU4KSI+PHVzZSB4bGluazpocmVmPSIjbGItMCIvPjwvZz4KPGcgdHJhbnNmb3JtPSJ0cmFuc2xhdGUoMjcxNiwxMzU4KSI+PHVzZSB4bGluazpocmVmPSIjbl9yYi0wIi8+PC9nPgo8ZyB0cmFuc2Zvcm09InRyYW5zbGF0ZSgyODEzLDEzNTgpIj48dXNlIHhsaW5rOmhyZWY9IiNyZWN0LTAiLz48L2c+CjxnIHRyYW5zZm9ybT0idHJhbnNsYXRlKDI5MTAsMTM1OCkiPjx1c2UgeGxpbms6aHJlZj0iI3JlY3QtMCIvPjwvZz4KPGcgdHJhbnNmb3JtPSJ0cmFuc2xhdGUoMzAwNywxMzU4KSI+PHVzZSB4bGluazpocmVmPSIjbHQtMCIvPjwvZz4KPGcgdHJhbnNmb3JtPSJ0cmFuc2xhdGUoMzIwMSwxMzU4KSI+PHVzZSB4bGluazpocmVmPSIjdC0wIi8+PC9nPgo8ZyB0cmFuc2Zvcm09InRyYW5zbGF0ZSgzMzk1LDEzNTgpIj48dXNlIHhsaW5rOmhyZWY9IiNyYi0wIi8+PC9nPgo8ZyB0cmFuc2Zvcm09InRyYW5zbGF0ZSgzNDkyLDEzNTgpIj48dXNlIHhsaW5rOmhyZWY9IiNsLTAiLz48L2c+CjxnIHRyYW5zZm9ybT0idHJhbnNsYXRlKDAsMTQ1NSkiPjx1c2UgeGxpbms6aHJlZj0iI2ItMCIvPjwvZz4KPGcgdHJhbnNmb3JtPSJ0cmFuc2xhdGUoMTk0LDE0NTUpIj48dXNlIHhsaW5rOmhyZWY9IiNuX3JiLTAiLz48L2c+CjxnIHRyYW5zZm9ybT0idHJhbnNsYXRlKDI5MSwxNDU1KSI+PHVzZSB4bGluazpocmVmPSIjcmVjdC0wIi8+PC9nPgo8ZyB0cmFuc2Zvcm09InRyYW5zbGF0ZSgxMTY0LDE0NTUpIj48dXNlIHhsaW5rOmhyZWY9IiNuX3JiLTAiLz48L2c+CjxnIHRyYW5zZm9ybT0idHJhbnNsYXRlKDEyNjEsMTQ1NSkiPjx1c2UgeGxpbms6aHJlZj0iI3JiLTAiLz48L2c+CjxnIHRyYW5zZm9ybT0idHJhbnNsYXRlKDEzNTgsMTQ1NSkiPjx1c2UgeGxpbms6aHJlZj0iI2x0LTAiLz48L2c+CjxnIHRyYW5zZm9ybT0idHJhbnNsYXRlKDE1NTIsMTQ1NSkiPjx1c2UgeGxpbms6aHJlZj0iI3QtMCIvPjwvZz4KPGcgdHJhbnNmb3JtPSJ0cmFuc2xhdGUoMTc0NiwxNDU1KSI+PHVzZSB4bGluazpocmVmPSIjcmVjdC0wIi8+PC9nPgo8ZyB0cmFuc2Zvcm09InRyYW5zbGF0ZSgxODQzLDE0NTUpIj48dXNlIHhsaW5rOmhyZWY9IiNyZWN0LTAiLz48L2c+CjxnIHRyYW5zZm9ybT0idHJhbnNsYXRlKDE5NDAsMTQ1NSkiPjx1c2UgeGxpbms6aHJlZj0iI2xiLTAiLz48L2c+CjxnIHRyYW5zZm9ybT0idHJhbnNsYXRlKDIwMzcsMTQ1NSkiPjx1c2UgeGxpbms6aHJlZj0iI25fcmItMCIvPjwvZz4KPGcgdHJhbnNmb3JtPSJ0cmFuc2xhdGUoMjEzNCwxNDU1KSI+PHVzZSB4bGluazpocmVmPSIjcmVjdC0wIi8+PC9nPgo8ZyB0cmFuc2Zvcm09InRyYW5zbGF0ZSgyNDI1LDE0NTUpIj48dXNlIHhsaW5rOmhyZWY9IiNuX3JiLTAiLz48L2c+CjxnIHRyYW5zZm9ybT0idHJhbnNsYXRlKDI1MjIsMTQ1NSkiPjx1c2UgeGxpbms6aHJlZj0iI3JlY3QtMCIvPjwvZz4KPGcgdHJhbnNmb3JtPSJ0cmFuc2xhdGUoMjYxOSwxNDU1KSI+PHVzZSB4bGluazpocmVmPSIjcmVjdC0wIi8+PC9nPgo8ZyB0cmFuc2Zvcm09InRyYW5zbGF0ZSgyNzE2LDE0NTUpIj48dXNlIHhsaW5rOmhyZWY9IiNyZWN0LTAiLz48L2c+CjxnIHRyYW5zZm9ybT0idHJhbnNsYXRlKDI4MTMsMTQ1NSkiPjx1c2UgeGxpbms6aHJlZj0iI3JlY3QtMCIvPjwvZz4KPGcgdHJhbnNmb3JtPSJ0cmFuc2xhdGUoMjkxMCwxNDU1KSI+PHVzZSB4bGluazpocmVmPSIjcmVjdC0wIi8+PC9nPgo8ZyB0cmFuc2Zvcm09InRyYW5zbGF0ZSgzMzk1LDE0NTUpIj48dXNlIHhsaW5rOmhyZWY9IiN0LTAiLz48L2c+CjxnIHRyYW5zZm9ybT0idHJhbnNsYXRlKDAsMTU1MikiPjx1c2UgeGxpbms6aHJlZj0iI3J0LTAiLz48L2c+CjxnIHRyYW5zZm9ybT0idHJhbnNsYXRlKDk3LDE1NTIpIj48dXNlIHhsaW5rOmhyZWY9IiNyZWN0LTAiLz48L2c+CjxnIHRyYW5zZm9ybT0idHJhbnNsYXRlKDE5NCwxNTUyKSI+PHVzZSB4bGluazpocmVmPSIjcmVjdC0wIi8+PC9nPgo8ZyB0cmFuc2Zvcm09InRyYW5zbGF0ZSgyOTEsMTU1MikiPjx1c2UgeGxpbms6aHJlZj0iI3JlY3QtMCIvPjwvZz4KPGcgdHJhbnNmb3JtPSJ0cmFuc2xhdGUoMzg4LDE1NTIpIj48dXNlIHhsaW5rOmhyZWY9IiNsYi0wIi8+PC9nPgo8ZyB0cmFuc2Zvcm09InRyYW5zbGF0ZSg1ODIsMTU1MikiPjx1c2UgeGxpbms6aHJlZj0iI2VtcHR5LTAiLz48L2c+CjxnIHRyYW5zZm9ybT0idHJhbnNsYXRlKDc3NiwxNTUyKSI+PHVzZSB4bGluazpocmVmPSIjZW1wdHktMCIvPjwvZz4KPGcgdHJhbnNmb3JtPSJ0cmFuc2xhdGUoOTcwLDE1NTIpIj48dXNlIHhsaW5rOmhyZWY9IiNyLTAiLz48L2c+CjxnIHRyYW5zZm9ybT0idHJhbnNsYXRlKDEwNjcsMTU1MikiPjx1c2UgeGxpbms6aHJlZj0iI3JlY3QtMCIvPjwvZz4KPGcgdHJhbnNmb3JtPSJ0cmFuc2xhdGUoMTE2NCwxNTUyKSI+PHVzZSB4bGluazpocmVmPSIjcmVjdC0wIi8+PC9nPgo8ZyB0cmFuc2Zvcm09InRyYW5zbGF0ZSgxMjYxLDE1NTIpIj48dXNlIHhsaW5rOmhyZWY9IiNyZWN0LTAiLz48L2c+CjxnIHRyYW5zZm9ybT0idHJhbnNsYXRlKDE1NTIsMTU1MikiPjx1c2UgeGxpbms6aHJlZj0iI25fcmItMCIvPjwvZz4KPGcgdHJhbnNmb3JtPSJ0cmFuc2xhdGUoMTY0OSwxNTUyKSI+PHVzZSB4bGluazpocmVmPSIjcmItMCIvPjwvZz4KPGcgdHJhbnNmb3JtPSJ0cmFuc2xhdGUoMTc0NiwxNTUyKSI+PHVzZSB4bGluazpocmVmPSIjbHQtMCIvPjwvZz4KPGcgdHJhbnNmb3JtPSJ0cmFuc2xhdGUoMTk0MCwxNTUyKSI+PHVzZSB4bGluazpocmVmPSIjcnQtMCIvPjwvZz4KPGcgdHJhbnNmb3JtPSJ0cmFuc2xhdGUoMjAzNywxNTUyKSI+PHVzZSB4bGluazpocmVmPSIjcmVjdC0wIi8+PC9nPgo8ZyB0cmFuc2Zvcm09InRyYW5zbGF0ZSgyMTM0LDE1NTIpIj48dXNlIHhsaW5rOmhyZWY9IiNyZWN0LTAiLz48L2c+CjxnIHRyYW5zZm9ybT0idHJhbnNsYXRlKDI0MjUsMTU1MikiPjx1c2UgeGxpbms6aHJlZj0iI3ItMCIvPjwvZz4KPGcgdHJhbnNmb3JtPSJ0cmFuc2xhdGUoMjUyMiwxNTUyKSI+PHVzZSB4bGluazpocmVmPSIjcmVjdC0wIi8+PC9nPgo8ZyB0cmFuc2Zvcm09InRyYW5zbGF0ZSgyNjE5LDE1NTIpIj48dXNlIHhsaW5rOmhyZWY9IiNyZWN0LTAiLz48L2c+CjxnIHRyYW5zZm9ybT0idHJhbnNsYXRlKDI3MTYsMTU1MikiPjx1c2UgeGxpbms6aHJlZj0iI2x0LTAiLz48L2c+CjxnIHRyYW5zZm9ybT0idHJhbnNsYXRlKDI5MTAsMTU1MikiPjx1c2UgeGxpbms6aHJlZj0iI3J0LTAiLz48L2c+CjxnIHRyYW5zZm9ybT0idHJhbnNsYXRlKDMwMDcsMTU1MikiPjx1c2UgeGxpbms6aHJlZj0iI3JlY3QtMCIvPjwvZz4KPGcgdHJhbnNmb3JtPSJ0cmFuc2xhdGUoMzEwNCwxNTUyKSI+PHVzZSB4bGluazpocmVmPSIjbC0wIi8+PC9nPgo8ZyB0cmFuc2Zvcm09InRyYW5zbGF0ZSgzMjAxLDE1NTIpIj48dXNlIHhsaW5rOmhyZWY9IiNuX3JiLTAiLz48L2c+CjxnIHRyYW5zZm9ybT0idHJhbnNsYXRlKDMyOTgsMTU1MikiPjx1c2UgeGxpbms6aHJlZj0iI2ItMCIvPjwvZz4KPGcgdHJhbnNmb3JtPSJ0cmFuc2xhdGUoMzQ5MiwxNTUyKSI+PHVzZSB4bGluazpocmVmPSIjZW1wdHktMCIvPjwvZz4KPGcgdHJhbnNmb3JtPSJ0cmFuc2xhdGUoOTcsMTY0OSkiPjx1c2UgeGxpbms6aHJlZj0iI3J0LTAiLz48L2c+CjxnIHRyYW5zZm9ybT0idHJhbnNsYXRlKDE5NCwxNjQ5KSI+PHVzZSB4bGluazpocmVmPSIjcmVjdC0wIi8+PC9nPgo8ZyB0cmFuc2Zvcm09InRyYW5zbGF0ZSgyOTEsMTY0OSkiPjx1c2UgeGxpbms6aHJlZj0iI3JlY3QtMCIvPjwvZz4KPGcgdHJhbnNmb3JtPSJ0cmFuc2xhdGUoMzg4LDE2NDkpIj48dXNlIHhsaW5rOmhyZWY9IiNsdC0wIi8+PC9nPgo8ZyB0cmFuc2Zvcm09InRyYW5zbGF0ZSg2NzksMTY0OSkiPjx1c2UgeGxpbms6aHJlZj0iI2VtcHR5LTAiLz48L2c+CjxnIHRyYW5zZm9ybT0idHJhbnNsYXRlKDg3MywxNjQ5KSI+PHVzZSB4bGluazpocmVmPSIjZW1wdHktMCIvPjwvZz4KPGcgdHJhbnNmb3JtPSJ0cmFuc2xhdGUoMTI2MSwxNjQ5KSI+PHVzZSB4bGluazpocmVmPSIjcmVjdC0wIi8+PC9nPgo8ZyB0cmFuc2Zvcm09InRyYW5zbGF0ZSgxNTUyLDE2NDkpIj48dXNlIHhsaW5rOmhyZWY9IiNyLTAiLz48L2c+CjxnIHRyYW5zZm9ybT0idHJhbnNsYXRlKDE2NDksMTY0OSkiPjx1c2UgeGxpbms6aHJlZj0iI2x0LTAiLz48L2c+CjxnIHRyYW5zZm9ybT0idHJhbnNsYXRlKDE4NDMsMTY0OSkiPjx1c2UgeGxpbms6aHJlZj0iI2VtcHR5LTAiLz48L2c+CjxnIHRyYW5zZm9ybT0idHJhbnNsYXRlKDIwMzcsMTY0OSkiPjx1c2UgeGxpbms6aHJlZj0iI3JlY3QtMCIvPjwvZz4KPGcgdHJhbnNmb3JtPSJ0cmFuc2xhdGUoMjEzNCwxNjQ5KSI+PHVzZSB4bGluazpocmVmPSIjcmVjdC0wIi8+PC9nPgo8ZyB0cmFuc2Zvcm09InRyYW5zbGF0ZSgyMjMxLDE2NDkpIj48dXNlIHhsaW5rOmhyZWY9IiNyZWN0LTAiLz48L2c+CjxnIHRyYW5zZm9ybT0idHJhbnNsYXRlKDIzMjgsMTY0OSkiPjx1c2UgeGxpbms6aHJlZj0iI2wtMCIvPjwvZz4KPGcgdHJhbnNmb3JtPSJ0cmFuc2xhdGUoMzAwNywxNjQ5KSI+PHVzZSB4bGluazpocmVmPSIjdC0wIi8+PC9nPgo8ZyB0cmFuc2Zvcm09InRyYW5zbGF0ZSgzMjAxLDE2NDkpIj48dXNlIHhsaW5rOmhyZWY9IiNyLTAiLz48L2c+CjxnIHRyYW5zZm9ybT0idHJhbnNsYXRlKDMyOTgsMTY0OSkiPjx1c2UgeGxpbms6aHJlZj0iI3JlY3QtMCIvPjwvZz4KPGcgdHJhbnNmb3JtPSJ0cmFuc2xhdGUoMCwxNzQ2KSI+PHVzZSB4bGluazpocmVmPSIjYi0wIi8+PC9nPgo8ZyB0cmFuc2Zvcm09InRyYW5zbGF0ZSgxOTQsMTc0NikiPjx1c2UgeGxpbms6aHJlZj0iI3JlY3QtMCIvPjwvZz4KPGcgdHJhbnNmb3JtPSJ0cmFuc2xhdGUoMjkxLDE3NDYpIj48dXNlIHhsaW5rOmhyZWY9IiNyZWN0LTAiLz48L2c+CjxnIHRyYW5zZm9ybT0idHJhbnNsYXRlKDQ4NSwxNzQ2KSI+PHVzZSB4bGluazpocmVmPSIjci0wIi8+PC9nPgo8ZyB0cmFuc2Zvcm09InRyYW5zbGF0ZSg1ODIsMTc0NikiPjx1c2UgeGxpbms6aHJlZj0iI2wtMCIvPjwvZz4KPGcgdHJhbnNmb3JtPSJ0cmFuc2xhdGUoNjc5LDE3NDYpIj48dXNlIHhsaW5rOmhyZWY9IiNuX3JiLTAiLz48L2c+CjxnIHRyYW5zZm9ybT0idHJhbnNsYXRlKDc3NiwxNzQ2KSI+PHVzZSB4bGluazpocmVmPSIjYi0wIi8+PC9nPgo8ZyB0cmFuc2Zvcm09InRyYW5zbGF0ZSg5NzAsMTc0NikiPjx1c2UgeGxpbms6aHJlZj0iI25fcmItMCIvPjwvZz4KPGcgdHJhbnNmb3JtPSJ0cmFuc2xhdGUoMTA2NywxNzQ2KSI+PHVzZSB4bGluazpocmVmPSIjcmItMCIvPjwvZz4KPGcgdHJhbnNmb3JtPSJ0cmFuc2xhdGUoMTE2NCwxNzQ2KSI+PHVzZSB4bGluazpocmVmPSIjcmVjdC0wIi8+PC9nPgo8ZyB0cmFuc2Zvcm09InRyYW5zbGF0ZSgxMjYxLDE3NDYpIj48dXNlIHhsaW5rOmhyZWY9IiNyZWN0LTAiLz48L2c+CjxnIHRyYW5zZm9ybT0idHJhbnNsYXRlKDE3NDYsMTc0NikiPjx1c2UgeGxpbms6aHJlZj0iI2ItMCIvPjwvZz4KPGcgdHJhbnNmb3JtPSJ0cmFuc2xhdGUoMTk0MCwxNzQ2KSI+PHVzZSB4bGluazpocmVmPSIjcmItMCIvPjwvZz4KPGcgdHJhbnNmb3JtPSJ0cmFuc2xhdGUoMjAzNywxNzQ2KSI+PHVzZSB4bGluazpocmVmPSIjbHQtMCIvPjwvZz4KPGcgdHJhbnNmb3JtPSJ0cmFuc2xhdGUoMjQyNSwxNzQ2KSI+PHVzZSB4bGluazpocmVmPSIjci0wIi8+PC9nPgo8ZyB0cmFuc2Zvcm09InRyYW5zbGF0ZSgyNTIyLDE3NDYpIj48dXNlIHhsaW5rOmhyZWY9IiNyZWN0LTAiLz48L2c+CjxnIHRyYW5zZm9ybT0idHJhbnNsYXRlKDI2MTksMTc0NikiPjx1c2UgeGxpbms6aHJlZj0iI3JlY3QtMCIvPjwvZz4KPGcgdHJhbnNmb3JtPSJ0cmFuc2xhdGUoMjcxNiwxNzQ2KSI+PHVzZSB4bGluazpocmVmPSIjbC0wIi8+PC9nPgo8ZyB0cmFuc2Zvcm09InRyYW5zbGF0ZSgyOTEwLDE3NDYpIj48dXNlIHhsaW5rOmhyZWY9IiNlbXB0eS0wIi8+PC9nPgo8ZyB0cmFuc2Zvcm09InRyYW5zbGF0ZSgzMTA0LDE3NDYpIj48dXNlIHhsaW5rOmhyZWY9IiNlbXB0eS0wIi8+PC9nPgo8ZyB0cmFuc2Zvcm09InRyYW5zbGF0ZSgzMjk4LDE3NDYpIj48dXNlIHhsaW5rOmhyZWY9IiNydC0wIi8+PC9nPgo8ZyB0cmFuc2Zvcm09InRyYW5zbGF0ZSgzMzk1LDE3NDYpIj48dXNlIHhsaW5rOmhyZWY9IiNyZWN0LTAiLz48L2c+CjxnIHRyYW5zZm9ybT0idHJhbnNsYXRlKDM0OTIsMTc0NikiPjx1c2UgeGxpbms6aHJlZj0iI2xiLTAiLz48L2c+CjxnIHRyYW5zZm9ybT0idHJhbnNsYXRlKDAsMTg0MykiPjx1c2UgeGxpbms6aHJlZj0iI3QtMCIvPjwvZz4KPGcgdHJhbnNmb3JtPSJ0cmFuc2xhdGUoOTcsMTg0MykiPjx1c2UgeGxpbms6aHJlZj0iI25fcmItMCIvPjwvZz4KPGcgdHJhbnNmb3JtPSJ0cmFuc2xhdGUoMTk0LDE4NDMpIj48dXNlIHhsaW5rOmhyZWY9IiNyZWN0LTAiLz48L2c+CjxnIHRyYW5zZm9ybT0idHJhbnNsYXRlKDI5MSwxODQzKSI+PHVzZSB4bGluazpocmVmPSIjbHQtMCIvPjwvZz4KPGcgdHJhbnNmb3JtPSJ0cmFuc2xhdGUoNjc5LDE4NDMpIj48dXNlIHhsaW5rOmhyZWY9IiNyLTAiLz48L2c+CjxnIHRyYW5zZm9ybT0idHJhbnNsYXRlKDc3NiwxODQzKSI+PHVzZSB4bGluazpocmVmPSIjbHQtMCIvPjwvZz4KPGcgdHJhbnNmb3JtPSJ0cmFuc2xhdGUoODczLDE4NDMpIj48dXNlIHhsaW5rOmhyZWY9IiNuX3JiLTAiLz48L2c+CjxnIHRyYW5zZm9ybT0idHJhbnNsYXRlKDk3MCwxODQzKSI+PHVzZSB4bGluazpocmVmPSIjcmItMCIvPjwvZz4KPGcgdHJhbnNmb3JtPSJ0cmFuc2xhdGUoMTA2NywxODQzKSI+PHVzZSB4bGluazpocmVmPSIjbHQtMCIvPjwvZz4KPGcgdHJhbnNmb3JtPSJ0cmFuc2xhdGUoMTI2MSwxODQzKSI+PHVzZSB4bGluazpocmVmPSIjcmVjdC0wIi8+PC9nPgo8ZyB0cmFuc2Zvcm09InRyYW5zbGF0ZSgxMzU4LDE4NDMpIj48dXNlIHhsaW5rOmhyZWY9IiNsYi0wIi8+PC9nPgo8ZyB0cmFuc2Zvcm09InRyYW5zbGF0ZSgxNTUyLDE4NDMpIj48dXNlIHhsaW5rOmhyZWY9IiNlbXB0eS0wIi8+PC9nPgo8ZyB0cmFuc2Zvcm09InRyYW5zbGF0ZSgxNzQ2LDE4NDMpIj48dXNlIHhsaW5rOmhyZWY9IiNyZWN0LTAiLz48L2c+CjxnIHRyYW5zZm9ybT0idHJhbnNsYXRlKDE5NDAsMTg0MykiPjx1c2UgeGxpbms6aHJlZj0iI3QtMCIvPjwvZz4KPGcgdHJhbnNmb3JtPSJ0cmFuc2xhdGUoMjMyOCwxODQzKSI+PHVzZSB4bGluazpocmVmPSIjZW1wdHktMCIvPjwvZz4KPGcgdHJhbnNmb3JtPSJ0cmFuc2xhdGUoMjUyMiwxODQzKSI+PHVzZSB4bGluazpocmVmPSIjcmVjdC0wIi8+PC9nPgo8ZyB0cmFuc2Zvcm09InRyYW5zbGF0ZSgzMTA0LDE4NDMpIj48dXNlIHhsaW5rOmhyZWY9IiNuX3JiLTAiLz48L2c+CjxnIHRyYW5zZm9ybT0idHJhbnNsYXRlKDMyMDEsMTg0MykiPjx1c2UgeGxpbms6aHJlZj0iI2ItMCIvPjwvZz4KPGcgdHJhbnNmb3JtPSJ0cmFuc2xhdGUoMzI5OCwxODQzKSI+PHVzZSB4bGluazpocmVmPSIjbl9yYi0wIi8+PC9nPgo8ZyB0cmFuc2Zvcm09InRyYW5zbGF0ZSgzMzk1LDE4NDMpIj48dXNlIHhsaW5rOmhyZWY9IiNyZWN0LTAiLz48L2c+CjxnIHRyYW5zZm9ybT0idHJhbnNsYXRlKDM0OTIsMTg0MykiPjx1c2UgeGxpbms6aHJlZj0iI3JlY3QtMCIvPjwvZz4KPGcgdHJhbnNmb3JtPSJ0cmFuc2xhdGUoOTcsMTk0MCkiPjx1c2UgeGxpbms6aHJlZj0iI3JiLTAiLz48L2c+CjxnIHRyYW5zZm9ybT0idHJhbnNsYXRlKDE5NCwxOTQwKSI+PHVzZSB4bGluazpocmVmPSIjbHQtMCIvPjwvZz4KPGcgdHJhbnNmb3JtPSJ0cmFuc2xhdGUoNDg1LDE5NDApIj48dXNlIHhsaW5rOmhyZWY9IiNyLTAiLz48L2c+CjxnIHRyYW5zZm9ybT0idHJhbnNsYXRlKDU4MiwxOTQwKSI+PHVzZSB4bGluazpocmVmPSIjbC0wIi8+PC9nPgo8ZyB0cmFuc2Zvcm09InRyYW5zbGF0ZSg4NzMsMTk0MCkiPjx1c2UgeGxpbms6aHJlZj0iI3ItMCIvPjwvZz4KPGcgdHJhbnNmb3JtPSJ0cmFuc2xhdGUoOTcwLDE5NDApIj48dXNlIHhsaW5rOmhyZWY9IiNsdC0wIi8+PC9nPgo8ZyB0cmFuc2Zvcm09InRyYW5zbGF0ZSgxMTY0LDE5NDApIj48dXNlIHhsaW5rOmhyZWY9IiNyLTAiLz48L2c+CjxnIHRyYW5zZm9ybT0idHJhbnNsYXRlKDEyNjEsMTk0MCkiPjx1c2UgeGxpbms6aHJlZj0iI3JlY3QtMCIvPjwvZz4KPGcgdHJhbnNmb3JtPSJ0cmFuc2xhdGUoMTM1OCwxOTQwKSI+PHVzZSB4bGluazpocmVmPSIjbHQtMCIvPjwvZz4KPGcgdHJhbnNmb3JtPSJ0cmFuc2xhdGUoMTY0OSwxOTQwKSI+PHVzZSB4bGluazpocmVmPSIjbl9yYi0wIi8+PC9nPgo8ZyB0cmFuc2Zvcm09InRyYW5zbGF0ZSgxNzQ2LDE5NDApIj48dXNlIHhsaW5rOmhyZWY9IiNyZWN0LTAiLz48L2c+CjxnIHRyYW5zZm9ybT0idHJhbnNsYXRlKDE4NDMsMTk0MCkiPjx1c2UgeGxpbms6aHJlZj0iI2wtMCIvPjwvZz4KPGcgdHJhbnNmb3JtPSJ0cmFuc2xhdGUoMjAzNywxOTQwKSI+PHVzZSB4bGluazpocmVmPSIjZW1wdHktMCIvPjwvZz4KPGcgdHJhbnNmb3JtPSJ0cmFuc2xhdGUoMjMyOCwxOTQwKSI+PHVzZSB4bGluazpocmVmPSIjbl9yYi0wIi8+PC9nPgo8ZyB0cmFuc2Zvcm09InRyYW5zbGF0ZSgyNDI1LDE5NDApIj48dXNlIHhsaW5rOmhyZWY9IiNyYi0wIi8+PC9nPgo8ZyB0cmFuc2Zvcm09InRyYW5zbGF0ZSgyNTIyLDE5NDApIj48dXNlIHhsaW5rOmhyZWY9IiNyZWN0LTAiLz48L2c+CjxnIHRyYW5zZm9ybT0idHJhbnNsYXRlKDI2MTksMTk0MCkiPjx1c2UgeGxpbms6aHJlZj0iI2wtMCIvPjwvZz4KPGcgdHJhbnNmb3JtPSJ0cmFuc2xhdGUoMjgxMywxOTQwKSI+PHVzZSB4bGluazpocmVmPSIjci0wIi8+PC9nPgo8ZyB0cmFuc2Zvcm09InRyYW5zbGF0ZSgyOTEwLDE5NDApIj48dXNlIHhsaW5rOmhyZWY9IiNyZWN0LTAiLz48L2c+CjxnIHRyYW5zZm9ybT0idHJhbnNsYXRlKDMwMDcsMTk0MCkiPjx1c2UgeGxpbms6aHJlZj0iI3JlY3QtMCIvPjwvZz4KPGcgdHJhbnNmb3JtPSJ0cmFuc2xhdGUoMzEwNCwxOTQwKSI+PHVzZSB4bGluazpocmVmPSIjcmVjdC0wIi8+PC9nPgo8ZyB0cmFuc2Zvcm09InRyYW5zbGF0ZSgzMjAxLDE5NDApIj48dXNlIHhsaW5rOmhyZWY9IiNyZWN0LTAiLz48L2c+CjxnIHRyYW5zZm9ybT0idHJhbnNsYXRlKDMyOTgsMTk0MCkiPjx1c2UgeGxpbms6aHJlZj0iI3JlY3QtMCIvPjwvZz4KPGcgdHJhbnNmb3JtPSJ0cmFuc2xhdGUoMzM5NSwxOTQwKSI+PHVzZSB4bGluazpocmVmPSIjcmVjdC0wIi8+PC9nPgo8ZyB0cmFuc2Zvcm09InRyYW5zbGF0ZSgzNDkyLDE5NDApIj48dXNlIHhsaW5rOmhyZWY9IiNsdC0wIi8+PC9nPgo8ZyB0cmFuc2Zvcm09InRyYW5zbGF0ZSg5NywyMDM3KSI+PHVzZSB4bGluazpocmVmPSIjcmVjdC0wIi8+PC9nPgo8ZyB0cmFuc2Zvcm09InRyYW5zbGF0ZSgzODgsMjAzNykiPjx1c2UgeGxpbms6aHJlZj0iI2VtcHR5LTAiLz48L2c+CjxnIHRyYW5zZm9ybT0idHJhbnNsYXRlKDU4MiwyMDM3KSI+PHVzZSB4bGluazpocmVmPSIjbl9yYi0wIi8+PC9nPgo8ZyB0cmFuc2Zvcm09InRyYW5zbGF0ZSg2NzksMjAzNykiPjx1c2UgeGxpbms6aHJlZj0iI2ItMCIvPjwvZz4KPGcgdHJhbnNmb3JtPSJ0cmFuc2xhdGUoOTcwLDIwMzcpIj48dXNlIHhsaW5rOmhyZWY9IiNuX3JiLTAiLz48L2c+CjxnIHRyYW5zZm9ybT0idHJhbnNsYXRlKDEwNjcsMjAzNykiPjx1c2UgeGxpbms6aHJlZj0iI2ItMCIvPjwvZz4KPGcgdHJhbnNmb3JtPSJ0cmFuc2xhdGUoMTI2MSwyMDM3KSI+PHVzZSB4bGluazpocmVmPSIjdC0wIi8+PC9nPgo8ZyB0cmFuc2Zvcm09InRyYW5zbGF0ZSgxNTUyLDIwMzcpIj48dXNlIHhsaW5rOmhyZWY9IiNyYi0wIi8+PC9nPgo8ZyB0cmFuc2Zvcm09InRyYW5zbGF0ZSgxNjQ5LDIwMzcpIj48dXNlIHhsaW5rOmhyZWY9IiNyZWN0LTAiLz48L2c+CjxnIHRyYW5zZm9ybT0idHJhbnNsYXRlKDE3NDYsMjAzNykiPjx1c2UgeGxpbms6aHJlZj0iI2x0LTAiLz48L2c+CjxnIHRyYW5zZm9ybT0idHJhbnNsYXRlKDE4NDMsMjAzNykiPjx1c2UgeGxpbms6aHJlZj0iI25fcmItMCIvPjwvZz4KPGcgdHJhbnNmb3JtPSJ0cmFuc2xhdGUoMTk0MCwyMDM3KSI+PHVzZSB4bGluazpocmVmPSIjYi0wIi8+PC9nPgo8ZyB0cmFuc2Zvcm09InRyYW5zbGF0ZSgyMjMxLDIwMzcpIj48dXNlIHhsaW5rOmhyZWY9IiNyYi0wIi8+PC9nPgo8ZyB0cmFuc2Zvcm09InRyYW5zbGF0ZSgyMzI4LDIwMzcpIj48dXNlIHhsaW5rOmhyZWY9IiNyZWN0LTAiLz48L2c+CjxnIHRyYW5zZm9ybT0idHJhbnNsYXRlKDI0MjUsMjAzNykiPjx1c2UgeGxpbms6aHJlZj0iI3JlY3QtMCIvPjwvZz4KPGcgdHJhbnNmb3JtPSJ0cmFuc2xhdGUoMzAwNywyMDM3KSI+PHVzZSB4bGluazpocmVmPSIjdC0wIi8+PC9nPgo8ZyB0cmFuc2Zvcm09InRyYW5zbGF0ZSgzMjk4LDIwMzcpIj48dXNlIHhsaW5rOmhyZWY9IiNyZWN0LTAiLz48L2c+CjxnIHRyYW5zZm9ybT0idHJhbnNsYXRlKDMzOTUsMjAzNykiPjx1c2UgeGxpbms6aHJlZj0iI2x0LTAiLz48L2c+CjxnIHRyYW5zZm9ybT0idHJhbnNsYXRlKDAsMjEzNCkiPjx1c2UgeGxpbms6aHJlZj0iI25fcmItMCIvPjwvZz4KPGcgdHJhbnNmb3JtPSJ0cmFuc2xhdGUoOTcsMjEzNCkiPjx1c2UgeGxpbms6aHJlZj0iI3JlY3QtMCIvPjwvZz4KPGcgdHJhbnNmb3JtPSJ0cmFuc2xhdGUoMjkxLDIxMzQpIj48dXNlIHhsaW5rOmhyZWY9IiNlbXB0eS0wIi8+PC9nPgo8ZyB0cmFuc2Zvcm09InRyYW5zbGF0ZSg1ODIsMjEzNCkiPjx1c2UgeGxpbms6aHJlZj0iI3ItMCIvPjwvZz4KPGcgdHJhbnNmb3JtPSJ0cmFuc2xhdGUoNjc5LDIxMzQpIj48dXNlIHhsaW5rOmhyZWY9IiNyZWN0LTAiLz48L2c+CjxnIHRyYW5zZm9ybT0idHJhbnNsYXRlKDg3MywyMTM0KSI+PHVzZSB4bGluazpocmVmPSIjbl9yYi0wIi8+PC9nPgo8ZyB0cmFuc2Zvcm09InRyYW5zbGF0ZSg5NzAsMjEzNCkiPjx1c2UgeGxpbms6aHJlZj0iI3JiLTAiLz48L2c+CjxnIHRyYW5zZm9ybT0idHJhbnNsYXRlKDEwNjcsMjEzNCkiPjx1c2UgeGxpbms6aHJlZj0iI2x0LTAiLz48L2c+CjxnIHRyYW5zZm9ybT0idHJhbnNsYXRlKDEzNTgsMjEzNCkiPjx1c2UgeGxpbms6aHJlZj0iI2VtcHR5LTAiLz48L2c+CjxnIHRyYW5zZm9ybT0idHJhbnNsYXRlKDE1NTIsMjEzNCkiPjx1c2UgeGxpbms6aHJlZj0iI3J0LTAiLz48L2c+CjxnIHRyYW5zZm9ybT0idHJhbnNsYXRlKDE2NDksMjEzNCkiPjx1c2UgeGxpbms6aHJlZj0iI3JlY3QtMCIvPjwvZz4KPGcgdHJhbnNmb3JtPSJ0cmFuc2xhdGUoMTg0MywyMTM0KSI+PHVzZSB4bGluazpocmVmPSIjci0wIi8+PC9nPgo8ZyB0cmFuc2Zvcm09InRyYW5zbGF0ZSgxOTQwLDIxMzQpIj48dXNlIHhsaW5rOmhyZWY9IiNyZWN0LTAiLz48L2c+CjxnIHRyYW5zZm9ybT0idHJhbnNsYXRlKDIxMzQsMjEzNCkiPjx1c2UgeGxpbms6aHJlZj0iI25fcmItMCIvPjwvZz4KPGcgdHJhbnNmb3JtPSJ0cmFuc2xhdGUoMjIzMSwyMTM0KSI+PHVzZSB4bGluazpocmVmPSIjcmVjdC0wIi8+PC9nPgo8ZyB0cmFuc2Zvcm09InRyYW5zbGF0ZSgyMzI4LDIxMzQpIj48dXNlIHhsaW5rOmhyZWY9IiNyZWN0LTAiLz48L2c+CjxnIHRyYW5zZm9ybT0idHJhbnNsYXRlKDI0MjUsMjEzNCkiPjx1c2UgeGxpbms6aHJlZj0iI3JlY3QtMCIvPjwvZz4KPGcgdHJhbnNmb3JtPSJ0cmFuc2xhdGUoMjUyMiwyMTM0KSI+PHVzZSB4bGluazpocmVmPSIjcmVjdC0wIi8+PC9nPgo8ZyB0cmFuc2Zvcm09InRyYW5zbGF0ZSgyNjE5LDIxMzQpIj48dXNlIHhsaW5rOmhyZWY9IiNsLTAiLz48L2c+CjxnIHRyYW5zZm9ybT0idHJhbnNsYXRlKDI4MTMsMjEzNCkiPjx1c2UgeGxpbms6aHJlZj0iI2VtcHR5LTAiLz48L2c+CjxnIHRyYW5zZm9ybT0idHJhbnNsYXRlKDMyOTgsMjEzNCkiPjx1c2UgeGxpbms6aHJlZj0iI3QtMCIvPjwvZz4KPGcgdHJhbnNmb3JtPSJ0cmFuc2xhdGUoMzM5NSwyMTM0KSI+PHVzZSB4bGluazpocmVmPSIjbl9yYi0wIi8+PC9nPgo8ZyB0cmFuc2Zvcm09InRyYW5zbGF0ZSgzNDkyLDIxMzQpIj48dXNlIHhsaW5rOmhyZWY9IiNiLTAiLz48L2c+CjxnIHRyYW5zZm9ybT0idHJhbnNsYXRlKDAsMjIzMSkiPjx1c2UgeGxpbms6aHJlZj0iI3ItMCIvPjwvZz4KPGcgdHJhbnNmb3JtPSJ0cmFuc2xhdGUoOTcsMjIzMSkiPjx1c2UgeGxpbms6aHJlZj0iI2x0LTAiLz48L2c+CjxnIHRyYW5zZm9ybT0idHJhbnNsYXRlKDI5MSwyMjMxKSI+PHVzZSB4bGluazpocmVmPSIjbl9yYi0wIi8+PC9nPgo8ZyB0cmFuc2Zvcm09InRyYW5zbGF0ZSgzODgsMjIzMSkiPjx1c2UgeGxpbms6aHJlZj0iI3JiLTAiLz48L2c+CjxnIHRyYW5zZm9ybT0idHJhbnNsYXRlKDQ4NSwyMjMxKSI+PHVzZSB4bGluazpocmVmPSIjbGItMCIvPjwvZz4KPGcgdHJhbnNmb3JtPSJ0cmFuc2xhdGUoNTgyLDIyMzEpIj48dXNlIHhsaW5rOmhyZWY9IiNuX3JiLTAiLz48L2c+CjxnIHRyYW5zZm9ybT0idHJhbnNsYXRlKDY3OSwyMjMxKSI+PHVzZSB4bGluazpocmVmPSIjcmVjdC0wIi8+PC9nPgo8ZyB0cmFuc2Zvcm09InRyYW5zbGF0ZSg3NzYsMjIzMSkiPjx1c2UgeGxpbms6aHJlZj0iI3JlY3QtMCIvPjwvZz4KPGcgdHJhbnNmb3JtPSJ0cmFuc2xhdGUoODczLDIyMzEpIj48dXNlIHhsaW5rOmhyZWY9IiNyZWN0LTAiLz48L2c+CjxnIHRyYW5zZm9ybT0idHJhbnNsYXRlKDk3MCwyMjMxKSI+PHVzZSB4bGluazpocmVmPSIjcmVjdC0wIi8+PC9nPgo8ZyB0cmFuc2Zvcm09InRyYW5zbGF0ZSgxNDU1LDIyMzEpIj48dXNlIHhsaW5rOmhyZWY9IiNlbXB0eS0wIi8+PC9nPgo8ZyB0cmFuc2Zvcm09InRyYW5zbGF0ZSgxNjQ5LDIyMzEpIj48dXNlIHhsaW5rOmhyZWY9IiNyZWN0LTAiLz48L2c+CjxnIHRyYW5zZm9ybT0idHJhbnNsYXRlKDE5NDAsMjIzMSkiPjx1c2UgeGxpbms6aHJlZj0iI3J0LTAiLz48L2c+CjxnIHRyYW5zZm9ybT0idHJhbnNsYXRlKDIwMzcsMjIzMSkiPjx1c2UgeGxpbms6aHJlZj0iI3JlY3QtMCIvPjwvZz4KPGcgdHJhbnNmb3JtPSJ0cmFuc2xhdGUoMjEzNCwyMjMxKSI+PHVzZSB4bGluazpocmVmPSIjcmVjdC0wIi8+PC9nPgo8ZyB0cmFuc2Zvcm09InRyYW5zbGF0ZSgyMjMxLDIyMzEpIj48dXNlIHhsaW5rOmhyZWY9IiNyZWN0LTAiLz48L2c+CjxnIHRyYW5zZm9ybT0idHJhbnNsYXRlKDIzMjgsMjIzMSkiPjx1c2UgeGxpbms6aHJlZj0iI3JlY3QtMCIvPjwvZz4KPGcgdHJhbnNmb3JtPSJ0cmFuc2xhdGUoMjQyNSwyMjMxKSI+PHVzZSB4bGluazpocmVmPSIjbHQtMCIvPjwvZz4KPGcgdHJhbnNmb3JtPSJ0cmFuc2xhdGUoMzAwNywyMjMxKSI+PHVzZSB4bGluazpocmVmPSIjYi0wIi8+PC9nPgo8ZyB0cmFuc2Zvcm09InRyYW5zbGF0ZSgzMjk4LDIyMzEpIj48dXNlIHhsaW5rOmhyZWY9IiNuX3JiLTAiLz48L2c+CjxnIHRyYW5zZm9ybT0idHJhbnNsYXRlKDMzOTUsMjIzMSkiPjx1c2UgeGxpbms6aHJlZj0iI3JiLTAiLz48L2c+CjxnIHRyYW5zZm9ybT0idHJhbnNsYXRlKDM0OTIsMjIzMSkiPjx1c2UgeGxpbms6aHJlZj0iI3JlY3QtMCIvPjwvZz4KPGcgdHJhbnNmb3JtPSJ0cmFuc2xhdGUoMjkxLDIzMjgpIj48dXNlIHhsaW5rOmhyZWY9IiNyLTAiLz48L2c+CjxnIHRyYW5zZm9ybT0idHJhbnNsYXRlKDM4OCwyMzI4KSI+PHVzZSB4bGluazpocmVmPSIjcmVjdC0wIi8+PC9nPgo8ZyB0cmFuc2Zvcm09InRyYW5zbGF0ZSg0ODUsMjMyOCkiPjx1c2UgeGxpbms6aHJlZj0iI3JlY3QtMCIvPjwvZz4KPGcgdHJhbnNmb3JtPSJ0cmFuc2xhdGUoNTgyLDIzMjgpIj48dXNlIHhsaW5rOmhyZWY9IiNyZWN0LTAiLz48L2c+CjxnIHRyYW5zZm9ybT0idHJhbnNsYXRlKDY3OSwyMzI4KSI+PHVzZSB4bGluazpocmVmPSIjcmVjdC0wIi8+PC9nPgo8ZyB0cmFuc2Zvcm09InRyYW5zbGF0ZSg3NzYsMjMyOCkiPjx1c2UgeGxpbms6aHJlZj0iI3JlY3QtMCIvPjwvZz4KPGcgdHJhbnNmb3JtPSJ0cmFuc2xhdGUoODczLDIzMjgpIj48dXNlIHhsaW5rOmhyZWY9IiNyZWN0LTAiLz48L2c+CjxnIHRyYW5zZm9ybT0idHJhbnNsYXRlKDk3MCwyMzI4KSI+PHVzZSB4bGluazpocmVmPSIjcmVjdC0wIi8+PC9nPgo8ZyB0cmFuc2Zvcm09InRyYW5zbGF0ZSgxMDY3LDIzMjgpIj48dXNlIHhsaW5rOmhyZWY9IiNsYi0wIi8+PC9nPgo8ZyB0cmFuc2Zvcm09InRyYW5zbGF0ZSgxNTUyLDIzMjgpIj48dXNlIHhsaW5rOmhyZWY9IiNyYi0wIi8+PC9nPgo8ZyB0cmFuc2Zvcm09InRyYW5zbGF0ZSgxNjQ5LDIzMjgpIj48dXNlIHhsaW5rOmhyZWY9IiNyZWN0LTAiLz48L2c+CjxnIHRyYW5zZm9ybT0idHJhbnNsYXRlKDE3NDYsMjMyOCkiPjx1c2UgeGxpbms6aHJlZj0iI2wtMCIvPjwvZz4KPGcgdHJhbnNmb3JtPSJ0cmFuc2xhdGUoMjAzNywyMzI4KSI+PHVzZSB4bGluazpocmVmPSIjcmVjdC0wIi8+PC9nPgo8ZyB0cmFuc2Zvcm09InRyYW5zbGF0ZSgyMTM0LDIzMjgpIj48dXNlIHhsaW5rOmhyZWY9IiNyZWN0LTAiLz48L2c+CjxnIHRyYW5zZm9ybT0idHJhbnNsYXRlKDIzMjgsMjMyOCkiPjx1c2UgeGxpbms6aHJlZj0iI3QtMCIvPjwvZz4KPGcgdHJhbnNmb3JtPSJ0cmFuc2xhdGUoMjUyMiwyMzI4KSI+PHVzZSB4bGluazpocmVmPSIjZW1wdHktMCIvPjwvZz4KPGcgdHJhbnNmb3JtPSJ0cmFuc2xhdGUoMjcxNiwyMzI4KSI+PHVzZSB4bGluazpocmVmPSIjci0wIi8+PC9nPgo8ZyB0cmFuc2Zvcm09InRyYW5zbGF0ZSgyODEzLDIzMjgpIj48dXNlIHhsaW5rOmhyZWY9IiNsLTAiLz48L2c+CjxnIHRyYW5zZm9ybT0idHJhbnNsYXRlKDMwMDcsMjMyOCkiPjx1c2UgeGxpbms6aHJlZj0iI3J0LTAiLz48L2c+CjxnIHRyYW5zZm9ybT0idHJhbnNsYXRlKDMxMDQsMjMyOCkiPjx1c2UgeGxpbms6aHJlZj0iI2wtMCIvPjwvZz4KPGcgdHJhbnNmb3JtPSJ0cmFuc2xhdGUoMzI5OCwyMzI4KSI+PHVzZSB4bGluazpocmVmPSIjci0wIi8+PC9nPgo8ZyB0cmFuc2Zvcm09InRyYW5zbGF0ZSgzMzk1LDIzMjgpIj48dXNlIHhsaW5rOmhyZWY9IiNyZWN0LTAiLz48L2c+CjxnIHRyYW5zZm9ybT0idHJhbnNsYXRlKDM0OTIsMjMyOCkiPjx1c2UgeGxpbms6aHJlZj0iI2x0LTAiLz48L2c+CjxnIHRyYW5zZm9ybT0idHJhbnNsYXRlKDAsMjQyNSkiPjx1c2UgeGxpbms6aHJlZj0iI2ItMCIvPjwvZz4KPGcgdHJhbnNmb3JtPSJ0cmFuc2xhdGUoMzg4LDI0MjUpIj48dXNlIHhsaW5rOmhyZWY9IiN0LTAiLz48L2c+CjxnIHRyYW5zZm9ybT0idHJhbnNsYXRlKDY3OSwyNDI1KSI+PHVzZSB4bGluazpocmVmPSIjdC0wIi8+PC9nPgo8ZyB0cmFuc2Zvcm09InRyYW5zbGF0ZSg4NzMsMjQyNSkiPjx1c2UgeGxpbms6aHJlZj0iI3J0LTAiLz48L2c+CjxnIHRyYW5zZm9ybT0idHJhbnNsYXRlKDk3MCwyNDI1KSI+PHVzZSB4bGluazpocmVmPSIjcmVjdC0wIi8+PC9nPgo8ZyB0cmFuc2Zvcm09InRyYW5zbGF0ZSgxMDY3LDI0MjUpIj48dXNlIHhsaW5rOmhyZWY9IiNsdC0wIi8+PC9nPgo8ZyB0cmFuc2Zvcm09InRyYW5zbGF0ZSgxMjYxLDI0MjUpIj48dXNlIHhsaW5rOmhyZWY9IiNyLTAiLz48L2c+CjxnIHRyYW5zZm9ybT0idHJhbnNsYXRlKDEzNTgsMjQyNSkiPjx1c2UgeGxpbms6aHJlZj0iI2wtMCIvPjwvZz4KPGcgdHJhbnNmb3JtPSJ0cmFuc2xhdGUoMTQ1NSwyNDI1KSI+PHVzZSB4bGluazpocmVmPSIjbl9yYi0wIi8+PC9nPgo8ZyB0cmFuc2Zvcm09InRyYW5zbGF0ZSgxNTUyLDI0MjUpIj48dXNlIHhsaW5rOmhyZWY9IiNyZWN0LTAiLz48L2c+CjxnIHRyYW5zZm9ybT0idHJhbnNsYXRlKDE2NDksMjQyNSkiPjx1c2UgeGxpbms6aHJlZj0iI3JlY3QtMCIvPjwvZz4KPGcgdHJhbnNmb3JtPSJ0cmFuc2xhdGUoMTg0MywyNDI1KSI+PHVzZSB4bGluazpocmVmPSIjci0wIi8+PC9nPgo8ZyB0cmFuc2Zvcm09InRyYW5zbGF0ZSgxOTQwLDI0MjUpIj48dXNlIHhsaW5rOmhyZWY9IiNyZWN0LTAiLz48L2c+CjxnIHRyYW5zZm9ybT0idHJhbnNsYXRlKDIwMzcsMjQyNSkiPjx1c2UgeGxpbms6aHJlZj0iI3JlY3QtMCIvPjwvZz4KPGcgdHJhbnNmb3JtPSJ0cmFuc2xhdGUoMjEzNCwyNDI1KSI+PHVzZSB4bGluazpocmVmPSIjcmVjdC0wIi8+PC9nPgo8ZyB0cmFuc2Zvcm09InRyYW5zbGF0ZSgyNjE5LDI0MjUpIj48dXNlIHhsaW5rOmhyZWY9IiNiLTAiLz48L2c+CjxnIHRyYW5zZm9ybT0idHJhbnNsYXRlKDI5MTAsMjQyNSkiPjx1c2UgeGxpbms6aHJlZj0iI2ItMCIvPjwvZz4KPGcgdHJhbnNmb3JtPSJ0cmFuc2xhdGUoMCwyNTIyKSI+PHVzZSB4bGluazpocmVmPSIjcmVjdC0wIi8+PC9nPgo8ZyB0cmFuc2Zvcm09InRyYW5zbGF0ZSgxOTQsMjUyMikiPjx1c2UgeGxpbms6aHJlZj0iI3JiLTAiLz48L2c+CjxnIHRyYW5zZm9ybT0idHJhbnNsYXRlKDI5MSwyNTIyKSI+PHVzZSB4bGluazpocmVmPSIjbC0wIi8+PC9nPgo8ZyB0cmFuc2Zvcm09InRyYW5zbGF0ZSgzODgsMjUyMikiPjx1c2UgeGxpbms6aHJlZj0iI25fcmItMCIvPjwvZz4KPGcgdHJhbnNmb3JtPSJ0cmFuc2xhdGUoNDg1LDI1MjIpIj48dXNlIHhsaW5rOmhyZWY9IiNyYi0wIi8+PC9nPgo8ZyB0cmFuc2Zvcm09InRyYW5zbGF0ZSg1ODIsMjUyMikiPjx1c2UgeGxpbms6aHJlZj0iI2wtMCIvPjwvZz4KPGcgdHJhbnNmb3JtPSJ0cmFuc2xhdGUoNzc2LDI1MjIpIj48dXNlIHhsaW5rOmhyZWY9IiNiLTAiLz48L2c+CjxnIHRyYW5zZm9ybT0idHJhbnNsYXRlKDE0NTUsMjUyMikiPjx1c2UgeGxpbms6aHJlZj0iI3ItMCIvPjwvZz4KPGcgdHJhbnNmb3JtPSJ0cmFuc2xhdGUoMTU1MiwyNTIyKSI+PHVzZSB4bGluazpocmVmPSIjcmVjdC0wIi8+PC9nPgo8ZyB0cmFuc2Zvcm09InRyYW5zbGF0ZSgxNjQ5LDI1MjIpIj48dXNlIHhsaW5rOmhyZWY9IiNyZWN0LTAiLz48L2c+CjxnIHRyYW5zZm9ybT0idHJhbnNsYXRlKDE3NDYsMjUyMikiPjx1c2UgeGxpbms6aHJlZj0iI2xiLTAiLz48L2c+CjxnIHRyYW5zZm9ybT0idHJhbnNsYXRlKDIwMzcsMjUyMikiPjx1c2UgeGxpbms6aHJlZj0iI3JlY3QtMCIvPjwvZz4KPGcgdHJhbnNmb3JtPSJ0cmFuc2xhdGUoMjEzNCwyNTIyKSI+PHVzZSB4bGluazpocmVmPSIjcmVjdC0wIi8+PC9nPgo8ZyB0cmFuc2Zvcm09InRyYW5zbGF0ZSgyMjMxLDI1MjIpIj48dXNlIHhsaW5rOmhyZWY9IiNyZWN0LTAiLz48L2c+CjxnIHRyYW5zZm9ybT0idHJhbnNsYXRlKDIzMjgsMjUyMikiPjx1c2UgeGxpbms6aHJlZj0iI3JlY3QtMCIvPjwvZz4KPGcgdHJhbnNmb3JtPSJ0cmFuc2xhdGUoMjQyNSwyNTIyKSI+PHVzZSB4bGluazpocmVmPSIjbC0wIi8+PC9nPgo8ZyB0cmFuc2Zvcm09InRyYW5zbGF0ZSgyNTIyLDI1MjIpIj48dXNlIHhsaW5rOmhyZWY9IiNuX3JiLTAiLz48L2c+CjxnIHRyYW5zZm9ybT0idHJhbnNsYXRlKDI2MTksMjUyMikiPjx1c2UgeGxpbms6aHJlZj0iI3JlY3QtMCIvPjwvZz4KPGcgdHJhbnNmb3JtPSJ0cmFuc2xhdGUoMjcxNiwyNTIyKSI+PHVzZSB4bGluazpocmVmPSIjbC0wIi8+PC9nPgo8ZyB0cmFuc2Zvcm09InRyYW5zbGF0ZSgyOTEwLDI1MjIpIj48dXNlIHhsaW5rOmhyZWY9IiN0LTAiLz48L2c+CjxnIHRyYW5zZm9ybT0idHJhbnNsYXRlKDMxMDQsMjUyMikiPjx1c2UgeGxpbms6aHJlZj0iI3ItMCIvPjwvZz4KPGcgdHJhbnNmb3JtPSJ0cmFuc2xhdGUoMzIwMSwyNTIyKSI+PHVzZSB4bGluazpocmVmPSIjbC0wIi8+PC9nPgo8ZyB0cmFuc2Zvcm09InRyYW5zbGF0ZSgzMzk1LDI1MjIpIj48dXNlIHhsaW5rOmhyZWY9IiNyLTAiLz48L2c+CjxnIHRyYW5zZm9ybT0idHJhbnNsYXRlKDM0OTIsMjUyMikiPjx1c2UgeGxpbms6aHJlZj0iI2xiLTAiLz48L2c+CjxnIHRyYW5zZm9ybT0idHJhbnNsYXRlKDAsMjYxOSkiPjx1c2UgeGxpbms6aHJlZj0iI3JlY3QtMCIvPjwvZz4KPGcgdHJhbnNmb3JtPSJ0cmFuc2xhdGUoMTk0LDI2MTkpIj48dXNlIHhsaW5rOmhyZWY9IiN0LTAiLz48L2c+CjxnIHRyYW5zZm9ybT0idHJhbnNsYXRlKDM4OCwyNjE5KSI+PHVzZSB4bGluazpocmVmPSIjcmItMCIvPjwvZz4KPGcgdHJhbnNmb3JtPSJ0cmFuc2xhdGUoNDg1LDI2MTkpIj48dXNlIHhsaW5rOmhyZWY9IiNyZWN0LTAiLz48L2c+CjxnIHRyYW5zZm9ybT0idHJhbnNsYXRlKDc3NiwyNjE5KSI+PHVzZSB4bGluazpocmVmPSIjcnQtMCIvPjwvZz4KPGcgdHJhbnNmb3JtPSJ0cmFuc2xhdGUoODczLDI2MTkpIj48dXNlIHhsaW5rOmhyZWY9IiNsLTAiLz48L2c+CjxnIHRyYW5zZm9ybT0idHJhbnNsYXRlKDEyNjEsMjYxOSkiPjx1c2UgeGxpbms6aHJlZj0iI2ItMCIvPjwvZz4KPGcgdHJhbnNmb3JtPSJ0cmFuc2xhdGUoMTY0OSwyNjE5KSI+PHVzZSB4bGluazpocmVmPSIjcmVjdC0wIi8+PC9nPgo8ZyB0cmFuc2Zvcm09InRyYW5zbGF0ZSgxNzQ2LDI2MTkpIj48dXNlIHhsaW5rOmhyZWY9IiNyZWN0LTAiLz48L2c+CjxnIHRyYW5zZm9ybT0idHJhbnNsYXRlKDIwMzcsMjYxOSkiPjx1c2UgeGxpbms6aHJlZj0iI3JlY3QtMCIvPjwvZz4KPGcgdHJhbnNmb3JtPSJ0cmFuc2xhdGUoMjEzNCwyNjE5KSI+PHVzZSB4bGluazpocmVmPSIjcmVjdC0wIi8+PC9nPgo8ZyB0cmFuc2Zvcm09InRyYW5zbGF0ZSgyMjMxLDI2MTkpIj48dXNlIHhsaW5rOmhyZWY9IiNyZWN0LTAiLz48L2c+CjxnIHRyYW5zZm9ybT0idHJhbnNsYXRlKDI0MjUsMjYxOSkiPjx1c2UgeGxpbms6aHJlZj0iI25fcmItMCIvPjwvZz4KPGcgdHJhbnNmb3JtPSJ0cmFuc2xhdGUoMjUyMiwyNjE5KSI+PHVzZSB4bGluazpocmVmPSIjcmItMCIvPjwvZz4KPGcgdHJhbnNmb3JtPSJ0cmFuc2xhdGUoMjYxOSwyNjE5KSI+PHVzZSB4bGluazpocmVmPSIjcmVjdC0wIi8+PC9nPgo8ZyB0cmFuc2Zvcm09InRyYW5zbGF0ZSgyNzE2LDI2MTkpIj48dXNlIHhsaW5rOmhyZWY9IiNuX3JiLTAiLz48L2c+CjxnIHRyYW5zZm9ybT0idHJhbnNsYXRlKDI4MTMsMjYxOSkiPjx1c2UgeGxpbms6aHJlZj0iI2ItMCIvPjwvZz4KPGcgdHJhbnNmb3JtPSJ0cmFuc2xhdGUoMzQ5MiwyNjE5KSI+PHVzZSB4bGluazpocmVmPSIjdC0wIi8+PC9nPgo8ZyB0cmFuc2Zvcm09InRyYW5zbGF0ZSgwLDI3MTYpIj48dXNlIHhsaW5rOmhyZWY9IiN0LTAiLz48L2c+CjxnIHRyYW5zZm9ybT0idHJhbnNsYXRlKDM4OCwyNzE2KSI+PHVzZSB4bGluazpocmVmPSIjcnQtMCIvPjwvZz4KPGcgdHJhbnNmb3JtPSJ0cmFuc2xhdGUoNDg1LDI3MTYpIj48dXNlIHhsaW5rOmhyZWY9IiNyZWN0LTAiLz48L2c+CjxnIHRyYW5zZm9ybT0idHJhbnNsYXRlKDU4MiwyNzE2KSI+PHVzZSB4bGluazpocmVmPSIjbC0wIi8+PC9nPgo8ZyB0cmFuc2Zvcm09InRyYW5zbGF0ZSg4NzMsMjcxNikiPjx1c2UgeGxpbms6aHJlZj0iI25fcmItMCIvPjwvZz4KPGcgdHJhbnNmb3JtPSJ0cmFuc2xhdGUoOTcwLDI3MTYpIj48dXNlIHhsaW5rOmhyZWY9IiNiLTAiLz48L2c+CjxnIHRyYW5zZm9ybT0idHJhbnNsYXRlKDExNjQsMjcxNikiPjx1c2UgeGxpbms6aHJlZj0iI25fcmItMCIvPjwvZz4KPGcgdHJhbnNmb3JtPSJ0cmFuc2xhdGUoMTI2MSwyNzE2KSI+PHVzZSB4bGluazpocmVmPSIjcmVjdC0wIi8+PC9nPgo8ZyB0cmFuc2Zvcm09InRyYW5zbGF0ZSgxMzU4LDI3MTYpIj48dXNlIHhsaW5rOmhyZWY9IiNsYi0wIi8+PC9nPgo8ZyB0cmFuc2Zvcm09InRyYW5zbGF0ZSgxNTUyLDI3MTYpIj48dXNlIHhsaW5rOmhyZWY9IiNyYi0wIi8+PC9nPgo8ZyB0cmFuc2Zvcm09InRyYW5zbGF0ZSgxNjQ5LDI3MTYpIj48dXNlIHhsaW5rOmhyZWY9IiNyZWN0LTAiLz48L2c+CjxnIHRyYW5zZm9ybT0idHJhbnNsYXRlKDE3NDYsMjcxNikiPjx1c2UgeGxpbms6aHJlZj0iI3JlY3QtMCIvPjwvZz4KPGcgdHJhbnNmb3JtPSJ0cmFuc2xhdGUoMjAzNywyNzE2KSI+PHVzZSB4bGluazpocmVmPSIjcmVjdC0wIi8+PC9nPgo8ZyB0cmFuc2Zvcm09InRyYW5zbGF0ZSgyMTM0LDI3MTYpIj48dXNlIHhsaW5rOmhyZWY9IiNyZWN0LTAiLz48L2c+CjxnIHRyYW5zZm9ybT0idHJhbnNsYXRlKDIyMzEsMjcxNikiPjx1c2UgeGxpbms6aHJlZj0iI3JlY3QtMCIvPjwvZz4KPGcgdHJhbnNmb3JtPSJ0cmFuc2xhdGUoMjMyOCwyNzE2KSI+PHVzZSB4bGluazpocmVmPSIjbl9yYi0wIi8+PC9nPgo8ZyB0cmFuc2Zvcm09InRyYW5zbGF0ZSgyNDI1LDI3MTYpIj48dXNlIHhsaW5rOmhyZWY9IiNyYi0wIi8+PC9nPgo8ZyB0cmFuc2Zvcm09InRyYW5zbGF0ZSgyNTIyLDI3MTYpIj48dXNlIHhsaW5rOmhyZWY9IiNyZWN0LTAiLz48L2c+CjxnIHRyYW5zZm9ybT0idHJhbnNsYXRlKDI2MTksMjcxNikiPjx1c2UgeGxpbms6aHJlZj0iI3JlY3QtMCIvPjwvZz4KPGcgdHJhbnNmb3JtPSJ0cmFuc2xhdGUoMjcxNiwyNzE2KSI+PHVzZSB4bGluazpocmVmPSIjcmVjdC0wIi8+PC9nPgo8ZyB0cmFuc2Zvcm09InRyYW5zbGF0ZSgyODEzLDI3MTYpIj48dXNlIHhsaW5rOmhyZWY9IiNyZWN0LTAiLz48L2c+CjxnIHRyYW5zZm9ybT0idHJhbnNsYXRlKDI5MTAsMjcxNikiPjx1c2UgeGxpbms6aHJlZj0iI3JlY3QtMCIvPjwvZz4KPGcgdHJhbnNmb3JtPSJ0cmFuc2xhdGUoMzAwNywyNzE2KSI+PHVzZSB4bGluazpocmVmPSIjcmVjdC0wIi8+PC9nPgo8ZyB0cmFuc2Zvcm09InRyYW5zbGF0ZSgzMTA0LDI3MTYpIj48dXNlIHhsaW5rOmhyZWY9IiNyZWN0LTAiLz48L2c+CjxnIHRyYW5zZm9ybT0idHJhbnNsYXRlKDMyMDEsMjcxNikiPjx1c2UgeGxpbms6aHJlZj0iI3JlY3QtMCIvPjwvZz4KPGcgdHJhbnNmb3JtPSJ0cmFuc2xhdGUoMzI5OCwyNzE2KSI+PHVzZSB4bGluazpocmVmPSIjbC0wIi8+PC9nPgo8ZyB0cmFuc2Zvcm09InRyYW5zbGF0ZSg3NzYsMjgxMykiPjx1c2UgeGxpbms6aHJlZj0iI3ItMCIvPjwvZz4KPGcgdHJhbnNmb3JtPSJ0cmFuc2xhdGUoODczLDI4MTMpIj48dXNlIHhsaW5rOmhyZWY9IiNyZWN0LTAiLz48L2c+CjxnIHRyYW5zZm9ybT0idHJhbnNsYXRlKDk3MCwyODEzKSI+PHVzZSB4bGluazpocmVmPSIjbHQtMCIvPjwvZz4KPGcgdHJhbnNmb3JtPSJ0cmFuc2xhdGUoMTE2NCwyODEzKSI+PHVzZSB4bGluazpocmVmPSIjci0wIi8+PC9nPgo8ZyB0cmFuc2Zvcm09InRyYW5zbGF0ZSgxMjYxLDI4MTMpIj48dXNlIHhsaW5rOmhyZWY9IiNyZWN0LTAiLz48L2c+CjxnIHRyYW5zZm9ybT0idHJhbnNsYXRlKDEzNTgsMjgxMykiPjx1c2UgeGxpbms6aHJlZj0iI2x0LTAiLz48L2c+CjxnIHRyYW5zZm9ybT0idHJhbnNsYXRlKDE1NTIsMjgxMykiPjx1c2UgeGxpbms6aHJlZj0iI3J0LTAiLz48L2c+CjxnIHRyYW5zZm9ybT0idHJhbnNsYXRlKDE2NDksMjgxMykiPjx1c2UgeGxpbms6aHJlZj0iI3JlY3QtMCIvPjwvZz4KPGcgdHJhbnNmb3JtPSJ0cmFuc2xhdGUoMTc0NiwyODEzKSI+PHVzZSB4bGluazpocmVmPSIjcmVjdC0wIi8+PC9nPgo8ZyB0cmFuc2Zvcm09InRyYW5zbGF0ZSgxODQzLDI4MTMpIj48dXNlIHhsaW5rOmhyZWY9IiNsLTAiLz48L2c+CjxnIHRyYW5zZm9ybT0idHJhbnNsYXRlKDIwMzcsMjgxMykiPjx1c2UgeGxpbms6aHJlZj0iI3QtMCIvPjwvZz4KPGcgdHJhbnNmb3JtPSJ0cmFuc2xhdGUoMjIzMSwyODEzKSI+PHVzZSB4bGluazpocmVmPSIjcnQtMCIvPjwvZz4KPGcgdHJhbnNmb3JtPSJ0cmFuc2xhdGUoMjMyOCwyODEzKSI+PHVzZSB4bGluazpocmVmPSIjcmVjdC0wIi8+PC9nPgo8ZyB0cmFuc2Zvcm09InRyYW5zbGF0ZSgyNDI1LDI4MTMpIj48dXNlIHhsaW5rOmhyZWY9IiNsdC0wIi8+PC9nPgo8ZyB0cmFuc2Zvcm09InRyYW5zbGF0ZSgyNjE5LDI4MTMpIj48dXNlIHhsaW5rOmhyZWY9IiNydC0wIi8+PC9nPgo8ZyB0cmFuc2Zvcm09InRyYW5zbGF0ZSgyNzE2LDI4MTMpIj48dXNlIHhsaW5rOmhyZWY9IiNyZWN0LTAiLz48L2c+CjxnIHRyYW5zZm9ybT0idHJhbnNsYXRlKDMxMDQsMjgxMykiPjx1c2UgeGxpbms6aHJlZj0iI3JlY3QtMCIvPjwvZz4KPGcgdHJhbnNmb3JtPSJ0cmFuc2xhdGUoODczLDI5MTApIj48dXNlIHhsaW5rOmhyZWY9IiNyZWN0LTAiLz48L2c+CjxnIHRyYW5zZm9ybT0idHJhbnNsYXRlKDE0NTUsMjkxMCkiPjx1c2UgeGxpbms6aHJlZj0iI2ItMCIvPjwvZz4KPGcgdHJhbnNmb3JtPSJ0cmFuc2xhdGUoMTc0NiwyOTEwKSI+PHVzZSB4bGluazpocmVmPSIjcmVjdC0wIi8+PC9nPgo8ZyB0cmFuc2Zvcm09InRyYW5zbGF0ZSgxOTQwLDI5MTApIj48dXNlIHhsaW5rOmhyZWY9IiNlbXB0eS0wIi8+PC9nPgo8ZyB0cmFuc2Zvcm09InRyYW5zbGF0ZSgyMTM0LDI5MTApIj48dXNlIHhsaW5rOmhyZWY9IiNlbXB0eS0wIi8+PC9nPgo8ZyB0cmFuc2Zvcm09InRyYW5zbGF0ZSgyMzI4LDI5MTApIj48dXNlIHhsaW5rOmhyZWY9IiNyZWN0LTAiLz48L2c+CjxnIHRyYW5zZm9ybT0idHJhbnNsYXRlKDI3MTYsMjkxMCkiPjx1c2UgeGxpbms6aHJlZj0iI3JlY3QtMCIvPjwvZz4KPGcgdHJhbnNmb3JtPSJ0cmFuc2xhdGUoMjkxMCwyOTEwKSI+PHVzZSB4bGluazpocmVmPSIjZW1wdHktMCIvPjwvZz4KPGcgdHJhbnNmb3JtPSJ0cmFuc2xhdGUoMzEwNCwyOTEwKSI+PHVzZSB4bGluazpocmVmPSIjcmVjdC0wIi8+PC9nPgo8ZyB0cmFuc2Zvcm09InRyYW5zbGF0ZSgzMjAxLDI5MTApIj48dXNlIHhsaW5rOmhyZWY9IiNsLTAiLz48L2c+CjxnIHRyYW5zZm9ybT0idHJhbnNsYXRlKDMzOTUsMjkxMCkiPjx1c2UgeGxpbms6aHJlZj0iI3ItMCIvPjwvZz4KPGcgdHJhbnNmb3JtPSJ0cmFuc2xhdGUoMzQ5MiwyOTEwKSI+PHVzZSB4bGluazpocmVmPSIjbGItMCIvPjwvZz4KPGcgdHJhbnNmb3JtPSJ0cmFuc2xhdGUoODczLDMwMDcpIj48dXNlIHhsaW5rOmhyZWY9IiN0LTAiLz48L2c+CjxnIHRyYW5zZm9ybT0idHJhbnNsYXRlKDExNjQsMzAwNykiPjx1c2UgeGxpbms6aHJlZj0iI3ItMCIvPjwvZz4KPGcgdHJhbnNmb3JtPSJ0cmFuc2xhdGUoMTI2MSwzMDA3KSI+PHVzZSB4bGluazpocmVmPSIjbGItMCIvPjwvZz4KPGcgdHJhbnNmb3JtPSJ0cmFuc2xhdGUoMTQ1NSwzMDA3KSI+PHVzZSB4bGluazpocmVmPSIjcnQtMCIvPjwvZz4KPGcgdHJhbnNmb3JtPSJ0cmFuc2xhdGUoMTU1MiwzMDA3KSI+PHVzZSB4bGluazpocmVmPSIjbC0wIi8+PC9nPgo8ZyB0cmFuc2Zvcm09InRyYW5zbGF0ZSgxNzQ2LDMwMDcpIj48dXNlIHhsaW5rOmhyZWY9IiNyZWN0LTAiLz48L2c+CjxnIHRyYW5zZm9ybT0idHJhbnNsYXRlKDE5NDAsMzAwNykiPjx1c2UgeGxpbms6aHJlZj0iI25fcmItMCIvPjwvZz4KPGcgdHJhbnNmb3JtPSJ0cmFuc2xhdGUoMjAzNywzMDA3KSI+PHVzZSB4bGluazpocmVmPSIjYi0wIi8+PC9nPgo8ZyB0cmFuc2Zvcm09InRyYW5zbGF0ZSgyMjMxLDMwMDcpIj48dXNlIHhsaW5rOmhyZWY9IiNyLTAiLz48L2c+CjxnIHRyYW5zZm9ybT0idHJhbnNsYXRlKDIzMjgsMzAwNykiPjx1c2UgeGxpbms6aHJlZj0iI2x0LTAiLz48L2c+CjxnIHRyYW5zZm9ybT0idHJhbnNsYXRlKDI1MjIsMzAwNykiPjx1c2UgeGxpbms6aHJlZj0iI2VtcHR5LTAiLz48L2c+CjxnIHRyYW5zZm9ybT0idHJhbnNsYXRlKDI2MTksMzAwNykiPjx1c2UgeGxpbms6aHJlZj0iI25fcmItMCIvPjwvZz4KPGcgdHJhbnNmb3JtPSJ0cmFuc2xhdGUoMjcxNiwzMDA3KSI+PHVzZSB4bGluazpocmVmPSIjcmVjdC0wIi8+PC9nPgo8ZyB0cmFuc2Zvcm09InRyYW5zbGF0ZSgzMDA3LDMwMDcpIj48dXNlIHhsaW5rOmhyZWY9IiNuX3JiLTAiLz48L2c+CjxnIHRyYW5zZm9ybT0idHJhbnNsYXRlKDMxMDQsMzAwNykiPjx1c2UgeGxpbms6aHJlZj0iI3JlY3QtMCIvPjwvZz4KPGcgdHJhbnNmb3JtPSJ0cmFuc2xhdGUoMzQ5MiwzMDA3KSI+PHVzZSB4bGluazpocmVmPSIjdC0wIi8+PC9nPgo8ZyB0cmFuc2Zvcm09InRyYW5zbGF0ZSg3NzYsMzEwNCkiPjx1c2UgeGxpbms6aHJlZj0iI2ItMCIvPjwvZz4KPGcgdHJhbnNmb3JtPSJ0cmFuc2xhdGUoMTI2MSwzMTA0KSI+PHVzZSB4bGluazpocmVmPSIjcmVjdC0wIi8+PC9nPgo8ZyB0cmFuc2Zvcm09InRyYW5zbGF0ZSgxMzU4LDMxMDQpIj48dXNlIHhsaW5rOmhyZWY9IiNsLTAiLz48L2c+CjxnIHRyYW5zZm9ybT0idHJhbnNsYXRlKDE3NDYsMzEwNCkiPjx1c2UgeGxpbms6aHJlZj0iI3QtMCIvPjwvZz4KPGcgdHJhbnNmb3JtPSJ0cmFuc2xhdGUoMTk0MCwzMTA0KSI+PHVzZSB4bGluazpocmVmPSIjcmItMCIvPjwvZz4KPGcgdHJhbnNmb3JtPSJ0cmFuc2xhdGUoMjAzNywzMTA0KSI+PHVzZSB4bGluazpocmVmPSIjcmVjdC0wIi8+PC9nPgo8ZyB0cmFuc2Zvcm09InRyYW5zbGF0ZSgyMTM0LDMxMDQpIj48dXNlIHhsaW5rOmhyZWY9IiNsYi0wIi8+PC9nPgo8ZyB0cmFuc2Zvcm09InRyYW5zbGF0ZSgyNDI1LDMxMDQpIj48dXNlIHhsaW5rOmhyZWY9IiNlbXB0eS0wIi8+PC9nPgo8ZyB0cmFuc2Zvcm09InRyYW5zbGF0ZSgyNjE5LDMxMDQpIj48dXNlIHhsaW5rOmhyZWY9IiNyLTAiLz48L2c+CjxnIHRyYW5zZm9ybT0idHJhbnNsYXRlKDI3MTYsMzEwNCkiPjx1c2UgeGxpbms6aHJlZj0iI3JlY3QtMCIvPjwvZz4KPGcgdHJhbnNmb3JtPSJ0cmFuc2xhdGUoMjgxMywzMTA0KSI+PHVzZSB4bGluazpocmVmPSIjcmVjdC0wIi8+PC9nPgo8ZyB0cmFuc2Zvcm09InRyYW5zbGF0ZSgyOTEwLDMxMDQpIj48dXNlIHhsaW5rOmhyZWY9IiNyZWN0LTAiLz48L2c+CjxnIHRyYW5zZm9ybT0idHJhbnNsYXRlKDMwMDcsMzEwNCkiPjx1c2UgeGxpbms6aHJlZj0iI3JlY3QtMCIvPjwvZz4KPGcgdHJhbnNmb3JtPSJ0cmFuc2xhdGUoMzEwNCwzMTA0KSI+PHVzZSB4bGluazpocmVmPSIjcmVjdC0wIi8+PC9nPgo8ZyB0cmFuc2Zvcm09InRyYW5zbGF0ZSgzMjk4LDMxMDQpIj48dXNlIHhsaW5rOmhyZWY9IiNyYi0wIi8+PC9nPgo8ZyB0cmFuc2Zvcm09InRyYW5zbGF0ZSgzMzk1LDMxMDQpIj48dXNlIHhsaW5rOmhyZWY9IiNsLTAiLz48L2c+CjxnIHRyYW5zZm9ybT0idHJhbnNsYXRlKDc3NiwzMjAxKSI+PHVzZSB4bGluazpocmVmPSIjcmVjdC0wIi8+PC9nPgo8ZyB0cmFuc2Zvcm09InRyYW5zbGF0ZSg4NzMsMzIwMSkiPjx1c2UgeGxpbms6aHJlZj0iI2xiLTAiLz48L2c+CjxnIHRyYW5zZm9ybT0idHJhbnNsYXRlKDEwNjcsMzIwMSkiPjx1c2UgeGxpbms6aHJlZj0iI2VtcHR5LTAiLz48L2c+CjxnIHRyYW5zZm9ybT0idHJhbnNsYXRlKDExNjQsMzIwMSkiPjx1c2UgeGxpbms6aHJlZj0iI25fcmItMCIvPjwvZz4KPGcgdHJhbnNmb3JtPSJ0cmFuc2xhdGUoMTI2MSwzMjAxKSI+PHVzZSB4bGluazpocmVmPSIjcmVjdC0wIi8+PC9nPgo8ZyB0cmFuc2Zvcm09InRyYW5zbGF0ZSgxOTQwLDMyMDEpIj48dXNlIHhsaW5rOmhyZWY9IiNyZWN0LTAiLz48L2c+CjxnIHRyYW5zZm9ybT0idHJhbnNsYXRlKDIwMzcsMzIwMSkiPjx1c2UgeGxpbms6aHJlZj0iI3JlY3QtMCIvPjwvZz4KPGcgdHJhbnNmb3JtPSJ0cmFuc2xhdGUoMjEzNCwzMjAxKSI+PHVzZSB4bGluazpocmVmPSIjbHQtMCIvPjwvZz4KPGcgdHJhbnNmb3JtPSJ0cmFuc2xhdGUoMjMyOCwzMjAxKSI+PHVzZSB4bGluazpocmVmPSIjZW1wdHktMCIvPjwvZz4KPGcgdHJhbnNmb3JtPSJ0cmFuc2xhdGUoMjUyMiwzMjAxKSI+PHVzZSB4bGluazpocmVmPSIjZW1wdHktMCIvPjwvZz4KPGcgdHJhbnNmb3JtPSJ0cmFuc2xhdGUoMjkxMCwzMjAxKSI+PHVzZSB4bGluazpocmVmPSIjcnQtMCIvPjwvZz4KPGcgdHJhbnNmb3JtPSJ0cmFuc2xhdGUoMzAwNywzMjAxKSI+PHVzZSB4bGluazpocmVmPSIjcmVjdC0wIi8+PC9nPgo8ZyB0cmFuc2Zvcm09InRyYW5zbGF0ZSgzMTA0LDMyMDEpIj48dXNlIHhsaW5rOmhyZWY9IiNsdC0wIi8+PC9nPgo8ZyB0cmFuc2Zvcm09InRyYW5zbGF0ZSgzMjAxLDMyMDEpIj48dXNlIHhsaW5rOmhyZWY9IiNuX3JiLTAiLz48L2c+CjxnIHRyYW5zZm9ybT0idHJhbnNsYXRlKDMyOTgsMzIwMSkiPjx1c2UgeGxpbms6aHJlZj0iI3JlY3QtMCIvPjwvZz4KPGcgdHJhbnNmb3JtPSJ0cmFuc2xhdGUoNzc2LDMyOTgpIj48dXNlIHhsaW5rOmhyZWY9IiNydC0wIi8+PC9nPgo8ZyB0cmFuc2Zvcm09InRyYW5zbGF0ZSg4NzMsMzI5OCkiPjx1c2UgeGxpbms6aHJlZj0iI3JlY3QtMCIvPjwvZz4KPGcgdHJhbnNmb3JtPSJ0cmFuc2xhdGUoMTE2NCwzMjk4KSI+PHVzZSB4bGluazpocmVmPSIjcmItMCIvPjwvZz4KPGcgdHJhbnNmb3JtPSJ0cmFuc2xhdGUoMTI2MSwzMjk4KSI+PHVzZSB4bGluazpocmVmPSIjcmVjdC0wIi8+PC9nPgo8ZyB0cmFuc2Zvcm09InRyYW5zbGF0ZSgxMzU4LDMyOTgpIj48dXNlIHhsaW5rOmhyZWY9IiNsLTAiLz48L2c+CjxnIHRyYW5zZm9ybT0idHJhbnNsYXRlKDE1NTIsMzI5OCkiPjx1c2UgeGxpbms6aHJlZj0iI2VtcHR5LTAiLz48L2c+CjxnIHRyYW5zZm9ybT0idHJhbnNsYXRlKDE3NDYsMzI5OCkiPjx1c2UgeGxpbms6aHJlZj0iI2VtcHR5LTAiLz48L2c+CjxnIHRyYW5zZm9ybT0idHJhbnNsYXRlKDE4NDMsMzI5OCkiPjx1c2UgeGxpbms6aHJlZj0iI25fcmItMCIvPjwvZz4KPGcgdHJhbnNmb3JtPSJ0cmFuc2xhdGUoMTk0MCwzMjk4KSI+PHVzZSB4bGluazpocmVmPSIjcmVjdC0wIi8+PC9nPgo8ZyB0cmFuc2Zvcm09InRyYW5zbGF0ZSgyNDI1LDMyOTgpIj48dXNlIHhsaW5rOmhyZWY9IiNlbXB0eS0wIi8+PC9nPgo8ZyB0cmFuc2Zvcm09InRyYW5zbGF0ZSgyNjE5LDMyOTgpIj48dXNlIHhsaW5rOmhyZWY9IiNyLTAiLz48L2c+CjxnIHRyYW5zZm9ybT0idHJhbnNsYXRlKDI3MTYsMzI5OCkiPjx1c2UgeGxpbms6aHJlZj0iI3JlY3QtMCIvPjwvZz4KPGcgdHJhbnNmb3JtPSJ0cmFuc2xhdGUoMjgxMywzMjk4KSI+PHVzZSB4bGluazpocmVmPSIjbGItMCIvPjwvZz4KPGcgdHJhbnNmb3JtPSJ0cmFuc2xhdGUoMzAwNywzMjk4KSI+PHVzZSB4bGluazpocmVmPSIjcmVjdC0wIi8+PC9nPgo8ZyB0cmFuc2Zvcm09InRyYW5zbGF0ZSgzMjAxLDMyOTgpIj48dXNlIHhsaW5rOmhyZWY9IiNyLTAiLz48L2c+CjxnIHRyYW5zZm9ybT0idHJhbnNsYXRlKDMyOTgsMzI5OCkiPjx1c2UgeGxpbms6aHJlZj0iI2x0LTAiLz48L2c+CjxnIHRyYW5zZm9ybT0idHJhbnNsYXRlKDM0OTIsMzI5OCkiPjx1c2UgeGxpbms6aHJlZj0iI2ItMCIvPjwvZz4KPGcgdHJhbnNmb3JtPSJ0cmFuc2xhdGUoODczLDMzOTUpIj48dXNlIHhsaW5rOmhyZWY9IiNyZWN0LTAiLz48L2c+CjxnIHRyYW5zZm9ybT0idHJhbnNsYXRlKDExNjQsMzM5NSkiPjx1c2UgeGxpbms6aHJlZj0iI3QtMCIvPjwvZz4KPGcgdHJhbnNmb3JtPSJ0cmFuc2xhdGUoMTQ1NSwzMzk1KSI+PHVzZSB4bGluazpocmVmPSIjYi0wIi8+PC9nPgo8ZyB0cmFuc2Zvcm09InRyYW5zbGF0ZSgxNjQ5LDMzOTUpIj48dXNlIHhsaW5rOmhyZWY9IiNlbXB0eS0wIi8+PC9nPgo8ZyB0cmFuc2Zvcm09InRyYW5zbGF0ZSgxODQzLDMzOTUpIj48dXNlIHhsaW5rOmhyZWY9IiNyLTAiLz48L2c+CjxnIHRyYW5zZm9ybT0idHJhbnNsYXRlKDE5NDAsMzM5NSkiPjx1c2UgeGxpbms6aHJlZj0iI3JlY3QtMCIvPjwvZz4KPGcgdHJhbnNmb3JtPSJ0cmFuc2xhdGUoMjAzNywzMzk1KSI+PHVzZSB4bGluazpocmVmPSIjbC0wIi8+PC9nPgo8ZyB0cmFuc2Zvcm09InRyYW5zbGF0ZSgyMzI4LDMzOTUpIj48dXNlIHhsaW5rOmhyZWY9IiNiLTAiLz48L2c+CjxnIHRyYW5zZm9ybT0idHJhbnNsYXRlKDI3MTYsMzM5NSkiPjx1c2UgeGxpbms6aHJlZj0iI3J0LTAiLz48L2c+CjxnIHRyYW5zZm9ybT0idHJhbnNsYXRlKDI4MTMsMzM5NSkiPjx1c2UgeGxpbms6aHJlZj0iI3JlY3QtMCIvPjwvZz4KPGcgdHJhbnNmb3JtPSJ0cmFuc2xhdGUoMzAwNywzMzk1KSI+PHVzZSB4bGluazpocmVmPSIjdC0wIi8+PC9nPgo8ZyB0cmFuc2Zvcm09InRyYW5zbGF0ZSgzMzk1LDMzOTUpIj48dXNlIHhsaW5rOmhyZWY9IiNuX3JiLTAiLz48L2c+CjxnIHRyYW5zZm9ybT0idHJhbnNsYXRlKDM0OTIsMzM5NSkiPjx1c2UgeGxpbms6aHJlZj0iI3JlY3QtMCIvPjwvZz4KPGcgdHJhbnNmb3JtPSJ0cmFuc2xhdGUoODczLDM0OTIpIj48dXNlIHhsaW5rOmhyZWY9IiN0LTAiLz48L2c+CjxnIHRyYW5zZm9ybT0idHJhbnNsYXRlKDEwNjcsMzQ5MikiPjx1c2UgeGxpbms6aHJlZj0iI2VtcHR5LTAiLz48L2c+CjxnIHRyYW5zZm9ybT0idHJhbnNsYXRlKDE0NTUsMzQ5MikiPjx1c2UgeGxpbms6aHJlZj0iI3J0LTAiLz48L2c+CjxnIHRyYW5zZm9ybT0idHJhbnNsYXRlKDE1NTIsMzQ5MikiPjx1c2UgeGxpbms6aHJlZj0iI2wtMCIvPjwvZz4KPGcgdHJhbnNmb3JtPSJ0cmFuc2xhdGUoMjEzNCwzNDkyKSI+PHVzZSB4bGluazpocmVmPSIjZW1wdHktMCIvPjwvZz4KPGcgdHJhbnNmb3JtPSJ0cmFuc2xhdGUoMjMyOCwzNDkyKSI+PHVzZSB4bGluazpocmVmPSIjcnQtMCIvPjwvZz4KPGcgdHJhbnNmb3JtPSJ0cmFuc2xhdGUoMjQyNSwzNDkyKSI+PHVzZSB4bGluazpocmVmPSIjcmVjdC0wIi8+PC9nPgo8ZyB0cmFuc2Zvcm09InRyYW5zbGF0ZSgyNTIyLDM0OTIpIj48dXNlIHhsaW5rOmhyZWY9IiNyZWN0LTAiLz48L2c+CjxnIHRyYW5zZm9ybT0idHJhbnNsYXRlKDI2MTksMzQ5MikiPjx1c2UgeGxpbms6aHJlZj0iI2wtMCIvPjwvZz4KPGcgdHJhbnNmb3JtPSJ0cmFuc2xhdGUoMjgxMywzNDkyKSI+PHVzZSB4bGluazpocmVmPSIjdC0wIi8+PC9nPgo8ZyB0cmFuc2Zvcm09InRyYW5zbGF0ZSgzMTA0LDM0OTIpIj48dXNlIHhsaW5rOmhyZWY9IiNlbXB0eS0wIi8+PC9nPgo8ZyB0cmFuc2Zvcm09InRyYW5zbGF0ZSgzMjk4LDM0OTIpIj48dXNlIHhsaW5rOmhyZWY9IiNyLTAiLz48L2c+CjxnIHRyYW5zZm9ybT0idHJhbnNsYXRlKDMzOTUsMzQ5MikiPjx1c2UgeGxpbms6aHJlZj0iI3JlY3QtMCIvPjwvZz4KPGcgdHJhbnNmb3JtPSJ0cmFuc2xhdGUoMzQ5MiwzNDkyKSI+PHVzZSB4bGluazpocmVmPSIjbHQtMCIvPjwvZz4KPHVzZSBmaWxsLXJ1bGU9ImV2ZW5vZGQiIHRyYW5zZm9ybT0idHJhbnNsYXRlKDAsMCkiIHhsaW5rOmhyZWY9IiNwb2ludC0wIi8+Cjx1c2UgZmlsbC1ydWxlPSJldmVub2RkIiB0cmFuc2Zvcm09InRyYW5zbGF0ZSgyODgwLDApIiB4bGluazpocmVmPSIjcG9pbnQtMCIvPgo8dXNlIGZpbGwtcnVsZT0iZXZlbm9kZCIgdHJhbnNmb3JtPSJ0cmFuc2xhdGUoMCwyODgw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92151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5228" y="5639878"/>
            <a:ext cx="5072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/>
              </a:rPr>
              <a:t>Ссылка на документы</a:t>
            </a:r>
            <a:r>
              <a:rPr lang="en-US" dirty="0" smtClean="0">
                <a:hlinkClick r:id="rId7"/>
              </a:rPr>
              <a:t>: </a:t>
            </a:r>
            <a:r>
              <a:rPr lang="ru-RU" dirty="0" smtClean="0">
                <a:hlinkClick r:id="rId7"/>
              </a:rPr>
              <a:t>https</a:t>
            </a:r>
            <a:r>
              <a:rPr lang="ru-RU" dirty="0">
                <a:hlinkClick r:id="rId7"/>
              </a:rPr>
              <a:t>://</a:t>
            </a:r>
            <a:r>
              <a:rPr lang="ru-RU" dirty="0" smtClean="0">
                <a:hlinkClick r:id="rId7"/>
              </a:rPr>
              <a:t>clck.ru/33Ui8b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79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83448"/>
              </p:ext>
            </p:extLst>
          </p:nvPr>
        </p:nvGraphicFramePr>
        <p:xfrm>
          <a:off x="682167" y="501952"/>
          <a:ext cx="8489264" cy="593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169"/>
                <a:gridCol w="4197095"/>
              </a:tblGrid>
              <a:tr h="4949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Деятельность ведущего семинара-практикума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Деятельность участника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семинара-практикума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1.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Знакомство участников с тематическими направлениями отбора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1. Определение (прогнозирование) направления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подготовки заявки РИП или БЛП по своей ОО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29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2. Объяснение и демонстрация заполнения формы заявки РИП. Ответы на вопросы участников.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2. Слушание,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проба заполнения заявки РИП по своей теме инновационного проекта (индивидуально или с коллегами своей ОО). </a:t>
                      </a:r>
                    </a:p>
                    <a:p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Адресация вопросов ведущему для выяснения и уточнения деталей по заявке РИП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978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3. Объяснение и демонстрация заполнения формы заявки БЛП. Ответы на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вопросы участников.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3. Слушание,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проба заполнения заявки БЛП по своей теме инновационного проекта (индивидуально или с коллегами своей ОО).</a:t>
                      </a:r>
                    </a:p>
                    <a:p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Адресация вопросов ведущему для выяснения и уточнения деталей по заявке БЛП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978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4. Знакомство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участников с порядком приема заявок РИП и БЛП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;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с разделом сайта АИРО по сопровождению РИП. Ответы на вопросы участников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4. Запись контактов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– «куда и кому подавать заявку», адреса страницы сайта АИРО по сопровождению РИП.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Адресация вопросов ведущему по порядку приему и информационной поддержке отбора РИП и БЛП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4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4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7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5. Адресное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консультирование участников семинара-практикума (по запросу)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5. Консультирование в ведущим семинара-практикума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(по необходимости)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32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74" y="950977"/>
            <a:ext cx="8596668" cy="4115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3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1.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Разработка, апробация и (или) внедрение методик подготовки, профессиональной переподготовки и (или) повышения квалификации кадров, в том числе педагогических, научных и научно-педагогических работников и руководящих работников сферы образования, на основе применения современных образовательных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технологий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___________________________________________________________________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3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300" b="1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 и реализация модели наставничества «руководитель - руководителю» в условиях внедрения целевой модели наставничества в Алтайском крае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 и реализация программы стажировки для педагогических и управленческих кадров по принципу «равный - равному»</a:t>
            </a:r>
            <a:endParaRPr lang="ru-RU" sz="23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5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04089"/>
            <a:ext cx="9363456" cy="4115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Направление 2.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Разработка, апробация и (или) внедрение новых элементов содержания образования и систем воспитания, новых педагогических технологий, учебно-методических и учебно-лабораторных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сектора______________________________________________________________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Примеры тем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Система работы советника по воспитанию и взаимодействию с детскими общественными объединениями по профилактике безнадзорности и правонарушений среди несовершеннолетних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Проектирование и реализация курса «Вероятность и статистика» в условиях внедрения ФГОС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Система поддержки и развития служб примирения образовательных организаций на муниципальном уровне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	Система методического обеспечения преподавания шахмат в дошкольной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5358673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1662</TotalTime>
  <Words>1331</Words>
  <Application>Microsoft Office PowerPoint</Application>
  <PresentationFormat>Широкоэкранный</PresentationFormat>
  <Paragraphs>152</Paragraphs>
  <Slides>42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Trebuchet MS</vt:lpstr>
      <vt:lpstr>Wingdings</vt:lpstr>
      <vt:lpstr>Wingdings 3</vt:lpstr>
      <vt:lpstr>Грань</vt:lpstr>
      <vt:lpstr>СЕМИНАР – ПРАКТИКУМ по подготовке заявки для вхождения в региональную инновационную инфраструктуру</vt:lpstr>
      <vt:lpstr>Вопрос 1. Правовые основания и направления отбора</vt:lpstr>
      <vt:lpstr>Презентация PowerPoint</vt:lpstr>
      <vt:lpstr>Презентация PowerPoint</vt:lpstr>
      <vt:lpstr>Презентация PowerPoint</vt:lpstr>
      <vt:lpstr>Правовая основа отбора РИП и БЛП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2. Подготовка заявки РИП</vt:lpstr>
      <vt:lpstr>Раздел 1. Сведения об организации-заявителе</vt:lpstr>
      <vt:lpstr>Раздел 2. Сведения об инновационном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Календарный план реализации проекта по этапам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4. Итоги реализации проекта</vt:lpstr>
      <vt:lpstr>Самоэкспертиза заявки РИП</vt:lpstr>
      <vt:lpstr>Презентация PowerPoint</vt:lpstr>
      <vt:lpstr>Презентация PowerPoint</vt:lpstr>
      <vt:lpstr>Вопрос 3. Подготовка заявки БЛП</vt:lpstr>
      <vt:lpstr>Презентация PowerPoint</vt:lpstr>
      <vt:lpstr>Презентация PowerPoint</vt:lpstr>
      <vt:lpstr>Самоэкспертиза заявки</vt:lpstr>
      <vt:lpstr>Самоэкспертиза заявки</vt:lpstr>
      <vt:lpstr>Вопрос 4. Информационно-консультационная поддержка заявителей на соискание статуса РИП, БЛП</vt:lpstr>
      <vt:lpstr>Где найти поддержку?</vt:lpstr>
      <vt:lpstr>Где найти форму заявок РИП и БЛП?</vt:lpstr>
      <vt:lpstr>Куда и как подать заявку?</vt:lpstr>
      <vt:lpstr>Презентация PowerPoint</vt:lpstr>
      <vt:lpstr>  БЛАГОДАРИМ ЗА УЧАСТИЕ!  УСПЕХОВ В ИННОВАЦИОННОЙ ДЕЯТЕЛЬНОСТИ!  ВСЕГДА РАДЫ СОТРУДНИЧЕСТВУ С ВАМИ!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взаимодействия РИП и КАУ ДПО «АИРО им. А. М. Топорова» по проведению и сопровождению стажерских практик в 2023 году</dc:title>
  <dc:creator>Евтушевская С.В.</dc:creator>
  <cp:lastModifiedBy>Евтушевская С.В.</cp:lastModifiedBy>
  <cp:revision>126</cp:revision>
  <dcterms:created xsi:type="dcterms:W3CDTF">2023-02-27T08:11:46Z</dcterms:created>
  <dcterms:modified xsi:type="dcterms:W3CDTF">2023-04-17T03:30:30Z</dcterms:modified>
</cp:coreProperties>
</file>