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5" r:id="rId3"/>
    <p:sldId id="366" r:id="rId4"/>
    <p:sldId id="308" r:id="rId5"/>
    <p:sldId id="355" r:id="rId6"/>
    <p:sldId id="356" r:id="rId7"/>
    <p:sldId id="360" r:id="rId8"/>
    <p:sldId id="361" r:id="rId9"/>
    <p:sldId id="363" r:id="rId10"/>
    <p:sldId id="362" r:id="rId11"/>
    <p:sldId id="352" r:id="rId12"/>
  </p:sldIdLst>
  <p:sldSz cx="10080625" cy="7559675"/>
  <p:notesSz cx="7559675" cy="10691813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11"/>
    <a:srgbClr val="0099CC"/>
    <a:srgbClr val="06B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3" autoAdjust="0"/>
  </p:normalViewPr>
  <p:slideViewPr>
    <p:cSldViewPr>
      <p:cViewPr varScale="1">
        <p:scale>
          <a:sx n="57" d="100"/>
          <a:sy n="57" d="100"/>
        </p:scale>
        <p:origin x="-1494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9292D-9349-48B2-9AB5-EB640B4DF7B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FE8A2-62DF-45DB-93C7-7F773ED9CB57}">
      <dgm:prSet phldrT="[Текст]" phldr="1"/>
      <dgm:spPr>
        <a:solidFill>
          <a:srgbClr val="F78911"/>
        </a:solidFill>
      </dgm:spPr>
      <dgm:t>
        <a:bodyPr/>
        <a:lstStyle/>
        <a:p>
          <a:endParaRPr lang="ru-RU" dirty="0"/>
        </a:p>
      </dgm:t>
    </dgm:pt>
    <dgm:pt modelId="{89F63E74-2EA0-42E3-A3B2-D1C1BF806B1B}" type="parTrans" cxnId="{0A681CB1-2B35-4497-9A52-E3321454F8F6}">
      <dgm:prSet/>
      <dgm:spPr/>
      <dgm:t>
        <a:bodyPr/>
        <a:lstStyle/>
        <a:p>
          <a:endParaRPr lang="ru-RU"/>
        </a:p>
      </dgm:t>
    </dgm:pt>
    <dgm:pt modelId="{754CCEA6-5446-46BF-A005-9A62C07D49C6}" type="sibTrans" cxnId="{0A681CB1-2B35-4497-9A52-E3321454F8F6}">
      <dgm:prSet/>
      <dgm:spPr/>
      <dgm:t>
        <a:bodyPr/>
        <a:lstStyle/>
        <a:p>
          <a:endParaRPr lang="ru-RU"/>
        </a:p>
      </dgm:t>
    </dgm:pt>
    <dgm:pt modelId="{2ED70FD9-AEC1-46C9-9713-746FF14B04C7}">
      <dgm:prSet phldrT="[Текст]"/>
      <dgm:spPr/>
      <dgm:t>
        <a:bodyPr/>
        <a:lstStyle/>
        <a:p>
          <a:r>
            <a:rPr lang="ru-RU" dirty="0" smtClean="0"/>
            <a:t>Заключение договоров с подрядчиками</a:t>
          </a:r>
          <a:endParaRPr lang="ru-RU" dirty="0"/>
        </a:p>
      </dgm:t>
    </dgm:pt>
    <dgm:pt modelId="{0010B8C2-AF5A-481B-82D3-B8D04D33124C}" type="parTrans" cxnId="{4C99CED8-7E09-4BA9-A138-CC1461B51B2D}">
      <dgm:prSet/>
      <dgm:spPr/>
      <dgm:t>
        <a:bodyPr/>
        <a:lstStyle/>
        <a:p>
          <a:endParaRPr lang="ru-RU"/>
        </a:p>
      </dgm:t>
    </dgm:pt>
    <dgm:pt modelId="{6F0916EC-5D94-4B95-A1F0-DBF9863E7535}" type="sibTrans" cxnId="{4C99CED8-7E09-4BA9-A138-CC1461B51B2D}">
      <dgm:prSet/>
      <dgm:spPr/>
      <dgm:t>
        <a:bodyPr/>
        <a:lstStyle/>
        <a:p>
          <a:endParaRPr lang="ru-RU"/>
        </a:p>
      </dgm:t>
    </dgm:pt>
    <dgm:pt modelId="{2FCE491A-84CB-41CE-A159-C02C1C8373F3}">
      <dgm:prSet phldrT="[Текст]"/>
      <dgm:spPr/>
      <dgm:t>
        <a:bodyPr/>
        <a:lstStyle/>
        <a:p>
          <a:r>
            <a:rPr lang="ru-RU" dirty="0" smtClean="0"/>
            <a:t>Контроль качества выполнения работ, сроков поставки товара</a:t>
          </a:r>
          <a:endParaRPr lang="ru-RU" dirty="0"/>
        </a:p>
      </dgm:t>
    </dgm:pt>
    <dgm:pt modelId="{0A3F1C63-C71A-436F-8D09-7C8B9CA5AA2B}" type="parTrans" cxnId="{7765238F-6C22-45D0-A996-D4A896173F3E}">
      <dgm:prSet/>
      <dgm:spPr/>
      <dgm:t>
        <a:bodyPr/>
        <a:lstStyle/>
        <a:p>
          <a:endParaRPr lang="ru-RU"/>
        </a:p>
      </dgm:t>
    </dgm:pt>
    <dgm:pt modelId="{B0F7E383-C5B4-4723-A98F-70F416B588CB}" type="sibTrans" cxnId="{7765238F-6C22-45D0-A996-D4A896173F3E}">
      <dgm:prSet/>
      <dgm:spPr/>
      <dgm:t>
        <a:bodyPr/>
        <a:lstStyle/>
        <a:p>
          <a:endParaRPr lang="ru-RU"/>
        </a:p>
      </dgm:t>
    </dgm:pt>
    <dgm:pt modelId="{A0F6B417-D61C-4AFD-85F9-1552A3ABB207}">
      <dgm:prSet phldrT="[Текст]" phldr="1"/>
      <dgm:spPr>
        <a:solidFill>
          <a:srgbClr val="F78911"/>
        </a:solidFill>
      </dgm:spPr>
      <dgm:t>
        <a:bodyPr/>
        <a:lstStyle/>
        <a:p>
          <a:endParaRPr lang="ru-RU"/>
        </a:p>
      </dgm:t>
    </dgm:pt>
    <dgm:pt modelId="{72136E21-CEC2-4193-801A-C4D301CA1291}" type="parTrans" cxnId="{BCB6EACF-15D8-4DAF-A282-2B7CD6876CC2}">
      <dgm:prSet/>
      <dgm:spPr/>
      <dgm:t>
        <a:bodyPr/>
        <a:lstStyle/>
        <a:p>
          <a:endParaRPr lang="ru-RU"/>
        </a:p>
      </dgm:t>
    </dgm:pt>
    <dgm:pt modelId="{DF387193-0D7F-48B6-9B5F-11F6B9A29412}" type="sibTrans" cxnId="{BCB6EACF-15D8-4DAF-A282-2B7CD6876CC2}">
      <dgm:prSet/>
      <dgm:spPr/>
      <dgm:t>
        <a:bodyPr/>
        <a:lstStyle/>
        <a:p>
          <a:endParaRPr lang="ru-RU"/>
        </a:p>
      </dgm:t>
    </dgm:pt>
    <dgm:pt modelId="{5599AC55-380B-4FEF-80D2-AADABAC9188A}">
      <dgm:prSet phldrT="[Текст]"/>
      <dgm:spPr/>
      <dgm:t>
        <a:bodyPr/>
        <a:lstStyle/>
        <a:p>
          <a:r>
            <a:rPr lang="ru-RU" dirty="0" smtClean="0"/>
            <a:t>Составление отчета о реализации проекта</a:t>
          </a:r>
          <a:endParaRPr lang="ru-RU" dirty="0"/>
        </a:p>
      </dgm:t>
    </dgm:pt>
    <dgm:pt modelId="{A98AB279-88BF-4C5C-B842-0AA440F229AA}" type="parTrans" cxnId="{9749FF26-01FB-4EC3-9CD6-E3B501D69A9E}">
      <dgm:prSet/>
      <dgm:spPr/>
      <dgm:t>
        <a:bodyPr/>
        <a:lstStyle/>
        <a:p>
          <a:endParaRPr lang="ru-RU"/>
        </a:p>
      </dgm:t>
    </dgm:pt>
    <dgm:pt modelId="{B31DED95-12DC-4007-B77A-E7629FD6C474}" type="sibTrans" cxnId="{9749FF26-01FB-4EC3-9CD6-E3B501D69A9E}">
      <dgm:prSet/>
      <dgm:spPr/>
      <dgm:t>
        <a:bodyPr/>
        <a:lstStyle/>
        <a:p>
          <a:endParaRPr lang="ru-RU"/>
        </a:p>
      </dgm:t>
    </dgm:pt>
    <dgm:pt modelId="{0A4BCEDA-491E-4BE8-9689-895AB32C204D}">
      <dgm:prSet phldrT="[Текст]"/>
      <dgm:spPr/>
      <dgm:t>
        <a:bodyPr/>
        <a:lstStyle/>
        <a:p>
          <a:r>
            <a:rPr lang="ru-RU" dirty="0" smtClean="0"/>
            <a:t>Контроль расчетов с подрядчиками</a:t>
          </a:r>
          <a:endParaRPr lang="ru-RU" dirty="0"/>
        </a:p>
      </dgm:t>
    </dgm:pt>
    <dgm:pt modelId="{004E17D8-0AB0-4BDF-8BF9-E80A1F1179ED}" type="parTrans" cxnId="{E7BBA403-54B6-4415-9969-CAA2DEBE49DC}">
      <dgm:prSet/>
      <dgm:spPr/>
      <dgm:t>
        <a:bodyPr/>
        <a:lstStyle/>
        <a:p>
          <a:endParaRPr lang="ru-RU"/>
        </a:p>
      </dgm:t>
    </dgm:pt>
    <dgm:pt modelId="{E03BD91B-D0C1-4BB9-B751-C67A765785D0}" type="sibTrans" cxnId="{E7BBA403-54B6-4415-9969-CAA2DEBE49DC}">
      <dgm:prSet/>
      <dgm:spPr/>
      <dgm:t>
        <a:bodyPr/>
        <a:lstStyle/>
        <a:p>
          <a:endParaRPr lang="ru-RU"/>
        </a:p>
      </dgm:t>
    </dgm:pt>
    <dgm:pt modelId="{999E2AED-E4D8-4D74-B922-0207C7DDFF55}">
      <dgm:prSet phldrT="[Текст]" phldr="1"/>
      <dgm:spPr>
        <a:solidFill>
          <a:srgbClr val="F78911"/>
        </a:solidFill>
      </dgm:spPr>
      <dgm:t>
        <a:bodyPr/>
        <a:lstStyle/>
        <a:p>
          <a:endParaRPr lang="ru-RU"/>
        </a:p>
      </dgm:t>
    </dgm:pt>
    <dgm:pt modelId="{DC9B445E-3F7C-491C-9BFC-40350EEE77E7}" type="parTrans" cxnId="{83A4B5ED-EFAD-4624-9446-1751CF66A28A}">
      <dgm:prSet/>
      <dgm:spPr/>
      <dgm:t>
        <a:bodyPr/>
        <a:lstStyle/>
        <a:p>
          <a:endParaRPr lang="ru-RU"/>
        </a:p>
      </dgm:t>
    </dgm:pt>
    <dgm:pt modelId="{0A0359E6-01D8-4B23-BC93-B2B5B432813B}" type="sibTrans" cxnId="{83A4B5ED-EFAD-4624-9446-1751CF66A28A}">
      <dgm:prSet/>
      <dgm:spPr/>
      <dgm:t>
        <a:bodyPr/>
        <a:lstStyle/>
        <a:p>
          <a:endParaRPr lang="ru-RU"/>
        </a:p>
      </dgm:t>
    </dgm:pt>
    <dgm:pt modelId="{707F3E0A-91A2-47A4-A02A-604871D4CF1A}">
      <dgm:prSet phldrT="[Текст]"/>
      <dgm:spPr/>
      <dgm:t>
        <a:bodyPr/>
        <a:lstStyle/>
        <a:p>
          <a:r>
            <a:rPr lang="ru-RU" dirty="0" smtClean="0"/>
            <a:t>Подача отчета об использовании финансовых средств</a:t>
          </a:r>
          <a:endParaRPr lang="ru-RU" dirty="0"/>
        </a:p>
      </dgm:t>
    </dgm:pt>
    <dgm:pt modelId="{CDDFF3F9-38A4-4CCF-A16C-9E2BBA767AA7}" type="parTrans" cxnId="{058FEAA6-5229-4622-B7A6-7676A178F097}">
      <dgm:prSet/>
      <dgm:spPr/>
      <dgm:t>
        <a:bodyPr/>
        <a:lstStyle/>
        <a:p>
          <a:endParaRPr lang="ru-RU"/>
        </a:p>
      </dgm:t>
    </dgm:pt>
    <dgm:pt modelId="{9DC405F9-6081-42BF-A56A-D7ACA6B99B92}" type="sibTrans" cxnId="{058FEAA6-5229-4622-B7A6-7676A178F097}">
      <dgm:prSet/>
      <dgm:spPr/>
      <dgm:t>
        <a:bodyPr/>
        <a:lstStyle/>
        <a:p>
          <a:endParaRPr lang="ru-RU"/>
        </a:p>
      </dgm:t>
    </dgm:pt>
    <dgm:pt modelId="{4EFF284A-C320-4937-B984-32F98AEC2751}" type="pres">
      <dgm:prSet presAssocID="{D8E9292D-9349-48B2-9AB5-EB640B4DF7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2F363-99CE-4C4B-81F2-02E34DD9C516}" type="pres">
      <dgm:prSet presAssocID="{F11FE8A2-62DF-45DB-93C7-7F773ED9CB57}" presName="composite" presStyleCnt="0"/>
      <dgm:spPr/>
    </dgm:pt>
    <dgm:pt modelId="{E02C63F0-B9E2-4B2C-8777-A6AC4C08DE08}" type="pres">
      <dgm:prSet presAssocID="{F11FE8A2-62DF-45DB-93C7-7F773ED9CB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9527B-F82B-4CB4-AE11-6A9D56E17DEE}" type="pres">
      <dgm:prSet presAssocID="{F11FE8A2-62DF-45DB-93C7-7F773ED9CB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9822A-DB3E-427A-B454-6A4AF26DEBA8}" type="pres">
      <dgm:prSet presAssocID="{754CCEA6-5446-46BF-A005-9A62C07D49C6}" presName="sp" presStyleCnt="0"/>
      <dgm:spPr/>
    </dgm:pt>
    <dgm:pt modelId="{347FFB2E-EA52-485A-9E8D-4058B50950BD}" type="pres">
      <dgm:prSet presAssocID="{A0F6B417-D61C-4AFD-85F9-1552A3ABB207}" presName="composite" presStyleCnt="0"/>
      <dgm:spPr/>
    </dgm:pt>
    <dgm:pt modelId="{1B1EE131-60FD-41FA-A18D-84F16C56959B}" type="pres">
      <dgm:prSet presAssocID="{A0F6B417-D61C-4AFD-85F9-1552A3ABB20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72567-D95D-4526-92C6-8CFD853B3875}" type="pres">
      <dgm:prSet presAssocID="{A0F6B417-D61C-4AFD-85F9-1552A3ABB20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E2B70-0E62-473F-943A-0E3A563EF8E9}" type="pres">
      <dgm:prSet presAssocID="{DF387193-0D7F-48B6-9B5F-11F6B9A29412}" presName="sp" presStyleCnt="0"/>
      <dgm:spPr/>
    </dgm:pt>
    <dgm:pt modelId="{F449A875-8263-4D05-83FB-A6DBEE70C705}" type="pres">
      <dgm:prSet presAssocID="{999E2AED-E4D8-4D74-B922-0207C7DDFF55}" presName="composite" presStyleCnt="0"/>
      <dgm:spPr/>
    </dgm:pt>
    <dgm:pt modelId="{CB41A78F-46D9-499F-A4EA-8C605D74A1D7}" type="pres">
      <dgm:prSet presAssocID="{999E2AED-E4D8-4D74-B922-0207C7DDFF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6DE9D-FCA9-440F-B6ED-6C2B1913209B}" type="pres">
      <dgm:prSet presAssocID="{999E2AED-E4D8-4D74-B922-0207C7DDFF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2542C-EF9D-4108-A8F5-5A870BB86326}" type="presOf" srcId="{2ED70FD9-AEC1-46C9-9713-746FF14B04C7}" destId="{EC19527B-F82B-4CB4-AE11-6A9D56E17DEE}" srcOrd="0" destOrd="0" presId="urn:microsoft.com/office/officeart/2005/8/layout/chevron2"/>
    <dgm:cxn modelId="{A3560F3B-EEE1-419A-9783-DBB83AF0ACB3}" type="presOf" srcId="{F11FE8A2-62DF-45DB-93C7-7F773ED9CB57}" destId="{E02C63F0-B9E2-4B2C-8777-A6AC4C08DE08}" srcOrd="0" destOrd="0" presId="urn:microsoft.com/office/officeart/2005/8/layout/chevron2"/>
    <dgm:cxn modelId="{058FEAA6-5229-4622-B7A6-7676A178F097}" srcId="{999E2AED-E4D8-4D74-B922-0207C7DDFF55}" destId="{707F3E0A-91A2-47A4-A02A-604871D4CF1A}" srcOrd="0" destOrd="0" parTransId="{CDDFF3F9-38A4-4CCF-A16C-9E2BBA767AA7}" sibTransId="{9DC405F9-6081-42BF-A56A-D7ACA6B99B92}"/>
    <dgm:cxn modelId="{EDB384AB-DE1E-430F-ABBF-743040A4C119}" type="presOf" srcId="{999E2AED-E4D8-4D74-B922-0207C7DDFF55}" destId="{CB41A78F-46D9-499F-A4EA-8C605D74A1D7}" srcOrd="0" destOrd="0" presId="urn:microsoft.com/office/officeart/2005/8/layout/chevron2"/>
    <dgm:cxn modelId="{9FAFC703-A039-477C-B9D5-EAAEAE405E87}" type="presOf" srcId="{0A4BCEDA-491E-4BE8-9689-895AB32C204D}" destId="{A7372567-D95D-4526-92C6-8CFD853B3875}" srcOrd="0" destOrd="1" presId="urn:microsoft.com/office/officeart/2005/8/layout/chevron2"/>
    <dgm:cxn modelId="{4C99CED8-7E09-4BA9-A138-CC1461B51B2D}" srcId="{F11FE8A2-62DF-45DB-93C7-7F773ED9CB57}" destId="{2ED70FD9-AEC1-46C9-9713-746FF14B04C7}" srcOrd="0" destOrd="0" parTransId="{0010B8C2-AF5A-481B-82D3-B8D04D33124C}" sibTransId="{6F0916EC-5D94-4B95-A1F0-DBF9863E7535}"/>
    <dgm:cxn modelId="{265C09ED-4E5D-4F00-A313-57F2D7B522FC}" type="presOf" srcId="{5599AC55-380B-4FEF-80D2-AADABAC9188A}" destId="{A7372567-D95D-4526-92C6-8CFD853B3875}" srcOrd="0" destOrd="0" presId="urn:microsoft.com/office/officeart/2005/8/layout/chevron2"/>
    <dgm:cxn modelId="{0A681CB1-2B35-4497-9A52-E3321454F8F6}" srcId="{D8E9292D-9349-48B2-9AB5-EB640B4DF7B7}" destId="{F11FE8A2-62DF-45DB-93C7-7F773ED9CB57}" srcOrd="0" destOrd="0" parTransId="{89F63E74-2EA0-42E3-A3B2-D1C1BF806B1B}" sibTransId="{754CCEA6-5446-46BF-A005-9A62C07D49C6}"/>
    <dgm:cxn modelId="{9749FF26-01FB-4EC3-9CD6-E3B501D69A9E}" srcId="{A0F6B417-D61C-4AFD-85F9-1552A3ABB207}" destId="{5599AC55-380B-4FEF-80D2-AADABAC9188A}" srcOrd="0" destOrd="0" parTransId="{A98AB279-88BF-4C5C-B842-0AA440F229AA}" sibTransId="{B31DED95-12DC-4007-B77A-E7629FD6C474}"/>
    <dgm:cxn modelId="{F3AAE752-C6D6-4950-950F-A52278038B3B}" type="presOf" srcId="{D8E9292D-9349-48B2-9AB5-EB640B4DF7B7}" destId="{4EFF284A-C320-4937-B984-32F98AEC2751}" srcOrd="0" destOrd="0" presId="urn:microsoft.com/office/officeart/2005/8/layout/chevron2"/>
    <dgm:cxn modelId="{AF214ACA-CBC6-4F40-855A-B232D0CACEF2}" type="presOf" srcId="{707F3E0A-91A2-47A4-A02A-604871D4CF1A}" destId="{DA56DE9D-FCA9-440F-B6ED-6C2B1913209B}" srcOrd="0" destOrd="0" presId="urn:microsoft.com/office/officeart/2005/8/layout/chevron2"/>
    <dgm:cxn modelId="{E7BBA403-54B6-4415-9969-CAA2DEBE49DC}" srcId="{A0F6B417-D61C-4AFD-85F9-1552A3ABB207}" destId="{0A4BCEDA-491E-4BE8-9689-895AB32C204D}" srcOrd="1" destOrd="0" parTransId="{004E17D8-0AB0-4BDF-8BF9-E80A1F1179ED}" sibTransId="{E03BD91B-D0C1-4BB9-B751-C67A765785D0}"/>
    <dgm:cxn modelId="{41B0A2B1-36C8-464F-BF7D-6D6B2AB13CB8}" type="presOf" srcId="{2FCE491A-84CB-41CE-A159-C02C1C8373F3}" destId="{EC19527B-F82B-4CB4-AE11-6A9D56E17DEE}" srcOrd="0" destOrd="1" presId="urn:microsoft.com/office/officeart/2005/8/layout/chevron2"/>
    <dgm:cxn modelId="{BCB6EACF-15D8-4DAF-A282-2B7CD6876CC2}" srcId="{D8E9292D-9349-48B2-9AB5-EB640B4DF7B7}" destId="{A0F6B417-D61C-4AFD-85F9-1552A3ABB207}" srcOrd="1" destOrd="0" parTransId="{72136E21-CEC2-4193-801A-C4D301CA1291}" sibTransId="{DF387193-0D7F-48B6-9B5F-11F6B9A29412}"/>
    <dgm:cxn modelId="{B6B0CAF8-2BD8-4355-AB1B-FF9FDBFF9B43}" type="presOf" srcId="{A0F6B417-D61C-4AFD-85F9-1552A3ABB207}" destId="{1B1EE131-60FD-41FA-A18D-84F16C56959B}" srcOrd="0" destOrd="0" presId="urn:microsoft.com/office/officeart/2005/8/layout/chevron2"/>
    <dgm:cxn modelId="{7765238F-6C22-45D0-A996-D4A896173F3E}" srcId="{F11FE8A2-62DF-45DB-93C7-7F773ED9CB57}" destId="{2FCE491A-84CB-41CE-A159-C02C1C8373F3}" srcOrd="1" destOrd="0" parTransId="{0A3F1C63-C71A-436F-8D09-7C8B9CA5AA2B}" sibTransId="{B0F7E383-C5B4-4723-A98F-70F416B588CB}"/>
    <dgm:cxn modelId="{83A4B5ED-EFAD-4624-9446-1751CF66A28A}" srcId="{D8E9292D-9349-48B2-9AB5-EB640B4DF7B7}" destId="{999E2AED-E4D8-4D74-B922-0207C7DDFF55}" srcOrd="2" destOrd="0" parTransId="{DC9B445E-3F7C-491C-9BFC-40350EEE77E7}" sibTransId="{0A0359E6-01D8-4B23-BC93-B2B5B432813B}"/>
    <dgm:cxn modelId="{100928FC-24DD-4E66-BFB5-AB433F3D5961}" type="presParOf" srcId="{4EFF284A-C320-4937-B984-32F98AEC2751}" destId="{DDA2F363-99CE-4C4B-81F2-02E34DD9C516}" srcOrd="0" destOrd="0" presId="urn:microsoft.com/office/officeart/2005/8/layout/chevron2"/>
    <dgm:cxn modelId="{8EA031BE-88AD-4FA3-B42D-6181BAED82E6}" type="presParOf" srcId="{DDA2F363-99CE-4C4B-81F2-02E34DD9C516}" destId="{E02C63F0-B9E2-4B2C-8777-A6AC4C08DE08}" srcOrd="0" destOrd="0" presId="urn:microsoft.com/office/officeart/2005/8/layout/chevron2"/>
    <dgm:cxn modelId="{D3355585-AA35-4516-8895-217EBDA85BEB}" type="presParOf" srcId="{DDA2F363-99CE-4C4B-81F2-02E34DD9C516}" destId="{EC19527B-F82B-4CB4-AE11-6A9D56E17DEE}" srcOrd="1" destOrd="0" presId="urn:microsoft.com/office/officeart/2005/8/layout/chevron2"/>
    <dgm:cxn modelId="{05D8C0FA-38BB-4D0C-A9F6-323F4300C316}" type="presParOf" srcId="{4EFF284A-C320-4937-B984-32F98AEC2751}" destId="{26C9822A-DB3E-427A-B454-6A4AF26DEBA8}" srcOrd="1" destOrd="0" presId="urn:microsoft.com/office/officeart/2005/8/layout/chevron2"/>
    <dgm:cxn modelId="{7A5E9F41-C03A-4D8F-B1C8-77A1CAEDB2CE}" type="presParOf" srcId="{4EFF284A-C320-4937-B984-32F98AEC2751}" destId="{347FFB2E-EA52-485A-9E8D-4058B50950BD}" srcOrd="2" destOrd="0" presId="urn:microsoft.com/office/officeart/2005/8/layout/chevron2"/>
    <dgm:cxn modelId="{FDE59404-5470-4C71-BF7F-036ABBC7C110}" type="presParOf" srcId="{347FFB2E-EA52-485A-9E8D-4058B50950BD}" destId="{1B1EE131-60FD-41FA-A18D-84F16C56959B}" srcOrd="0" destOrd="0" presId="urn:microsoft.com/office/officeart/2005/8/layout/chevron2"/>
    <dgm:cxn modelId="{EC218335-4F65-47F9-84D3-8BB3928D8070}" type="presParOf" srcId="{347FFB2E-EA52-485A-9E8D-4058B50950BD}" destId="{A7372567-D95D-4526-92C6-8CFD853B3875}" srcOrd="1" destOrd="0" presId="urn:microsoft.com/office/officeart/2005/8/layout/chevron2"/>
    <dgm:cxn modelId="{ED477194-44BA-4749-A0E9-8746C65B7322}" type="presParOf" srcId="{4EFF284A-C320-4937-B984-32F98AEC2751}" destId="{E28E2B70-0E62-473F-943A-0E3A563EF8E9}" srcOrd="3" destOrd="0" presId="urn:microsoft.com/office/officeart/2005/8/layout/chevron2"/>
    <dgm:cxn modelId="{839D763D-B50B-4769-8320-A758B452014B}" type="presParOf" srcId="{4EFF284A-C320-4937-B984-32F98AEC2751}" destId="{F449A875-8263-4D05-83FB-A6DBEE70C705}" srcOrd="4" destOrd="0" presId="urn:microsoft.com/office/officeart/2005/8/layout/chevron2"/>
    <dgm:cxn modelId="{CDAF4DB5-8D1B-43E6-A7FD-9C8286FAD46A}" type="presParOf" srcId="{F449A875-8263-4D05-83FB-A6DBEE70C705}" destId="{CB41A78F-46D9-499F-A4EA-8C605D74A1D7}" srcOrd="0" destOrd="0" presId="urn:microsoft.com/office/officeart/2005/8/layout/chevron2"/>
    <dgm:cxn modelId="{F791B9D8-F25A-4C7F-9164-3FFA039D3560}" type="presParOf" srcId="{F449A875-8263-4D05-83FB-A6DBEE70C705}" destId="{DA56DE9D-FCA9-440F-B6ED-6C2B191320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7639E-423B-4BC2-A7A3-2C975ED42D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8A0AFA-5048-4BE2-94F8-47E6C628A43B}">
      <dgm:prSet phldrT="[Текст]" custT="1"/>
      <dgm:spPr>
        <a:solidFill>
          <a:srgbClr val="F78911">
            <a:alpha val="90000"/>
          </a:srgbClr>
        </a:solidFill>
      </dgm:spPr>
      <dgm:t>
        <a:bodyPr/>
        <a:lstStyle/>
        <a:p>
          <a:r>
            <a:rPr lang="ru-RU" sz="5400" dirty="0" smtClean="0">
              <a:solidFill>
                <a:schemeClr val="bg1"/>
              </a:solidFill>
            </a:rPr>
            <a:t>Изменилась цена?</a:t>
          </a:r>
          <a:endParaRPr lang="ru-RU" sz="5400" dirty="0">
            <a:solidFill>
              <a:schemeClr val="bg1"/>
            </a:solidFill>
          </a:endParaRPr>
        </a:p>
      </dgm:t>
    </dgm:pt>
    <dgm:pt modelId="{F5B9F568-4197-48EE-8122-4F8FA92BC929}" type="parTrans" cxnId="{D8CC240D-71A1-4F73-88EF-8155A331769C}">
      <dgm:prSet/>
      <dgm:spPr/>
      <dgm:t>
        <a:bodyPr/>
        <a:lstStyle/>
        <a:p>
          <a:endParaRPr lang="ru-RU"/>
        </a:p>
      </dgm:t>
    </dgm:pt>
    <dgm:pt modelId="{A68D24E0-A1E0-4487-BBB0-FCA97B10FFC1}" type="sibTrans" cxnId="{D8CC240D-71A1-4F73-88EF-8155A331769C}">
      <dgm:prSet/>
      <dgm:spPr/>
      <dgm:t>
        <a:bodyPr/>
        <a:lstStyle/>
        <a:p>
          <a:endParaRPr lang="ru-RU"/>
        </a:p>
      </dgm:t>
    </dgm:pt>
    <dgm:pt modelId="{404F8B7F-1B97-415B-9209-7BC22B3B0ADD}">
      <dgm:prSet phldrT="[Текст]"/>
      <dgm:spPr>
        <a:solidFill>
          <a:srgbClr val="F78911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Корректируем бренд/количество</a:t>
          </a:r>
          <a:endParaRPr lang="ru-RU" dirty="0">
            <a:solidFill>
              <a:schemeClr val="bg1"/>
            </a:solidFill>
          </a:endParaRPr>
        </a:p>
      </dgm:t>
    </dgm:pt>
    <dgm:pt modelId="{00582951-271E-4AA4-AFAA-81CDE9D7916E}" type="parTrans" cxnId="{204E6AA0-3672-4548-9BB9-C3B74BBFC940}">
      <dgm:prSet/>
      <dgm:spPr/>
      <dgm:t>
        <a:bodyPr/>
        <a:lstStyle/>
        <a:p>
          <a:endParaRPr lang="ru-RU"/>
        </a:p>
      </dgm:t>
    </dgm:pt>
    <dgm:pt modelId="{C1E6EFF8-6CCE-4B3A-801C-D697513CFC70}" type="sibTrans" cxnId="{204E6AA0-3672-4548-9BB9-C3B74BBFC940}">
      <dgm:prSet/>
      <dgm:spPr/>
      <dgm:t>
        <a:bodyPr/>
        <a:lstStyle/>
        <a:p>
          <a:endParaRPr lang="ru-RU"/>
        </a:p>
      </dgm:t>
    </dgm:pt>
    <dgm:pt modelId="{F13050CD-C6A7-45D6-8B0C-88257F9425AB}">
      <dgm:prSet phldrT="[Текст]"/>
      <dgm:spPr>
        <a:solidFill>
          <a:srgbClr val="F78911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Увеличиваем </a:t>
          </a:r>
          <a:r>
            <a:rPr lang="ru-RU" dirty="0" err="1" smtClean="0">
              <a:solidFill>
                <a:schemeClr val="bg1"/>
              </a:solidFill>
            </a:rPr>
            <a:t>софинансирование</a:t>
          </a:r>
          <a:endParaRPr lang="ru-RU" dirty="0">
            <a:solidFill>
              <a:schemeClr val="bg1"/>
            </a:solidFill>
          </a:endParaRPr>
        </a:p>
      </dgm:t>
    </dgm:pt>
    <dgm:pt modelId="{DE958E23-A664-4A95-9B24-345BE9F05DCD}" type="parTrans" cxnId="{57A0A9A4-CEDD-421E-917E-8713082D9560}">
      <dgm:prSet/>
      <dgm:spPr/>
      <dgm:t>
        <a:bodyPr/>
        <a:lstStyle/>
        <a:p>
          <a:endParaRPr lang="ru-RU"/>
        </a:p>
      </dgm:t>
    </dgm:pt>
    <dgm:pt modelId="{60A6D642-947B-49F8-8FA7-5A3B12BED186}" type="sibTrans" cxnId="{57A0A9A4-CEDD-421E-917E-8713082D9560}">
      <dgm:prSet/>
      <dgm:spPr/>
      <dgm:t>
        <a:bodyPr/>
        <a:lstStyle/>
        <a:p>
          <a:endParaRPr lang="ru-RU"/>
        </a:p>
      </dgm:t>
    </dgm:pt>
    <dgm:pt modelId="{0FDFA374-C301-4F76-8B43-F78808A3F466}" type="pres">
      <dgm:prSet presAssocID="{6857639E-423B-4BC2-A7A3-2C975ED42D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2EAC95-CEF5-4E06-BA20-18D554B23E60}" type="pres">
      <dgm:prSet presAssocID="{B18A0AFA-5048-4BE2-94F8-47E6C628A43B}" presName="hierRoot1" presStyleCnt="0"/>
      <dgm:spPr/>
    </dgm:pt>
    <dgm:pt modelId="{5FAB3662-9420-4182-97CC-6613FADD5028}" type="pres">
      <dgm:prSet presAssocID="{B18A0AFA-5048-4BE2-94F8-47E6C628A43B}" presName="composite" presStyleCnt="0"/>
      <dgm:spPr/>
    </dgm:pt>
    <dgm:pt modelId="{476143E8-4A79-4D44-8690-95CA520B5EF8}" type="pres">
      <dgm:prSet presAssocID="{B18A0AFA-5048-4BE2-94F8-47E6C628A43B}" presName="background" presStyleLbl="node0" presStyleIdx="0" presStyleCnt="1"/>
      <dgm:spPr>
        <a:solidFill>
          <a:srgbClr val="0099CC"/>
        </a:solidFill>
      </dgm:spPr>
    </dgm:pt>
    <dgm:pt modelId="{82E1FEF7-ECA7-4E52-8B00-D4B1381BCD66}" type="pres">
      <dgm:prSet presAssocID="{B18A0AFA-5048-4BE2-94F8-47E6C628A43B}" presName="text" presStyleLbl="fgAcc0" presStyleIdx="0" presStyleCnt="1" custScaleX="205779" custScaleY="126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690148-C6F8-4885-8EB7-40171B5D4909}" type="pres">
      <dgm:prSet presAssocID="{B18A0AFA-5048-4BE2-94F8-47E6C628A43B}" presName="hierChild2" presStyleCnt="0"/>
      <dgm:spPr/>
    </dgm:pt>
    <dgm:pt modelId="{43D7BCA7-BABB-4712-99BD-2A8C9FBA76D5}" type="pres">
      <dgm:prSet presAssocID="{00582951-271E-4AA4-AFAA-81CDE9D7916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378BDFB-EBD6-41AF-A961-FC5663F1F774}" type="pres">
      <dgm:prSet presAssocID="{404F8B7F-1B97-415B-9209-7BC22B3B0ADD}" presName="hierRoot2" presStyleCnt="0"/>
      <dgm:spPr/>
    </dgm:pt>
    <dgm:pt modelId="{FC374A4E-9444-4563-8286-9CD29B6CE2B8}" type="pres">
      <dgm:prSet presAssocID="{404F8B7F-1B97-415B-9209-7BC22B3B0ADD}" presName="composite2" presStyleCnt="0"/>
      <dgm:spPr/>
    </dgm:pt>
    <dgm:pt modelId="{E49998BA-47BD-457B-A857-A74380882359}" type="pres">
      <dgm:prSet presAssocID="{404F8B7F-1B97-415B-9209-7BC22B3B0ADD}" presName="background2" presStyleLbl="node2" presStyleIdx="0" presStyleCnt="2"/>
      <dgm:spPr>
        <a:solidFill>
          <a:srgbClr val="0099CC"/>
        </a:solidFill>
      </dgm:spPr>
    </dgm:pt>
    <dgm:pt modelId="{4E1A0CAB-1FA0-459E-A52D-2C93ECA2AA5E}" type="pres">
      <dgm:prSet presAssocID="{404F8B7F-1B97-415B-9209-7BC22B3B0AD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820EA-E3B2-4709-B8DE-D5751451A781}" type="pres">
      <dgm:prSet presAssocID="{404F8B7F-1B97-415B-9209-7BC22B3B0ADD}" presName="hierChild3" presStyleCnt="0"/>
      <dgm:spPr/>
    </dgm:pt>
    <dgm:pt modelId="{7CEABC10-1313-4385-B1B2-61A3FEFCFB2B}" type="pres">
      <dgm:prSet presAssocID="{DE958E23-A664-4A95-9B24-345BE9F05DC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5B6F014-F0AF-48FB-BF7F-95A60384F398}" type="pres">
      <dgm:prSet presAssocID="{F13050CD-C6A7-45D6-8B0C-88257F9425AB}" presName="hierRoot2" presStyleCnt="0"/>
      <dgm:spPr/>
    </dgm:pt>
    <dgm:pt modelId="{1EECE2B7-9985-435B-BDBF-7E9A6780D429}" type="pres">
      <dgm:prSet presAssocID="{F13050CD-C6A7-45D6-8B0C-88257F9425AB}" presName="composite2" presStyleCnt="0"/>
      <dgm:spPr/>
    </dgm:pt>
    <dgm:pt modelId="{2D8FFFF4-AF9B-4840-A604-EB8F10CA9920}" type="pres">
      <dgm:prSet presAssocID="{F13050CD-C6A7-45D6-8B0C-88257F9425AB}" presName="background2" presStyleLbl="node2" presStyleIdx="1" presStyleCnt="2"/>
      <dgm:spPr>
        <a:solidFill>
          <a:srgbClr val="0099CC"/>
        </a:solidFill>
      </dgm:spPr>
    </dgm:pt>
    <dgm:pt modelId="{98A80637-1334-4FAF-B8CB-F9B114517F89}" type="pres">
      <dgm:prSet presAssocID="{F13050CD-C6A7-45D6-8B0C-88257F9425A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A549A4-4E93-49DA-9584-0354C584355F}" type="pres">
      <dgm:prSet presAssocID="{F13050CD-C6A7-45D6-8B0C-88257F9425AB}" presName="hierChild3" presStyleCnt="0"/>
      <dgm:spPr/>
    </dgm:pt>
  </dgm:ptLst>
  <dgm:cxnLst>
    <dgm:cxn modelId="{2AD62F5A-F617-4ECD-94FD-DCFB60FBE8DF}" type="presOf" srcId="{404F8B7F-1B97-415B-9209-7BC22B3B0ADD}" destId="{4E1A0CAB-1FA0-459E-A52D-2C93ECA2AA5E}" srcOrd="0" destOrd="0" presId="urn:microsoft.com/office/officeart/2005/8/layout/hierarchy1"/>
    <dgm:cxn modelId="{204E6AA0-3672-4548-9BB9-C3B74BBFC940}" srcId="{B18A0AFA-5048-4BE2-94F8-47E6C628A43B}" destId="{404F8B7F-1B97-415B-9209-7BC22B3B0ADD}" srcOrd="0" destOrd="0" parTransId="{00582951-271E-4AA4-AFAA-81CDE9D7916E}" sibTransId="{C1E6EFF8-6CCE-4B3A-801C-D697513CFC70}"/>
    <dgm:cxn modelId="{56FA92FF-EFB7-4897-9358-CE68C78AAE77}" type="presOf" srcId="{DE958E23-A664-4A95-9B24-345BE9F05DCD}" destId="{7CEABC10-1313-4385-B1B2-61A3FEFCFB2B}" srcOrd="0" destOrd="0" presId="urn:microsoft.com/office/officeart/2005/8/layout/hierarchy1"/>
    <dgm:cxn modelId="{0A2D8942-9C81-4327-8E21-D872833723A1}" type="presOf" srcId="{F13050CD-C6A7-45D6-8B0C-88257F9425AB}" destId="{98A80637-1334-4FAF-B8CB-F9B114517F89}" srcOrd="0" destOrd="0" presId="urn:microsoft.com/office/officeart/2005/8/layout/hierarchy1"/>
    <dgm:cxn modelId="{57A0A9A4-CEDD-421E-917E-8713082D9560}" srcId="{B18A0AFA-5048-4BE2-94F8-47E6C628A43B}" destId="{F13050CD-C6A7-45D6-8B0C-88257F9425AB}" srcOrd="1" destOrd="0" parTransId="{DE958E23-A664-4A95-9B24-345BE9F05DCD}" sibTransId="{60A6D642-947B-49F8-8FA7-5A3B12BED186}"/>
    <dgm:cxn modelId="{8E2794B4-E318-43C0-B7E0-9866323DDDD6}" type="presOf" srcId="{B18A0AFA-5048-4BE2-94F8-47E6C628A43B}" destId="{82E1FEF7-ECA7-4E52-8B00-D4B1381BCD66}" srcOrd="0" destOrd="0" presId="urn:microsoft.com/office/officeart/2005/8/layout/hierarchy1"/>
    <dgm:cxn modelId="{E476E33A-82ED-411D-8921-D0464D024CFD}" type="presOf" srcId="{6857639E-423B-4BC2-A7A3-2C975ED42DC8}" destId="{0FDFA374-C301-4F76-8B43-F78808A3F466}" srcOrd="0" destOrd="0" presId="urn:microsoft.com/office/officeart/2005/8/layout/hierarchy1"/>
    <dgm:cxn modelId="{D8CC240D-71A1-4F73-88EF-8155A331769C}" srcId="{6857639E-423B-4BC2-A7A3-2C975ED42DC8}" destId="{B18A0AFA-5048-4BE2-94F8-47E6C628A43B}" srcOrd="0" destOrd="0" parTransId="{F5B9F568-4197-48EE-8122-4F8FA92BC929}" sibTransId="{A68D24E0-A1E0-4487-BBB0-FCA97B10FFC1}"/>
    <dgm:cxn modelId="{B6137011-8958-4659-9A8F-6C122277E1FE}" type="presOf" srcId="{00582951-271E-4AA4-AFAA-81CDE9D7916E}" destId="{43D7BCA7-BABB-4712-99BD-2A8C9FBA76D5}" srcOrd="0" destOrd="0" presId="urn:microsoft.com/office/officeart/2005/8/layout/hierarchy1"/>
    <dgm:cxn modelId="{BEBC7007-1D5A-4965-AA9D-DE534C2FF16B}" type="presParOf" srcId="{0FDFA374-C301-4F76-8B43-F78808A3F466}" destId="{002EAC95-CEF5-4E06-BA20-18D554B23E60}" srcOrd="0" destOrd="0" presId="urn:microsoft.com/office/officeart/2005/8/layout/hierarchy1"/>
    <dgm:cxn modelId="{761021E7-446E-4BC5-A703-1F71FBD7E2D6}" type="presParOf" srcId="{002EAC95-CEF5-4E06-BA20-18D554B23E60}" destId="{5FAB3662-9420-4182-97CC-6613FADD5028}" srcOrd="0" destOrd="0" presId="urn:microsoft.com/office/officeart/2005/8/layout/hierarchy1"/>
    <dgm:cxn modelId="{7127EACF-A682-4FAD-8624-B874B9CCFD33}" type="presParOf" srcId="{5FAB3662-9420-4182-97CC-6613FADD5028}" destId="{476143E8-4A79-4D44-8690-95CA520B5EF8}" srcOrd="0" destOrd="0" presId="urn:microsoft.com/office/officeart/2005/8/layout/hierarchy1"/>
    <dgm:cxn modelId="{C8BB5411-AD0B-4202-9438-37B28B244ED4}" type="presParOf" srcId="{5FAB3662-9420-4182-97CC-6613FADD5028}" destId="{82E1FEF7-ECA7-4E52-8B00-D4B1381BCD66}" srcOrd="1" destOrd="0" presId="urn:microsoft.com/office/officeart/2005/8/layout/hierarchy1"/>
    <dgm:cxn modelId="{D26A9D69-C43C-4BB7-B11D-761514D3B66E}" type="presParOf" srcId="{002EAC95-CEF5-4E06-BA20-18D554B23E60}" destId="{EB690148-C6F8-4885-8EB7-40171B5D4909}" srcOrd="1" destOrd="0" presId="urn:microsoft.com/office/officeart/2005/8/layout/hierarchy1"/>
    <dgm:cxn modelId="{C10F3F58-B2B4-4E24-A164-AEC123746C1B}" type="presParOf" srcId="{EB690148-C6F8-4885-8EB7-40171B5D4909}" destId="{43D7BCA7-BABB-4712-99BD-2A8C9FBA76D5}" srcOrd="0" destOrd="0" presId="urn:microsoft.com/office/officeart/2005/8/layout/hierarchy1"/>
    <dgm:cxn modelId="{52291D1F-A867-4878-96FA-177C28754546}" type="presParOf" srcId="{EB690148-C6F8-4885-8EB7-40171B5D4909}" destId="{D378BDFB-EBD6-41AF-A961-FC5663F1F774}" srcOrd="1" destOrd="0" presId="urn:microsoft.com/office/officeart/2005/8/layout/hierarchy1"/>
    <dgm:cxn modelId="{3D791D35-5787-434C-AE92-74ADB317634D}" type="presParOf" srcId="{D378BDFB-EBD6-41AF-A961-FC5663F1F774}" destId="{FC374A4E-9444-4563-8286-9CD29B6CE2B8}" srcOrd="0" destOrd="0" presId="urn:microsoft.com/office/officeart/2005/8/layout/hierarchy1"/>
    <dgm:cxn modelId="{5F49470D-D559-47B0-917E-B87970C4219C}" type="presParOf" srcId="{FC374A4E-9444-4563-8286-9CD29B6CE2B8}" destId="{E49998BA-47BD-457B-A857-A74380882359}" srcOrd="0" destOrd="0" presId="urn:microsoft.com/office/officeart/2005/8/layout/hierarchy1"/>
    <dgm:cxn modelId="{FA82AE43-242A-456A-87FF-FF123C89E9E0}" type="presParOf" srcId="{FC374A4E-9444-4563-8286-9CD29B6CE2B8}" destId="{4E1A0CAB-1FA0-459E-A52D-2C93ECA2AA5E}" srcOrd="1" destOrd="0" presId="urn:microsoft.com/office/officeart/2005/8/layout/hierarchy1"/>
    <dgm:cxn modelId="{804EBD96-A42F-41B0-971A-516E02600313}" type="presParOf" srcId="{D378BDFB-EBD6-41AF-A961-FC5663F1F774}" destId="{31E820EA-E3B2-4709-B8DE-D5751451A781}" srcOrd="1" destOrd="0" presId="urn:microsoft.com/office/officeart/2005/8/layout/hierarchy1"/>
    <dgm:cxn modelId="{DE79381C-2344-4B8C-B8AD-4E9B9BE2AC5D}" type="presParOf" srcId="{EB690148-C6F8-4885-8EB7-40171B5D4909}" destId="{7CEABC10-1313-4385-B1B2-61A3FEFCFB2B}" srcOrd="2" destOrd="0" presId="urn:microsoft.com/office/officeart/2005/8/layout/hierarchy1"/>
    <dgm:cxn modelId="{61B325BE-A216-4B2F-B8DE-CCC12694BC83}" type="presParOf" srcId="{EB690148-C6F8-4885-8EB7-40171B5D4909}" destId="{A5B6F014-F0AF-48FB-BF7F-95A60384F398}" srcOrd="3" destOrd="0" presId="urn:microsoft.com/office/officeart/2005/8/layout/hierarchy1"/>
    <dgm:cxn modelId="{3A504CD0-492F-47DE-8116-B6D223122C09}" type="presParOf" srcId="{A5B6F014-F0AF-48FB-BF7F-95A60384F398}" destId="{1EECE2B7-9985-435B-BDBF-7E9A6780D429}" srcOrd="0" destOrd="0" presId="urn:microsoft.com/office/officeart/2005/8/layout/hierarchy1"/>
    <dgm:cxn modelId="{CFE3413A-7E54-4107-9107-9893703B3038}" type="presParOf" srcId="{1EECE2B7-9985-435B-BDBF-7E9A6780D429}" destId="{2D8FFFF4-AF9B-4840-A604-EB8F10CA9920}" srcOrd="0" destOrd="0" presId="urn:microsoft.com/office/officeart/2005/8/layout/hierarchy1"/>
    <dgm:cxn modelId="{810A058E-7FA7-46E1-B800-22BD9F5A9932}" type="presParOf" srcId="{1EECE2B7-9985-435B-BDBF-7E9A6780D429}" destId="{98A80637-1334-4FAF-B8CB-F9B114517F89}" srcOrd="1" destOrd="0" presId="urn:microsoft.com/office/officeart/2005/8/layout/hierarchy1"/>
    <dgm:cxn modelId="{EE581766-6B67-41C3-B8F3-03EAD2760CA8}" type="presParOf" srcId="{A5B6F014-F0AF-48FB-BF7F-95A60384F398}" destId="{85A549A4-4E93-49DA-9584-0354C58435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B4AE7-EBD4-451C-80FD-C515F228FDF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8AA73F-FB5F-4719-BD2B-E96A8F4E5C16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2000" dirty="0" smtClean="0"/>
            <a:t>Завхоз/учитель технологии/технический специалист</a:t>
          </a:r>
          <a:endParaRPr lang="ru-RU" sz="2000" dirty="0"/>
        </a:p>
      </dgm:t>
    </dgm:pt>
    <dgm:pt modelId="{A4EC9157-4A30-44A9-AB57-FB809539124A}" type="parTrans" cxnId="{8397A8D7-6C8C-4197-AE15-6114EC1E6706}">
      <dgm:prSet/>
      <dgm:spPr/>
      <dgm:t>
        <a:bodyPr/>
        <a:lstStyle/>
        <a:p>
          <a:endParaRPr lang="ru-RU"/>
        </a:p>
      </dgm:t>
    </dgm:pt>
    <dgm:pt modelId="{47BB15EB-C5FB-4C77-A826-A25DFD692C7B}" type="sibTrans" cxnId="{8397A8D7-6C8C-4197-AE15-6114EC1E6706}">
      <dgm:prSet/>
      <dgm:spPr>
        <a:solidFill>
          <a:srgbClr val="0099CC"/>
        </a:solidFill>
      </dgm:spPr>
      <dgm:t>
        <a:bodyPr/>
        <a:lstStyle/>
        <a:p>
          <a:endParaRPr lang="ru-RU"/>
        </a:p>
      </dgm:t>
    </dgm:pt>
    <dgm:pt modelId="{4DA52494-C83D-47B3-BE64-5FB3AA1877FF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1800" dirty="0" smtClean="0"/>
            <a:t>Представители  родительского комитета</a:t>
          </a:r>
          <a:endParaRPr lang="ru-RU" sz="1800" dirty="0"/>
        </a:p>
      </dgm:t>
    </dgm:pt>
    <dgm:pt modelId="{CABF5834-5E48-4C03-9041-B8EC0B64A890}" type="parTrans" cxnId="{466B1898-FC5C-4930-8F73-41078BF60074}">
      <dgm:prSet/>
      <dgm:spPr/>
      <dgm:t>
        <a:bodyPr/>
        <a:lstStyle/>
        <a:p>
          <a:endParaRPr lang="ru-RU"/>
        </a:p>
      </dgm:t>
    </dgm:pt>
    <dgm:pt modelId="{B40A6F6D-2A7C-4F82-97CF-891C8FA7CAA8}" type="sibTrans" cxnId="{466B1898-FC5C-4930-8F73-41078BF60074}">
      <dgm:prSet/>
      <dgm:spPr>
        <a:solidFill>
          <a:srgbClr val="0099CC"/>
        </a:solidFill>
      </dgm:spPr>
      <dgm:t>
        <a:bodyPr/>
        <a:lstStyle/>
        <a:p>
          <a:endParaRPr lang="ru-RU"/>
        </a:p>
      </dgm:t>
    </dgm:pt>
    <dgm:pt modelId="{132033BD-E337-435F-A7C8-8450F18B1CD1}">
      <dgm:prSet phldrT="[Текст]" phldr="1"/>
      <dgm:spPr/>
      <dgm:t>
        <a:bodyPr/>
        <a:lstStyle/>
        <a:p>
          <a:endParaRPr lang="ru-RU" dirty="0"/>
        </a:p>
      </dgm:t>
    </dgm:pt>
    <dgm:pt modelId="{A45497C6-5E19-44F8-88D4-8218DF991D9B}" type="parTrans" cxnId="{0A6DA29C-64E0-4AE1-B019-D1C54B458D10}">
      <dgm:prSet/>
      <dgm:spPr/>
      <dgm:t>
        <a:bodyPr/>
        <a:lstStyle/>
        <a:p>
          <a:endParaRPr lang="ru-RU"/>
        </a:p>
      </dgm:t>
    </dgm:pt>
    <dgm:pt modelId="{D11D1AA8-8045-4251-BC5F-6BB23AEBE256}" type="sibTrans" cxnId="{0A6DA29C-64E0-4AE1-B019-D1C54B458D10}">
      <dgm:prSet/>
      <dgm:spPr/>
      <dgm:t>
        <a:bodyPr/>
        <a:lstStyle/>
        <a:p>
          <a:endParaRPr lang="ru-RU"/>
        </a:p>
      </dgm:t>
    </dgm:pt>
    <dgm:pt modelId="{25C03CB6-967E-43BE-8E40-1BCB78618900}">
      <dgm:prSet phldrT="[Текст]" phldr="1"/>
      <dgm:spPr/>
      <dgm:t>
        <a:bodyPr/>
        <a:lstStyle/>
        <a:p>
          <a:endParaRPr lang="ru-RU"/>
        </a:p>
      </dgm:t>
    </dgm:pt>
    <dgm:pt modelId="{AC74B449-38CC-4124-9ED6-399E29029C87}" type="parTrans" cxnId="{D14E4023-1C82-4BE5-BF94-42434649FE9C}">
      <dgm:prSet/>
      <dgm:spPr/>
      <dgm:t>
        <a:bodyPr/>
        <a:lstStyle/>
        <a:p>
          <a:endParaRPr lang="ru-RU"/>
        </a:p>
      </dgm:t>
    </dgm:pt>
    <dgm:pt modelId="{736718F8-7E6A-405E-8920-93DA7E02E8E2}" type="sibTrans" cxnId="{D14E4023-1C82-4BE5-BF94-42434649FE9C}">
      <dgm:prSet/>
      <dgm:spPr/>
      <dgm:t>
        <a:bodyPr/>
        <a:lstStyle/>
        <a:p>
          <a:endParaRPr lang="ru-RU"/>
        </a:p>
      </dgm:t>
    </dgm:pt>
    <dgm:pt modelId="{A427D1EE-F650-4854-B53D-B7E55D8089C5}">
      <dgm:prSet phldrT="[Текст]" phldr="1"/>
      <dgm:spPr/>
      <dgm:t>
        <a:bodyPr/>
        <a:lstStyle/>
        <a:p>
          <a:endParaRPr lang="ru-RU" dirty="0"/>
        </a:p>
      </dgm:t>
    </dgm:pt>
    <dgm:pt modelId="{999A2465-80C1-4636-B4DE-DF7C3CE92098}" type="parTrans" cxnId="{62BF9A50-0633-4E0E-B0E7-D042478F6A19}">
      <dgm:prSet/>
      <dgm:spPr/>
      <dgm:t>
        <a:bodyPr/>
        <a:lstStyle/>
        <a:p>
          <a:endParaRPr lang="ru-RU"/>
        </a:p>
      </dgm:t>
    </dgm:pt>
    <dgm:pt modelId="{6D557B9A-D654-444F-98D1-DD5882E26631}" type="sibTrans" cxnId="{62BF9A50-0633-4E0E-B0E7-D042478F6A19}">
      <dgm:prSet/>
      <dgm:spPr/>
      <dgm:t>
        <a:bodyPr/>
        <a:lstStyle/>
        <a:p>
          <a:endParaRPr lang="ru-RU"/>
        </a:p>
      </dgm:t>
    </dgm:pt>
    <dgm:pt modelId="{320E05CA-8E69-43C6-A5C6-5132172A2D4A}">
      <dgm:prSet phldrT="[Текст]" phldr="1"/>
      <dgm:spPr/>
      <dgm:t>
        <a:bodyPr/>
        <a:lstStyle/>
        <a:p>
          <a:endParaRPr lang="ru-RU" dirty="0"/>
        </a:p>
      </dgm:t>
    </dgm:pt>
    <dgm:pt modelId="{2304B073-1F18-4E1D-BF9D-41EB709DF68E}" type="parTrans" cxnId="{9FBAE734-AA7D-4C87-A97C-B970CBAC574A}">
      <dgm:prSet/>
      <dgm:spPr/>
      <dgm:t>
        <a:bodyPr/>
        <a:lstStyle/>
        <a:p>
          <a:endParaRPr lang="ru-RU"/>
        </a:p>
      </dgm:t>
    </dgm:pt>
    <dgm:pt modelId="{1D4DD79E-C618-45E6-9E93-FDBA68743B21}" type="sibTrans" cxnId="{9FBAE734-AA7D-4C87-A97C-B970CBAC574A}">
      <dgm:prSet/>
      <dgm:spPr/>
      <dgm:t>
        <a:bodyPr/>
        <a:lstStyle/>
        <a:p>
          <a:endParaRPr lang="ru-RU"/>
        </a:p>
      </dgm:t>
    </dgm:pt>
    <dgm:pt modelId="{A4D8CF65-651B-4C36-8CEC-B597523A54F5}">
      <dgm:prSet phldrT="[Текст]" phldr="1"/>
      <dgm:spPr/>
      <dgm:t>
        <a:bodyPr/>
        <a:lstStyle/>
        <a:p>
          <a:endParaRPr lang="ru-RU" dirty="0"/>
        </a:p>
      </dgm:t>
    </dgm:pt>
    <dgm:pt modelId="{450B1B3D-7626-4EC8-B926-564C69FD1559}" type="parTrans" cxnId="{BAB7348C-8172-4010-A9FF-2BA14836A782}">
      <dgm:prSet/>
      <dgm:spPr/>
      <dgm:t>
        <a:bodyPr/>
        <a:lstStyle/>
        <a:p>
          <a:endParaRPr lang="ru-RU"/>
        </a:p>
      </dgm:t>
    </dgm:pt>
    <dgm:pt modelId="{05FB7097-FBDD-4037-88F6-911F9379A8ED}" type="sibTrans" cxnId="{BAB7348C-8172-4010-A9FF-2BA14836A782}">
      <dgm:prSet/>
      <dgm:spPr/>
      <dgm:t>
        <a:bodyPr/>
        <a:lstStyle/>
        <a:p>
          <a:endParaRPr lang="ru-RU"/>
        </a:p>
      </dgm:t>
    </dgm:pt>
    <dgm:pt modelId="{1867A26C-87BB-45A5-9DA9-4AABD39E6EF4}">
      <dgm:prSet phldrT="[Текст]" phldr="1"/>
      <dgm:spPr/>
      <dgm:t>
        <a:bodyPr/>
        <a:lstStyle/>
        <a:p>
          <a:endParaRPr lang="ru-RU" dirty="0"/>
        </a:p>
      </dgm:t>
    </dgm:pt>
    <dgm:pt modelId="{FA4C1014-CCEB-4EFA-9476-3BC849CF6779}" type="parTrans" cxnId="{28C8DD06-FE0B-49AD-B7AF-6DFEC9F72DD3}">
      <dgm:prSet/>
      <dgm:spPr/>
      <dgm:t>
        <a:bodyPr/>
        <a:lstStyle/>
        <a:p>
          <a:endParaRPr lang="ru-RU"/>
        </a:p>
      </dgm:t>
    </dgm:pt>
    <dgm:pt modelId="{0198EB53-B313-4BA4-932D-203367E00676}" type="sibTrans" cxnId="{28C8DD06-FE0B-49AD-B7AF-6DFEC9F72DD3}">
      <dgm:prSet/>
      <dgm:spPr/>
      <dgm:t>
        <a:bodyPr/>
        <a:lstStyle/>
        <a:p>
          <a:endParaRPr lang="ru-RU"/>
        </a:p>
      </dgm:t>
    </dgm:pt>
    <dgm:pt modelId="{7698758B-5B2E-4984-B1C5-AD6A3F640C27}">
      <dgm:prSet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dirty="0" smtClean="0"/>
            <a:t>Руководитель проектной группы (ответственный за написание проекта)</a:t>
          </a:r>
          <a:endParaRPr lang="ru-RU" dirty="0"/>
        </a:p>
      </dgm:t>
    </dgm:pt>
    <dgm:pt modelId="{ADC7BCDA-3733-4194-B0CF-45974F0B93F9}" type="parTrans" cxnId="{4EC25675-B86C-414F-8A27-5A96F38FFCAB}">
      <dgm:prSet/>
      <dgm:spPr/>
      <dgm:t>
        <a:bodyPr/>
        <a:lstStyle/>
        <a:p>
          <a:endParaRPr lang="ru-RU"/>
        </a:p>
      </dgm:t>
    </dgm:pt>
    <dgm:pt modelId="{4FD469A6-723C-4E74-B556-FA92CC98C71C}" type="sibTrans" cxnId="{4EC25675-B86C-414F-8A27-5A96F38FFCAB}">
      <dgm:prSet/>
      <dgm:spPr>
        <a:solidFill>
          <a:srgbClr val="0099CC"/>
        </a:solidFill>
      </dgm:spPr>
      <dgm:t>
        <a:bodyPr/>
        <a:lstStyle/>
        <a:p>
          <a:endParaRPr lang="ru-RU"/>
        </a:p>
      </dgm:t>
    </dgm:pt>
    <dgm:pt modelId="{A0B7D510-0E87-4EB2-A339-0ACE369B0ABD}" type="pres">
      <dgm:prSet presAssocID="{CAAB4AE7-EBD4-451C-80FD-C515F228FDF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0D2B9-1AD3-495A-8F78-67598CCC42A0}" type="pres">
      <dgm:prSet presAssocID="{A28AA73F-FB5F-4719-BD2B-E96A8F4E5C16}" presName="gear1" presStyleLbl="node1" presStyleIdx="0" presStyleCnt="3" custLinFactNeighborX="-3243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2F6B3-92D6-4F6D-B010-C435F41620C4}" type="pres">
      <dgm:prSet presAssocID="{A28AA73F-FB5F-4719-BD2B-E96A8F4E5C16}" presName="gear1srcNode" presStyleLbl="node1" presStyleIdx="0" presStyleCnt="3"/>
      <dgm:spPr/>
      <dgm:t>
        <a:bodyPr/>
        <a:lstStyle/>
        <a:p>
          <a:endParaRPr lang="ru-RU"/>
        </a:p>
      </dgm:t>
    </dgm:pt>
    <dgm:pt modelId="{EC8FE6D6-3FC4-4258-8C16-76F6966C4AA6}" type="pres">
      <dgm:prSet presAssocID="{A28AA73F-FB5F-4719-BD2B-E96A8F4E5C16}" presName="gear1dstNode" presStyleLbl="node1" presStyleIdx="0" presStyleCnt="3"/>
      <dgm:spPr/>
      <dgm:t>
        <a:bodyPr/>
        <a:lstStyle/>
        <a:p>
          <a:endParaRPr lang="ru-RU"/>
        </a:p>
      </dgm:t>
    </dgm:pt>
    <dgm:pt modelId="{6D9C4DB4-7CF8-485F-B9AE-A89892430F6F}" type="pres">
      <dgm:prSet presAssocID="{4DA52494-C83D-47B3-BE64-5FB3AA1877FF}" presName="gear2" presStyleLbl="node1" presStyleIdx="1" presStyleCnt="3" custScaleX="134590" custScaleY="127592" custLinFactNeighborX="-73847" custLinFactNeighborY="468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D20E3-60C2-4739-A13A-28A134552DAB}" type="pres">
      <dgm:prSet presAssocID="{4DA52494-C83D-47B3-BE64-5FB3AA1877FF}" presName="gear2srcNode" presStyleLbl="node1" presStyleIdx="1" presStyleCnt="3"/>
      <dgm:spPr/>
      <dgm:t>
        <a:bodyPr/>
        <a:lstStyle/>
        <a:p>
          <a:endParaRPr lang="ru-RU"/>
        </a:p>
      </dgm:t>
    </dgm:pt>
    <dgm:pt modelId="{ED0BBF3F-A776-4B08-AD90-85EE40295248}" type="pres">
      <dgm:prSet presAssocID="{4DA52494-C83D-47B3-BE64-5FB3AA1877FF}" presName="gear2dstNode" presStyleLbl="node1" presStyleIdx="1" presStyleCnt="3"/>
      <dgm:spPr/>
      <dgm:t>
        <a:bodyPr/>
        <a:lstStyle/>
        <a:p>
          <a:endParaRPr lang="ru-RU"/>
        </a:p>
      </dgm:t>
    </dgm:pt>
    <dgm:pt modelId="{6422F441-0904-49B0-9F37-D2CBD7C28BE8}" type="pres">
      <dgm:prSet presAssocID="{7698758B-5B2E-4984-B1C5-AD6A3F640C27}" presName="gear3" presStyleLbl="node1" presStyleIdx="2" presStyleCnt="3" custScaleX="144267" custScaleY="129525" custLinFactNeighborX="-57882" custLinFactNeighborY="-6744"/>
      <dgm:spPr/>
      <dgm:t>
        <a:bodyPr/>
        <a:lstStyle/>
        <a:p>
          <a:endParaRPr lang="ru-RU"/>
        </a:p>
      </dgm:t>
    </dgm:pt>
    <dgm:pt modelId="{4D8CEAA4-C386-4BAC-B5AF-F91F02A03D82}" type="pres">
      <dgm:prSet presAssocID="{7698758B-5B2E-4984-B1C5-AD6A3F640C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0F757-4D09-4618-8481-4682BCFA1224}" type="pres">
      <dgm:prSet presAssocID="{7698758B-5B2E-4984-B1C5-AD6A3F640C27}" presName="gear3srcNode" presStyleLbl="node1" presStyleIdx="2" presStyleCnt="3"/>
      <dgm:spPr/>
      <dgm:t>
        <a:bodyPr/>
        <a:lstStyle/>
        <a:p>
          <a:endParaRPr lang="ru-RU"/>
        </a:p>
      </dgm:t>
    </dgm:pt>
    <dgm:pt modelId="{1E1440D9-F267-42AA-82FE-38E498DEF358}" type="pres">
      <dgm:prSet presAssocID="{7698758B-5B2E-4984-B1C5-AD6A3F640C27}" presName="gear3dstNode" presStyleLbl="node1" presStyleIdx="2" presStyleCnt="3"/>
      <dgm:spPr/>
      <dgm:t>
        <a:bodyPr/>
        <a:lstStyle/>
        <a:p>
          <a:endParaRPr lang="ru-RU"/>
        </a:p>
      </dgm:t>
    </dgm:pt>
    <dgm:pt modelId="{EF068A38-9BFF-403A-806E-938BC60F595C}" type="pres">
      <dgm:prSet presAssocID="{47BB15EB-C5FB-4C77-A826-A25DFD692C7B}" presName="connector1" presStyleLbl="sibTrans2D1" presStyleIdx="0" presStyleCnt="3" custScaleX="78873" custScaleY="78957" custLinFactNeighborX="-16315" custLinFactNeighborY="1854"/>
      <dgm:spPr/>
      <dgm:t>
        <a:bodyPr/>
        <a:lstStyle/>
        <a:p>
          <a:endParaRPr lang="ru-RU"/>
        </a:p>
      </dgm:t>
    </dgm:pt>
    <dgm:pt modelId="{76F56E1E-5E3E-4744-B971-7AA900549BFD}" type="pres">
      <dgm:prSet presAssocID="{B40A6F6D-2A7C-4F82-97CF-891C8FA7CAA8}" presName="connector2" presStyleLbl="sibTrans2D1" presStyleIdx="1" presStyleCnt="3" custLinFactNeighborX="-25362" custLinFactNeighborY="-4864"/>
      <dgm:spPr/>
      <dgm:t>
        <a:bodyPr/>
        <a:lstStyle/>
        <a:p>
          <a:endParaRPr lang="ru-RU"/>
        </a:p>
      </dgm:t>
    </dgm:pt>
    <dgm:pt modelId="{BEFA1B85-496D-4550-B267-6C4226686801}" type="pres">
      <dgm:prSet presAssocID="{4FD469A6-723C-4E74-B556-FA92CC98C71C}" presName="connector3" presStyleLbl="sibTrans2D1" presStyleIdx="2" presStyleCnt="3" custLinFactNeighborX="1490" custLinFactNeighborY="71907"/>
      <dgm:spPr/>
      <dgm:t>
        <a:bodyPr/>
        <a:lstStyle/>
        <a:p>
          <a:endParaRPr lang="ru-RU"/>
        </a:p>
      </dgm:t>
    </dgm:pt>
  </dgm:ptLst>
  <dgm:cxnLst>
    <dgm:cxn modelId="{28C8DD06-FE0B-49AD-B7AF-6DFEC9F72DD3}" srcId="{CAAB4AE7-EBD4-451C-80FD-C515F228FDF4}" destId="{1867A26C-87BB-45A5-9DA9-4AABD39E6EF4}" srcOrd="8" destOrd="0" parTransId="{FA4C1014-CCEB-4EFA-9476-3BC849CF6779}" sibTransId="{0198EB53-B313-4BA4-932D-203367E00676}"/>
    <dgm:cxn modelId="{8D06D113-AC76-495B-BF0A-E8A67A01E0D8}" type="presOf" srcId="{B40A6F6D-2A7C-4F82-97CF-891C8FA7CAA8}" destId="{76F56E1E-5E3E-4744-B971-7AA900549BFD}" srcOrd="0" destOrd="0" presId="urn:microsoft.com/office/officeart/2005/8/layout/gear1"/>
    <dgm:cxn modelId="{D138FCEC-7B9B-4BC2-8F59-C2593FD7ED1D}" type="presOf" srcId="{7698758B-5B2E-4984-B1C5-AD6A3F640C27}" destId="{6422F441-0904-49B0-9F37-D2CBD7C28BE8}" srcOrd="0" destOrd="0" presId="urn:microsoft.com/office/officeart/2005/8/layout/gear1"/>
    <dgm:cxn modelId="{02002181-6984-4962-AEF3-DDDA378AE35F}" type="presOf" srcId="{4FD469A6-723C-4E74-B556-FA92CC98C71C}" destId="{BEFA1B85-496D-4550-B267-6C4226686801}" srcOrd="0" destOrd="0" presId="urn:microsoft.com/office/officeart/2005/8/layout/gear1"/>
    <dgm:cxn modelId="{AFFCEE64-EBCE-45C2-A2D0-54AD62B80073}" type="presOf" srcId="{47BB15EB-C5FB-4C77-A826-A25DFD692C7B}" destId="{EF068A38-9BFF-403A-806E-938BC60F595C}" srcOrd="0" destOrd="0" presId="urn:microsoft.com/office/officeart/2005/8/layout/gear1"/>
    <dgm:cxn modelId="{9FBAE734-AA7D-4C87-A97C-B970CBAC574A}" srcId="{CAAB4AE7-EBD4-451C-80FD-C515F228FDF4}" destId="{320E05CA-8E69-43C6-A5C6-5132172A2D4A}" srcOrd="6" destOrd="0" parTransId="{2304B073-1F18-4E1D-BF9D-41EB709DF68E}" sibTransId="{1D4DD79E-C618-45E6-9E93-FDBA68743B21}"/>
    <dgm:cxn modelId="{D14E4023-1C82-4BE5-BF94-42434649FE9C}" srcId="{CAAB4AE7-EBD4-451C-80FD-C515F228FDF4}" destId="{25C03CB6-967E-43BE-8E40-1BCB78618900}" srcOrd="4" destOrd="0" parTransId="{AC74B449-38CC-4124-9ED6-399E29029C87}" sibTransId="{736718F8-7E6A-405E-8920-93DA7E02E8E2}"/>
    <dgm:cxn modelId="{62BF9A50-0633-4E0E-B0E7-D042478F6A19}" srcId="{CAAB4AE7-EBD4-451C-80FD-C515F228FDF4}" destId="{A427D1EE-F650-4854-B53D-B7E55D8089C5}" srcOrd="5" destOrd="0" parTransId="{999A2465-80C1-4636-B4DE-DF7C3CE92098}" sibTransId="{6D557B9A-D654-444F-98D1-DD5882E26631}"/>
    <dgm:cxn modelId="{4EC25675-B86C-414F-8A27-5A96F38FFCAB}" srcId="{CAAB4AE7-EBD4-451C-80FD-C515F228FDF4}" destId="{7698758B-5B2E-4984-B1C5-AD6A3F640C27}" srcOrd="2" destOrd="0" parTransId="{ADC7BCDA-3733-4194-B0CF-45974F0B93F9}" sibTransId="{4FD469A6-723C-4E74-B556-FA92CC98C71C}"/>
    <dgm:cxn modelId="{BAB7348C-8172-4010-A9FF-2BA14836A782}" srcId="{CAAB4AE7-EBD4-451C-80FD-C515F228FDF4}" destId="{A4D8CF65-651B-4C36-8CEC-B597523A54F5}" srcOrd="7" destOrd="0" parTransId="{450B1B3D-7626-4EC8-B926-564C69FD1559}" sibTransId="{05FB7097-FBDD-4037-88F6-911F9379A8ED}"/>
    <dgm:cxn modelId="{466B1898-FC5C-4930-8F73-41078BF60074}" srcId="{CAAB4AE7-EBD4-451C-80FD-C515F228FDF4}" destId="{4DA52494-C83D-47B3-BE64-5FB3AA1877FF}" srcOrd="1" destOrd="0" parTransId="{CABF5834-5E48-4C03-9041-B8EC0B64A890}" sibTransId="{B40A6F6D-2A7C-4F82-97CF-891C8FA7CAA8}"/>
    <dgm:cxn modelId="{0A6DA29C-64E0-4AE1-B019-D1C54B458D10}" srcId="{CAAB4AE7-EBD4-451C-80FD-C515F228FDF4}" destId="{132033BD-E337-435F-A7C8-8450F18B1CD1}" srcOrd="3" destOrd="0" parTransId="{A45497C6-5E19-44F8-88D4-8218DF991D9B}" sibTransId="{D11D1AA8-8045-4251-BC5F-6BB23AEBE256}"/>
    <dgm:cxn modelId="{9A66DACE-67CE-48EF-BDCE-379F7E7EEFB4}" type="presOf" srcId="{A28AA73F-FB5F-4719-BD2B-E96A8F4E5C16}" destId="{EC8FE6D6-3FC4-4258-8C16-76F6966C4AA6}" srcOrd="2" destOrd="0" presId="urn:microsoft.com/office/officeart/2005/8/layout/gear1"/>
    <dgm:cxn modelId="{678ECE88-2453-4047-B6A6-A57C9FF39841}" type="presOf" srcId="{7698758B-5B2E-4984-B1C5-AD6A3F640C27}" destId="{4D8CEAA4-C386-4BAC-B5AF-F91F02A03D82}" srcOrd="1" destOrd="0" presId="urn:microsoft.com/office/officeart/2005/8/layout/gear1"/>
    <dgm:cxn modelId="{79C278F6-8CCC-42DB-B1C4-2FA5EACD337A}" type="presOf" srcId="{4DA52494-C83D-47B3-BE64-5FB3AA1877FF}" destId="{978D20E3-60C2-4739-A13A-28A134552DAB}" srcOrd="1" destOrd="0" presId="urn:microsoft.com/office/officeart/2005/8/layout/gear1"/>
    <dgm:cxn modelId="{3A208852-3E5E-4C43-83FA-A05FABD17D85}" type="presOf" srcId="{4DA52494-C83D-47B3-BE64-5FB3AA1877FF}" destId="{6D9C4DB4-7CF8-485F-B9AE-A89892430F6F}" srcOrd="0" destOrd="0" presId="urn:microsoft.com/office/officeart/2005/8/layout/gear1"/>
    <dgm:cxn modelId="{0B5A48D0-CE67-4C08-8AC9-DA584AB046FC}" type="presOf" srcId="{A28AA73F-FB5F-4719-BD2B-E96A8F4E5C16}" destId="{C9D2F6B3-92D6-4F6D-B010-C435F41620C4}" srcOrd="1" destOrd="0" presId="urn:microsoft.com/office/officeart/2005/8/layout/gear1"/>
    <dgm:cxn modelId="{25D9785C-84DC-4DD6-BDEC-8FA2BB682EB9}" type="presOf" srcId="{7698758B-5B2E-4984-B1C5-AD6A3F640C27}" destId="{B6E0F757-4D09-4618-8481-4682BCFA1224}" srcOrd="2" destOrd="0" presId="urn:microsoft.com/office/officeart/2005/8/layout/gear1"/>
    <dgm:cxn modelId="{8397A8D7-6C8C-4197-AE15-6114EC1E6706}" srcId="{CAAB4AE7-EBD4-451C-80FD-C515F228FDF4}" destId="{A28AA73F-FB5F-4719-BD2B-E96A8F4E5C16}" srcOrd="0" destOrd="0" parTransId="{A4EC9157-4A30-44A9-AB57-FB809539124A}" sibTransId="{47BB15EB-C5FB-4C77-A826-A25DFD692C7B}"/>
    <dgm:cxn modelId="{7FEEFD06-39AB-4873-84A9-E5E6A6BB74FD}" type="presOf" srcId="{CAAB4AE7-EBD4-451C-80FD-C515F228FDF4}" destId="{A0B7D510-0E87-4EB2-A339-0ACE369B0ABD}" srcOrd="0" destOrd="0" presId="urn:microsoft.com/office/officeart/2005/8/layout/gear1"/>
    <dgm:cxn modelId="{08F8D182-D8A5-4C2B-AADF-AE4007D8E93F}" type="presOf" srcId="{4DA52494-C83D-47B3-BE64-5FB3AA1877FF}" destId="{ED0BBF3F-A776-4B08-AD90-85EE40295248}" srcOrd="2" destOrd="0" presId="urn:microsoft.com/office/officeart/2005/8/layout/gear1"/>
    <dgm:cxn modelId="{C5E1BA36-AC08-4FDD-BC53-B82B3B1DCEE3}" type="presOf" srcId="{7698758B-5B2E-4984-B1C5-AD6A3F640C27}" destId="{1E1440D9-F267-42AA-82FE-38E498DEF358}" srcOrd="3" destOrd="0" presId="urn:microsoft.com/office/officeart/2005/8/layout/gear1"/>
    <dgm:cxn modelId="{D84ED06C-478C-4B8A-983E-3ECACB37E0D0}" type="presOf" srcId="{A28AA73F-FB5F-4719-BD2B-E96A8F4E5C16}" destId="{B560D2B9-1AD3-495A-8F78-67598CCC42A0}" srcOrd="0" destOrd="0" presId="urn:microsoft.com/office/officeart/2005/8/layout/gear1"/>
    <dgm:cxn modelId="{B94D4B30-4CA3-481F-B704-36261D8BF9AE}" type="presParOf" srcId="{A0B7D510-0E87-4EB2-A339-0ACE369B0ABD}" destId="{B560D2B9-1AD3-495A-8F78-67598CCC42A0}" srcOrd="0" destOrd="0" presId="urn:microsoft.com/office/officeart/2005/8/layout/gear1"/>
    <dgm:cxn modelId="{1EED7EB0-5BE2-4583-A84C-9492A7C09B1C}" type="presParOf" srcId="{A0B7D510-0E87-4EB2-A339-0ACE369B0ABD}" destId="{C9D2F6B3-92D6-4F6D-B010-C435F41620C4}" srcOrd="1" destOrd="0" presId="urn:microsoft.com/office/officeart/2005/8/layout/gear1"/>
    <dgm:cxn modelId="{D72BE8DD-3065-4E77-8947-857674DCDF91}" type="presParOf" srcId="{A0B7D510-0E87-4EB2-A339-0ACE369B0ABD}" destId="{EC8FE6D6-3FC4-4258-8C16-76F6966C4AA6}" srcOrd="2" destOrd="0" presId="urn:microsoft.com/office/officeart/2005/8/layout/gear1"/>
    <dgm:cxn modelId="{64C049DF-D84B-4558-8CAD-72CE2FA52CBD}" type="presParOf" srcId="{A0B7D510-0E87-4EB2-A339-0ACE369B0ABD}" destId="{6D9C4DB4-7CF8-485F-B9AE-A89892430F6F}" srcOrd="3" destOrd="0" presId="urn:microsoft.com/office/officeart/2005/8/layout/gear1"/>
    <dgm:cxn modelId="{D7A33815-AC30-4FBC-A253-A3DFA796378A}" type="presParOf" srcId="{A0B7D510-0E87-4EB2-A339-0ACE369B0ABD}" destId="{978D20E3-60C2-4739-A13A-28A134552DAB}" srcOrd="4" destOrd="0" presId="urn:microsoft.com/office/officeart/2005/8/layout/gear1"/>
    <dgm:cxn modelId="{4B7DFB4A-A31B-4F31-8303-7577196B0C99}" type="presParOf" srcId="{A0B7D510-0E87-4EB2-A339-0ACE369B0ABD}" destId="{ED0BBF3F-A776-4B08-AD90-85EE40295248}" srcOrd="5" destOrd="0" presId="urn:microsoft.com/office/officeart/2005/8/layout/gear1"/>
    <dgm:cxn modelId="{725648D4-C1A9-452C-840F-C85E9D04C2E2}" type="presParOf" srcId="{A0B7D510-0E87-4EB2-A339-0ACE369B0ABD}" destId="{6422F441-0904-49B0-9F37-D2CBD7C28BE8}" srcOrd="6" destOrd="0" presId="urn:microsoft.com/office/officeart/2005/8/layout/gear1"/>
    <dgm:cxn modelId="{8F3699D3-A2C0-422C-9BA1-B2DDB32A7E12}" type="presParOf" srcId="{A0B7D510-0E87-4EB2-A339-0ACE369B0ABD}" destId="{4D8CEAA4-C386-4BAC-B5AF-F91F02A03D82}" srcOrd="7" destOrd="0" presId="urn:microsoft.com/office/officeart/2005/8/layout/gear1"/>
    <dgm:cxn modelId="{5DB3C7CC-821D-49EE-867C-7F87DEB4E8EB}" type="presParOf" srcId="{A0B7D510-0E87-4EB2-A339-0ACE369B0ABD}" destId="{B6E0F757-4D09-4618-8481-4682BCFA1224}" srcOrd="8" destOrd="0" presId="urn:microsoft.com/office/officeart/2005/8/layout/gear1"/>
    <dgm:cxn modelId="{73E2170E-CE4C-4A5F-943D-A94D02E281EE}" type="presParOf" srcId="{A0B7D510-0E87-4EB2-A339-0ACE369B0ABD}" destId="{1E1440D9-F267-42AA-82FE-38E498DEF358}" srcOrd="9" destOrd="0" presId="urn:microsoft.com/office/officeart/2005/8/layout/gear1"/>
    <dgm:cxn modelId="{9B1ED621-15FA-4B5F-A8BC-3F385C5DB39A}" type="presParOf" srcId="{A0B7D510-0E87-4EB2-A339-0ACE369B0ABD}" destId="{EF068A38-9BFF-403A-806E-938BC60F595C}" srcOrd="10" destOrd="0" presId="urn:microsoft.com/office/officeart/2005/8/layout/gear1"/>
    <dgm:cxn modelId="{C3B880F4-F244-4D59-AF08-CD7EA7D524E1}" type="presParOf" srcId="{A0B7D510-0E87-4EB2-A339-0ACE369B0ABD}" destId="{76F56E1E-5E3E-4744-B971-7AA900549BFD}" srcOrd="11" destOrd="0" presId="urn:microsoft.com/office/officeart/2005/8/layout/gear1"/>
    <dgm:cxn modelId="{8B73D8A5-8A86-4102-B5F1-D517DC1A3137}" type="presParOf" srcId="{A0B7D510-0E87-4EB2-A339-0ACE369B0ABD}" destId="{BEFA1B85-496D-4550-B267-6C422668680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1B6329-D6A0-45C2-8130-41A3B96FD84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F4E4E19-8693-42C1-9A52-D20E3ECE8E1A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2400" dirty="0" smtClean="0"/>
            <a:t>Узкие специалисты при необходимости </a:t>
          </a:r>
          <a:endParaRPr lang="ru-RU" sz="2400" dirty="0"/>
        </a:p>
      </dgm:t>
    </dgm:pt>
    <dgm:pt modelId="{7EE0AAE7-6B37-4321-87D3-0E48D0CB0379}" type="parTrans" cxnId="{59C4620B-BF7D-4254-8F1F-9F5B241592AF}">
      <dgm:prSet/>
      <dgm:spPr/>
      <dgm:t>
        <a:bodyPr/>
        <a:lstStyle/>
        <a:p>
          <a:endParaRPr lang="ru-RU"/>
        </a:p>
      </dgm:t>
    </dgm:pt>
    <dgm:pt modelId="{68248DF0-5EF1-462D-B0E0-44F192EAFF06}" type="sibTrans" cxnId="{59C4620B-BF7D-4254-8F1F-9F5B241592AF}">
      <dgm:prSet/>
      <dgm:spPr>
        <a:solidFill>
          <a:srgbClr val="0099CC"/>
        </a:solidFill>
      </dgm:spPr>
      <dgm:t>
        <a:bodyPr/>
        <a:lstStyle/>
        <a:p>
          <a:endParaRPr lang="ru-RU"/>
        </a:p>
      </dgm:t>
    </dgm:pt>
    <dgm:pt modelId="{A4210C81-3184-4295-A607-AF2C03164111}">
      <dgm:prSet phldrT="[Текст]" phldr="1"/>
      <dgm:spPr/>
      <dgm:t>
        <a:bodyPr/>
        <a:lstStyle/>
        <a:p>
          <a:endParaRPr lang="ru-RU" dirty="0"/>
        </a:p>
      </dgm:t>
    </dgm:pt>
    <dgm:pt modelId="{99E291E8-D923-4DC0-BA0F-998C4645506E}" type="parTrans" cxnId="{4FA3749A-11C2-43A1-A9BF-EBD50B2102E9}">
      <dgm:prSet/>
      <dgm:spPr/>
      <dgm:t>
        <a:bodyPr/>
        <a:lstStyle/>
        <a:p>
          <a:endParaRPr lang="ru-RU"/>
        </a:p>
      </dgm:t>
    </dgm:pt>
    <dgm:pt modelId="{73BB49D5-FBDD-4CC6-919A-8B8D14BE115E}" type="sibTrans" cxnId="{4FA3749A-11C2-43A1-A9BF-EBD50B2102E9}">
      <dgm:prSet/>
      <dgm:spPr/>
      <dgm:t>
        <a:bodyPr/>
        <a:lstStyle/>
        <a:p>
          <a:endParaRPr lang="ru-RU"/>
        </a:p>
      </dgm:t>
    </dgm:pt>
    <dgm:pt modelId="{E9832853-B4A5-45F7-9D40-4D98500027DE}">
      <dgm:prSet phldrT="[Текст]" phldr="1"/>
      <dgm:spPr/>
      <dgm:t>
        <a:bodyPr/>
        <a:lstStyle/>
        <a:p>
          <a:endParaRPr lang="ru-RU"/>
        </a:p>
      </dgm:t>
    </dgm:pt>
    <dgm:pt modelId="{E33E25B1-F5E8-4000-89E9-E53CA5AD462B}" type="parTrans" cxnId="{E7E85E90-F3CF-43C3-A7D0-67FA5D383CE3}">
      <dgm:prSet/>
      <dgm:spPr/>
      <dgm:t>
        <a:bodyPr/>
        <a:lstStyle/>
        <a:p>
          <a:endParaRPr lang="ru-RU"/>
        </a:p>
      </dgm:t>
    </dgm:pt>
    <dgm:pt modelId="{D955E56C-D84F-40FE-BB7A-797F55915730}" type="sibTrans" cxnId="{E7E85E90-F3CF-43C3-A7D0-67FA5D383CE3}">
      <dgm:prSet/>
      <dgm:spPr/>
      <dgm:t>
        <a:bodyPr/>
        <a:lstStyle/>
        <a:p>
          <a:endParaRPr lang="ru-RU"/>
        </a:p>
      </dgm:t>
    </dgm:pt>
    <dgm:pt modelId="{D3C6A8F0-0A50-4225-A135-E14B4AF763AE}">
      <dgm:prSet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1600" dirty="0" smtClean="0"/>
            <a:t>Директор школы</a:t>
          </a:r>
          <a:endParaRPr lang="ru-RU" sz="1600" dirty="0"/>
        </a:p>
      </dgm:t>
    </dgm:pt>
    <dgm:pt modelId="{48053BD7-CC14-47CF-A42C-580D1D884F43}" type="parTrans" cxnId="{7275E8CB-2F6F-466F-B0BA-775E23276AB6}">
      <dgm:prSet/>
      <dgm:spPr/>
      <dgm:t>
        <a:bodyPr/>
        <a:lstStyle/>
        <a:p>
          <a:endParaRPr lang="ru-RU"/>
        </a:p>
      </dgm:t>
    </dgm:pt>
    <dgm:pt modelId="{E207A56B-06E3-4F69-BF75-4D52B60B443B}" type="sibTrans" cxnId="{7275E8CB-2F6F-466F-B0BA-775E23276AB6}">
      <dgm:prSet/>
      <dgm:spPr>
        <a:solidFill>
          <a:srgbClr val="0099CC"/>
        </a:solidFill>
      </dgm:spPr>
      <dgm:t>
        <a:bodyPr/>
        <a:lstStyle/>
        <a:p>
          <a:endParaRPr lang="ru-RU"/>
        </a:p>
      </dgm:t>
    </dgm:pt>
    <dgm:pt modelId="{D66A94A9-8A88-43CB-9C54-5F2724C8B457}">
      <dgm:prSet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2000" dirty="0" smtClean="0"/>
            <a:t>Проектная группа (дети - представительство)</a:t>
          </a:r>
          <a:endParaRPr lang="ru-RU" sz="2000" dirty="0"/>
        </a:p>
      </dgm:t>
    </dgm:pt>
    <dgm:pt modelId="{9A810C48-B6FB-431E-B0DE-32E60619FBB7}" type="parTrans" cxnId="{E462185E-9ACB-43CA-89C2-E15B8938592C}">
      <dgm:prSet/>
      <dgm:spPr/>
      <dgm:t>
        <a:bodyPr/>
        <a:lstStyle/>
        <a:p>
          <a:endParaRPr lang="ru-RU"/>
        </a:p>
      </dgm:t>
    </dgm:pt>
    <dgm:pt modelId="{860EA2AF-7124-48ED-8CFD-D4CE5980FE73}" type="sibTrans" cxnId="{E462185E-9ACB-43CA-89C2-E15B8938592C}">
      <dgm:prSet/>
      <dgm:spPr>
        <a:solidFill>
          <a:srgbClr val="0099CC"/>
        </a:solidFill>
      </dgm:spPr>
      <dgm:t>
        <a:bodyPr/>
        <a:lstStyle/>
        <a:p>
          <a:endParaRPr lang="ru-RU"/>
        </a:p>
      </dgm:t>
    </dgm:pt>
    <dgm:pt modelId="{9A3D357A-25EF-4A1F-8A39-4EAF653AA75C}" type="pres">
      <dgm:prSet presAssocID="{F91B6329-D6A0-45C2-8130-41A3B96FD84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47A80E5-BEED-4302-94CF-AE3ACA2A3B66}" type="pres">
      <dgm:prSet presAssocID="{2F4E4E19-8693-42C1-9A52-D20E3ECE8E1A}" presName="gear1" presStyleLbl="node1" presStyleIdx="0" presStyleCnt="3" custScaleX="111058" custScaleY="109374" custLinFactNeighborX="-7392" custLinFactNeighborY="279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B5DF8-9330-44EE-8707-5F57E98A2848}" type="pres">
      <dgm:prSet presAssocID="{2F4E4E19-8693-42C1-9A52-D20E3ECE8E1A}" presName="gear1srcNode" presStyleLbl="node1" presStyleIdx="0" presStyleCnt="3"/>
      <dgm:spPr/>
      <dgm:t>
        <a:bodyPr/>
        <a:lstStyle/>
        <a:p>
          <a:endParaRPr lang="ru-RU"/>
        </a:p>
      </dgm:t>
    </dgm:pt>
    <dgm:pt modelId="{F9E37ADA-AC1A-454A-B774-9137752FA317}" type="pres">
      <dgm:prSet presAssocID="{2F4E4E19-8693-42C1-9A52-D20E3ECE8E1A}" presName="gear1dstNode" presStyleLbl="node1" presStyleIdx="0" presStyleCnt="3"/>
      <dgm:spPr/>
      <dgm:t>
        <a:bodyPr/>
        <a:lstStyle/>
        <a:p>
          <a:endParaRPr lang="ru-RU"/>
        </a:p>
      </dgm:t>
    </dgm:pt>
    <dgm:pt modelId="{E85755EA-0B34-45D0-BB92-F391230271EA}" type="pres">
      <dgm:prSet presAssocID="{D66A94A9-8A88-43CB-9C54-5F2724C8B457}" presName="gear2" presStyleLbl="node1" presStyleIdx="1" presStyleCnt="3" custScaleX="177494" custScaleY="149841" custLinFactNeighborX="-15180" custLinFactNeighborY="-51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E1450-BDC4-4914-97B3-D0D2C4A61875}" type="pres">
      <dgm:prSet presAssocID="{D66A94A9-8A88-43CB-9C54-5F2724C8B457}" presName="gear2srcNode" presStyleLbl="node1" presStyleIdx="1" presStyleCnt="3"/>
      <dgm:spPr/>
      <dgm:t>
        <a:bodyPr/>
        <a:lstStyle/>
        <a:p>
          <a:endParaRPr lang="ru-RU"/>
        </a:p>
      </dgm:t>
    </dgm:pt>
    <dgm:pt modelId="{09F035B6-F2B4-4CBB-9F26-792E2AB62ABA}" type="pres">
      <dgm:prSet presAssocID="{D66A94A9-8A88-43CB-9C54-5F2724C8B457}" presName="gear2dstNode" presStyleLbl="node1" presStyleIdx="1" presStyleCnt="3"/>
      <dgm:spPr/>
      <dgm:t>
        <a:bodyPr/>
        <a:lstStyle/>
        <a:p>
          <a:endParaRPr lang="ru-RU"/>
        </a:p>
      </dgm:t>
    </dgm:pt>
    <dgm:pt modelId="{570B4E88-DE1A-47D7-9DC2-B91E37FFEF95}" type="pres">
      <dgm:prSet presAssocID="{D3C6A8F0-0A50-4225-A135-E14B4AF763AE}" presName="gear3" presStyleLbl="node1" presStyleIdx="2" presStyleCnt="3" custScaleX="139680" custScaleY="131824" custLinFactNeighborX="72276" custLinFactNeighborY="-8754"/>
      <dgm:spPr/>
      <dgm:t>
        <a:bodyPr/>
        <a:lstStyle/>
        <a:p>
          <a:endParaRPr lang="ru-RU"/>
        </a:p>
      </dgm:t>
    </dgm:pt>
    <dgm:pt modelId="{C99897BD-CB09-433B-B49D-528B97B33F39}" type="pres">
      <dgm:prSet presAssocID="{D3C6A8F0-0A50-4225-A135-E14B4AF763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D02DB-520F-4F2B-9265-5C6627C5FCF0}" type="pres">
      <dgm:prSet presAssocID="{D3C6A8F0-0A50-4225-A135-E14B4AF763AE}" presName="gear3srcNode" presStyleLbl="node1" presStyleIdx="2" presStyleCnt="3"/>
      <dgm:spPr/>
      <dgm:t>
        <a:bodyPr/>
        <a:lstStyle/>
        <a:p>
          <a:endParaRPr lang="ru-RU"/>
        </a:p>
      </dgm:t>
    </dgm:pt>
    <dgm:pt modelId="{0D248C89-F2EF-4FEF-B334-EC49DF6BEE3D}" type="pres">
      <dgm:prSet presAssocID="{D3C6A8F0-0A50-4225-A135-E14B4AF763AE}" presName="gear3dstNode" presStyleLbl="node1" presStyleIdx="2" presStyleCnt="3"/>
      <dgm:spPr/>
      <dgm:t>
        <a:bodyPr/>
        <a:lstStyle/>
        <a:p>
          <a:endParaRPr lang="ru-RU"/>
        </a:p>
      </dgm:t>
    </dgm:pt>
    <dgm:pt modelId="{3286B672-674C-4A0C-900A-C0E379AD8D2D}" type="pres">
      <dgm:prSet presAssocID="{68248DF0-5EF1-462D-B0E0-44F192EAFF06}" presName="connector1" presStyleLbl="sibTrans2D1" presStyleIdx="0" presStyleCnt="3" custScaleX="83767" custScaleY="91883" custLinFactNeighborX="7248" custLinFactNeighborY="9361"/>
      <dgm:spPr/>
      <dgm:t>
        <a:bodyPr/>
        <a:lstStyle/>
        <a:p>
          <a:endParaRPr lang="ru-RU"/>
        </a:p>
      </dgm:t>
    </dgm:pt>
    <dgm:pt modelId="{33D6E37D-844F-4F76-836A-D9D93D0AB5F2}" type="pres">
      <dgm:prSet presAssocID="{860EA2AF-7124-48ED-8CFD-D4CE5980FE73}" presName="connector2" presStyleLbl="sibTrans2D1" presStyleIdx="1" presStyleCnt="3" custLinFactNeighborX="-46407" custLinFactNeighborY="16966"/>
      <dgm:spPr/>
      <dgm:t>
        <a:bodyPr/>
        <a:lstStyle/>
        <a:p>
          <a:endParaRPr lang="ru-RU"/>
        </a:p>
      </dgm:t>
    </dgm:pt>
    <dgm:pt modelId="{7ADD0CF1-B1F7-42F4-BEF1-49A8C8BCCA90}" type="pres">
      <dgm:prSet presAssocID="{E207A56B-06E3-4F69-BF75-4D52B60B443B}" presName="connector3" presStyleLbl="sibTrans2D1" presStyleIdx="2" presStyleCnt="3" custLinFactNeighborX="10590" custLinFactNeighborY="83424"/>
      <dgm:spPr/>
      <dgm:t>
        <a:bodyPr/>
        <a:lstStyle/>
        <a:p>
          <a:endParaRPr lang="ru-RU"/>
        </a:p>
      </dgm:t>
    </dgm:pt>
  </dgm:ptLst>
  <dgm:cxnLst>
    <dgm:cxn modelId="{7275E8CB-2F6F-466F-B0BA-775E23276AB6}" srcId="{F91B6329-D6A0-45C2-8130-41A3B96FD84B}" destId="{D3C6A8F0-0A50-4225-A135-E14B4AF763AE}" srcOrd="2" destOrd="0" parTransId="{48053BD7-CC14-47CF-A42C-580D1D884F43}" sibTransId="{E207A56B-06E3-4F69-BF75-4D52B60B443B}"/>
    <dgm:cxn modelId="{F3BEF3B9-F356-4EE3-A72E-BB083BE6C101}" type="presOf" srcId="{D66A94A9-8A88-43CB-9C54-5F2724C8B457}" destId="{E85755EA-0B34-45D0-BB92-F391230271EA}" srcOrd="0" destOrd="0" presId="urn:microsoft.com/office/officeart/2005/8/layout/gear1"/>
    <dgm:cxn modelId="{BDA03864-E78E-4E40-95E8-84CC5035CB2D}" type="presOf" srcId="{D3C6A8F0-0A50-4225-A135-E14B4AF763AE}" destId="{0D248C89-F2EF-4FEF-B334-EC49DF6BEE3D}" srcOrd="3" destOrd="0" presId="urn:microsoft.com/office/officeart/2005/8/layout/gear1"/>
    <dgm:cxn modelId="{E462185E-9ACB-43CA-89C2-E15B8938592C}" srcId="{F91B6329-D6A0-45C2-8130-41A3B96FD84B}" destId="{D66A94A9-8A88-43CB-9C54-5F2724C8B457}" srcOrd="1" destOrd="0" parTransId="{9A810C48-B6FB-431E-B0DE-32E60619FBB7}" sibTransId="{860EA2AF-7124-48ED-8CFD-D4CE5980FE73}"/>
    <dgm:cxn modelId="{E6294CE4-D071-44BA-BF10-C410EEEE735B}" type="presOf" srcId="{D3C6A8F0-0A50-4225-A135-E14B4AF763AE}" destId="{570B4E88-DE1A-47D7-9DC2-B91E37FFEF95}" srcOrd="0" destOrd="0" presId="urn:microsoft.com/office/officeart/2005/8/layout/gear1"/>
    <dgm:cxn modelId="{AE62DD88-D09E-41ED-910C-6E5947E88B2F}" type="presOf" srcId="{860EA2AF-7124-48ED-8CFD-D4CE5980FE73}" destId="{33D6E37D-844F-4F76-836A-D9D93D0AB5F2}" srcOrd="0" destOrd="0" presId="urn:microsoft.com/office/officeart/2005/8/layout/gear1"/>
    <dgm:cxn modelId="{51D61B0C-6AE7-43BB-857C-8C004473E60E}" type="presOf" srcId="{D66A94A9-8A88-43CB-9C54-5F2724C8B457}" destId="{0F6E1450-BDC4-4914-97B3-D0D2C4A61875}" srcOrd="1" destOrd="0" presId="urn:microsoft.com/office/officeart/2005/8/layout/gear1"/>
    <dgm:cxn modelId="{2CDB20EF-050F-41D3-887B-24B33EFB0E46}" type="presOf" srcId="{F91B6329-D6A0-45C2-8130-41A3B96FD84B}" destId="{9A3D357A-25EF-4A1F-8A39-4EAF653AA75C}" srcOrd="0" destOrd="0" presId="urn:microsoft.com/office/officeart/2005/8/layout/gear1"/>
    <dgm:cxn modelId="{D0B0EB83-A972-4C83-9E55-F881B17C00E1}" type="presOf" srcId="{68248DF0-5EF1-462D-B0E0-44F192EAFF06}" destId="{3286B672-674C-4A0C-900A-C0E379AD8D2D}" srcOrd="0" destOrd="0" presId="urn:microsoft.com/office/officeart/2005/8/layout/gear1"/>
    <dgm:cxn modelId="{B8E7453B-2E0E-4CAC-B18F-79860B7B713E}" type="presOf" srcId="{D3C6A8F0-0A50-4225-A135-E14B4AF763AE}" destId="{255D02DB-520F-4F2B-9265-5C6627C5FCF0}" srcOrd="2" destOrd="0" presId="urn:microsoft.com/office/officeart/2005/8/layout/gear1"/>
    <dgm:cxn modelId="{F712485F-4B76-45E9-8314-A622A0B42B69}" type="presOf" srcId="{D66A94A9-8A88-43CB-9C54-5F2724C8B457}" destId="{09F035B6-F2B4-4CBB-9F26-792E2AB62ABA}" srcOrd="2" destOrd="0" presId="urn:microsoft.com/office/officeart/2005/8/layout/gear1"/>
    <dgm:cxn modelId="{7F08A43D-047E-47CE-8B70-0F3F509AA96D}" type="presOf" srcId="{E207A56B-06E3-4F69-BF75-4D52B60B443B}" destId="{7ADD0CF1-B1F7-42F4-BEF1-49A8C8BCCA90}" srcOrd="0" destOrd="0" presId="urn:microsoft.com/office/officeart/2005/8/layout/gear1"/>
    <dgm:cxn modelId="{4FA3749A-11C2-43A1-A9BF-EBD50B2102E9}" srcId="{F91B6329-D6A0-45C2-8130-41A3B96FD84B}" destId="{A4210C81-3184-4295-A607-AF2C03164111}" srcOrd="3" destOrd="0" parTransId="{99E291E8-D923-4DC0-BA0F-998C4645506E}" sibTransId="{73BB49D5-FBDD-4CC6-919A-8B8D14BE115E}"/>
    <dgm:cxn modelId="{92C7E80B-4C6F-436F-818D-F279A635DB58}" type="presOf" srcId="{2F4E4E19-8693-42C1-9A52-D20E3ECE8E1A}" destId="{F9E37ADA-AC1A-454A-B774-9137752FA317}" srcOrd="2" destOrd="0" presId="urn:microsoft.com/office/officeart/2005/8/layout/gear1"/>
    <dgm:cxn modelId="{73EFB252-6B2A-450A-9B03-4A2B529A956B}" type="presOf" srcId="{D3C6A8F0-0A50-4225-A135-E14B4AF763AE}" destId="{C99897BD-CB09-433B-B49D-528B97B33F39}" srcOrd="1" destOrd="0" presId="urn:microsoft.com/office/officeart/2005/8/layout/gear1"/>
    <dgm:cxn modelId="{20BDEB37-AA6E-4A50-9F25-5A85E7BF27EB}" type="presOf" srcId="{2F4E4E19-8693-42C1-9A52-D20E3ECE8E1A}" destId="{747A80E5-BEED-4302-94CF-AE3ACA2A3B66}" srcOrd="0" destOrd="0" presId="urn:microsoft.com/office/officeart/2005/8/layout/gear1"/>
    <dgm:cxn modelId="{59C4620B-BF7D-4254-8F1F-9F5B241592AF}" srcId="{F91B6329-D6A0-45C2-8130-41A3B96FD84B}" destId="{2F4E4E19-8693-42C1-9A52-D20E3ECE8E1A}" srcOrd="0" destOrd="0" parTransId="{7EE0AAE7-6B37-4321-87D3-0E48D0CB0379}" sibTransId="{68248DF0-5EF1-462D-B0E0-44F192EAFF06}"/>
    <dgm:cxn modelId="{3A02AABC-6802-4028-865C-99991B94F141}" type="presOf" srcId="{2F4E4E19-8693-42C1-9A52-D20E3ECE8E1A}" destId="{CCCB5DF8-9330-44EE-8707-5F57E98A2848}" srcOrd="1" destOrd="0" presId="urn:microsoft.com/office/officeart/2005/8/layout/gear1"/>
    <dgm:cxn modelId="{E7E85E90-F3CF-43C3-A7D0-67FA5D383CE3}" srcId="{F91B6329-D6A0-45C2-8130-41A3B96FD84B}" destId="{E9832853-B4A5-45F7-9D40-4D98500027DE}" srcOrd="4" destOrd="0" parTransId="{E33E25B1-F5E8-4000-89E9-E53CA5AD462B}" sibTransId="{D955E56C-D84F-40FE-BB7A-797F55915730}"/>
    <dgm:cxn modelId="{17AB5D3B-580D-4621-AC33-6719D8AEDA29}" type="presParOf" srcId="{9A3D357A-25EF-4A1F-8A39-4EAF653AA75C}" destId="{747A80E5-BEED-4302-94CF-AE3ACA2A3B66}" srcOrd="0" destOrd="0" presId="urn:microsoft.com/office/officeart/2005/8/layout/gear1"/>
    <dgm:cxn modelId="{8F4FABB6-4D95-4236-9E49-57196B04E05B}" type="presParOf" srcId="{9A3D357A-25EF-4A1F-8A39-4EAF653AA75C}" destId="{CCCB5DF8-9330-44EE-8707-5F57E98A2848}" srcOrd="1" destOrd="0" presId="urn:microsoft.com/office/officeart/2005/8/layout/gear1"/>
    <dgm:cxn modelId="{A05D8543-32C7-402F-827F-3739F38525F2}" type="presParOf" srcId="{9A3D357A-25EF-4A1F-8A39-4EAF653AA75C}" destId="{F9E37ADA-AC1A-454A-B774-9137752FA317}" srcOrd="2" destOrd="0" presId="urn:microsoft.com/office/officeart/2005/8/layout/gear1"/>
    <dgm:cxn modelId="{EF2468EA-EFBB-4078-A6B8-6082C2F58DFE}" type="presParOf" srcId="{9A3D357A-25EF-4A1F-8A39-4EAF653AA75C}" destId="{E85755EA-0B34-45D0-BB92-F391230271EA}" srcOrd="3" destOrd="0" presId="urn:microsoft.com/office/officeart/2005/8/layout/gear1"/>
    <dgm:cxn modelId="{BC2B09AE-4680-471D-883A-47308907A726}" type="presParOf" srcId="{9A3D357A-25EF-4A1F-8A39-4EAF653AA75C}" destId="{0F6E1450-BDC4-4914-97B3-D0D2C4A61875}" srcOrd="4" destOrd="0" presId="urn:microsoft.com/office/officeart/2005/8/layout/gear1"/>
    <dgm:cxn modelId="{C6378978-763C-4038-BEF6-F77E1BEAB1F1}" type="presParOf" srcId="{9A3D357A-25EF-4A1F-8A39-4EAF653AA75C}" destId="{09F035B6-F2B4-4CBB-9F26-792E2AB62ABA}" srcOrd="5" destOrd="0" presId="urn:microsoft.com/office/officeart/2005/8/layout/gear1"/>
    <dgm:cxn modelId="{DAB65BD8-558B-4FCE-84CD-EDC9D3778939}" type="presParOf" srcId="{9A3D357A-25EF-4A1F-8A39-4EAF653AA75C}" destId="{570B4E88-DE1A-47D7-9DC2-B91E37FFEF95}" srcOrd="6" destOrd="0" presId="urn:microsoft.com/office/officeart/2005/8/layout/gear1"/>
    <dgm:cxn modelId="{36649448-C381-4258-9F86-F67F44FE8C69}" type="presParOf" srcId="{9A3D357A-25EF-4A1F-8A39-4EAF653AA75C}" destId="{C99897BD-CB09-433B-B49D-528B97B33F39}" srcOrd="7" destOrd="0" presId="urn:microsoft.com/office/officeart/2005/8/layout/gear1"/>
    <dgm:cxn modelId="{79EA94C0-0205-4C1D-9E88-4CF9564034E0}" type="presParOf" srcId="{9A3D357A-25EF-4A1F-8A39-4EAF653AA75C}" destId="{255D02DB-520F-4F2B-9265-5C6627C5FCF0}" srcOrd="8" destOrd="0" presId="urn:microsoft.com/office/officeart/2005/8/layout/gear1"/>
    <dgm:cxn modelId="{42291274-09C2-4F4C-AF03-7834395851BD}" type="presParOf" srcId="{9A3D357A-25EF-4A1F-8A39-4EAF653AA75C}" destId="{0D248C89-F2EF-4FEF-B334-EC49DF6BEE3D}" srcOrd="9" destOrd="0" presId="urn:microsoft.com/office/officeart/2005/8/layout/gear1"/>
    <dgm:cxn modelId="{F46937D9-A3E8-4129-9E0C-48556FE1FE32}" type="presParOf" srcId="{9A3D357A-25EF-4A1F-8A39-4EAF653AA75C}" destId="{3286B672-674C-4A0C-900A-C0E379AD8D2D}" srcOrd="10" destOrd="0" presId="urn:microsoft.com/office/officeart/2005/8/layout/gear1"/>
    <dgm:cxn modelId="{22F99A08-C36E-4881-8E6D-D0A1F4F3D9A2}" type="presParOf" srcId="{9A3D357A-25EF-4A1F-8A39-4EAF653AA75C}" destId="{33D6E37D-844F-4F76-836A-D9D93D0AB5F2}" srcOrd="11" destOrd="0" presId="urn:microsoft.com/office/officeart/2005/8/layout/gear1"/>
    <dgm:cxn modelId="{51A27A74-85F3-4789-8F6E-E2D0A5C6AB4C}" type="presParOf" srcId="{9A3D357A-25EF-4A1F-8A39-4EAF653AA75C}" destId="{7ADD0CF1-B1F7-42F4-BEF1-49A8C8BCCA9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B494C-07CC-4EEB-9904-0B168473E07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CF1A5-7FCE-4F19-AD53-0DF11993518B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демонтаж старого оборудования</a:t>
          </a:r>
          <a:endParaRPr lang="ru-RU" sz="2800" dirty="0">
            <a:solidFill>
              <a:schemeClr val="bg1"/>
            </a:solidFill>
          </a:endParaRPr>
        </a:p>
      </dgm:t>
    </dgm:pt>
    <dgm:pt modelId="{C20D41B0-8CE9-4945-AB53-5B7B00126BE8}" type="parTrans" cxnId="{C9026168-557F-4A10-B72A-ECB82F900868}">
      <dgm:prSet/>
      <dgm:spPr/>
      <dgm:t>
        <a:bodyPr/>
        <a:lstStyle/>
        <a:p>
          <a:endParaRPr lang="ru-RU"/>
        </a:p>
      </dgm:t>
    </dgm:pt>
    <dgm:pt modelId="{7A101F6A-3C2F-4CFB-98CD-92BDC11C7492}" type="sibTrans" cxnId="{C9026168-557F-4A10-B72A-ECB82F900868}">
      <dgm:prSet/>
      <dgm:spPr/>
      <dgm:t>
        <a:bodyPr/>
        <a:lstStyle/>
        <a:p>
          <a:endParaRPr lang="ru-RU"/>
        </a:p>
      </dgm:t>
    </dgm:pt>
    <dgm:pt modelId="{67C4F2B0-1ED4-4E64-883A-F8C87E2153B0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3200" dirty="0" smtClean="0"/>
            <a:t>Повесить занавес</a:t>
          </a:r>
          <a:endParaRPr lang="ru-RU" sz="3200" dirty="0"/>
        </a:p>
      </dgm:t>
    </dgm:pt>
    <dgm:pt modelId="{7BDF341B-CD5F-463D-A855-B070A01CB3C4}" type="parTrans" cxnId="{857DA98F-0B57-4FA1-8085-6090C5E46274}">
      <dgm:prSet/>
      <dgm:spPr/>
      <dgm:t>
        <a:bodyPr/>
        <a:lstStyle/>
        <a:p>
          <a:endParaRPr lang="ru-RU"/>
        </a:p>
      </dgm:t>
    </dgm:pt>
    <dgm:pt modelId="{04222F8E-75E0-4EA9-8A6F-40A6CF26F27F}" type="sibTrans" cxnId="{857DA98F-0B57-4FA1-8085-6090C5E46274}">
      <dgm:prSet/>
      <dgm:spPr/>
      <dgm:t>
        <a:bodyPr/>
        <a:lstStyle/>
        <a:p>
          <a:endParaRPr lang="ru-RU"/>
        </a:p>
      </dgm:t>
    </dgm:pt>
    <dgm:pt modelId="{C2F0A0FB-3FC3-4A7A-9579-CA972BD6C33B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3200" dirty="0" smtClean="0"/>
            <a:t>прикрепить карнизы</a:t>
          </a:r>
          <a:endParaRPr lang="ru-RU" sz="3200" dirty="0"/>
        </a:p>
      </dgm:t>
    </dgm:pt>
    <dgm:pt modelId="{A3B3F135-DAF2-45EE-AA6B-4866B542357A}" type="parTrans" cxnId="{3DCD7125-E29D-47E6-BC49-014EF59D4847}">
      <dgm:prSet/>
      <dgm:spPr/>
      <dgm:t>
        <a:bodyPr/>
        <a:lstStyle/>
        <a:p>
          <a:endParaRPr lang="ru-RU"/>
        </a:p>
      </dgm:t>
    </dgm:pt>
    <dgm:pt modelId="{C7CE414C-098F-4A5B-B093-A3F33B853D4E}" type="sibTrans" cxnId="{3DCD7125-E29D-47E6-BC49-014EF59D4847}">
      <dgm:prSet/>
      <dgm:spPr/>
      <dgm:t>
        <a:bodyPr/>
        <a:lstStyle/>
        <a:p>
          <a:endParaRPr lang="ru-RU"/>
        </a:p>
      </dgm:t>
    </dgm:pt>
    <dgm:pt modelId="{AABCA2B6-F7BF-415B-B7A7-13E55D833D3E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установить систему хранения </a:t>
          </a:r>
          <a:r>
            <a:rPr lang="ru-RU" sz="2500" dirty="0" smtClean="0">
              <a:solidFill>
                <a:schemeClr val="bg1"/>
              </a:solidFill>
            </a:rPr>
            <a:t>(которую делаем на заказ)</a:t>
          </a:r>
          <a:endParaRPr lang="ru-RU" sz="2500" dirty="0">
            <a:solidFill>
              <a:schemeClr val="bg1"/>
            </a:solidFill>
          </a:endParaRPr>
        </a:p>
      </dgm:t>
    </dgm:pt>
    <dgm:pt modelId="{BC953E30-1697-4310-BA45-8A64E8A23686}" type="parTrans" cxnId="{5A919369-308A-4786-8CA4-D98A17BE7180}">
      <dgm:prSet/>
      <dgm:spPr/>
      <dgm:t>
        <a:bodyPr/>
        <a:lstStyle/>
        <a:p>
          <a:endParaRPr lang="ru-RU"/>
        </a:p>
      </dgm:t>
    </dgm:pt>
    <dgm:pt modelId="{9A6584F6-E2F7-4CC2-85FF-20C7A11D0CBF}" type="sibTrans" cxnId="{5A919369-308A-4786-8CA4-D98A17BE7180}">
      <dgm:prSet/>
      <dgm:spPr/>
      <dgm:t>
        <a:bodyPr/>
        <a:lstStyle/>
        <a:p>
          <a:endParaRPr lang="ru-RU"/>
        </a:p>
      </dgm:t>
    </dgm:pt>
    <dgm:pt modelId="{1D7FAE3D-919A-4F40-989E-67EB42171DE6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пошить занавес</a:t>
          </a:r>
          <a:endParaRPr lang="ru-RU" sz="3200" dirty="0"/>
        </a:p>
      </dgm:t>
    </dgm:pt>
    <dgm:pt modelId="{15E609A5-3352-454E-8FE1-77825DA52F1E}" type="parTrans" cxnId="{2ABE3C05-7096-4CEC-B62C-0ACD2DFC126C}">
      <dgm:prSet/>
      <dgm:spPr/>
      <dgm:t>
        <a:bodyPr/>
        <a:lstStyle/>
        <a:p>
          <a:endParaRPr lang="ru-RU"/>
        </a:p>
      </dgm:t>
    </dgm:pt>
    <dgm:pt modelId="{A546D669-9A4E-4226-93C4-3EE0944BB3AC}" type="sibTrans" cxnId="{2ABE3C05-7096-4CEC-B62C-0ACD2DFC126C}">
      <dgm:prSet/>
      <dgm:spPr/>
      <dgm:t>
        <a:bodyPr/>
        <a:lstStyle/>
        <a:p>
          <a:endParaRPr lang="ru-RU"/>
        </a:p>
      </dgm:t>
    </dgm:pt>
    <dgm:pt modelId="{3C53C631-0B49-43AB-BE94-B23CFB8FE275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3200" dirty="0" smtClean="0"/>
            <a:t>установить мебель</a:t>
          </a:r>
          <a:endParaRPr lang="ru-RU" sz="3200" dirty="0"/>
        </a:p>
      </dgm:t>
    </dgm:pt>
    <dgm:pt modelId="{80641521-89A0-499F-B91B-B8658DACBDCB}" type="parTrans" cxnId="{E9319829-35BE-4F61-9406-1B58768DF2C5}">
      <dgm:prSet/>
      <dgm:spPr/>
      <dgm:t>
        <a:bodyPr/>
        <a:lstStyle/>
        <a:p>
          <a:endParaRPr lang="ru-RU"/>
        </a:p>
      </dgm:t>
    </dgm:pt>
    <dgm:pt modelId="{DBAD6728-1A90-4FD6-9AA5-48EB010F0DE2}" type="sibTrans" cxnId="{E9319829-35BE-4F61-9406-1B58768DF2C5}">
      <dgm:prSet/>
      <dgm:spPr/>
      <dgm:t>
        <a:bodyPr/>
        <a:lstStyle/>
        <a:p>
          <a:endParaRPr lang="ru-RU"/>
        </a:p>
      </dgm:t>
    </dgm:pt>
    <dgm:pt modelId="{EA7C78CE-3A45-4A39-8CE3-FC7491C2248B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малярные работы</a:t>
          </a:r>
          <a:endParaRPr lang="ru-RU" sz="2800" dirty="0">
            <a:solidFill>
              <a:schemeClr val="bg1"/>
            </a:solidFill>
          </a:endParaRPr>
        </a:p>
      </dgm:t>
    </dgm:pt>
    <dgm:pt modelId="{06335CE3-C714-405F-B4F4-B627455C610E}" type="parTrans" cxnId="{76AA8ACF-E60B-4E2A-B5CA-490344BABA5B}">
      <dgm:prSet/>
      <dgm:spPr/>
      <dgm:t>
        <a:bodyPr/>
        <a:lstStyle/>
        <a:p>
          <a:endParaRPr lang="ru-RU"/>
        </a:p>
      </dgm:t>
    </dgm:pt>
    <dgm:pt modelId="{F3F1D19A-7FDB-4F25-8C36-5EF6C5B8E676}" type="sibTrans" cxnId="{76AA8ACF-E60B-4E2A-B5CA-490344BABA5B}">
      <dgm:prSet/>
      <dgm:spPr/>
      <dgm:t>
        <a:bodyPr/>
        <a:lstStyle/>
        <a:p>
          <a:endParaRPr lang="ru-RU"/>
        </a:p>
      </dgm:t>
    </dgm:pt>
    <dgm:pt modelId="{B341D48F-617A-483B-A0F6-CA4C92EE58FA}">
      <dgm:prSet phldrT="[Текст]" custT="1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sz="3200" dirty="0" smtClean="0"/>
            <a:t>установить аппаратуру</a:t>
          </a:r>
          <a:endParaRPr lang="ru-RU" sz="3200" dirty="0"/>
        </a:p>
      </dgm:t>
    </dgm:pt>
    <dgm:pt modelId="{5BE27B83-15E2-49E2-BCA5-AC4311ED4BA0}" type="parTrans" cxnId="{C1ACAC16-D4DD-4883-BD26-23551C4102EF}">
      <dgm:prSet/>
      <dgm:spPr/>
      <dgm:t>
        <a:bodyPr/>
        <a:lstStyle/>
        <a:p>
          <a:endParaRPr lang="ru-RU"/>
        </a:p>
      </dgm:t>
    </dgm:pt>
    <dgm:pt modelId="{3E0CD27B-6AE2-4679-81F3-C652F7D68C3B}" type="sibTrans" cxnId="{C1ACAC16-D4DD-4883-BD26-23551C4102EF}">
      <dgm:prSet/>
      <dgm:spPr/>
      <dgm:t>
        <a:bodyPr/>
        <a:lstStyle/>
        <a:p>
          <a:endParaRPr lang="ru-RU"/>
        </a:p>
      </dgm:t>
    </dgm:pt>
    <dgm:pt modelId="{95785905-4373-4724-98CF-B6B720B274D4}">
      <dgm:prSet phldrT="[Текст]"/>
      <dgm:spPr>
        <a:solidFill>
          <a:srgbClr val="F78911"/>
        </a:solidFill>
        <a:ln>
          <a:solidFill>
            <a:srgbClr val="0099CC"/>
          </a:solidFill>
        </a:ln>
      </dgm:spPr>
      <dgm:t>
        <a:bodyPr/>
        <a:lstStyle/>
        <a:p>
          <a:r>
            <a:rPr lang="ru-RU" dirty="0" smtClean="0"/>
            <a:t>развесить предоставленные в рамках безвозмездного вклада родительским комитетом костюмы </a:t>
          </a:r>
          <a:endParaRPr lang="ru-RU" dirty="0"/>
        </a:p>
      </dgm:t>
    </dgm:pt>
    <dgm:pt modelId="{48C7C9A5-2525-4C8E-B469-0968447E71CA}" type="parTrans" cxnId="{0D1C6C23-E292-4EF6-BB4B-76C7371BC5C5}">
      <dgm:prSet/>
      <dgm:spPr/>
      <dgm:t>
        <a:bodyPr/>
        <a:lstStyle/>
        <a:p>
          <a:endParaRPr lang="ru-RU"/>
        </a:p>
      </dgm:t>
    </dgm:pt>
    <dgm:pt modelId="{0EEC9DAC-35FE-4386-85E3-DBB99A8FD29F}" type="sibTrans" cxnId="{0D1C6C23-E292-4EF6-BB4B-76C7371BC5C5}">
      <dgm:prSet/>
      <dgm:spPr/>
      <dgm:t>
        <a:bodyPr/>
        <a:lstStyle/>
        <a:p>
          <a:endParaRPr lang="ru-RU"/>
        </a:p>
      </dgm:t>
    </dgm:pt>
    <dgm:pt modelId="{A23587BB-96D9-46B1-AF2F-AD189763255F}" type="pres">
      <dgm:prSet presAssocID="{421B494C-07CC-4EEB-9904-0B168473E07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B5161-1B1B-43C0-A341-0A3ACD952C78}" type="pres">
      <dgm:prSet presAssocID="{66DCF1A5-7FCE-4F19-AD53-0DF11993518B}" presName="compNode" presStyleCnt="0"/>
      <dgm:spPr/>
    </dgm:pt>
    <dgm:pt modelId="{E7B00B05-A771-463D-9B14-A558AF14509D}" type="pres">
      <dgm:prSet presAssocID="{66DCF1A5-7FCE-4F19-AD53-0DF11993518B}" presName="aNode" presStyleLbl="bgShp" presStyleIdx="0" presStyleCnt="3"/>
      <dgm:spPr/>
      <dgm:t>
        <a:bodyPr/>
        <a:lstStyle/>
        <a:p>
          <a:endParaRPr lang="ru-RU"/>
        </a:p>
      </dgm:t>
    </dgm:pt>
    <dgm:pt modelId="{F74721FC-2282-4AB9-B932-C5CFBFD6E0A9}" type="pres">
      <dgm:prSet presAssocID="{66DCF1A5-7FCE-4F19-AD53-0DF11993518B}" presName="textNode" presStyleLbl="bgShp" presStyleIdx="0" presStyleCnt="3"/>
      <dgm:spPr/>
      <dgm:t>
        <a:bodyPr/>
        <a:lstStyle/>
        <a:p>
          <a:endParaRPr lang="ru-RU"/>
        </a:p>
      </dgm:t>
    </dgm:pt>
    <dgm:pt modelId="{75883378-27DC-48D9-9EB8-BE50A601BF84}" type="pres">
      <dgm:prSet presAssocID="{66DCF1A5-7FCE-4F19-AD53-0DF11993518B}" presName="compChildNode" presStyleCnt="0"/>
      <dgm:spPr/>
    </dgm:pt>
    <dgm:pt modelId="{BAC09C5E-BC18-47DB-9DF2-02FC818F6CCD}" type="pres">
      <dgm:prSet presAssocID="{66DCF1A5-7FCE-4F19-AD53-0DF11993518B}" presName="theInnerList" presStyleCnt="0"/>
      <dgm:spPr/>
    </dgm:pt>
    <dgm:pt modelId="{8A04690D-F8BC-47F8-8F53-B10DA75C129C}" type="pres">
      <dgm:prSet presAssocID="{67C4F2B0-1ED4-4E64-883A-F8C87E2153B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8ABD5-E9FB-496E-AB53-24D247071196}" type="pres">
      <dgm:prSet presAssocID="{67C4F2B0-1ED4-4E64-883A-F8C87E2153B0}" presName="aSpace2" presStyleCnt="0"/>
      <dgm:spPr/>
    </dgm:pt>
    <dgm:pt modelId="{3B7387DF-100C-4361-861A-C6924F7A7605}" type="pres">
      <dgm:prSet presAssocID="{C2F0A0FB-3FC3-4A7A-9579-CA972BD6C33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6DBB-6D20-4DFC-987C-2A07D6E5CEBB}" type="pres">
      <dgm:prSet presAssocID="{66DCF1A5-7FCE-4F19-AD53-0DF11993518B}" presName="aSpace" presStyleCnt="0"/>
      <dgm:spPr/>
    </dgm:pt>
    <dgm:pt modelId="{E7E4E3D0-ED52-40EA-81D1-836C67965E11}" type="pres">
      <dgm:prSet presAssocID="{AABCA2B6-F7BF-415B-B7A7-13E55D833D3E}" presName="compNode" presStyleCnt="0"/>
      <dgm:spPr/>
    </dgm:pt>
    <dgm:pt modelId="{D64980F0-23C7-4594-AB73-5864E095F934}" type="pres">
      <dgm:prSet presAssocID="{AABCA2B6-F7BF-415B-B7A7-13E55D833D3E}" presName="aNode" presStyleLbl="bgShp" presStyleIdx="1" presStyleCnt="3" custScaleX="100819"/>
      <dgm:spPr/>
      <dgm:t>
        <a:bodyPr/>
        <a:lstStyle/>
        <a:p>
          <a:endParaRPr lang="ru-RU"/>
        </a:p>
      </dgm:t>
    </dgm:pt>
    <dgm:pt modelId="{07B921DE-B897-4F0A-8294-46B6FFED026E}" type="pres">
      <dgm:prSet presAssocID="{AABCA2B6-F7BF-415B-B7A7-13E55D833D3E}" presName="textNode" presStyleLbl="bgShp" presStyleIdx="1" presStyleCnt="3"/>
      <dgm:spPr/>
      <dgm:t>
        <a:bodyPr/>
        <a:lstStyle/>
        <a:p>
          <a:endParaRPr lang="ru-RU"/>
        </a:p>
      </dgm:t>
    </dgm:pt>
    <dgm:pt modelId="{2853CAA1-F886-4459-A0E5-EE3958D5CB16}" type="pres">
      <dgm:prSet presAssocID="{AABCA2B6-F7BF-415B-B7A7-13E55D833D3E}" presName="compChildNode" presStyleCnt="0"/>
      <dgm:spPr/>
    </dgm:pt>
    <dgm:pt modelId="{C99967ED-12FF-4F4E-8320-E7CC57ED0DA8}" type="pres">
      <dgm:prSet presAssocID="{AABCA2B6-F7BF-415B-B7A7-13E55D833D3E}" presName="theInnerList" presStyleCnt="0"/>
      <dgm:spPr/>
    </dgm:pt>
    <dgm:pt modelId="{B6C665E4-432C-4E19-9EA1-EA6381CC4960}" type="pres">
      <dgm:prSet presAssocID="{1D7FAE3D-919A-4F40-989E-67EB42171DE6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0B3CA-AACC-4652-BE5B-81419DD354EF}" type="pres">
      <dgm:prSet presAssocID="{1D7FAE3D-919A-4F40-989E-67EB42171DE6}" presName="aSpace2" presStyleCnt="0"/>
      <dgm:spPr/>
    </dgm:pt>
    <dgm:pt modelId="{2804B9A1-CDB8-4DD5-9D63-F63AD6F5ACFF}" type="pres">
      <dgm:prSet presAssocID="{3C53C631-0B49-43AB-BE94-B23CFB8FE27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AB77B-4F90-4E6E-8513-064BE6FA65C5}" type="pres">
      <dgm:prSet presAssocID="{AABCA2B6-F7BF-415B-B7A7-13E55D833D3E}" presName="aSpace" presStyleCnt="0"/>
      <dgm:spPr/>
    </dgm:pt>
    <dgm:pt modelId="{4A371AEF-5D2E-44BA-856D-1E7B39A7EC70}" type="pres">
      <dgm:prSet presAssocID="{EA7C78CE-3A45-4A39-8CE3-FC7491C2248B}" presName="compNode" presStyleCnt="0"/>
      <dgm:spPr/>
    </dgm:pt>
    <dgm:pt modelId="{6ECDA394-32F7-4924-A69E-0F41E0FFBAD0}" type="pres">
      <dgm:prSet presAssocID="{EA7C78CE-3A45-4A39-8CE3-FC7491C2248B}" presName="aNode" presStyleLbl="bgShp" presStyleIdx="2" presStyleCnt="3"/>
      <dgm:spPr/>
      <dgm:t>
        <a:bodyPr/>
        <a:lstStyle/>
        <a:p>
          <a:endParaRPr lang="ru-RU"/>
        </a:p>
      </dgm:t>
    </dgm:pt>
    <dgm:pt modelId="{96E8828F-6912-4B62-BDCB-611F3BF4DB77}" type="pres">
      <dgm:prSet presAssocID="{EA7C78CE-3A45-4A39-8CE3-FC7491C2248B}" presName="textNode" presStyleLbl="bgShp" presStyleIdx="2" presStyleCnt="3"/>
      <dgm:spPr/>
      <dgm:t>
        <a:bodyPr/>
        <a:lstStyle/>
        <a:p>
          <a:endParaRPr lang="ru-RU"/>
        </a:p>
      </dgm:t>
    </dgm:pt>
    <dgm:pt modelId="{E41B6439-42C9-469C-9378-9E156C6607C1}" type="pres">
      <dgm:prSet presAssocID="{EA7C78CE-3A45-4A39-8CE3-FC7491C2248B}" presName="compChildNode" presStyleCnt="0"/>
      <dgm:spPr/>
    </dgm:pt>
    <dgm:pt modelId="{2843B0C5-C5D7-4B94-9907-E1F3306FC41D}" type="pres">
      <dgm:prSet presAssocID="{EA7C78CE-3A45-4A39-8CE3-FC7491C2248B}" presName="theInnerList" presStyleCnt="0"/>
      <dgm:spPr/>
    </dgm:pt>
    <dgm:pt modelId="{E210AC99-E792-46DF-B3BB-0EE5C2E765F1}" type="pres">
      <dgm:prSet presAssocID="{B341D48F-617A-483B-A0F6-CA4C92EE58F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A28A9-E33F-4AE0-A207-3DC908743672}" type="pres">
      <dgm:prSet presAssocID="{B341D48F-617A-483B-A0F6-CA4C92EE58FA}" presName="aSpace2" presStyleCnt="0"/>
      <dgm:spPr/>
    </dgm:pt>
    <dgm:pt modelId="{EB9975A3-DA88-4BCC-A6C1-4412AEA00C65}" type="pres">
      <dgm:prSet presAssocID="{95785905-4373-4724-98CF-B6B720B274D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19829-35BE-4F61-9406-1B58768DF2C5}" srcId="{AABCA2B6-F7BF-415B-B7A7-13E55D833D3E}" destId="{3C53C631-0B49-43AB-BE94-B23CFB8FE275}" srcOrd="1" destOrd="0" parTransId="{80641521-89A0-499F-B91B-B8658DACBDCB}" sibTransId="{DBAD6728-1A90-4FD6-9AA5-48EB010F0DE2}"/>
    <dgm:cxn modelId="{76AA8ACF-E60B-4E2A-B5CA-490344BABA5B}" srcId="{421B494C-07CC-4EEB-9904-0B168473E07E}" destId="{EA7C78CE-3A45-4A39-8CE3-FC7491C2248B}" srcOrd="2" destOrd="0" parTransId="{06335CE3-C714-405F-B4F4-B627455C610E}" sibTransId="{F3F1D19A-7FDB-4F25-8C36-5EF6C5B8E676}"/>
    <dgm:cxn modelId="{C0CB1236-536F-4B9C-A83A-A2496002B359}" type="presOf" srcId="{95785905-4373-4724-98CF-B6B720B274D4}" destId="{EB9975A3-DA88-4BCC-A6C1-4412AEA00C65}" srcOrd="0" destOrd="0" presId="urn:microsoft.com/office/officeart/2005/8/layout/lProcess2"/>
    <dgm:cxn modelId="{5A919369-308A-4786-8CA4-D98A17BE7180}" srcId="{421B494C-07CC-4EEB-9904-0B168473E07E}" destId="{AABCA2B6-F7BF-415B-B7A7-13E55D833D3E}" srcOrd="1" destOrd="0" parTransId="{BC953E30-1697-4310-BA45-8A64E8A23686}" sibTransId="{9A6584F6-E2F7-4CC2-85FF-20C7A11D0CBF}"/>
    <dgm:cxn modelId="{D2AEA639-38B5-4641-8320-914C0ED6B7EB}" type="presOf" srcId="{1D7FAE3D-919A-4F40-989E-67EB42171DE6}" destId="{B6C665E4-432C-4E19-9EA1-EA6381CC4960}" srcOrd="0" destOrd="0" presId="urn:microsoft.com/office/officeart/2005/8/layout/lProcess2"/>
    <dgm:cxn modelId="{857DA98F-0B57-4FA1-8085-6090C5E46274}" srcId="{66DCF1A5-7FCE-4F19-AD53-0DF11993518B}" destId="{67C4F2B0-1ED4-4E64-883A-F8C87E2153B0}" srcOrd="0" destOrd="0" parTransId="{7BDF341B-CD5F-463D-A855-B070A01CB3C4}" sibTransId="{04222F8E-75E0-4EA9-8A6F-40A6CF26F27F}"/>
    <dgm:cxn modelId="{967B3522-A10A-4E68-8B6E-356F27F3A908}" type="presOf" srcId="{421B494C-07CC-4EEB-9904-0B168473E07E}" destId="{A23587BB-96D9-46B1-AF2F-AD189763255F}" srcOrd="0" destOrd="0" presId="urn:microsoft.com/office/officeart/2005/8/layout/lProcess2"/>
    <dgm:cxn modelId="{C1ACAC16-D4DD-4883-BD26-23551C4102EF}" srcId="{EA7C78CE-3A45-4A39-8CE3-FC7491C2248B}" destId="{B341D48F-617A-483B-A0F6-CA4C92EE58FA}" srcOrd="0" destOrd="0" parTransId="{5BE27B83-15E2-49E2-BCA5-AC4311ED4BA0}" sibTransId="{3E0CD27B-6AE2-4679-81F3-C652F7D68C3B}"/>
    <dgm:cxn modelId="{FB0DCAF7-9BEB-4847-BC08-A160D29ED635}" type="presOf" srcId="{66DCF1A5-7FCE-4F19-AD53-0DF11993518B}" destId="{F74721FC-2282-4AB9-B932-C5CFBFD6E0A9}" srcOrd="1" destOrd="0" presId="urn:microsoft.com/office/officeart/2005/8/layout/lProcess2"/>
    <dgm:cxn modelId="{3354DBFF-8EDA-4F59-8C2D-0C1796D012EE}" type="presOf" srcId="{EA7C78CE-3A45-4A39-8CE3-FC7491C2248B}" destId="{96E8828F-6912-4B62-BDCB-611F3BF4DB77}" srcOrd="1" destOrd="0" presId="urn:microsoft.com/office/officeart/2005/8/layout/lProcess2"/>
    <dgm:cxn modelId="{3DCD7125-E29D-47E6-BC49-014EF59D4847}" srcId="{66DCF1A5-7FCE-4F19-AD53-0DF11993518B}" destId="{C2F0A0FB-3FC3-4A7A-9579-CA972BD6C33B}" srcOrd="1" destOrd="0" parTransId="{A3B3F135-DAF2-45EE-AA6B-4866B542357A}" sibTransId="{C7CE414C-098F-4A5B-B093-A3F33B853D4E}"/>
    <dgm:cxn modelId="{C9026168-557F-4A10-B72A-ECB82F900868}" srcId="{421B494C-07CC-4EEB-9904-0B168473E07E}" destId="{66DCF1A5-7FCE-4F19-AD53-0DF11993518B}" srcOrd="0" destOrd="0" parTransId="{C20D41B0-8CE9-4945-AB53-5B7B00126BE8}" sibTransId="{7A101F6A-3C2F-4CFB-98CD-92BDC11C7492}"/>
    <dgm:cxn modelId="{3BF835C7-7C77-4928-84F2-8462895D584A}" type="presOf" srcId="{B341D48F-617A-483B-A0F6-CA4C92EE58FA}" destId="{E210AC99-E792-46DF-B3BB-0EE5C2E765F1}" srcOrd="0" destOrd="0" presId="urn:microsoft.com/office/officeart/2005/8/layout/lProcess2"/>
    <dgm:cxn modelId="{0D1C6C23-E292-4EF6-BB4B-76C7371BC5C5}" srcId="{EA7C78CE-3A45-4A39-8CE3-FC7491C2248B}" destId="{95785905-4373-4724-98CF-B6B720B274D4}" srcOrd="1" destOrd="0" parTransId="{48C7C9A5-2525-4C8E-B469-0968447E71CA}" sibTransId="{0EEC9DAC-35FE-4386-85E3-DBB99A8FD29F}"/>
    <dgm:cxn modelId="{2ABE3C05-7096-4CEC-B62C-0ACD2DFC126C}" srcId="{AABCA2B6-F7BF-415B-B7A7-13E55D833D3E}" destId="{1D7FAE3D-919A-4F40-989E-67EB42171DE6}" srcOrd="0" destOrd="0" parTransId="{15E609A5-3352-454E-8FE1-77825DA52F1E}" sibTransId="{A546D669-9A4E-4226-93C4-3EE0944BB3AC}"/>
    <dgm:cxn modelId="{F99D7EF2-0666-40C5-9D18-E4FCE8BFBE2E}" type="presOf" srcId="{EA7C78CE-3A45-4A39-8CE3-FC7491C2248B}" destId="{6ECDA394-32F7-4924-A69E-0F41E0FFBAD0}" srcOrd="0" destOrd="0" presId="urn:microsoft.com/office/officeart/2005/8/layout/lProcess2"/>
    <dgm:cxn modelId="{CDB77E12-6C25-4C6C-B9F0-FA664D829B85}" type="presOf" srcId="{66DCF1A5-7FCE-4F19-AD53-0DF11993518B}" destId="{E7B00B05-A771-463D-9B14-A558AF14509D}" srcOrd="0" destOrd="0" presId="urn:microsoft.com/office/officeart/2005/8/layout/lProcess2"/>
    <dgm:cxn modelId="{E9C77553-A28A-45E5-8B8D-A7506F915B48}" type="presOf" srcId="{67C4F2B0-1ED4-4E64-883A-F8C87E2153B0}" destId="{8A04690D-F8BC-47F8-8F53-B10DA75C129C}" srcOrd="0" destOrd="0" presId="urn:microsoft.com/office/officeart/2005/8/layout/lProcess2"/>
    <dgm:cxn modelId="{B60BB6FB-1B4E-4EB9-BB4D-583382985568}" type="presOf" srcId="{C2F0A0FB-3FC3-4A7A-9579-CA972BD6C33B}" destId="{3B7387DF-100C-4361-861A-C6924F7A7605}" srcOrd="0" destOrd="0" presId="urn:microsoft.com/office/officeart/2005/8/layout/lProcess2"/>
    <dgm:cxn modelId="{15876D06-2A26-48FC-9141-1884DA6C6B5F}" type="presOf" srcId="{AABCA2B6-F7BF-415B-B7A7-13E55D833D3E}" destId="{D64980F0-23C7-4594-AB73-5864E095F934}" srcOrd="0" destOrd="0" presId="urn:microsoft.com/office/officeart/2005/8/layout/lProcess2"/>
    <dgm:cxn modelId="{459CCF75-60BE-48F8-A4DD-9B6143DBE0DD}" type="presOf" srcId="{AABCA2B6-F7BF-415B-B7A7-13E55D833D3E}" destId="{07B921DE-B897-4F0A-8294-46B6FFED026E}" srcOrd="1" destOrd="0" presId="urn:microsoft.com/office/officeart/2005/8/layout/lProcess2"/>
    <dgm:cxn modelId="{28BAF04E-6506-4340-80D0-7DB187619FC6}" type="presOf" srcId="{3C53C631-0B49-43AB-BE94-B23CFB8FE275}" destId="{2804B9A1-CDB8-4DD5-9D63-F63AD6F5ACFF}" srcOrd="0" destOrd="0" presId="urn:microsoft.com/office/officeart/2005/8/layout/lProcess2"/>
    <dgm:cxn modelId="{3363545C-16F5-48EA-929A-5CCBB60143FB}" type="presParOf" srcId="{A23587BB-96D9-46B1-AF2F-AD189763255F}" destId="{796B5161-1B1B-43C0-A341-0A3ACD952C78}" srcOrd="0" destOrd="0" presId="urn:microsoft.com/office/officeart/2005/8/layout/lProcess2"/>
    <dgm:cxn modelId="{79E8A349-031A-4304-B7F8-AFBE6E04E0E6}" type="presParOf" srcId="{796B5161-1B1B-43C0-A341-0A3ACD952C78}" destId="{E7B00B05-A771-463D-9B14-A558AF14509D}" srcOrd="0" destOrd="0" presId="urn:microsoft.com/office/officeart/2005/8/layout/lProcess2"/>
    <dgm:cxn modelId="{77993C87-3B01-4850-B9CC-0D5BC32E9C74}" type="presParOf" srcId="{796B5161-1B1B-43C0-A341-0A3ACD952C78}" destId="{F74721FC-2282-4AB9-B932-C5CFBFD6E0A9}" srcOrd="1" destOrd="0" presId="urn:microsoft.com/office/officeart/2005/8/layout/lProcess2"/>
    <dgm:cxn modelId="{16F93C41-F2AE-481F-8809-CEDFF0118BBC}" type="presParOf" srcId="{796B5161-1B1B-43C0-A341-0A3ACD952C78}" destId="{75883378-27DC-48D9-9EB8-BE50A601BF84}" srcOrd="2" destOrd="0" presId="urn:microsoft.com/office/officeart/2005/8/layout/lProcess2"/>
    <dgm:cxn modelId="{394EEF64-61B1-45D3-B14B-4E71895D887C}" type="presParOf" srcId="{75883378-27DC-48D9-9EB8-BE50A601BF84}" destId="{BAC09C5E-BC18-47DB-9DF2-02FC818F6CCD}" srcOrd="0" destOrd="0" presId="urn:microsoft.com/office/officeart/2005/8/layout/lProcess2"/>
    <dgm:cxn modelId="{B8CFAC46-4678-4F97-88E7-226FE1010AC5}" type="presParOf" srcId="{BAC09C5E-BC18-47DB-9DF2-02FC818F6CCD}" destId="{8A04690D-F8BC-47F8-8F53-B10DA75C129C}" srcOrd="0" destOrd="0" presId="urn:microsoft.com/office/officeart/2005/8/layout/lProcess2"/>
    <dgm:cxn modelId="{AB4B0F29-6C45-4D5B-9D34-018C95F2943F}" type="presParOf" srcId="{BAC09C5E-BC18-47DB-9DF2-02FC818F6CCD}" destId="{9258ABD5-E9FB-496E-AB53-24D247071196}" srcOrd="1" destOrd="0" presId="urn:microsoft.com/office/officeart/2005/8/layout/lProcess2"/>
    <dgm:cxn modelId="{4871F38A-65B1-409E-9C11-670A3121D73B}" type="presParOf" srcId="{BAC09C5E-BC18-47DB-9DF2-02FC818F6CCD}" destId="{3B7387DF-100C-4361-861A-C6924F7A7605}" srcOrd="2" destOrd="0" presId="urn:microsoft.com/office/officeart/2005/8/layout/lProcess2"/>
    <dgm:cxn modelId="{450AD1D1-65E1-4478-951E-433716D497FB}" type="presParOf" srcId="{A23587BB-96D9-46B1-AF2F-AD189763255F}" destId="{07CC6DBB-6D20-4DFC-987C-2A07D6E5CEBB}" srcOrd="1" destOrd="0" presId="urn:microsoft.com/office/officeart/2005/8/layout/lProcess2"/>
    <dgm:cxn modelId="{12C9F56C-56C2-4865-B085-E71AE5361949}" type="presParOf" srcId="{A23587BB-96D9-46B1-AF2F-AD189763255F}" destId="{E7E4E3D0-ED52-40EA-81D1-836C67965E11}" srcOrd="2" destOrd="0" presId="urn:microsoft.com/office/officeart/2005/8/layout/lProcess2"/>
    <dgm:cxn modelId="{3C742F65-D3A3-47F9-A915-E7F1C6E5FD5E}" type="presParOf" srcId="{E7E4E3D0-ED52-40EA-81D1-836C67965E11}" destId="{D64980F0-23C7-4594-AB73-5864E095F934}" srcOrd="0" destOrd="0" presId="urn:microsoft.com/office/officeart/2005/8/layout/lProcess2"/>
    <dgm:cxn modelId="{61E4149D-3850-4628-9076-49DAE00AF7C4}" type="presParOf" srcId="{E7E4E3D0-ED52-40EA-81D1-836C67965E11}" destId="{07B921DE-B897-4F0A-8294-46B6FFED026E}" srcOrd="1" destOrd="0" presId="urn:microsoft.com/office/officeart/2005/8/layout/lProcess2"/>
    <dgm:cxn modelId="{70DEEC1D-4019-4350-B107-86370F328800}" type="presParOf" srcId="{E7E4E3D0-ED52-40EA-81D1-836C67965E11}" destId="{2853CAA1-F886-4459-A0E5-EE3958D5CB16}" srcOrd="2" destOrd="0" presId="urn:microsoft.com/office/officeart/2005/8/layout/lProcess2"/>
    <dgm:cxn modelId="{F9783A7F-6CDC-4DB8-9B77-0740D99CE814}" type="presParOf" srcId="{2853CAA1-F886-4459-A0E5-EE3958D5CB16}" destId="{C99967ED-12FF-4F4E-8320-E7CC57ED0DA8}" srcOrd="0" destOrd="0" presId="urn:microsoft.com/office/officeart/2005/8/layout/lProcess2"/>
    <dgm:cxn modelId="{3A9E6F94-8335-468D-9956-9CF899088C43}" type="presParOf" srcId="{C99967ED-12FF-4F4E-8320-E7CC57ED0DA8}" destId="{B6C665E4-432C-4E19-9EA1-EA6381CC4960}" srcOrd="0" destOrd="0" presId="urn:microsoft.com/office/officeart/2005/8/layout/lProcess2"/>
    <dgm:cxn modelId="{2C4DDC5A-C478-42FA-94E2-9FCEDDF48EC0}" type="presParOf" srcId="{C99967ED-12FF-4F4E-8320-E7CC57ED0DA8}" destId="{2930B3CA-AACC-4652-BE5B-81419DD354EF}" srcOrd="1" destOrd="0" presId="urn:microsoft.com/office/officeart/2005/8/layout/lProcess2"/>
    <dgm:cxn modelId="{31473675-3754-4201-8F89-53670720FE39}" type="presParOf" srcId="{C99967ED-12FF-4F4E-8320-E7CC57ED0DA8}" destId="{2804B9A1-CDB8-4DD5-9D63-F63AD6F5ACFF}" srcOrd="2" destOrd="0" presId="urn:microsoft.com/office/officeart/2005/8/layout/lProcess2"/>
    <dgm:cxn modelId="{73A02472-E17D-48D4-8F91-88207681EDAD}" type="presParOf" srcId="{A23587BB-96D9-46B1-AF2F-AD189763255F}" destId="{760AB77B-4F90-4E6E-8513-064BE6FA65C5}" srcOrd="3" destOrd="0" presId="urn:microsoft.com/office/officeart/2005/8/layout/lProcess2"/>
    <dgm:cxn modelId="{F1A95371-056F-4599-A5A3-8D0A9C8E276C}" type="presParOf" srcId="{A23587BB-96D9-46B1-AF2F-AD189763255F}" destId="{4A371AEF-5D2E-44BA-856D-1E7B39A7EC70}" srcOrd="4" destOrd="0" presId="urn:microsoft.com/office/officeart/2005/8/layout/lProcess2"/>
    <dgm:cxn modelId="{C5E0A462-149E-4B65-AA05-AB3A321976E4}" type="presParOf" srcId="{4A371AEF-5D2E-44BA-856D-1E7B39A7EC70}" destId="{6ECDA394-32F7-4924-A69E-0F41E0FFBAD0}" srcOrd="0" destOrd="0" presId="urn:microsoft.com/office/officeart/2005/8/layout/lProcess2"/>
    <dgm:cxn modelId="{74CA070D-B175-4FBE-836D-BBE0D25E53BA}" type="presParOf" srcId="{4A371AEF-5D2E-44BA-856D-1E7B39A7EC70}" destId="{96E8828F-6912-4B62-BDCB-611F3BF4DB77}" srcOrd="1" destOrd="0" presId="urn:microsoft.com/office/officeart/2005/8/layout/lProcess2"/>
    <dgm:cxn modelId="{C5EE6A47-D774-4577-ADF6-7A1F8D353288}" type="presParOf" srcId="{4A371AEF-5D2E-44BA-856D-1E7B39A7EC70}" destId="{E41B6439-42C9-469C-9378-9E156C6607C1}" srcOrd="2" destOrd="0" presId="urn:microsoft.com/office/officeart/2005/8/layout/lProcess2"/>
    <dgm:cxn modelId="{7A235075-3D32-4E74-90EC-CFBD3E93277D}" type="presParOf" srcId="{E41B6439-42C9-469C-9378-9E156C6607C1}" destId="{2843B0C5-C5D7-4B94-9907-E1F3306FC41D}" srcOrd="0" destOrd="0" presId="urn:microsoft.com/office/officeart/2005/8/layout/lProcess2"/>
    <dgm:cxn modelId="{1FFA8AF5-6094-490E-9FC2-140D28B8C0B6}" type="presParOf" srcId="{2843B0C5-C5D7-4B94-9907-E1F3306FC41D}" destId="{E210AC99-E792-46DF-B3BB-0EE5C2E765F1}" srcOrd="0" destOrd="0" presId="urn:microsoft.com/office/officeart/2005/8/layout/lProcess2"/>
    <dgm:cxn modelId="{346173DF-62B9-413F-93E2-47EAC2A5DCD2}" type="presParOf" srcId="{2843B0C5-C5D7-4B94-9907-E1F3306FC41D}" destId="{A40A28A9-E33F-4AE0-A207-3DC908743672}" srcOrd="1" destOrd="0" presId="urn:microsoft.com/office/officeart/2005/8/layout/lProcess2"/>
    <dgm:cxn modelId="{E0859A0E-E2CD-486F-BD2B-325EC44DC47A}" type="presParOf" srcId="{2843B0C5-C5D7-4B94-9907-E1F3306FC41D}" destId="{EB9975A3-DA88-4BCC-A6C1-4412AEA00C6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C63F0-B9E2-4B2C-8777-A6AC4C08DE08}">
      <dsp:nvSpPr>
        <dsp:cNvPr id="0" name=""/>
        <dsp:cNvSpPr/>
      </dsp:nvSpPr>
      <dsp:spPr>
        <a:xfrm rot="5400000">
          <a:off x="-310991" y="311501"/>
          <a:ext cx="2073277" cy="1451294"/>
        </a:xfrm>
        <a:prstGeom prst="chevron">
          <a:avLst/>
        </a:prstGeom>
        <a:solidFill>
          <a:srgbClr val="F7891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726156"/>
        <a:ext cx="1451294" cy="621983"/>
      </dsp:txXfrm>
    </dsp:sp>
    <dsp:sp modelId="{EC19527B-F82B-4CB4-AE11-6A9D56E17DEE}">
      <dsp:nvSpPr>
        <dsp:cNvPr id="0" name=""/>
        <dsp:cNvSpPr/>
      </dsp:nvSpPr>
      <dsp:spPr>
        <a:xfrm rot="5400000">
          <a:off x="4552331" y="-3100528"/>
          <a:ext cx="1347630" cy="7549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Заключение договоров с подрядчиками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Контроль качества выполнения работ, сроков поставки товара</a:t>
          </a:r>
          <a:endParaRPr lang="ru-RU" sz="2600" kern="1200" dirty="0"/>
        </a:p>
      </dsp:txBody>
      <dsp:txXfrm rot="-5400000">
        <a:off x="1451294" y="66295"/>
        <a:ext cx="7483919" cy="1216058"/>
      </dsp:txXfrm>
    </dsp:sp>
    <dsp:sp modelId="{1B1EE131-60FD-41FA-A18D-84F16C56959B}">
      <dsp:nvSpPr>
        <dsp:cNvPr id="0" name=""/>
        <dsp:cNvSpPr/>
      </dsp:nvSpPr>
      <dsp:spPr>
        <a:xfrm rot="5400000">
          <a:off x="-310991" y="2194622"/>
          <a:ext cx="2073277" cy="1451294"/>
        </a:xfrm>
        <a:prstGeom prst="chevron">
          <a:avLst/>
        </a:prstGeom>
        <a:solidFill>
          <a:srgbClr val="F7891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-5400000">
        <a:off x="1" y="2609277"/>
        <a:ext cx="1451294" cy="621983"/>
      </dsp:txXfrm>
    </dsp:sp>
    <dsp:sp modelId="{A7372567-D95D-4526-92C6-8CFD853B3875}">
      <dsp:nvSpPr>
        <dsp:cNvPr id="0" name=""/>
        <dsp:cNvSpPr/>
      </dsp:nvSpPr>
      <dsp:spPr>
        <a:xfrm rot="5400000">
          <a:off x="4552331" y="-1217406"/>
          <a:ext cx="1347630" cy="7549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Составление отчета о реализации проекта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Контроль расчетов с подрядчиками</a:t>
          </a:r>
          <a:endParaRPr lang="ru-RU" sz="2600" kern="1200" dirty="0"/>
        </a:p>
      </dsp:txBody>
      <dsp:txXfrm rot="-5400000">
        <a:off x="1451294" y="1949417"/>
        <a:ext cx="7483919" cy="1216058"/>
      </dsp:txXfrm>
    </dsp:sp>
    <dsp:sp modelId="{CB41A78F-46D9-499F-A4EA-8C605D74A1D7}">
      <dsp:nvSpPr>
        <dsp:cNvPr id="0" name=""/>
        <dsp:cNvSpPr/>
      </dsp:nvSpPr>
      <dsp:spPr>
        <a:xfrm rot="5400000">
          <a:off x="-310991" y="4077744"/>
          <a:ext cx="2073277" cy="1451294"/>
        </a:xfrm>
        <a:prstGeom prst="chevron">
          <a:avLst/>
        </a:prstGeom>
        <a:solidFill>
          <a:srgbClr val="F78911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-5400000">
        <a:off x="1" y="4492399"/>
        <a:ext cx="1451294" cy="621983"/>
      </dsp:txXfrm>
    </dsp:sp>
    <dsp:sp modelId="{DA56DE9D-FCA9-440F-B6ED-6C2B1913209B}">
      <dsp:nvSpPr>
        <dsp:cNvPr id="0" name=""/>
        <dsp:cNvSpPr/>
      </dsp:nvSpPr>
      <dsp:spPr>
        <a:xfrm rot="5400000">
          <a:off x="4552331" y="665715"/>
          <a:ext cx="1347630" cy="7549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Подача отчета об использовании финансовых средств</a:t>
          </a:r>
          <a:endParaRPr lang="ru-RU" sz="2600" kern="1200" dirty="0"/>
        </a:p>
      </dsp:txBody>
      <dsp:txXfrm rot="-5400000">
        <a:off x="1451294" y="3832538"/>
        <a:ext cx="7483919" cy="1216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ABC10-1313-4385-B1B2-61A3FEFCFB2B}">
      <dsp:nvSpPr>
        <dsp:cNvPr id="0" name=""/>
        <dsp:cNvSpPr/>
      </dsp:nvSpPr>
      <dsp:spPr>
        <a:xfrm>
          <a:off x="3881873" y="2525902"/>
          <a:ext cx="1919446" cy="91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511"/>
              </a:lnTo>
              <a:lnTo>
                <a:pt x="1919446" y="622511"/>
              </a:lnTo>
              <a:lnTo>
                <a:pt x="1919446" y="9134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7BCA7-BABB-4712-99BD-2A8C9FBA76D5}">
      <dsp:nvSpPr>
        <dsp:cNvPr id="0" name=""/>
        <dsp:cNvSpPr/>
      </dsp:nvSpPr>
      <dsp:spPr>
        <a:xfrm>
          <a:off x="1962426" y="2525902"/>
          <a:ext cx="1919446" cy="913482"/>
        </a:xfrm>
        <a:custGeom>
          <a:avLst/>
          <a:gdLst/>
          <a:ahLst/>
          <a:cxnLst/>
          <a:rect l="0" t="0" r="0" b="0"/>
          <a:pathLst>
            <a:path>
              <a:moveTo>
                <a:pt x="1919446" y="0"/>
              </a:moveTo>
              <a:lnTo>
                <a:pt x="1919446" y="622511"/>
              </a:lnTo>
              <a:lnTo>
                <a:pt x="0" y="622511"/>
              </a:lnTo>
              <a:lnTo>
                <a:pt x="0" y="9134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143E8-4A79-4D44-8690-95CA520B5EF8}">
      <dsp:nvSpPr>
        <dsp:cNvPr id="0" name=""/>
        <dsp:cNvSpPr/>
      </dsp:nvSpPr>
      <dsp:spPr>
        <a:xfrm>
          <a:off x="650203" y="3125"/>
          <a:ext cx="6463338" cy="2522777"/>
        </a:xfrm>
        <a:prstGeom prst="roundRect">
          <a:avLst>
            <a:gd name="adj" fmla="val 10000"/>
          </a:avLst>
        </a:prstGeom>
        <a:solidFill>
          <a:srgbClr val="00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1FEF7-ECA7-4E52-8B00-D4B1381BCD66}">
      <dsp:nvSpPr>
        <dsp:cNvPr id="0" name=""/>
        <dsp:cNvSpPr/>
      </dsp:nvSpPr>
      <dsp:spPr>
        <a:xfrm>
          <a:off x="999194" y="334666"/>
          <a:ext cx="6463338" cy="2522777"/>
        </a:xfrm>
        <a:prstGeom prst="roundRect">
          <a:avLst>
            <a:gd name="adj" fmla="val 10000"/>
          </a:avLst>
        </a:prstGeom>
        <a:solidFill>
          <a:srgbClr val="F78911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bg1"/>
              </a:solidFill>
            </a:rPr>
            <a:t>Изменилась цена?</a:t>
          </a:r>
          <a:endParaRPr lang="ru-RU" sz="5400" kern="1200" dirty="0">
            <a:solidFill>
              <a:schemeClr val="bg1"/>
            </a:solidFill>
          </a:endParaRPr>
        </a:p>
      </dsp:txBody>
      <dsp:txXfrm>
        <a:off x="1073084" y="408556"/>
        <a:ext cx="6315558" cy="2374997"/>
      </dsp:txXfrm>
    </dsp:sp>
    <dsp:sp modelId="{E49998BA-47BD-457B-A857-A74380882359}">
      <dsp:nvSpPr>
        <dsp:cNvPr id="0" name=""/>
        <dsp:cNvSpPr/>
      </dsp:nvSpPr>
      <dsp:spPr>
        <a:xfrm>
          <a:off x="391970" y="3439385"/>
          <a:ext cx="3140912" cy="1994479"/>
        </a:xfrm>
        <a:prstGeom prst="roundRect">
          <a:avLst>
            <a:gd name="adj" fmla="val 10000"/>
          </a:avLst>
        </a:prstGeom>
        <a:solidFill>
          <a:srgbClr val="00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A0CAB-1FA0-459E-A52D-2C93ECA2AA5E}">
      <dsp:nvSpPr>
        <dsp:cNvPr id="0" name=""/>
        <dsp:cNvSpPr/>
      </dsp:nvSpPr>
      <dsp:spPr>
        <a:xfrm>
          <a:off x="740960" y="3770925"/>
          <a:ext cx="3140912" cy="1994479"/>
        </a:xfrm>
        <a:prstGeom prst="roundRect">
          <a:avLst>
            <a:gd name="adj" fmla="val 10000"/>
          </a:avLst>
        </a:prstGeom>
        <a:solidFill>
          <a:srgbClr val="F78911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Корректируем бренд/количество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799376" y="3829341"/>
        <a:ext cx="3024080" cy="1877647"/>
      </dsp:txXfrm>
    </dsp:sp>
    <dsp:sp modelId="{2D8FFFF4-AF9B-4840-A604-EB8F10CA9920}">
      <dsp:nvSpPr>
        <dsp:cNvPr id="0" name=""/>
        <dsp:cNvSpPr/>
      </dsp:nvSpPr>
      <dsp:spPr>
        <a:xfrm>
          <a:off x="4230863" y="3439385"/>
          <a:ext cx="3140912" cy="1994479"/>
        </a:xfrm>
        <a:prstGeom prst="roundRect">
          <a:avLst>
            <a:gd name="adj" fmla="val 10000"/>
          </a:avLst>
        </a:prstGeom>
        <a:solidFill>
          <a:srgbClr val="0099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80637-1334-4FAF-B8CB-F9B114517F89}">
      <dsp:nvSpPr>
        <dsp:cNvPr id="0" name=""/>
        <dsp:cNvSpPr/>
      </dsp:nvSpPr>
      <dsp:spPr>
        <a:xfrm>
          <a:off x="4579853" y="3770925"/>
          <a:ext cx="3140912" cy="1994479"/>
        </a:xfrm>
        <a:prstGeom prst="roundRect">
          <a:avLst>
            <a:gd name="adj" fmla="val 10000"/>
          </a:avLst>
        </a:prstGeom>
        <a:solidFill>
          <a:srgbClr val="F78911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</a:rPr>
            <a:t>Увеличиваем </a:t>
          </a:r>
          <a:r>
            <a:rPr lang="ru-RU" sz="2600" kern="1200" dirty="0" err="1" smtClean="0">
              <a:solidFill>
                <a:schemeClr val="bg1"/>
              </a:solidFill>
            </a:rPr>
            <a:t>софинансирование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4638269" y="3829341"/>
        <a:ext cx="3024080" cy="1877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0D2B9-1AD3-495A-8F78-67598CCC42A0}">
      <dsp:nvSpPr>
        <dsp:cNvPr id="0" name=""/>
        <dsp:cNvSpPr/>
      </dsp:nvSpPr>
      <dsp:spPr>
        <a:xfrm>
          <a:off x="2808326" y="2831342"/>
          <a:ext cx="3207956" cy="3207956"/>
        </a:xfrm>
        <a:prstGeom prst="gear9">
          <a:avLst/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Завхоз/учитель технологии/технический специалист</a:t>
          </a:r>
          <a:endParaRPr lang="ru-RU" sz="2000" kern="1200" dirty="0"/>
        </a:p>
      </dsp:txBody>
      <dsp:txXfrm>
        <a:off x="3453268" y="3582790"/>
        <a:ext cx="1918072" cy="1648956"/>
      </dsp:txXfrm>
    </dsp:sp>
    <dsp:sp modelId="{6D9C4DB4-7CF8-485F-B9AE-A89892430F6F}">
      <dsp:nvSpPr>
        <dsp:cNvPr id="0" name=""/>
        <dsp:cNvSpPr/>
      </dsp:nvSpPr>
      <dsp:spPr>
        <a:xfrm>
          <a:off x="0" y="2844897"/>
          <a:ext cx="3140064" cy="2976796"/>
        </a:xfrm>
        <a:prstGeom prst="gear6">
          <a:avLst/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Представители  родительского комитета</a:t>
          </a:r>
          <a:endParaRPr lang="ru-RU" sz="1800" kern="1200" dirty="0"/>
        </a:p>
      </dsp:txBody>
      <dsp:txXfrm>
        <a:off x="773150" y="3598844"/>
        <a:ext cx="1593764" cy="1468902"/>
      </dsp:txXfrm>
    </dsp:sp>
    <dsp:sp modelId="{6422F441-0904-49B0-9F37-D2CBD7C28BE8}">
      <dsp:nvSpPr>
        <dsp:cNvPr id="0" name=""/>
        <dsp:cNvSpPr/>
      </dsp:nvSpPr>
      <dsp:spPr>
        <a:xfrm rot="20700000">
          <a:off x="1100997" y="187739"/>
          <a:ext cx="3421177" cy="2837493"/>
        </a:xfrm>
        <a:prstGeom prst="gear6">
          <a:avLst/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Руководитель проектной группы (ответственный за написание проекта)</a:t>
          </a:r>
          <a:endParaRPr lang="ru-RU" sz="1800" kern="1200" dirty="0"/>
        </a:p>
      </dsp:txBody>
      <dsp:txXfrm rot="-20700000">
        <a:off x="1885982" y="775465"/>
        <a:ext cx="1851208" cy="1662042"/>
      </dsp:txXfrm>
    </dsp:sp>
    <dsp:sp modelId="{EF068A38-9BFF-403A-806E-938BC60F595C}">
      <dsp:nvSpPr>
        <dsp:cNvPr id="0" name=""/>
        <dsp:cNvSpPr/>
      </dsp:nvSpPr>
      <dsp:spPr>
        <a:xfrm>
          <a:off x="3384378" y="2844898"/>
          <a:ext cx="3238670" cy="3242119"/>
        </a:xfrm>
        <a:prstGeom prst="circularArrow">
          <a:avLst>
            <a:gd name="adj1" fmla="val 4687"/>
            <a:gd name="adj2" fmla="val 299029"/>
            <a:gd name="adj3" fmla="val 2545110"/>
            <a:gd name="adj4" fmla="val 15800276"/>
            <a:gd name="adj5" fmla="val 5469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56E1E-5E3E-4744-B971-7AA900549BFD}">
      <dsp:nvSpPr>
        <dsp:cNvPr id="0" name=""/>
        <dsp:cNvSpPr/>
      </dsp:nvSpPr>
      <dsp:spPr>
        <a:xfrm>
          <a:off x="812550" y="1404736"/>
          <a:ext cx="2983399" cy="29833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A1B85-496D-4550-B267-6C4226686801}">
      <dsp:nvSpPr>
        <dsp:cNvPr id="0" name=""/>
        <dsp:cNvSpPr/>
      </dsp:nvSpPr>
      <dsp:spPr>
        <a:xfrm>
          <a:off x="2808303" y="2268827"/>
          <a:ext cx="3216705" cy="32167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A80E5-BEED-4302-94CF-AE3ACA2A3B66}">
      <dsp:nvSpPr>
        <dsp:cNvPr id="0" name=""/>
        <dsp:cNvSpPr/>
      </dsp:nvSpPr>
      <dsp:spPr>
        <a:xfrm>
          <a:off x="2736306" y="2265837"/>
          <a:ext cx="3078869" cy="3032184"/>
        </a:xfrm>
        <a:prstGeom prst="gear9">
          <a:avLst/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Узкие специалисты при необходимости </a:t>
          </a:r>
          <a:endParaRPr lang="ru-RU" sz="2400" kern="1200" dirty="0"/>
        </a:p>
      </dsp:txBody>
      <dsp:txXfrm>
        <a:off x="3351806" y="2976112"/>
        <a:ext cx="1847869" cy="1558605"/>
      </dsp:txXfrm>
    </dsp:sp>
    <dsp:sp modelId="{E85755EA-0B34-45D0-BB92-F391230271EA}">
      <dsp:nvSpPr>
        <dsp:cNvPr id="0" name=""/>
        <dsp:cNvSpPr/>
      </dsp:nvSpPr>
      <dsp:spPr>
        <a:xfrm>
          <a:off x="394248" y="194472"/>
          <a:ext cx="3578676" cy="3021130"/>
        </a:xfrm>
        <a:prstGeom prst="gear6">
          <a:avLst/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Проектная группа (дети - представительство)</a:t>
          </a:r>
          <a:endParaRPr lang="ru-RU" sz="2000" kern="1200" dirty="0"/>
        </a:p>
      </dsp:txBody>
      <dsp:txXfrm>
        <a:off x="1235872" y="959647"/>
        <a:ext cx="1895428" cy="1490780"/>
      </dsp:txXfrm>
    </dsp:sp>
    <dsp:sp modelId="{570B4E88-DE1A-47D7-9DC2-B91E37FFEF95}">
      <dsp:nvSpPr>
        <dsp:cNvPr id="0" name=""/>
        <dsp:cNvSpPr/>
      </dsp:nvSpPr>
      <dsp:spPr>
        <a:xfrm rot="20700000">
          <a:off x="3622576" y="63577"/>
          <a:ext cx="2816166" cy="2547362"/>
        </a:xfrm>
        <a:prstGeom prst="gear6">
          <a:avLst/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Директор школы</a:t>
          </a:r>
          <a:endParaRPr lang="ru-RU" sz="1600" kern="1200" dirty="0"/>
        </a:p>
      </dsp:txBody>
      <dsp:txXfrm rot="-20700000">
        <a:off x="4256188" y="606344"/>
        <a:ext cx="1548943" cy="1461826"/>
      </dsp:txXfrm>
    </dsp:sp>
    <dsp:sp modelId="{3286B672-674C-4A0C-900A-C0E379AD8D2D}">
      <dsp:nvSpPr>
        <dsp:cNvPr id="0" name=""/>
        <dsp:cNvSpPr/>
      </dsp:nvSpPr>
      <dsp:spPr>
        <a:xfrm>
          <a:off x="3435964" y="2448269"/>
          <a:ext cx="2972517" cy="3260518"/>
        </a:xfrm>
        <a:prstGeom prst="circularArrow">
          <a:avLst>
            <a:gd name="adj1" fmla="val 4687"/>
            <a:gd name="adj2" fmla="val 299029"/>
            <a:gd name="adj3" fmla="val 2533241"/>
            <a:gd name="adj4" fmla="val 15824971"/>
            <a:gd name="adj5" fmla="val 5469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E37D-844F-4F76-836A-D9D93D0AB5F2}">
      <dsp:nvSpPr>
        <dsp:cNvPr id="0" name=""/>
        <dsp:cNvSpPr/>
      </dsp:nvSpPr>
      <dsp:spPr>
        <a:xfrm>
          <a:off x="-72018" y="1728182"/>
          <a:ext cx="2578246" cy="25782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D0CF1-B1F7-42F4-BEF1-49A8C8BCCA90}">
      <dsp:nvSpPr>
        <dsp:cNvPr id="0" name=""/>
        <dsp:cNvSpPr/>
      </dsp:nvSpPr>
      <dsp:spPr>
        <a:xfrm>
          <a:off x="2448266" y="2232254"/>
          <a:ext cx="2779868" cy="27798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00B05-A771-463D-9B14-A558AF14509D}">
      <dsp:nvSpPr>
        <dsp:cNvPr id="0" name=""/>
        <dsp:cNvSpPr/>
      </dsp:nvSpPr>
      <dsp:spPr>
        <a:xfrm>
          <a:off x="3453" y="0"/>
          <a:ext cx="2998198" cy="5441950"/>
        </a:xfrm>
        <a:prstGeom prst="roundRect">
          <a:avLst>
            <a:gd name="adj" fmla="val 10000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демонтаж старого оборудования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3453" y="0"/>
        <a:ext cx="2998198" cy="1632585"/>
      </dsp:txXfrm>
    </dsp:sp>
    <dsp:sp modelId="{8A04690D-F8BC-47F8-8F53-B10DA75C129C}">
      <dsp:nvSpPr>
        <dsp:cNvPr id="0" name=""/>
        <dsp:cNvSpPr/>
      </dsp:nvSpPr>
      <dsp:spPr>
        <a:xfrm>
          <a:off x="303273" y="1634179"/>
          <a:ext cx="2398558" cy="1640822"/>
        </a:xfrm>
        <a:prstGeom prst="roundRect">
          <a:avLst>
            <a:gd name="adj" fmla="val 10000"/>
          </a:avLst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Повесить занавес</a:t>
          </a:r>
          <a:endParaRPr lang="ru-RU" sz="3200" kern="1200" dirty="0"/>
        </a:p>
      </dsp:txBody>
      <dsp:txXfrm>
        <a:off x="351331" y="1682237"/>
        <a:ext cx="2302442" cy="1544706"/>
      </dsp:txXfrm>
    </dsp:sp>
    <dsp:sp modelId="{3B7387DF-100C-4361-861A-C6924F7A7605}">
      <dsp:nvSpPr>
        <dsp:cNvPr id="0" name=""/>
        <dsp:cNvSpPr/>
      </dsp:nvSpPr>
      <dsp:spPr>
        <a:xfrm>
          <a:off x="303273" y="3527435"/>
          <a:ext cx="2398558" cy="1640822"/>
        </a:xfrm>
        <a:prstGeom prst="roundRect">
          <a:avLst>
            <a:gd name="adj" fmla="val 10000"/>
          </a:avLst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прикрепить карнизы</a:t>
          </a:r>
          <a:endParaRPr lang="ru-RU" sz="3200" kern="1200" dirty="0"/>
        </a:p>
      </dsp:txBody>
      <dsp:txXfrm>
        <a:off x="351331" y="3575493"/>
        <a:ext cx="2302442" cy="1544706"/>
      </dsp:txXfrm>
    </dsp:sp>
    <dsp:sp modelId="{D64980F0-23C7-4594-AB73-5864E095F934}">
      <dsp:nvSpPr>
        <dsp:cNvPr id="0" name=""/>
        <dsp:cNvSpPr/>
      </dsp:nvSpPr>
      <dsp:spPr>
        <a:xfrm>
          <a:off x="3226516" y="0"/>
          <a:ext cx="3022753" cy="5441950"/>
        </a:xfrm>
        <a:prstGeom prst="roundRect">
          <a:avLst>
            <a:gd name="adj" fmla="val 10000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установить систему хранения </a:t>
          </a:r>
          <a:r>
            <a:rPr lang="ru-RU" sz="2500" kern="1200" dirty="0" smtClean="0">
              <a:solidFill>
                <a:schemeClr val="bg1"/>
              </a:solidFill>
            </a:rPr>
            <a:t>(которую делаем на заказ)</a:t>
          </a:r>
          <a:endParaRPr lang="ru-RU" sz="2500" kern="1200" dirty="0">
            <a:solidFill>
              <a:schemeClr val="bg1"/>
            </a:solidFill>
          </a:endParaRPr>
        </a:p>
      </dsp:txBody>
      <dsp:txXfrm>
        <a:off x="3226516" y="0"/>
        <a:ext cx="3022753" cy="1632585"/>
      </dsp:txXfrm>
    </dsp:sp>
    <dsp:sp modelId="{B6C665E4-432C-4E19-9EA1-EA6381CC4960}">
      <dsp:nvSpPr>
        <dsp:cNvPr id="0" name=""/>
        <dsp:cNvSpPr/>
      </dsp:nvSpPr>
      <dsp:spPr>
        <a:xfrm>
          <a:off x="3538614" y="1634179"/>
          <a:ext cx="2398558" cy="1640822"/>
        </a:xfrm>
        <a:prstGeom prst="roundRect">
          <a:avLst>
            <a:gd name="adj" fmla="val 10000"/>
          </a:avLst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пошить занавес</a:t>
          </a:r>
          <a:endParaRPr lang="ru-RU" sz="3200" kern="1200" dirty="0"/>
        </a:p>
      </dsp:txBody>
      <dsp:txXfrm>
        <a:off x="3586672" y="1682237"/>
        <a:ext cx="2302442" cy="1544706"/>
      </dsp:txXfrm>
    </dsp:sp>
    <dsp:sp modelId="{2804B9A1-CDB8-4DD5-9D63-F63AD6F5ACFF}">
      <dsp:nvSpPr>
        <dsp:cNvPr id="0" name=""/>
        <dsp:cNvSpPr/>
      </dsp:nvSpPr>
      <dsp:spPr>
        <a:xfrm>
          <a:off x="3538614" y="3527435"/>
          <a:ext cx="2398558" cy="1640822"/>
        </a:xfrm>
        <a:prstGeom prst="roundRect">
          <a:avLst>
            <a:gd name="adj" fmla="val 10000"/>
          </a:avLst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установить мебель</a:t>
          </a:r>
          <a:endParaRPr lang="ru-RU" sz="3200" kern="1200" dirty="0"/>
        </a:p>
      </dsp:txBody>
      <dsp:txXfrm>
        <a:off x="3586672" y="3575493"/>
        <a:ext cx="2302442" cy="1544706"/>
      </dsp:txXfrm>
    </dsp:sp>
    <dsp:sp modelId="{6ECDA394-32F7-4924-A69E-0F41E0FFBAD0}">
      <dsp:nvSpPr>
        <dsp:cNvPr id="0" name=""/>
        <dsp:cNvSpPr/>
      </dsp:nvSpPr>
      <dsp:spPr>
        <a:xfrm>
          <a:off x="6474135" y="0"/>
          <a:ext cx="2998198" cy="5441950"/>
        </a:xfrm>
        <a:prstGeom prst="roundRect">
          <a:avLst>
            <a:gd name="adj" fmla="val 10000"/>
          </a:avLst>
        </a:prstGeom>
        <a:solidFill>
          <a:srgbClr val="00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малярные работы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6474135" y="0"/>
        <a:ext cx="2998198" cy="1632585"/>
      </dsp:txXfrm>
    </dsp:sp>
    <dsp:sp modelId="{E210AC99-E792-46DF-B3BB-0EE5C2E765F1}">
      <dsp:nvSpPr>
        <dsp:cNvPr id="0" name=""/>
        <dsp:cNvSpPr/>
      </dsp:nvSpPr>
      <dsp:spPr>
        <a:xfrm>
          <a:off x="6773954" y="1634179"/>
          <a:ext cx="2398558" cy="1640822"/>
        </a:xfrm>
        <a:prstGeom prst="roundRect">
          <a:avLst>
            <a:gd name="adj" fmla="val 10000"/>
          </a:avLst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установить аппаратуру</a:t>
          </a:r>
          <a:endParaRPr lang="ru-RU" sz="3200" kern="1200" dirty="0"/>
        </a:p>
      </dsp:txBody>
      <dsp:txXfrm>
        <a:off x="6822012" y="1682237"/>
        <a:ext cx="2302442" cy="1544706"/>
      </dsp:txXfrm>
    </dsp:sp>
    <dsp:sp modelId="{EB9975A3-DA88-4BCC-A6C1-4412AEA00C65}">
      <dsp:nvSpPr>
        <dsp:cNvPr id="0" name=""/>
        <dsp:cNvSpPr/>
      </dsp:nvSpPr>
      <dsp:spPr>
        <a:xfrm>
          <a:off x="6773954" y="3527435"/>
          <a:ext cx="2398558" cy="1640822"/>
        </a:xfrm>
        <a:prstGeom prst="roundRect">
          <a:avLst>
            <a:gd name="adj" fmla="val 10000"/>
          </a:avLst>
        </a:prstGeom>
        <a:solidFill>
          <a:srgbClr val="F78911"/>
        </a:solidFill>
        <a:ln w="19050" cap="flat" cmpd="sng" algn="ctr">
          <a:solidFill>
            <a:srgbClr val="00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развесить предоставленные в рамках безвозмездного вклада родительским комитетом костюмы </a:t>
          </a:r>
          <a:endParaRPr lang="ru-RU" sz="1700" kern="1200" dirty="0"/>
        </a:p>
      </dsp:txBody>
      <dsp:txXfrm>
        <a:off x="6822012" y="3575493"/>
        <a:ext cx="2302442" cy="154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6E9B8-32F4-4DCD-B455-E3865B2758E3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CA71-0676-41D2-B044-DF282D16D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14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F308-E494-4E14-99B8-C68B4E0DC3C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6D9D-3FAF-4D57-8187-64B7DFD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6D9D-3FAF-4D57-8187-64B7DFD0E6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7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6D9D-3FAF-4D57-8187-64B7DFD0E6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2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6D9D-3FAF-4D57-8187-64B7DFD0E6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3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6D9D-3FAF-4D57-8187-64B7DFD0E6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0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759233" cy="7559675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924057" y="1942378"/>
            <a:ext cx="2780083" cy="561729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754" y="4102235"/>
            <a:ext cx="5645150" cy="1742925"/>
          </a:xfrm>
        </p:spPr>
        <p:txBody>
          <a:bodyPr>
            <a:normAutofit/>
          </a:bodyPr>
          <a:lstStyle>
            <a:lvl1pPr marL="0" indent="0" algn="l">
              <a:buNone/>
              <a:defRPr sz="2600" b="0" i="0" cap="none" spc="132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0046" y="7087195"/>
            <a:ext cx="966060" cy="321986"/>
          </a:xfrm>
        </p:spPr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924057" y="1942378"/>
            <a:ext cx="2780083" cy="561729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22976" y="1562333"/>
            <a:ext cx="5645150" cy="2540051"/>
          </a:xfrm>
        </p:spPr>
        <p:txBody>
          <a:bodyPr>
            <a:normAutofit/>
          </a:bodyPr>
          <a:lstStyle>
            <a:lvl1pPr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924057" y="1942378"/>
            <a:ext cx="2780083" cy="561729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6051940" y="0"/>
            <a:ext cx="3741394" cy="75596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04519" y="251989"/>
            <a:ext cx="9471587" cy="1175951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02419" y="1431298"/>
            <a:ext cx="9475788" cy="54429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759233" cy="7559675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126755" y="1543433"/>
            <a:ext cx="5645150" cy="162743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600" b="0" i="0" cap="none" spc="132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7802" y="150622"/>
            <a:ext cx="3666848" cy="740905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16256" y="3191862"/>
            <a:ext cx="5654965" cy="2939875"/>
          </a:xfrm>
        </p:spPr>
        <p:txBody>
          <a:bodyPr anchor="t">
            <a:normAutofit/>
          </a:bodyPr>
          <a:lstStyle>
            <a:lvl1pPr>
              <a:def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4519" y="251990"/>
            <a:ext cx="9471587" cy="1175949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04519" y="1431298"/>
            <a:ext cx="4687491" cy="544296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088615" y="1431298"/>
            <a:ext cx="4687491" cy="544296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4519" y="251990"/>
            <a:ext cx="9471587" cy="1175949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04519" y="1995754"/>
            <a:ext cx="4687491" cy="487851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5088615" y="1995754"/>
            <a:ext cx="4687491" cy="487851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519" y="1431299"/>
            <a:ext cx="4683290" cy="561725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 i="0" spc="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88616" y="1431299"/>
            <a:ext cx="4683290" cy="561725"/>
          </a:xfrm>
        </p:spPr>
        <p:txBody>
          <a:bodyPr anchor="ctr">
            <a:normAutofit/>
          </a:bodyPr>
          <a:lstStyle>
            <a:lvl1pPr marL="0" indent="0">
              <a:buNone/>
              <a:defRPr sz="2200" b="0" i="0" spc="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04519" y="251990"/>
            <a:ext cx="9471587" cy="1175949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759233" cy="7559675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4519" y="251991"/>
            <a:ext cx="3124994" cy="1431298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>
            <a:lvl1pPr>
              <a:defRPr sz="26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4162706" y="587975"/>
            <a:ext cx="5581899" cy="628629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518" y="1696727"/>
            <a:ext cx="3124994" cy="519097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kern="1200" cap="none" spc="33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lvl="0" indent="0" algn="l" defTabSz="1007943" rtl="0" eaLnBrk="1" latinLnBrk="0" hangingPunct="1"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759233" cy="7559675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9233" y="0"/>
            <a:ext cx="6321392" cy="7559675"/>
          </a:xfrm>
        </p:spPr>
        <p:txBody>
          <a:bodyPr anchor="ctr" anchorCtr="0"/>
          <a:lstStyle>
            <a:lvl1pPr marL="0" indent="0" algn="ctr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04518" y="251989"/>
            <a:ext cx="3124994" cy="1427938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>
            <a:lvl1pPr>
              <a:defRPr sz="26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02419" y="1693367"/>
            <a:ext cx="3124994" cy="51943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8989" indent="1750">
              <a:buNone/>
              <a:defRPr>
                <a:solidFill>
                  <a:schemeClr val="bg2"/>
                </a:solidFill>
              </a:defRPr>
            </a:lvl2pPr>
            <a:lvl3pPr marL="379729" indent="7000">
              <a:buNone/>
              <a:defRPr>
                <a:solidFill>
                  <a:schemeClr val="bg2"/>
                </a:solidFill>
              </a:defRPr>
            </a:lvl3pPr>
            <a:lvl4pPr marL="568718" indent="3500">
              <a:buNone/>
              <a:defRPr>
                <a:solidFill>
                  <a:schemeClr val="bg2"/>
                </a:solidFill>
              </a:defRPr>
            </a:lvl4pPr>
            <a:lvl5pPr marL="759457" indent="-175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519" y="251990"/>
            <a:ext cx="9471587" cy="1175949"/>
          </a:xfrm>
          <a:prstGeom prst="rect">
            <a:avLst/>
          </a:prstGeom>
        </p:spPr>
        <p:txBody>
          <a:bodyPr vert="horz" lIns="100794" tIns="50397" rIns="100794" bIns="50397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519" y="1427939"/>
            <a:ext cx="9471587" cy="543876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519" y="7087195"/>
            <a:ext cx="2352146" cy="32198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ru-RU" sz="1400" smtClean="0"/>
              <a:t>&lt;дата/время&gt;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6755" y="7087195"/>
            <a:ext cx="4504779" cy="32198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sz="1400" smtClean="0"/>
              <a:t>&lt;нижний колонтитул&gt;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046" y="7087195"/>
            <a:ext cx="966060" cy="32198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pPr algn="r"/>
            <a:fld id="{51B111C1-81D1-4171-B131-81E141A1A191}" type="slidenum">
              <a:rPr lang="x-none" sz="1400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spcBef>
          <a:spcPts val="441"/>
        </a:spcBef>
        <a:buNone/>
        <a:defRPr sz="40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88989" indent="-191509" algn="l" defTabSz="1007943" rtl="0" eaLnBrk="1" latinLnBrk="0" hangingPunct="1">
        <a:spcBef>
          <a:spcPts val="661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b="0" i="0" kern="1200" cap="none" spc="33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79729" indent="-191509" algn="l" defTabSz="1007943" rtl="0" eaLnBrk="1" latinLnBrk="0" hangingPunct="1">
        <a:spcBef>
          <a:spcPts val="661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68718" indent="-191509" algn="l" defTabSz="1007943" rtl="0" eaLnBrk="1" latinLnBrk="0" hangingPunct="1">
        <a:spcBef>
          <a:spcPts val="661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759457" indent="-191509" algn="l" defTabSz="1007943" rtl="0" eaLnBrk="1" latinLnBrk="0" hangingPunct="1">
        <a:spcBef>
          <a:spcPts val="661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948446" indent="-191509" algn="l" defTabSz="1007943" rtl="0" eaLnBrk="1" latinLnBrk="0" hangingPunct="1">
        <a:spcBef>
          <a:spcPts val="661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159135" indent="-19150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360723" indent="-19150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562312" indent="-19150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763900" indent="-19150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481" y="467469"/>
            <a:ext cx="705586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Муниципальное автономное общеобразовательное учреждение</a:t>
            </a:r>
            <a:endParaRPr lang="ru-RU" sz="1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«Средняя общеобразовательная школа № 132» им. Н.М. Малахова</a:t>
            </a:r>
            <a:endParaRPr lang="ru-RU" sz="1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города Барнаула  Алтайского края</a:t>
            </a:r>
            <a:endParaRPr lang="ru-RU" sz="1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1432" y="1592466"/>
            <a:ext cx="67746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 проекта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D:\Desktop\логотипы на прозрачном фоне\лого-1-5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" y="115370"/>
            <a:ext cx="2081115" cy="16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sktop\Я считаю\фото реализации\на диск\IMG-20210712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37" y="4105527"/>
            <a:ext cx="5209508" cy="3454148"/>
          </a:xfrm>
          <a:prstGeom prst="rect">
            <a:avLst/>
          </a:prstGeom>
          <a:noFill/>
          <a:ln>
            <a:solidFill>
              <a:srgbClr val="F789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ktop\Я считаю\Я считаю 2022\фото раелизации\Для сайта\IMG_20220719_113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4097123"/>
            <a:ext cx="4896297" cy="3462551"/>
          </a:xfrm>
          <a:prstGeom prst="rect">
            <a:avLst/>
          </a:prstGeom>
          <a:noFill/>
          <a:ln>
            <a:solidFill>
              <a:srgbClr val="F789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esktop\Я считаю\2023г\Я считаю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54" b="94712" l="16959" r="80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91" y="1580615"/>
            <a:ext cx="5844153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Desktop\Я считаю\ию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24"/>
            <a:ext cx="10080625" cy="73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816" y="241168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5976" y="2519407"/>
            <a:ext cx="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128" y="2543932"/>
            <a:ext cx="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609" y="2543932"/>
            <a:ext cx="1823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средств, расчет с подрядчиками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2014" y="2519407"/>
            <a:ext cx="1093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ср/в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0" y="250825"/>
            <a:ext cx="4752280" cy="6985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Не исключайте детей из процесса!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Продумывайте все этапы реализации!</a:t>
            </a:r>
          </a:p>
          <a:p>
            <a:pPr marL="0" indent="0">
              <a:buNone/>
            </a:pPr>
            <a:endParaRPr lang="ru-RU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Соблюдайте сроки!</a:t>
            </a:r>
          </a:p>
          <a:p>
            <a:pPr marL="0" indent="0">
              <a:buNone/>
            </a:pPr>
            <a:endParaRPr lang="ru-RU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/>
              <a:t>Спрашивайте, если не понятно!</a:t>
            </a:r>
            <a:endParaRPr lang="ru-RU" sz="3600" dirty="0"/>
          </a:p>
        </p:txBody>
      </p:sp>
      <p:pic>
        <p:nvPicPr>
          <p:cNvPr id="15" name="Picture 3" descr="D:\Desktop\Я считаю\Лого.pn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8190"/>
          <a:stretch>
            <a:fillRect/>
          </a:stretch>
        </p:blipFill>
        <p:spPr bwMode="auto">
          <a:xfrm>
            <a:off x="4782091" y="250826"/>
            <a:ext cx="5298534" cy="63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esktop\логотипы на прозрачном фоне\лого-1-5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251445"/>
            <a:ext cx="2081115" cy="16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8409679"/>
              </p:ext>
            </p:extLst>
          </p:nvPr>
        </p:nvGraphicFramePr>
        <p:xfrm>
          <a:off x="791840" y="1715051"/>
          <a:ext cx="9001000" cy="584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esktop\логотипы на прозрачном фоне\лого-1-500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15370"/>
            <a:ext cx="2081115" cy="16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24" y="0"/>
            <a:ext cx="9071640" cy="1262520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Обновляем коммерческие предложения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4184809"/>
              </p:ext>
            </p:extLst>
          </p:nvPr>
        </p:nvGraphicFramePr>
        <p:xfrm>
          <a:off x="1439912" y="1331565"/>
          <a:ext cx="8112737" cy="576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Desktop\логотипы на прозрачном фоне\лого-1-500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87"/>
            <a:ext cx="2081115" cy="16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7784" y="1749790"/>
            <a:ext cx="9792840" cy="5774463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бухгалтерией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esktop\логотипы на прозрачном фоне\лого-1-5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" y="115370"/>
            <a:ext cx="2081115" cy="16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Я считаю\бухгалтер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4"/>
          <a:stretch/>
        </p:blipFill>
        <p:spPr bwMode="auto">
          <a:xfrm>
            <a:off x="503808" y="1797644"/>
            <a:ext cx="510883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Я считаю\Лог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60" y="1780628"/>
            <a:ext cx="3782394" cy="4796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-files.cdnvideo.ru/lpfile/3/9/1/39114105f04205a2914207190d61941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10" y="4772342"/>
            <a:ext cx="3460291" cy="27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4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7785" y="1795346"/>
            <a:ext cx="9792840" cy="5774463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Desktop\Я считаю\стуль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2908542"/>
            <a:ext cx="4063895" cy="45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ife-investor.ru/wp-content/uploads/2022/08/quote-2022-08-26-daba30feef11ec9a7bd2a7fd87ecfc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62450"/>
            <a:ext cx="822087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esktop\Я считаю\Лог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83" y="2919949"/>
            <a:ext cx="4188178" cy="456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78877" y="1785212"/>
            <a:ext cx="9792840" cy="5774463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Desktop\логотипы на прозрачном фоне\лого-1-5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" y="115370"/>
            <a:ext cx="2081115" cy="16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19385130"/>
              </p:ext>
            </p:extLst>
          </p:nvPr>
        </p:nvGraphicFramePr>
        <p:xfrm>
          <a:off x="-144264" y="1727027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32919798"/>
              </p:ext>
            </p:extLst>
          </p:nvPr>
        </p:nvGraphicFramePr>
        <p:xfrm>
          <a:off x="3672160" y="1475581"/>
          <a:ext cx="672041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0992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84" y="179437"/>
            <a:ext cx="9471587" cy="11759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работ по проекту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«Тайная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комната» 2023г.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4627209"/>
              </p:ext>
            </p:extLst>
          </p:nvPr>
        </p:nvGraphicFramePr>
        <p:xfrm>
          <a:off x="303213" y="1431925"/>
          <a:ext cx="9475787" cy="544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0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esktop\Я считаю\ма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5" b="19610"/>
          <a:stretch/>
        </p:blipFill>
        <p:spPr bwMode="auto">
          <a:xfrm>
            <a:off x="23648" y="237073"/>
            <a:ext cx="10056977" cy="67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0894" y="2837636"/>
            <a:ext cx="1304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обновлен-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КП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044" y="2783232"/>
            <a:ext cx="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3449" y="2837636"/>
            <a:ext cx="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40" y="386673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рабочей группы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592" y="3938405"/>
            <a:ext cx="115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Заключе-ние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дог-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4910" y="4076904"/>
            <a:ext cx="101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письма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5938" y="3974460"/>
            <a:ext cx="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5981" y="3922153"/>
            <a:ext cx="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80" y="4907753"/>
            <a:ext cx="1822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замер,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цветовой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9208" y="4933902"/>
            <a:ext cx="151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с/мы хранения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Desktop\Я считаю\июн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3"/>
          <a:stretch/>
        </p:blipFill>
        <p:spPr bwMode="auto">
          <a:xfrm>
            <a:off x="-1" y="214985"/>
            <a:ext cx="10080625" cy="65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4908" y="377337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 ткани на занавес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5340" y="3766919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пошива занавеса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306" y="3911877"/>
            <a:ext cx="114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техники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1681" y="5143379"/>
            <a:ext cx="131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емонтаж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7595" y="4960332"/>
            <a:ext cx="127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Малярные работы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647" y="588084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с/мы хранения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042" y="5880842"/>
            <a:ext cx="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6410" y="5880842"/>
            <a:ext cx="1315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карнизов, зеркала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1593" y="594557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Генеральная уборка. Дети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376" y="5766552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костюмов, расстановка мебели, занавес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97d44859ce5eece493897c865b566cfebee09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HO">
    <a:dk1>
      <a:srgbClr val="2E2224"/>
    </a:dk1>
    <a:lt1>
      <a:sysClr val="window" lastClr="FFFFFF"/>
    </a:lt1>
    <a:dk2>
      <a:srgbClr val="48231E"/>
    </a:dk2>
    <a:lt2>
      <a:srgbClr val="CBD8DD"/>
    </a:lt2>
    <a:accent1>
      <a:srgbClr val="61625E"/>
    </a:accent1>
    <a:accent2>
      <a:srgbClr val="964D2C"/>
    </a:accent2>
    <a:accent3>
      <a:srgbClr val="66553E"/>
    </a:accent3>
    <a:accent4>
      <a:srgbClr val="848058"/>
    </a:accent4>
    <a:accent5>
      <a:srgbClr val="AFA14B"/>
    </a:accent5>
    <a:accent6>
      <a:srgbClr val="AD7D4D"/>
    </a:accent6>
    <a:hlink>
      <a:srgbClr val="FFDE66"/>
    </a:hlink>
    <a:folHlink>
      <a:srgbClr val="C0AEBC"/>
    </a:folHlink>
  </a:clrScheme>
</a:themeOverride>
</file>

<file path=ppt/theme/themeOverride2.xml><?xml version="1.0" encoding="utf-8"?>
<a:themeOverride xmlns:a="http://schemas.openxmlformats.org/drawingml/2006/main">
  <a:clrScheme name="SOHO">
    <a:dk1>
      <a:srgbClr val="2E2224"/>
    </a:dk1>
    <a:lt1>
      <a:sysClr val="window" lastClr="FFFFFF"/>
    </a:lt1>
    <a:dk2>
      <a:srgbClr val="48231E"/>
    </a:dk2>
    <a:lt2>
      <a:srgbClr val="CBD8DD"/>
    </a:lt2>
    <a:accent1>
      <a:srgbClr val="61625E"/>
    </a:accent1>
    <a:accent2>
      <a:srgbClr val="964D2C"/>
    </a:accent2>
    <a:accent3>
      <a:srgbClr val="66553E"/>
    </a:accent3>
    <a:accent4>
      <a:srgbClr val="848058"/>
    </a:accent4>
    <a:accent5>
      <a:srgbClr val="AFA14B"/>
    </a:accent5>
    <a:accent6>
      <a:srgbClr val="AD7D4D"/>
    </a:accent6>
    <a:hlink>
      <a:srgbClr val="FFDE66"/>
    </a:hlink>
    <a:folHlink>
      <a:srgbClr val="C0AEBC"/>
    </a:folHlink>
  </a:clrScheme>
</a:themeOverride>
</file>

<file path=ppt/theme/themeOverride3.xml><?xml version="1.0" encoding="utf-8"?>
<a:themeOverride xmlns:a="http://schemas.openxmlformats.org/drawingml/2006/main">
  <a:clrScheme name="SOHO">
    <a:dk1>
      <a:srgbClr val="2E2224"/>
    </a:dk1>
    <a:lt1>
      <a:sysClr val="window" lastClr="FFFFFF"/>
    </a:lt1>
    <a:dk2>
      <a:srgbClr val="48231E"/>
    </a:dk2>
    <a:lt2>
      <a:srgbClr val="CBD8DD"/>
    </a:lt2>
    <a:accent1>
      <a:srgbClr val="61625E"/>
    </a:accent1>
    <a:accent2>
      <a:srgbClr val="964D2C"/>
    </a:accent2>
    <a:accent3>
      <a:srgbClr val="66553E"/>
    </a:accent3>
    <a:accent4>
      <a:srgbClr val="848058"/>
    </a:accent4>
    <a:accent5>
      <a:srgbClr val="AFA14B"/>
    </a:accent5>
    <a:accent6>
      <a:srgbClr val="AD7D4D"/>
    </a:accent6>
    <a:hlink>
      <a:srgbClr val="FFDE66"/>
    </a:hlink>
    <a:folHlink>
      <a:srgbClr val="C0AEB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15845</TotalTime>
  <Words>232</Words>
  <Application>Microsoft Office PowerPoint</Application>
  <PresentationFormat>Произвольный</PresentationFormat>
  <Paragraphs>76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Презентация PowerPoint</vt:lpstr>
      <vt:lpstr>Этапы реализации</vt:lpstr>
      <vt:lpstr>Обновляем коммерческие предложения</vt:lpstr>
      <vt:lpstr>Согласование с бухгалтерией</vt:lpstr>
      <vt:lpstr>Презентация PowerPoint</vt:lpstr>
      <vt:lpstr>Рабочая группа</vt:lpstr>
      <vt:lpstr>Перечень работ по проекту  «Тайная комната» 2023г.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Савельева Ольга Петровна</dc:creator>
  <cp:lastModifiedBy>Савельева Ольга Петровна</cp:lastModifiedBy>
  <cp:revision>295</cp:revision>
  <cp:lastPrinted>2021-08-30T02:47:24Z</cp:lastPrinted>
  <dcterms:modified xsi:type="dcterms:W3CDTF">2023-04-14T03:03:18Z</dcterms:modified>
</cp:coreProperties>
</file>