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5" r:id="rId1"/>
  </p:sldMasterIdLst>
  <p:notesMasterIdLst>
    <p:notesMasterId r:id="rId14"/>
  </p:notesMasterIdLst>
  <p:sldIdLst>
    <p:sldId id="372" r:id="rId2"/>
    <p:sldId id="393" r:id="rId3"/>
    <p:sldId id="392" r:id="rId4"/>
    <p:sldId id="397" r:id="rId5"/>
    <p:sldId id="394" r:id="rId6"/>
    <p:sldId id="359" r:id="rId7"/>
    <p:sldId id="360" r:id="rId8"/>
    <p:sldId id="361" r:id="rId9"/>
    <p:sldId id="395" r:id="rId10"/>
    <p:sldId id="396" r:id="rId11"/>
    <p:sldId id="358" r:id="rId12"/>
    <p:sldId id="388" r:id="rId13"/>
  </p:sldIdLst>
  <p:sldSz cx="12192000" cy="6858000"/>
  <p:notesSz cx="10018713" cy="6888163"/>
  <p:embeddedFontLst>
    <p:embeddedFont>
      <p:font typeface="Phenomena Bold" panose="00000800000000000000" charset="-52"/>
      <p:bold r:id="rId15"/>
    </p:embeddedFont>
    <p:embeddedFont>
      <p:font typeface="Phenomena" panose="020B0604020202020204" charset="-52"/>
      <p:regular r:id="rId16"/>
    </p:embeddedFont>
    <p:embeddedFont>
      <p:font typeface="Verdana" panose="020B060403050404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oboto" panose="020B060402020202020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Microsoft Sans Serif" panose="020B0604020202020204" pitchFamily="34" charset="0"/>
      <p:regular r:id="rId31"/>
    </p:embeddedFont>
  </p:embeddedFontLst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5246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7514" userDrawn="1">
          <p15:clr>
            <a:srgbClr val="A4A3A4"/>
          </p15:clr>
        </p15:guide>
        <p15:guide id="5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8D4C"/>
    <a:srgbClr val="1B3281"/>
    <a:srgbClr val="B89552"/>
    <a:srgbClr val="E3CE84"/>
    <a:srgbClr val="C7AC66"/>
    <a:srgbClr val="D4BB73"/>
    <a:srgbClr val="C2A560"/>
    <a:srgbClr val="BB9C59"/>
    <a:srgbClr val="CDB36C"/>
    <a:srgbClr val="DEC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5128" autoAdjust="0"/>
  </p:normalViewPr>
  <p:slideViewPr>
    <p:cSldViewPr>
      <p:cViewPr varScale="1">
        <p:scale>
          <a:sx n="107" d="100"/>
          <a:sy n="107" d="100"/>
        </p:scale>
        <p:origin x="570" y="108"/>
      </p:cViewPr>
      <p:guideLst>
        <p:guide orient="horz" pos="4156"/>
        <p:guide pos="5246"/>
        <p:guide/>
        <p:guide pos="7514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2452801" cy="504887"/>
          </a:xfrm>
          <a:prstGeom prst="rect">
            <a:avLst/>
          </a:prstGeom>
        </p:spPr>
        <p:txBody>
          <a:bodyPr vert="horz" lIns="92426" tIns="46213" rIns="92426" bIns="46213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 bwMode="auto">
          <a:xfrm>
            <a:off x="3206202" y="0"/>
            <a:ext cx="2452801" cy="504887"/>
          </a:xfrm>
          <a:prstGeom prst="rect">
            <a:avLst/>
          </a:prstGeom>
        </p:spPr>
        <p:txBody>
          <a:bodyPr vert="horz" lIns="92426" tIns="46213" rIns="92426" bIns="46213" rtlCol="0"/>
          <a:lstStyle>
            <a:lvl1pPr algn="r">
              <a:defRPr sz="1200"/>
            </a:lvl1pPr>
          </a:lstStyle>
          <a:p>
            <a:pPr>
              <a:defRPr/>
            </a:pPr>
            <a:fld id="{D9E4E283-DF66-420F-8116-5F75B3E8C35B}" type="datetimeFigureOut">
              <a:rPr lang="ru-RU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188913" y="1257300"/>
            <a:ext cx="6038851" cy="3397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6" tIns="46213" rIns="92426" bIns="46213" rtlCol="0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566032" y="4842712"/>
            <a:ext cx="4528250" cy="3962218"/>
          </a:xfrm>
          <a:prstGeom prst="rect">
            <a:avLst/>
          </a:prstGeom>
        </p:spPr>
        <p:txBody>
          <a:bodyPr vert="horz" lIns="92426" tIns="46213" rIns="92426" bIns="46213" rtlCol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2" y="9557894"/>
            <a:ext cx="2452801" cy="504885"/>
          </a:xfrm>
          <a:prstGeom prst="rect">
            <a:avLst/>
          </a:prstGeom>
        </p:spPr>
        <p:txBody>
          <a:bodyPr vert="horz" lIns="92426" tIns="46213" rIns="92426" bIns="46213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206202" y="9557894"/>
            <a:ext cx="2452801" cy="504885"/>
          </a:xfrm>
          <a:prstGeom prst="rect">
            <a:avLst/>
          </a:prstGeom>
        </p:spPr>
        <p:txBody>
          <a:bodyPr vert="horz" lIns="92426" tIns="46213" rIns="92426" bIns="46213" rtlCol="0" anchor="b"/>
          <a:lstStyle>
            <a:lvl1pPr algn="r">
              <a:defRPr sz="1200"/>
            </a:lvl1pPr>
          </a:lstStyle>
          <a:p>
            <a:pPr>
              <a:defRPr/>
            </a:pPr>
            <a:fld id="{C543A663-DA2A-4C8A-9DF3-9C9C1635D906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7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E99793-90D7-5C41-B825-D0F0403F4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41BA7A9-8E37-9442-975A-59B02AA7B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9645A90-243E-894C-B7E5-4263AC7D4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A99FFDF-594F-BC40-B219-459648AEF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A173887-53DD-6448-B2E9-CBBB7EFA2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57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79C376-08ED-9A4C-BF71-26568C754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A4D8150-C91C-244C-8DD6-0D0E5DF50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D14F29-6E99-3245-9126-31D456FF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4C69098-94D1-374C-BD61-3388B975F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E45D988-B062-B94A-895A-F4078B62D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75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75BAA7F-371C-8340-B39F-A9F0A1AC1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73DF874-4458-6A4F-9E7A-01FD8779B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490515-0BB0-A747-BDF8-EE36AE08D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209D9-EAFF-9540-94B2-80308567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1E636C9-4EF3-FE4B-AF7A-FE9462EE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61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2072520" y="71280"/>
            <a:ext cx="10017720" cy="13003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181818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1295280" y="1828800"/>
            <a:ext cx="10794600" cy="4343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0013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6955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5573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ADB717-3E7C-DA4C-A209-93EDA34E3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524189-8525-9546-9824-119047F0C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8A83DC-F190-B843-996C-84CC8CF1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1E3F136-C331-F846-8C8F-1C320FB1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2AA05A-969E-BE49-B6FC-6D3BB0DD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56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0151665-45C5-A74A-90A8-E8EE284C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BD41CC2-CB68-DD48-B956-32A631F7E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0CB13E-35D1-824E-96F6-BFC806A5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E24ADAA-7FDD-054A-A693-469236F2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74B7D0B-F048-B740-AD83-33868492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754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D91128-E21B-A04E-AC9D-AA253E2A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D2322CB-97A3-124A-AD9C-50A63242BE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49709F3-1C4A-AA4D-B5FD-B83E098BC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1DDBE1D-ACB4-D049-96D8-C3DEB0FEF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FA53DEE-1068-CE4D-8DED-DBBA6074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6FCE617-84EE-C44E-82CE-123A7B1F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3F25DB0-7BFD-474E-BEB4-08BB0FB1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75FC3E-4C50-0441-844E-181B57FB5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213F9FC-BFBC-094E-B256-07E6B7555B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02ACB45-98CC-634A-AB68-A8BA596F8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8725193-2E72-2147-B399-D3E2A8B1F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8F504A9-B854-4644-B77B-8A21755F0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2EB7D2B-DC99-F54E-8351-29A25CF2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E141CC4-A5A2-5F4F-A755-BFAD0FC2F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11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F324CD-C323-204A-8877-30EA152A2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D46BFE9-6331-D644-B75E-A5BD13B2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9824931-CA8A-DF47-905F-07C5CA8C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B24C2B4-A684-3E43-8092-28FFAB1E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26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BAC74B9-0BF9-3844-87F0-675E77B32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51103C8B-D9D1-2E40-927B-AE7AB470A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961E4D5-30B1-A44E-BA63-0E56806D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7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90A14C-F443-3D4A-B574-F620FC869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672C99F-60FA-D84E-AE7A-957D59417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2A2B38A-DD52-CC4C-ACCE-11AF020B5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ECA3203-E981-0545-A2ED-47D054A34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920FEA8-A5AF-0047-83BD-DC7C70B3B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77AFB01-6387-1D4B-B84B-459EC7938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5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019599-A242-DE49-B65A-496ECC390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E02507C-607F-1844-BAEF-E68CD878F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D3D2B51-DCDA-D242-ABB0-EB9F962E9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0360E74-63A5-7147-8A61-0C313A0C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6722820-6302-814F-8250-F949A817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EB74C7F-E51E-DC4A-8BE9-B5905A495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3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A209F9-9562-5448-9D1B-E111E4F6E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AD04E47-98EE-1442-A21D-AEF7C90808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A7DC62-CE18-BD47-9E7C-46C8FE342D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4A74D8A-CF7A-B945-99CD-F47A97009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FD02FD-8C9E-8443-8316-784C0E4FF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D962-E59F-6646-8FBD-5F53A0D98D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916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9" Type="http://schemas.openxmlformats.org/officeDocument/2006/relationships/image" Target="../media/image105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42" Type="http://schemas.openxmlformats.org/officeDocument/2006/relationships/image" Target="../media/image43.png"/><Relationship Id="rId47" Type="http://schemas.openxmlformats.org/officeDocument/2006/relationships/image" Target="../media/image112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9" Type="http://schemas.openxmlformats.org/officeDocument/2006/relationships/image" Target="../media/image95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png"/><Relationship Id="rId40" Type="http://schemas.openxmlformats.org/officeDocument/2006/relationships/image" Target="../media/image106.png"/><Relationship Id="rId45" Type="http://schemas.openxmlformats.org/officeDocument/2006/relationships/image" Target="../media/image110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36" Type="http://schemas.openxmlformats.org/officeDocument/2006/relationships/image" Target="../media/image102.png"/><Relationship Id="rId49" Type="http://schemas.openxmlformats.org/officeDocument/2006/relationships/image" Target="../media/image114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4" Type="http://schemas.openxmlformats.org/officeDocument/2006/relationships/image" Target="../media/image109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Relationship Id="rId43" Type="http://schemas.openxmlformats.org/officeDocument/2006/relationships/image" Target="../media/image108.png"/><Relationship Id="rId48" Type="http://schemas.openxmlformats.org/officeDocument/2006/relationships/image" Target="../media/image113.png"/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46" Type="http://schemas.openxmlformats.org/officeDocument/2006/relationships/image" Target="../media/image111.png"/><Relationship Id="rId20" Type="http://schemas.openxmlformats.org/officeDocument/2006/relationships/image" Target="../media/image86.png"/><Relationship Id="rId41" Type="http://schemas.openxmlformats.org/officeDocument/2006/relationships/image" Target="../media/image10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flagmany.rsv.ru/polozheni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6.gif"/><Relationship Id="rId4" Type="http://schemas.openxmlformats.org/officeDocument/2006/relationships/image" Target="../media/image1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hyperlink" Target="mailto:fedoperator@apkpro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41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hyperlink" Target="https://flagmany.rsv.ru/polozheni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7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0" Type="http://schemas.openxmlformats.org/officeDocument/2006/relationships/image" Target="../media/image3.png"/><Relationship Id="rId4" Type="http://schemas.openxmlformats.org/officeDocument/2006/relationships/image" Target="../media/image60.png"/><Relationship Id="rId9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video-198655662_456239785" TargetMode="External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Фигура">
            <a:extLst>
              <a:ext uri="{FF2B5EF4-FFF2-40B4-BE49-F238E27FC236}">
                <a16:creationId xmlns="" xmlns:a16="http://schemas.microsoft.com/office/drawing/2014/main" id="{23699C75-E849-BFBE-7CF2-4F03FE8DF2E8}"/>
              </a:ext>
            </a:extLst>
          </p:cNvPr>
          <p:cNvSpPr/>
          <p:nvPr/>
        </p:nvSpPr>
        <p:spPr>
          <a:xfrm>
            <a:off x="-168265" y="2193"/>
            <a:ext cx="10908812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gradFill>
            <a:gsLst>
              <a:gs pos="22000">
                <a:srgbClr val="E3CE84"/>
              </a:gs>
              <a:gs pos="62000">
                <a:srgbClr val="C9AE68"/>
              </a:gs>
              <a:gs pos="100000">
                <a:srgbClr val="AF8C4B"/>
              </a:gs>
            </a:gsLst>
            <a:lin ang="5400000" scaled="1"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sz="1600">
              <a:solidFill>
                <a:srgbClr val="5E5E5E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51" name="Фигура"/>
          <p:cNvSpPr/>
          <p:nvPr/>
        </p:nvSpPr>
        <p:spPr>
          <a:xfrm>
            <a:off x="-768469" y="-91239"/>
            <a:ext cx="10908812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54" name="On-trade драйвер продаж"/>
          <p:cNvSpPr txBox="1"/>
          <p:nvPr/>
        </p:nvSpPr>
        <p:spPr>
          <a:xfrm>
            <a:off x="335360" y="1979746"/>
            <a:ext cx="7213793" cy="2091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endParaRPr lang="ru-RU" sz="5400" b="1" dirty="0" smtClean="0">
              <a:solidFill>
                <a:schemeClr val="bg1"/>
              </a:solidFill>
              <a:latin typeface="Phenomena Bold" pitchFamily="2" charset="0"/>
              <a:sym typeface="Muller Bold"/>
            </a:endParaRPr>
          </a:p>
          <a:p>
            <a:pPr defTabSz="1219169" hangingPunct="0">
              <a:lnSpc>
                <a:spcPct val="70000"/>
              </a:lnSpc>
              <a:spcBef>
                <a:spcPts val="2250"/>
              </a:spcBef>
              <a:defRPr sz="13500"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5400" b="1" dirty="0" smtClean="0">
                <a:solidFill>
                  <a:schemeClr val="bg1"/>
                </a:solidFill>
                <a:latin typeface="Phenomena Bold" pitchFamily="2" charset="0"/>
                <a:sym typeface="Muller Bold"/>
              </a:rPr>
              <a:t>«</a:t>
            </a:r>
            <a:r>
              <a:rPr lang="ru-RU" sz="5400" b="1" dirty="0">
                <a:solidFill>
                  <a:schemeClr val="bg1"/>
                </a:solidFill>
                <a:latin typeface="Phenomena Bold" pitchFamily="2" charset="0"/>
                <a:sym typeface="Muller Bold"/>
              </a:rPr>
              <a:t>ФЛАГМАНЫ </a:t>
            </a:r>
            <a:r>
              <a:rPr lang="ru-RU" sz="5400" b="1" dirty="0" smtClean="0">
                <a:solidFill>
                  <a:schemeClr val="bg1"/>
                </a:solidFill>
                <a:latin typeface="Phenomena Bold" pitchFamily="2" charset="0"/>
                <a:sym typeface="Muller Bold"/>
              </a:rPr>
              <a:t>ОБРАЗОВАНИЯ: НОВЫЕ ВОЗМОЖНОСТИ» </a:t>
            </a:r>
            <a:endParaRPr lang="ru-RU" sz="5400" b="1" dirty="0">
              <a:solidFill>
                <a:schemeClr val="bg1"/>
              </a:solidFill>
              <a:latin typeface="Phenomena Bold" pitchFamily="2" charset="0"/>
              <a:sym typeface="Muller Bold"/>
            </a:endParaRPr>
          </a:p>
        </p:txBody>
      </p:sp>
      <p:sp>
        <p:nvSpPr>
          <p:cNvPr id="255" name="Динамика продаж по каналам"/>
          <p:cNvSpPr txBox="1"/>
          <p:nvPr/>
        </p:nvSpPr>
        <p:spPr>
          <a:xfrm>
            <a:off x="335361" y="3901509"/>
            <a:ext cx="6920346" cy="4944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r" defTabSz="1219169" hangingPunct="0">
              <a:lnSpc>
                <a:spcPct val="80000"/>
              </a:lnSpc>
              <a:spcBef>
                <a:spcPts val="2250"/>
              </a:spcBef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r>
              <a:rPr lang="ru-RU" sz="3600" spc="70" dirty="0" smtClean="0">
                <a:solidFill>
                  <a:schemeClr val="bg1"/>
                </a:solidFill>
                <a:latin typeface="Phenomena" pitchFamily="2" charset="0"/>
                <a:sym typeface="Muller Light"/>
              </a:rPr>
              <a:t>ВЕБИНАР</a:t>
            </a:r>
            <a:endParaRPr sz="3600" kern="0" spc="70" dirty="0">
              <a:solidFill>
                <a:schemeClr val="bg1"/>
              </a:solidFill>
              <a:latin typeface="Phenomena" pitchFamily="2" charset="0"/>
              <a:sym typeface="Muller Light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25" y="2176645"/>
            <a:ext cx="968231" cy="108012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65219F80-A561-A1C2-408B-D7C9B81CB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427" y="315057"/>
            <a:ext cx="2193310" cy="1165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737" y="2335486"/>
            <a:ext cx="1352869" cy="7624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-3205"/>
          <a:stretch/>
        </p:blipFill>
        <p:spPr>
          <a:xfrm>
            <a:off x="9565073" y="3854540"/>
            <a:ext cx="2512319" cy="628650"/>
          </a:xfrm>
          <a:prstGeom prst="rect">
            <a:avLst/>
          </a:prstGeom>
        </p:spPr>
      </p:pic>
      <p:sp>
        <p:nvSpPr>
          <p:cNvPr id="16" name="Номер слайда 5"/>
          <p:cNvSpPr txBox="1">
            <a:spLocks/>
          </p:cNvSpPr>
          <p:nvPr/>
        </p:nvSpPr>
        <p:spPr>
          <a:xfrm>
            <a:off x="9269158" y="63382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Phenomena" panose="020B0604020202020204" charset="-52"/>
              </a:rPr>
              <a:t>2</a:t>
            </a:r>
            <a:endParaRPr lang="ru-RU" dirty="0">
              <a:latin typeface="Phenomena" panose="020B0604020202020204" charset="-52"/>
            </a:endParaRPr>
          </a:p>
        </p:txBody>
      </p:sp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6"/>
          <a:srcRect t="22745" b="23016"/>
          <a:stretch>
            <a:fillRect/>
          </a:stretch>
        </p:blipFill>
        <p:spPr bwMode="auto">
          <a:xfrm>
            <a:off x="10346499" y="4955247"/>
            <a:ext cx="1504880" cy="816225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137" y="315057"/>
            <a:ext cx="1897604" cy="160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70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55195" y="6448044"/>
            <a:ext cx="100583" cy="1828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0161" y="1122299"/>
            <a:ext cx="1780032" cy="4267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50161" y="3967556"/>
            <a:ext cx="1110081" cy="42702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0"/>
            <a:ext cx="7203440" cy="6858000"/>
          </a:xfrm>
          <a:custGeom>
            <a:avLst/>
            <a:gdLst/>
            <a:ahLst/>
            <a:cxnLst/>
            <a:rect l="l" t="t" r="r" b="b"/>
            <a:pathLst>
              <a:path w="7203440" h="6858000">
                <a:moveTo>
                  <a:pt x="7203101" y="0"/>
                </a:moveTo>
                <a:lnTo>
                  <a:pt x="7201991" y="82854"/>
                </a:lnTo>
                <a:lnTo>
                  <a:pt x="7200504" y="130921"/>
                </a:lnTo>
                <a:lnTo>
                  <a:pt x="7198427" y="178837"/>
                </a:lnTo>
                <a:lnTo>
                  <a:pt x="7195765" y="226600"/>
                </a:lnTo>
                <a:lnTo>
                  <a:pt x="7192521" y="274204"/>
                </a:lnTo>
                <a:lnTo>
                  <a:pt x="7188699" y="321648"/>
                </a:lnTo>
                <a:lnTo>
                  <a:pt x="7184301" y="368927"/>
                </a:lnTo>
                <a:lnTo>
                  <a:pt x="7179332" y="416039"/>
                </a:lnTo>
                <a:lnTo>
                  <a:pt x="7173796" y="462978"/>
                </a:lnTo>
                <a:lnTo>
                  <a:pt x="7167695" y="509743"/>
                </a:lnTo>
                <a:lnTo>
                  <a:pt x="7161033" y="556329"/>
                </a:lnTo>
                <a:lnTo>
                  <a:pt x="7153813" y="602733"/>
                </a:lnTo>
                <a:lnTo>
                  <a:pt x="7146040" y="648952"/>
                </a:lnTo>
                <a:lnTo>
                  <a:pt x="7137716" y="694981"/>
                </a:lnTo>
                <a:lnTo>
                  <a:pt x="7128846" y="740818"/>
                </a:lnTo>
                <a:lnTo>
                  <a:pt x="7119432" y="786459"/>
                </a:lnTo>
                <a:lnTo>
                  <a:pt x="7109478" y="831900"/>
                </a:lnTo>
                <a:lnTo>
                  <a:pt x="7098988" y="877138"/>
                </a:lnTo>
                <a:lnTo>
                  <a:pt x="7087965" y="922170"/>
                </a:lnTo>
                <a:lnTo>
                  <a:pt x="7076412" y="966991"/>
                </a:lnTo>
                <a:lnTo>
                  <a:pt x="7064334" y="1011599"/>
                </a:lnTo>
                <a:lnTo>
                  <a:pt x="7051734" y="1055990"/>
                </a:lnTo>
                <a:lnTo>
                  <a:pt x="7038614" y="1100160"/>
                </a:lnTo>
                <a:lnTo>
                  <a:pt x="7024980" y="1144106"/>
                </a:lnTo>
                <a:lnTo>
                  <a:pt x="7010833" y="1187825"/>
                </a:lnTo>
                <a:lnTo>
                  <a:pt x="6996178" y="1231312"/>
                </a:lnTo>
                <a:lnTo>
                  <a:pt x="6981019" y="1274564"/>
                </a:lnTo>
                <a:lnTo>
                  <a:pt x="6965358" y="1317579"/>
                </a:lnTo>
                <a:lnTo>
                  <a:pt x="6949199" y="1360352"/>
                </a:lnTo>
                <a:lnTo>
                  <a:pt x="6932547" y="1402879"/>
                </a:lnTo>
                <a:lnTo>
                  <a:pt x="6915403" y="1445158"/>
                </a:lnTo>
                <a:lnTo>
                  <a:pt x="6897772" y="1487185"/>
                </a:lnTo>
                <a:lnTo>
                  <a:pt x="6879657" y="1528956"/>
                </a:lnTo>
                <a:lnTo>
                  <a:pt x="6861063" y="1570468"/>
                </a:lnTo>
                <a:lnTo>
                  <a:pt x="6841991" y="1611717"/>
                </a:lnTo>
                <a:lnTo>
                  <a:pt x="6822446" y="1652700"/>
                </a:lnTo>
                <a:lnTo>
                  <a:pt x="6802431" y="1693413"/>
                </a:lnTo>
                <a:lnTo>
                  <a:pt x="6781951" y="1733853"/>
                </a:lnTo>
                <a:lnTo>
                  <a:pt x="6761007" y="1774016"/>
                </a:lnTo>
                <a:lnTo>
                  <a:pt x="6739605" y="1813899"/>
                </a:lnTo>
                <a:lnTo>
                  <a:pt x="6717746" y="1853498"/>
                </a:lnTo>
                <a:lnTo>
                  <a:pt x="6695436" y="1892810"/>
                </a:lnTo>
                <a:lnTo>
                  <a:pt x="6672676" y="1931831"/>
                </a:lnTo>
                <a:lnTo>
                  <a:pt x="6649472" y="1970558"/>
                </a:lnTo>
                <a:lnTo>
                  <a:pt x="6625826" y="2008987"/>
                </a:lnTo>
                <a:lnTo>
                  <a:pt x="6601742" y="2047115"/>
                </a:lnTo>
                <a:lnTo>
                  <a:pt x="6577223" y="2084938"/>
                </a:lnTo>
                <a:lnTo>
                  <a:pt x="6552273" y="2122453"/>
                </a:lnTo>
                <a:lnTo>
                  <a:pt x="6526895" y="2159656"/>
                </a:lnTo>
                <a:lnTo>
                  <a:pt x="6501093" y="2196543"/>
                </a:lnTo>
                <a:lnTo>
                  <a:pt x="6474871" y="2233112"/>
                </a:lnTo>
                <a:lnTo>
                  <a:pt x="6448231" y="2269359"/>
                </a:lnTo>
                <a:lnTo>
                  <a:pt x="6421178" y="2305279"/>
                </a:lnTo>
                <a:lnTo>
                  <a:pt x="6393715" y="2340870"/>
                </a:lnTo>
                <a:lnTo>
                  <a:pt x="6365845" y="2376129"/>
                </a:lnTo>
                <a:lnTo>
                  <a:pt x="6337572" y="2411051"/>
                </a:lnTo>
                <a:lnTo>
                  <a:pt x="6308900" y="2445633"/>
                </a:lnTo>
                <a:lnTo>
                  <a:pt x="6279831" y="2479872"/>
                </a:lnTo>
                <a:lnTo>
                  <a:pt x="6250370" y="2513764"/>
                </a:lnTo>
                <a:lnTo>
                  <a:pt x="6220520" y="2547305"/>
                </a:lnTo>
                <a:lnTo>
                  <a:pt x="6190284" y="2580493"/>
                </a:lnTo>
                <a:lnTo>
                  <a:pt x="6159667" y="2613323"/>
                </a:lnTo>
                <a:lnTo>
                  <a:pt x="6128670" y="2645793"/>
                </a:lnTo>
                <a:lnTo>
                  <a:pt x="6097299" y="2677898"/>
                </a:lnTo>
                <a:lnTo>
                  <a:pt x="6065556" y="2709635"/>
                </a:lnTo>
                <a:lnTo>
                  <a:pt x="6033445" y="2741000"/>
                </a:lnTo>
                <a:lnTo>
                  <a:pt x="6000970" y="2771991"/>
                </a:lnTo>
                <a:lnTo>
                  <a:pt x="5968134" y="2802603"/>
                </a:lnTo>
                <a:lnTo>
                  <a:pt x="5934940" y="2832833"/>
                </a:lnTo>
                <a:lnTo>
                  <a:pt x="5901392" y="2862678"/>
                </a:lnTo>
                <a:lnTo>
                  <a:pt x="5867494" y="2892134"/>
                </a:lnTo>
                <a:lnTo>
                  <a:pt x="5833249" y="2921197"/>
                </a:lnTo>
                <a:lnTo>
                  <a:pt x="5798660" y="2949865"/>
                </a:lnTo>
                <a:lnTo>
                  <a:pt x="5763731" y="2978132"/>
                </a:lnTo>
                <a:lnTo>
                  <a:pt x="5728466" y="3005997"/>
                </a:lnTo>
                <a:lnTo>
                  <a:pt x="5692868" y="3033456"/>
                </a:lnTo>
                <a:lnTo>
                  <a:pt x="5656940" y="3060504"/>
                </a:lnTo>
                <a:lnTo>
                  <a:pt x="5620687" y="3087139"/>
                </a:lnTo>
                <a:lnTo>
                  <a:pt x="5584111" y="3113357"/>
                </a:lnTo>
                <a:lnTo>
                  <a:pt x="5547216" y="3139154"/>
                </a:lnTo>
                <a:lnTo>
                  <a:pt x="5510006" y="3164527"/>
                </a:lnTo>
                <a:lnTo>
                  <a:pt x="5472484" y="3189473"/>
                </a:lnTo>
                <a:lnTo>
                  <a:pt x="5434654" y="3213988"/>
                </a:lnTo>
                <a:lnTo>
                  <a:pt x="5396518" y="3238068"/>
                </a:lnTo>
                <a:lnTo>
                  <a:pt x="5358082" y="3261710"/>
                </a:lnTo>
                <a:lnTo>
                  <a:pt x="5319347" y="3284910"/>
                </a:lnTo>
                <a:lnTo>
                  <a:pt x="5280318" y="3307666"/>
                </a:lnTo>
                <a:lnTo>
                  <a:pt x="5240998" y="3329972"/>
                </a:lnTo>
                <a:lnTo>
                  <a:pt x="5201391" y="3351827"/>
                </a:lnTo>
                <a:lnTo>
                  <a:pt x="5161500" y="3373226"/>
                </a:lnTo>
                <a:lnTo>
                  <a:pt x="5121329" y="3394166"/>
                </a:lnTo>
                <a:lnTo>
                  <a:pt x="5080881" y="3414644"/>
                </a:lnTo>
                <a:lnTo>
                  <a:pt x="5040159" y="3434655"/>
                </a:lnTo>
                <a:lnTo>
                  <a:pt x="4999168" y="3454196"/>
                </a:lnTo>
                <a:lnTo>
                  <a:pt x="4957910" y="3473265"/>
                </a:lnTo>
                <a:lnTo>
                  <a:pt x="4916390" y="3491857"/>
                </a:lnTo>
                <a:lnTo>
                  <a:pt x="4874610" y="3509968"/>
                </a:lnTo>
                <a:lnTo>
                  <a:pt x="4832575" y="3527596"/>
                </a:lnTo>
                <a:lnTo>
                  <a:pt x="4790287" y="3544737"/>
                </a:lnTo>
                <a:lnTo>
                  <a:pt x="4747751" y="3561387"/>
                </a:lnTo>
                <a:lnTo>
                  <a:pt x="4704969" y="3577543"/>
                </a:lnTo>
                <a:lnTo>
                  <a:pt x="4661945" y="3593202"/>
                </a:lnTo>
                <a:lnTo>
                  <a:pt x="4618684" y="3608359"/>
                </a:lnTo>
                <a:lnTo>
                  <a:pt x="4575187" y="3623011"/>
                </a:lnTo>
                <a:lnTo>
                  <a:pt x="4531459" y="3637155"/>
                </a:lnTo>
                <a:lnTo>
                  <a:pt x="4487504" y="3650788"/>
                </a:lnTo>
                <a:lnTo>
                  <a:pt x="4443324" y="3663905"/>
                </a:lnTo>
                <a:lnTo>
                  <a:pt x="4398924" y="3676504"/>
                </a:lnTo>
                <a:lnTo>
                  <a:pt x="4354306" y="3688580"/>
                </a:lnTo>
                <a:lnTo>
                  <a:pt x="4309475" y="3700130"/>
                </a:lnTo>
                <a:lnTo>
                  <a:pt x="4264433" y="3711152"/>
                </a:lnTo>
                <a:lnTo>
                  <a:pt x="4219185" y="3721640"/>
                </a:lnTo>
                <a:lnTo>
                  <a:pt x="4173734" y="3731593"/>
                </a:lnTo>
                <a:lnTo>
                  <a:pt x="4128083" y="3741005"/>
                </a:lnTo>
                <a:lnTo>
                  <a:pt x="4082236" y="3749874"/>
                </a:lnTo>
                <a:lnTo>
                  <a:pt x="4036196" y="3758197"/>
                </a:lnTo>
                <a:lnTo>
                  <a:pt x="3989967" y="3765969"/>
                </a:lnTo>
                <a:lnTo>
                  <a:pt x="3943552" y="3773187"/>
                </a:lnTo>
                <a:lnTo>
                  <a:pt x="3896956" y="3779848"/>
                </a:lnTo>
                <a:lnTo>
                  <a:pt x="3850180" y="3785948"/>
                </a:lnTo>
                <a:lnTo>
                  <a:pt x="3803230" y="3791484"/>
                </a:lnTo>
                <a:lnTo>
                  <a:pt x="3756108" y="3796452"/>
                </a:lnTo>
                <a:lnTo>
                  <a:pt x="3708817" y="3800849"/>
                </a:lnTo>
                <a:lnTo>
                  <a:pt x="3661363" y="3804671"/>
                </a:lnTo>
                <a:lnTo>
                  <a:pt x="3613747" y="3807914"/>
                </a:lnTo>
                <a:lnTo>
                  <a:pt x="3565973" y="3810576"/>
                </a:lnTo>
                <a:lnTo>
                  <a:pt x="3518046" y="3812652"/>
                </a:lnTo>
                <a:lnTo>
                  <a:pt x="3469967" y="3814139"/>
                </a:lnTo>
                <a:lnTo>
                  <a:pt x="3421742" y="3815034"/>
                </a:lnTo>
                <a:lnTo>
                  <a:pt x="3373374" y="3815333"/>
                </a:lnTo>
                <a:lnTo>
                  <a:pt x="3325006" y="3815034"/>
                </a:lnTo>
                <a:lnTo>
                  <a:pt x="3276781" y="3814139"/>
                </a:lnTo>
                <a:lnTo>
                  <a:pt x="3228704" y="3812652"/>
                </a:lnTo>
                <a:lnTo>
                  <a:pt x="3180777" y="3810576"/>
                </a:lnTo>
                <a:lnTo>
                  <a:pt x="3133004" y="3807914"/>
                </a:lnTo>
                <a:lnTo>
                  <a:pt x="3085389" y="3804671"/>
                </a:lnTo>
                <a:lnTo>
                  <a:pt x="3037935" y="3800849"/>
                </a:lnTo>
                <a:lnTo>
                  <a:pt x="2990646" y="3796452"/>
                </a:lnTo>
                <a:lnTo>
                  <a:pt x="2943524" y="3791484"/>
                </a:lnTo>
                <a:lnTo>
                  <a:pt x="2896574" y="3785948"/>
                </a:lnTo>
                <a:lnTo>
                  <a:pt x="2849800" y="3779848"/>
                </a:lnTo>
                <a:lnTo>
                  <a:pt x="2803203" y="3773187"/>
                </a:lnTo>
                <a:lnTo>
                  <a:pt x="2756789" y="3765969"/>
                </a:lnTo>
                <a:lnTo>
                  <a:pt x="2710561" y="3758197"/>
                </a:lnTo>
                <a:lnTo>
                  <a:pt x="2664522" y="3749874"/>
                </a:lnTo>
                <a:lnTo>
                  <a:pt x="2618675" y="3741005"/>
                </a:lnTo>
                <a:lnTo>
                  <a:pt x="2573024" y="3731593"/>
                </a:lnTo>
                <a:lnTo>
                  <a:pt x="2527573" y="3721640"/>
                </a:lnTo>
                <a:lnTo>
                  <a:pt x="2482326" y="3711152"/>
                </a:lnTo>
                <a:lnTo>
                  <a:pt x="2437285" y="3700130"/>
                </a:lnTo>
                <a:lnTo>
                  <a:pt x="2392454" y="3688580"/>
                </a:lnTo>
                <a:lnTo>
                  <a:pt x="2347836" y="3676504"/>
                </a:lnTo>
                <a:lnTo>
                  <a:pt x="2303436" y="3663905"/>
                </a:lnTo>
                <a:lnTo>
                  <a:pt x="2259257" y="3650788"/>
                </a:lnTo>
                <a:lnTo>
                  <a:pt x="2215302" y="3637155"/>
                </a:lnTo>
                <a:lnTo>
                  <a:pt x="2171574" y="3623011"/>
                </a:lnTo>
                <a:lnTo>
                  <a:pt x="2128078" y="3608359"/>
                </a:lnTo>
                <a:lnTo>
                  <a:pt x="2084817" y="3593202"/>
                </a:lnTo>
                <a:lnTo>
                  <a:pt x="2041793" y="3577543"/>
                </a:lnTo>
                <a:lnTo>
                  <a:pt x="1999012" y="3561387"/>
                </a:lnTo>
                <a:lnTo>
                  <a:pt x="1956476" y="3544737"/>
                </a:lnTo>
                <a:lnTo>
                  <a:pt x="1914188" y="3527596"/>
                </a:lnTo>
                <a:lnTo>
                  <a:pt x="1872153" y="3509968"/>
                </a:lnTo>
                <a:lnTo>
                  <a:pt x="1830373" y="3491857"/>
                </a:lnTo>
                <a:lnTo>
                  <a:pt x="1788853" y="3473265"/>
                </a:lnTo>
                <a:lnTo>
                  <a:pt x="1747596" y="3454196"/>
                </a:lnTo>
                <a:lnTo>
                  <a:pt x="1706604" y="3434655"/>
                </a:lnTo>
                <a:lnTo>
                  <a:pt x="1665883" y="3414644"/>
                </a:lnTo>
                <a:lnTo>
                  <a:pt x="1625435" y="3394166"/>
                </a:lnTo>
                <a:lnTo>
                  <a:pt x="1585264" y="3373226"/>
                </a:lnTo>
                <a:lnTo>
                  <a:pt x="1545373" y="3351827"/>
                </a:lnTo>
                <a:lnTo>
                  <a:pt x="1505766" y="3329972"/>
                </a:lnTo>
                <a:lnTo>
                  <a:pt x="1466446" y="3307666"/>
                </a:lnTo>
                <a:lnTo>
                  <a:pt x="1427417" y="3284910"/>
                </a:lnTo>
                <a:lnTo>
                  <a:pt x="1388682" y="3261710"/>
                </a:lnTo>
                <a:lnTo>
                  <a:pt x="1350246" y="3238068"/>
                </a:lnTo>
                <a:lnTo>
                  <a:pt x="1312110" y="3213988"/>
                </a:lnTo>
                <a:lnTo>
                  <a:pt x="1274280" y="3189473"/>
                </a:lnTo>
                <a:lnTo>
                  <a:pt x="1236758" y="3164527"/>
                </a:lnTo>
                <a:lnTo>
                  <a:pt x="1199547" y="3139154"/>
                </a:lnTo>
                <a:lnTo>
                  <a:pt x="1162652" y="3113357"/>
                </a:lnTo>
                <a:lnTo>
                  <a:pt x="1126077" y="3087139"/>
                </a:lnTo>
                <a:lnTo>
                  <a:pt x="1089823" y="3060504"/>
                </a:lnTo>
                <a:lnTo>
                  <a:pt x="1053895" y="3033456"/>
                </a:lnTo>
                <a:lnTo>
                  <a:pt x="1018297" y="3005997"/>
                </a:lnTo>
                <a:lnTo>
                  <a:pt x="983032" y="2978132"/>
                </a:lnTo>
                <a:lnTo>
                  <a:pt x="948103" y="2949865"/>
                </a:lnTo>
                <a:lnTo>
                  <a:pt x="913514" y="2921197"/>
                </a:lnTo>
                <a:lnTo>
                  <a:pt x="879269" y="2892134"/>
                </a:lnTo>
                <a:lnTo>
                  <a:pt x="845370" y="2862678"/>
                </a:lnTo>
                <a:lnTo>
                  <a:pt x="811822" y="2832833"/>
                </a:lnTo>
                <a:lnTo>
                  <a:pt x="778628" y="2802603"/>
                </a:lnTo>
                <a:lnTo>
                  <a:pt x="745792" y="2771991"/>
                </a:lnTo>
                <a:lnTo>
                  <a:pt x="713316" y="2741000"/>
                </a:lnTo>
                <a:lnTo>
                  <a:pt x="681205" y="2709635"/>
                </a:lnTo>
                <a:lnTo>
                  <a:pt x="649462" y="2677898"/>
                </a:lnTo>
                <a:lnTo>
                  <a:pt x="618091" y="2645793"/>
                </a:lnTo>
                <a:lnTo>
                  <a:pt x="587094" y="2613323"/>
                </a:lnTo>
                <a:lnTo>
                  <a:pt x="556476" y="2580493"/>
                </a:lnTo>
                <a:lnTo>
                  <a:pt x="526240" y="2547305"/>
                </a:lnTo>
                <a:lnTo>
                  <a:pt x="496390" y="2513764"/>
                </a:lnTo>
                <a:lnTo>
                  <a:pt x="466928" y="2479872"/>
                </a:lnTo>
                <a:lnTo>
                  <a:pt x="437860" y="2445633"/>
                </a:lnTo>
                <a:lnTo>
                  <a:pt x="409187" y="2411051"/>
                </a:lnTo>
                <a:lnTo>
                  <a:pt x="380914" y="2376129"/>
                </a:lnTo>
                <a:lnTo>
                  <a:pt x="353044" y="2340870"/>
                </a:lnTo>
                <a:lnTo>
                  <a:pt x="325580" y="2305279"/>
                </a:lnTo>
                <a:lnTo>
                  <a:pt x="298527" y="2269359"/>
                </a:lnTo>
                <a:lnTo>
                  <a:pt x="271887" y="2233112"/>
                </a:lnTo>
                <a:lnTo>
                  <a:pt x="245664" y="2196543"/>
                </a:lnTo>
                <a:lnTo>
                  <a:pt x="219862" y="2159656"/>
                </a:lnTo>
                <a:lnTo>
                  <a:pt x="194484" y="2122453"/>
                </a:lnTo>
                <a:lnTo>
                  <a:pt x="169534" y="2084938"/>
                </a:lnTo>
                <a:lnTo>
                  <a:pt x="145015" y="2047115"/>
                </a:lnTo>
                <a:lnTo>
                  <a:pt x="120930" y="2008987"/>
                </a:lnTo>
                <a:lnTo>
                  <a:pt x="97284" y="1970558"/>
                </a:lnTo>
                <a:lnTo>
                  <a:pt x="74079" y="1931831"/>
                </a:lnTo>
                <a:lnTo>
                  <a:pt x="51320" y="1892810"/>
                </a:lnTo>
                <a:lnTo>
                  <a:pt x="29009" y="1853498"/>
                </a:lnTo>
                <a:lnTo>
                  <a:pt x="7150" y="1813899"/>
                </a:lnTo>
                <a:lnTo>
                  <a:pt x="0" y="1800574"/>
                </a:lnTo>
              </a:path>
              <a:path w="7203440" h="6858000">
                <a:moveTo>
                  <a:pt x="0" y="4011447"/>
                </a:moveTo>
                <a:lnTo>
                  <a:pt x="71548" y="3984156"/>
                </a:lnTo>
                <a:lnTo>
                  <a:pt x="114611" y="3968416"/>
                </a:lnTo>
                <a:lnTo>
                  <a:pt x="157872" y="3953093"/>
                </a:lnTo>
                <a:lnTo>
                  <a:pt x="201329" y="3938187"/>
                </a:lnTo>
                <a:lnTo>
                  <a:pt x="244980" y="3923702"/>
                </a:lnTo>
                <a:lnTo>
                  <a:pt x="288822" y="3909640"/>
                </a:lnTo>
                <a:lnTo>
                  <a:pt x="332852" y="3896004"/>
                </a:lnTo>
                <a:lnTo>
                  <a:pt x="377069" y="3882795"/>
                </a:lnTo>
                <a:lnTo>
                  <a:pt x="421470" y="3870017"/>
                </a:lnTo>
                <a:lnTo>
                  <a:pt x="466052" y="3857671"/>
                </a:lnTo>
                <a:lnTo>
                  <a:pt x="510813" y="3845760"/>
                </a:lnTo>
                <a:lnTo>
                  <a:pt x="555751" y="3834287"/>
                </a:lnTo>
                <a:lnTo>
                  <a:pt x="600863" y="3823254"/>
                </a:lnTo>
                <a:lnTo>
                  <a:pt x="646147" y="3812663"/>
                </a:lnTo>
                <a:lnTo>
                  <a:pt x="691600" y="3802517"/>
                </a:lnTo>
                <a:lnTo>
                  <a:pt x="737221" y="3792818"/>
                </a:lnTo>
                <a:lnTo>
                  <a:pt x="783005" y="3783568"/>
                </a:lnTo>
                <a:lnTo>
                  <a:pt x="828952" y="3774771"/>
                </a:lnTo>
                <a:lnTo>
                  <a:pt x="875059" y="3766428"/>
                </a:lnTo>
                <a:lnTo>
                  <a:pt x="921323" y="3758542"/>
                </a:lnTo>
                <a:lnTo>
                  <a:pt x="967742" y="3751115"/>
                </a:lnTo>
                <a:lnTo>
                  <a:pt x="1014313" y="3744149"/>
                </a:lnTo>
                <a:lnTo>
                  <a:pt x="1061035" y="3737648"/>
                </a:lnTo>
                <a:lnTo>
                  <a:pt x="1107904" y="3731613"/>
                </a:lnTo>
                <a:lnTo>
                  <a:pt x="1154918" y="3726048"/>
                </a:lnTo>
                <a:lnTo>
                  <a:pt x="1202075" y="3720953"/>
                </a:lnTo>
                <a:lnTo>
                  <a:pt x="1249373" y="3716332"/>
                </a:lnTo>
                <a:lnTo>
                  <a:pt x="1296809" y="3712188"/>
                </a:lnTo>
                <a:lnTo>
                  <a:pt x="1344380" y="3708522"/>
                </a:lnTo>
                <a:lnTo>
                  <a:pt x="1392084" y="3705336"/>
                </a:lnTo>
                <a:lnTo>
                  <a:pt x="1439919" y="3702635"/>
                </a:lnTo>
                <a:lnTo>
                  <a:pt x="1487883" y="3700419"/>
                </a:lnTo>
                <a:lnTo>
                  <a:pt x="1535972" y="3698691"/>
                </a:lnTo>
                <a:lnTo>
                  <a:pt x="1584185" y="3697454"/>
                </a:lnTo>
                <a:lnTo>
                  <a:pt x="1632519" y="3696710"/>
                </a:lnTo>
                <a:lnTo>
                  <a:pt x="1680972" y="3696462"/>
                </a:lnTo>
                <a:lnTo>
                  <a:pt x="1729425" y="3696710"/>
                </a:lnTo>
                <a:lnTo>
                  <a:pt x="1777760" y="3697454"/>
                </a:lnTo>
                <a:lnTo>
                  <a:pt x="1825974" y="3698691"/>
                </a:lnTo>
                <a:lnTo>
                  <a:pt x="1874065" y="3700419"/>
                </a:lnTo>
                <a:lnTo>
                  <a:pt x="1922029" y="3702635"/>
                </a:lnTo>
                <a:lnTo>
                  <a:pt x="1969866" y="3705336"/>
                </a:lnTo>
                <a:lnTo>
                  <a:pt x="2017571" y="3708522"/>
                </a:lnTo>
                <a:lnTo>
                  <a:pt x="2065143" y="3712188"/>
                </a:lnTo>
                <a:lnTo>
                  <a:pt x="2112580" y="3716332"/>
                </a:lnTo>
                <a:lnTo>
                  <a:pt x="2159878" y="3720953"/>
                </a:lnTo>
                <a:lnTo>
                  <a:pt x="2207036" y="3726048"/>
                </a:lnTo>
                <a:lnTo>
                  <a:pt x="2254052" y="3731613"/>
                </a:lnTo>
                <a:lnTo>
                  <a:pt x="2300921" y="3737648"/>
                </a:lnTo>
                <a:lnTo>
                  <a:pt x="2347644" y="3744149"/>
                </a:lnTo>
                <a:lnTo>
                  <a:pt x="2394216" y="3751115"/>
                </a:lnTo>
                <a:lnTo>
                  <a:pt x="2440636" y="3758542"/>
                </a:lnTo>
                <a:lnTo>
                  <a:pt x="2486900" y="3766428"/>
                </a:lnTo>
                <a:lnTo>
                  <a:pt x="2533008" y="3774771"/>
                </a:lnTo>
                <a:lnTo>
                  <a:pt x="2578955" y="3783568"/>
                </a:lnTo>
                <a:lnTo>
                  <a:pt x="2624741" y="3792818"/>
                </a:lnTo>
                <a:lnTo>
                  <a:pt x="2670362" y="3802517"/>
                </a:lnTo>
                <a:lnTo>
                  <a:pt x="2715816" y="3812663"/>
                </a:lnTo>
                <a:lnTo>
                  <a:pt x="2761100" y="3823254"/>
                </a:lnTo>
                <a:lnTo>
                  <a:pt x="2806213" y="3834287"/>
                </a:lnTo>
                <a:lnTo>
                  <a:pt x="2851151" y="3845760"/>
                </a:lnTo>
                <a:lnTo>
                  <a:pt x="2895913" y="3857671"/>
                </a:lnTo>
                <a:lnTo>
                  <a:pt x="2940495" y="3870017"/>
                </a:lnTo>
                <a:lnTo>
                  <a:pt x="2984897" y="3882795"/>
                </a:lnTo>
                <a:lnTo>
                  <a:pt x="3029114" y="3896004"/>
                </a:lnTo>
                <a:lnTo>
                  <a:pt x="3073145" y="3909640"/>
                </a:lnTo>
                <a:lnTo>
                  <a:pt x="3116987" y="3923702"/>
                </a:lnTo>
                <a:lnTo>
                  <a:pt x="3160638" y="3938187"/>
                </a:lnTo>
                <a:lnTo>
                  <a:pt x="3204096" y="3953093"/>
                </a:lnTo>
                <a:lnTo>
                  <a:pt x="3247357" y="3968416"/>
                </a:lnTo>
                <a:lnTo>
                  <a:pt x="3290420" y="3984156"/>
                </a:lnTo>
                <a:lnTo>
                  <a:pt x="3333283" y="4000309"/>
                </a:lnTo>
                <a:lnTo>
                  <a:pt x="3375942" y="4016873"/>
                </a:lnTo>
                <a:lnTo>
                  <a:pt x="3418395" y="4033845"/>
                </a:lnTo>
                <a:lnTo>
                  <a:pt x="3460641" y="4051223"/>
                </a:lnTo>
                <a:lnTo>
                  <a:pt x="3502676" y="4069005"/>
                </a:lnTo>
                <a:lnTo>
                  <a:pt x="3544498" y="4087189"/>
                </a:lnTo>
                <a:lnTo>
                  <a:pt x="3586105" y="4105771"/>
                </a:lnTo>
                <a:lnTo>
                  <a:pt x="3627494" y="4124750"/>
                </a:lnTo>
                <a:lnTo>
                  <a:pt x="3668663" y="4144122"/>
                </a:lnTo>
                <a:lnTo>
                  <a:pt x="3709609" y="4163887"/>
                </a:lnTo>
                <a:lnTo>
                  <a:pt x="3750331" y="4184040"/>
                </a:lnTo>
                <a:lnTo>
                  <a:pt x="3790825" y="4204581"/>
                </a:lnTo>
                <a:lnTo>
                  <a:pt x="3831089" y="4225505"/>
                </a:lnTo>
                <a:lnTo>
                  <a:pt x="3871121" y="4246812"/>
                </a:lnTo>
                <a:lnTo>
                  <a:pt x="3910919" y="4268498"/>
                </a:lnTo>
                <a:lnTo>
                  <a:pt x="3950480" y="4290561"/>
                </a:lnTo>
                <a:lnTo>
                  <a:pt x="3989801" y="4312999"/>
                </a:lnTo>
                <a:lnTo>
                  <a:pt x="4028880" y="4335810"/>
                </a:lnTo>
                <a:lnTo>
                  <a:pt x="4067715" y="4358990"/>
                </a:lnTo>
                <a:lnTo>
                  <a:pt x="4106303" y="4382538"/>
                </a:lnTo>
                <a:lnTo>
                  <a:pt x="4144643" y="4406450"/>
                </a:lnTo>
                <a:lnTo>
                  <a:pt x="4182730" y="4430726"/>
                </a:lnTo>
                <a:lnTo>
                  <a:pt x="4220564" y="4455361"/>
                </a:lnTo>
                <a:lnTo>
                  <a:pt x="4258142" y="4480355"/>
                </a:lnTo>
                <a:lnTo>
                  <a:pt x="4295460" y="4505703"/>
                </a:lnTo>
                <a:lnTo>
                  <a:pt x="4332518" y="4531405"/>
                </a:lnTo>
                <a:lnTo>
                  <a:pt x="4369312" y="4557457"/>
                </a:lnTo>
                <a:lnTo>
                  <a:pt x="4405840" y="4583858"/>
                </a:lnTo>
                <a:lnTo>
                  <a:pt x="4442099" y="4610604"/>
                </a:lnTo>
                <a:lnTo>
                  <a:pt x="4478088" y="4637693"/>
                </a:lnTo>
                <a:lnTo>
                  <a:pt x="4513804" y="4665123"/>
                </a:lnTo>
                <a:lnTo>
                  <a:pt x="4549244" y="4692892"/>
                </a:lnTo>
                <a:lnTo>
                  <a:pt x="4584405" y="4720997"/>
                </a:lnTo>
                <a:lnTo>
                  <a:pt x="4619287" y="4749436"/>
                </a:lnTo>
                <a:lnTo>
                  <a:pt x="4653885" y="4778205"/>
                </a:lnTo>
                <a:lnTo>
                  <a:pt x="4688198" y="4807304"/>
                </a:lnTo>
                <a:lnTo>
                  <a:pt x="4722224" y="4836729"/>
                </a:lnTo>
                <a:lnTo>
                  <a:pt x="4755959" y="4866478"/>
                </a:lnTo>
                <a:lnTo>
                  <a:pt x="4789402" y="4896549"/>
                </a:lnTo>
                <a:lnTo>
                  <a:pt x="4822549" y="4926938"/>
                </a:lnTo>
                <a:lnTo>
                  <a:pt x="4855400" y="4957645"/>
                </a:lnTo>
                <a:lnTo>
                  <a:pt x="4887950" y="4988666"/>
                </a:lnTo>
                <a:lnTo>
                  <a:pt x="4920199" y="5019998"/>
                </a:lnTo>
                <a:lnTo>
                  <a:pt x="4952142" y="5051640"/>
                </a:lnTo>
                <a:lnTo>
                  <a:pt x="4983779" y="5083590"/>
                </a:lnTo>
                <a:lnTo>
                  <a:pt x="5015106" y="5115844"/>
                </a:lnTo>
                <a:lnTo>
                  <a:pt x="5046121" y="5148400"/>
                </a:lnTo>
                <a:lnTo>
                  <a:pt x="5076823" y="5181256"/>
                </a:lnTo>
                <a:lnTo>
                  <a:pt x="5107207" y="5214409"/>
                </a:lnTo>
                <a:lnTo>
                  <a:pt x="5137272" y="5247858"/>
                </a:lnTo>
                <a:lnTo>
                  <a:pt x="5167016" y="5281599"/>
                </a:lnTo>
                <a:lnTo>
                  <a:pt x="5196436" y="5315630"/>
                </a:lnTo>
                <a:lnTo>
                  <a:pt x="5225529" y="5349949"/>
                </a:lnTo>
                <a:lnTo>
                  <a:pt x="5254294" y="5384553"/>
                </a:lnTo>
                <a:lnTo>
                  <a:pt x="5282727" y="5419441"/>
                </a:lnTo>
                <a:lnTo>
                  <a:pt x="5310827" y="5454608"/>
                </a:lnTo>
                <a:lnTo>
                  <a:pt x="5338591" y="5490054"/>
                </a:lnTo>
                <a:lnTo>
                  <a:pt x="5366016" y="5525776"/>
                </a:lnTo>
                <a:lnTo>
                  <a:pt x="5393101" y="5561771"/>
                </a:lnTo>
                <a:lnTo>
                  <a:pt x="5419842" y="5598036"/>
                </a:lnTo>
                <a:lnTo>
                  <a:pt x="5446238" y="5634571"/>
                </a:lnTo>
                <a:lnTo>
                  <a:pt x="5472285" y="5671371"/>
                </a:lnTo>
                <a:lnTo>
                  <a:pt x="5497983" y="5708435"/>
                </a:lnTo>
                <a:lnTo>
                  <a:pt x="5523327" y="5745760"/>
                </a:lnTo>
                <a:lnTo>
                  <a:pt x="5548316" y="5783343"/>
                </a:lnTo>
                <a:lnTo>
                  <a:pt x="5572947" y="5821183"/>
                </a:lnTo>
                <a:lnTo>
                  <a:pt x="5597217" y="5859277"/>
                </a:lnTo>
                <a:lnTo>
                  <a:pt x="5621126" y="5897623"/>
                </a:lnTo>
                <a:lnTo>
                  <a:pt x="5644669" y="5936218"/>
                </a:lnTo>
                <a:lnTo>
                  <a:pt x="5667845" y="5975059"/>
                </a:lnTo>
                <a:lnTo>
                  <a:pt x="5690651" y="6014145"/>
                </a:lnTo>
                <a:lnTo>
                  <a:pt x="5713085" y="6053473"/>
                </a:lnTo>
                <a:lnTo>
                  <a:pt x="5735144" y="6093040"/>
                </a:lnTo>
                <a:lnTo>
                  <a:pt x="5756827" y="6132844"/>
                </a:lnTo>
                <a:lnTo>
                  <a:pt x="5778129" y="6172882"/>
                </a:lnTo>
                <a:lnTo>
                  <a:pt x="5799050" y="6213153"/>
                </a:lnTo>
                <a:lnTo>
                  <a:pt x="5819587" y="6253654"/>
                </a:lnTo>
                <a:lnTo>
                  <a:pt x="5839737" y="6294382"/>
                </a:lnTo>
                <a:lnTo>
                  <a:pt x="5859497" y="6335335"/>
                </a:lnTo>
                <a:lnTo>
                  <a:pt x="5878866" y="6376511"/>
                </a:lnTo>
                <a:lnTo>
                  <a:pt x="5897841" y="6417907"/>
                </a:lnTo>
                <a:lnTo>
                  <a:pt x="5916420" y="6459520"/>
                </a:lnTo>
                <a:lnTo>
                  <a:pt x="5934600" y="6501349"/>
                </a:lnTo>
                <a:lnTo>
                  <a:pt x="5952379" y="6543391"/>
                </a:lnTo>
                <a:lnTo>
                  <a:pt x="5969754" y="6585643"/>
                </a:lnTo>
                <a:lnTo>
                  <a:pt x="5986723" y="6628103"/>
                </a:lnTo>
                <a:lnTo>
                  <a:pt x="6003284" y="6670769"/>
                </a:lnTo>
                <a:lnTo>
                  <a:pt x="6019434" y="6713638"/>
                </a:lnTo>
                <a:lnTo>
                  <a:pt x="6035170" y="6756708"/>
                </a:lnTo>
                <a:lnTo>
                  <a:pt x="6050491" y="6799976"/>
                </a:lnTo>
                <a:lnTo>
                  <a:pt x="6065394" y="6843440"/>
                </a:lnTo>
                <a:lnTo>
                  <a:pt x="6070223" y="6857996"/>
                </a:lnTo>
              </a:path>
            </a:pathLst>
          </a:custGeom>
          <a:ln w="38100">
            <a:solidFill>
              <a:srgbClr val="D3BA7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082026" y="3525265"/>
            <a:ext cx="3121025" cy="822960"/>
            <a:chOff x="8082026" y="3525265"/>
            <a:chExt cx="3121025" cy="82296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2026" y="3525265"/>
              <a:ext cx="1347470" cy="274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33230" y="3525265"/>
              <a:ext cx="1691385" cy="274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30763" y="3525265"/>
              <a:ext cx="143255" cy="274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82026" y="3799585"/>
              <a:ext cx="2353945" cy="2743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82026" y="4073905"/>
              <a:ext cx="993990" cy="27431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76614" y="4073905"/>
              <a:ext cx="1589151" cy="2743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14711" y="4073905"/>
              <a:ext cx="688085" cy="27431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1550542" y="1567637"/>
            <a:ext cx="2431415" cy="743585"/>
            <a:chOff x="1550542" y="1567637"/>
            <a:chExt cx="2431415" cy="743585"/>
          </a:xfrm>
        </p:grpSpPr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50796" y="1944954"/>
              <a:ext cx="686663" cy="3660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39441" y="1944954"/>
              <a:ext cx="249936" cy="36606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343657" y="1944954"/>
              <a:ext cx="1188720" cy="36606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550542" y="1567637"/>
              <a:ext cx="1022388" cy="3660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45384" y="1567637"/>
              <a:ext cx="1536191" cy="366064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550542" y="4504004"/>
            <a:ext cx="2431415" cy="742315"/>
            <a:chOff x="1550542" y="4504004"/>
            <a:chExt cx="2431415" cy="742315"/>
          </a:xfrm>
        </p:grpSpPr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550542" y="4504004"/>
              <a:ext cx="2431034" cy="3660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50542" y="4880482"/>
              <a:ext cx="1582039" cy="36576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1550161" y="2552064"/>
            <a:ext cx="3801745" cy="744220"/>
            <a:chOff x="1550161" y="2552064"/>
            <a:chExt cx="3801745" cy="744220"/>
          </a:xfrm>
        </p:grpSpPr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50161" y="2552064"/>
              <a:ext cx="1434719" cy="30480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74517" y="2552064"/>
              <a:ext cx="1232281" cy="3048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04182" y="2552064"/>
              <a:ext cx="1240256" cy="3048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41086" y="2552064"/>
              <a:ext cx="210312" cy="30480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550161" y="2746832"/>
              <a:ext cx="454913" cy="54894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853437" y="2746832"/>
              <a:ext cx="889635" cy="54894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565145" y="2949828"/>
              <a:ext cx="2503424" cy="304800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7936356" y="1274952"/>
            <a:ext cx="3603625" cy="304800"/>
            <a:chOff x="7936356" y="1274952"/>
            <a:chExt cx="3603625" cy="304800"/>
          </a:xfrm>
        </p:grpSpPr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36356" y="1274952"/>
              <a:ext cx="2023745" cy="3048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853548" y="1274952"/>
              <a:ext cx="773671" cy="30480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530585" y="1274952"/>
              <a:ext cx="1003223" cy="3048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408409" y="1274952"/>
              <a:ext cx="131064" cy="304800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8349360" y="1655648"/>
            <a:ext cx="3237230" cy="305435"/>
            <a:chOff x="8349360" y="1655648"/>
            <a:chExt cx="3237230" cy="305435"/>
          </a:xfrm>
        </p:grpSpPr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349360" y="1655648"/>
              <a:ext cx="1654810" cy="30510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9900792" y="1655648"/>
              <a:ext cx="1685417" cy="305104"/>
            </a:xfrm>
            <a:prstGeom prst="rect">
              <a:avLst/>
            </a:prstGeom>
          </p:spPr>
        </p:pic>
      </p:grpSp>
      <p:grpSp>
        <p:nvGrpSpPr>
          <p:cNvPr id="39" name="object 39"/>
          <p:cNvGrpSpPr/>
          <p:nvPr/>
        </p:nvGrpSpPr>
        <p:grpSpPr>
          <a:xfrm>
            <a:off x="1550161" y="5481218"/>
            <a:ext cx="3801745" cy="1183640"/>
            <a:chOff x="1550161" y="5481218"/>
            <a:chExt cx="3801745" cy="1183640"/>
          </a:xfrm>
        </p:grpSpPr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50161" y="5481218"/>
              <a:ext cx="1434719" cy="30510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74517" y="5481218"/>
              <a:ext cx="1232281" cy="30510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004182" y="5481218"/>
              <a:ext cx="1240256" cy="30510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141086" y="5481218"/>
              <a:ext cx="210312" cy="30510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50161" y="5676900"/>
              <a:ext cx="778256" cy="54864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249677" y="5879592"/>
              <a:ext cx="1150810" cy="30479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1550161" y="6115812"/>
              <a:ext cx="778256" cy="54894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2249677" y="6318504"/>
              <a:ext cx="2503424" cy="304800"/>
            </a:xfrm>
            <a:prstGeom prst="rect">
              <a:avLst/>
            </a:prstGeom>
          </p:spPr>
        </p:pic>
      </p:grpSp>
      <p:pic>
        <p:nvPicPr>
          <p:cNvPr id="48" name="object 48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6942073" y="2539238"/>
            <a:ext cx="2143379" cy="426720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9253728" y="5292852"/>
            <a:ext cx="661416" cy="967740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0741152" y="5338013"/>
            <a:ext cx="794003" cy="882954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0025760" y="2988310"/>
            <a:ext cx="1579752" cy="365760"/>
          </a:xfrm>
          <a:prstGeom prst="rect">
            <a:avLst/>
          </a:prstGeom>
        </p:spPr>
      </p:pic>
      <p:grpSp>
        <p:nvGrpSpPr>
          <p:cNvPr id="52" name="object 52"/>
          <p:cNvGrpSpPr/>
          <p:nvPr/>
        </p:nvGrpSpPr>
        <p:grpSpPr>
          <a:xfrm>
            <a:off x="10603738" y="4696967"/>
            <a:ext cx="995680" cy="365760"/>
            <a:chOff x="10603738" y="4696967"/>
            <a:chExt cx="995680" cy="365760"/>
          </a:xfrm>
        </p:grpSpPr>
        <p:pic>
          <p:nvPicPr>
            <p:cNvPr id="53" name="object 53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603738" y="4696967"/>
              <a:ext cx="995679" cy="365760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1457177" y="4696967"/>
              <a:ext cx="106679" cy="365760"/>
            </a:xfrm>
            <a:prstGeom prst="rect">
              <a:avLst/>
            </a:prstGeom>
          </p:spPr>
        </p:pic>
      </p:grpSp>
      <p:pic>
        <p:nvPicPr>
          <p:cNvPr id="55" name="object 55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6237" y="2388107"/>
            <a:ext cx="1142444" cy="1007363"/>
          </a:xfrm>
          <a:prstGeom prst="rect">
            <a:avLst/>
          </a:prstGeom>
        </p:spPr>
      </p:pic>
      <p:pic>
        <p:nvPicPr>
          <p:cNvPr id="56" name="object 5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9285" y="5565647"/>
            <a:ext cx="1142444" cy="1007363"/>
          </a:xfrm>
          <a:prstGeom prst="rect">
            <a:avLst/>
          </a:prstGeom>
        </p:spPr>
      </p:pic>
      <p:grpSp>
        <p:nvGrpSpPr>
          <p:cNvPr id="57" name="object 57"/>
          <p:cNvGrpSpPr/>
          <p:nvPr/>
        </p:nvGrpSpPr>
        <p:grpSpPr>
          <a:xfrm>
            <a:off x="0" y="0"/>
            <a:ext cx="12192000" cy="1053465"/>
            <a:chOff x="0" y="0"/>
            <a:chExt cx="12192000" cy="1053465"/>
          </a:xfrm>
        </p:grpSpPr>
        <p:pic>
          <p:nvPicPr>
            <p:cNvPr id="58" name="object 58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0" y="0"/>
              <a:ext cx="12192000" cy="1053084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0" y="0"/>
              <a:ext cx="12192000" cy="765175"/>
            </a:xfrm>
            <a:custGeom>
              <a:avLst/>
              <a:gdLst/>
              <a:ahLst/>
              <a:cxnLst/>
              <a:rect l="l" t="t" r="r" b="b"/>
              <a:pathLst>
                <a:path w="12192000" h="765175">
                  <a:moveTo>
                    <a:pt x="0" y="765048"/>
                  </a:moveTo>
                  <a:lnTo>
                    <a:pt x="12192000" y="76504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5048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646808" y="49733"/>
              <a:ext cx="9097899" cy="609904"/>
            </a:xfrm>
            <a:prstGeom prst="rect">
              <a:avLst/>
            </a:prstGeom>
          </p:spPr>
        </p:pic>
      </p:grpSp>
      <p:pic>
        <p:nvPicPr>
          <p:cNvPr id="61" name="object 61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72819" y="1635446"/>
            <a:ext cx="459133" cy="662142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572819" y="4517330"/>
            <a:ext cx="459133" cy="662142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6704076" y="3453384"/>
            <a:ext cx="1388364" cy="982980"/>
          </a:xfrm>
          <a:prstGeom prst="rect">
            <a:avLst/>
          </a:prstGeom>
        </p:spPr>
      </p:pic>
      <p:grpSp>
        <p:nvGrpSpPr>
          <p:cNvPr id="64" name="object 64"/>
          <p:cNvGrpSpPr/>
          <p:nvPr/>
        </p:nvGrpSpPr>
        <p:grpSpPr>
          <a:xfrm>
            <a:off x="6963689" y="1343766"/>
            <a:ext cx="887730" cy="765175"/>
            <a:chOff x="6963689" y="1343766"/>
            <a:chExt cx="887730" cy="765175"/>
          </a:xfrm>
        </p:grpSpPr>
        <p:pic>
          <p:nvPicPr>
            <p:cNvPr id="65" name="object 65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7253809" y="1343766"/>
              <a:ext cx="368576" cy="37113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7387717" y="1630413"/>
              <a:ext cx="463215" cy="46048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963689" y="1581543"/>
              <a:ext cx="527811" cy="526783"/>
            </a:xfrm>
            <a:prstGeom prst="rect">
              <a:avLst/>
            </a:prstGeom>
          </p:spPr>
        </p:pic>
      </p:grpSp>
      <p:pic>
        <p:nvPicPr>
          <p:cNvPr id="68" name="object 6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7540752" y="5544311"/>
            <a:ext cx="1101852" cy="62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6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-4626866" y="-892035"/>
            <a:ext cx="8930101" cy="8930101"/>
          </a:xfrm>
          <a:prstGeom prst="ellipse">
            <a:avLst/>
          </a:prstGeom>
          <a:noFill/>
          <a:ln w="38100" cap="rnd">
            <a:solidFill>
              <a:srgbClr val="D4BB73"/>
            </a:solidFill>
            <a:prstDash val="sysDot"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7456" y="6351519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3</a:t>
            </a:r>
            <a:endParaRPr lang="ru-RU" dirty="0">
              <a:latin typeface="Phenomena" panose="020B060402020202020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78A6439-0EA9-1D58-28DE-C9E2134CBA61}"/>
              </a:ext>
            </a:extLst>
          </p:cNvPr>
          <p:cNvSpPr/>
          <p:nvPr/>
        </p:nvSpPr>
        <p:spPr>
          <a:xfrm>
            <a:off x="375116" y="1462659"/>
            <a:ext cx="3260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800" b="1" dirty="0" smtClean="0">
                <a:solidFill>
                  <a:srgbClr val="B89552"/>
                </a:solidFill>
                <a:latin typeface="Phenomena" panose="020B0604020202020204" charset="0"/>
                <a:cs typeface="Phenomena" panose="020B0604020202020204" charset="0"/>
              </a:rPr>
              <a:t>КАНАЛЫ КОММУИКАЦИИ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B89552"/>
              </a:solidFill>
              <a:effectLst/>
              <a:uLnTx/>
              <a:uFillTx/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55BA5DF-6B7E-810E-45E7-E29C3970AE5A}"/>
              </a:ext>
            </a:extLst>
          </p:cNvPr>
          <p:cNvSpPr/>
          <p:nvPr/>
        </p:nvSpPr>
        <p:spPr bwMode="auto">
          <a:xfrm>
            <a:off x="-9472" y="-6778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2831FECC-E5CC-25E8-45DD-AE8A17B9BD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58880"/>
            <a:ext cx="12173056" cy="646331"/>
          </a:xfrm>
        </p:spPr>
        <p:txBody>
          <a:bodyPr wrap="square">
            <a:spAutoFit/>
          </a:bodyPr>
          <a:lstStyle/>
          <a:p>
            <a:pPr algn="ctr"/>
            <a:r>
              <a:rPr lang="ru-RU" sz="40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ПРОЕКТ «ФЛАГМАНЫ ОБРАЗОВАНИЯ</a:t>
            </a:r>
            <a:r>
              <a:rPr lang="ru-RU" sz="4000" spc="-15" dirty="0" smtClean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»: </a:t>
            </a:r>
            <a:r>
              <a:rPr lang="ru-RU" sz="4000" spc="-15" dirty="0" smtClean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КАНАЛЫ КОММУНИКАЦИИ</a:t>
            </a:r>
            <a:endParaRPr lang="ru-RU" sz="4000" spc="-15" dirty="0">
              <a:solidFill>
                <a:schemeClr val="bg1"/>
              </a:solidFill>
              <a:latin typeface="Phenomena Bold"/>
              <a:ea typeface="+mn-ea"/>
              <a:cs typeface="Microsoft Sans Se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80959" y="1671415"/>
            <a:ext cx="4855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hlinkClick r:id="rId2"/>
              </a:rPr>
              <a:t>https</a:t>
            </a:r>
            <a:r>
              <a:rPr lang="en-US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hlinkClick r:id="rId2"/>
              </a:rPr>
              <a:t>://</a:t>
            </a:r>
            <a:r>
              <a:rPr lang="en-US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hlinkClick r:id="rId2"/>
              </a:rPr>
              <a:t>flagmany.rsv.ru/polozhenie</a:t>
            </a:r>
            <a:r>
              <a:rPr lang="ru-RU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 </a:t>
            </a:r>
            <a:endParaRPr lang="ru-RU" sz="2000" b="1" dirty="0">
              <a:solidFill>
                <a:srgbClr val="1B3281"/>
              </a:solidFill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256240" y="1152128"/>
            <a:ext cx="3190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B08D4C"/>
                </a:solidFill>
                <a:latin typeface="Phenomena" panose="020B0604020202020204" charset="-52"/>
                <a:ea typeface="Verdana" panose="020B0604030504040204" pitchFamily="34" charset="0"/>
              </a:rPr>
              <a:t>ПОЛОЖЕНИЕ О ПРОЕКТЕ</a:t>
            </a:r>
            <a:endParaRPr lang="ru-RU" sz="2800" b="1" dirty="0">
              <a:solidFill>
                <a:srgbClr val="B08D4C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-3205"/>
          <a:stretch/>
        </p:blipFill>
        <p:spPr>
          <a:xfrm>
            <a:off x="520203" y="3443199"/>
            <a:ext cx="3504358" cy="876885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491379" y="1196752"/>
            <a:ext cx="2929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B08D4C"/>
                </a:solidFill>
                <a:latin typeface="Phenomena" panose="020B0604020202020204" charset="-52"/>
                <a:ea typeface="Verdana" panose="020B0604030504040204" pitchFamily="34" charset="0"/>
              </a:rPr>
              <a:t>ОФИЦИАЛЬНЫЙ САЙТ</a:t>
            </a:r>
            <a:endParaRPr lang="ru-RU" sz="2800" b="1" dirty="0">
              <a:solidFill>
                <a:srgbClr val="B08D4C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91379" y="1681529"/>
            <a:ext cx="4855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hlinkClick r:id="rId2"/>
              </a:rPr>
              <a:t>https</a:t>
            </a:r>
            <a:r>
              <a:rPr lang="en-US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hlinkClick r:id="rId2"/>
              </a:rPr>
              <a:t>://</a:t>
            </a:r>
            <a:r>
              <a:rPr lang="en-US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hlinkClick r:id="rId2"/>
              </a:rPr>
              <a:t>flagmany.rsv.ru</a:t>
            </a:r>
            <a:r>
              <a:rPr lang="en-US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hlinkClick r:id="rId2"/>
              </a:rPr>
              <a:t>/</a:t>
            </a:r>
            <a:endParaRPr lang="ru-RU" sz="2000" b="1" dirty="0">
              <a:solidFill>
                <a:srgbClr val="1B3281"/>
              </a:solidFill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1379" y="3067431"/>
            <a:ext cx="28312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https://vk.com/club188741291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491379" y="2388031"/>
            <a:ext cx="6542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B08D4C"/>
                </a:solidFill>
                <a:latin typeface="Phenomena" panose="020B0604020202020204" charset="-52"/>
                <a:ea typeface="Verdana" panose="020B0604030504040204" pitchFamily="34" charset="0"/>
              </a:rPr>
              <a:t>ГРУППА «Флагманы образования» в </a:t>
            </a:r>
            <a:r>
              <a:rPr lang="ru-RU" sz="2800" b="1" dirty="0" err="1" smtClean="0">
                <a:solidFill>
                  <a:srgbClr val="B08D4C"/>
                </a:solidFill>
                <a:latin typeface="Phenomena" panose="020B0604020202020204" charset="-52"/>
                <a:ea typeface="Verdana" panose="020B0604030504040204" pitchFamily="34" charset="0"/>
              </a:rPr>
              <a:t>ВКонтакте</a:t>
            </a:r>
            <a:endParaRPr lang="ru-RU" sz="2800" b="1" dirty="0">
              <a:solidFill>
                <a:srgbClr val="B08D4C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pic>
        <p:nvPicPr>
          <p:cNvPr id="2050" name="Picture 2" descr="http://qrcoder.ru/code/?https%3A%2F%2Fvk.com%2Fclub18874129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301873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4491379" y="4465668"/>
            <a:ext cx="64203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B08D4C"/>
                </a:solidFill>
                <a:latin typeface="Phenomena" panose="020B0604020202020204" charset="-52"/>
                <a:ea typeface="Verdana" panose="020B0604030504040204" pitchFamily="34" charset="0"/>
              </a:rPr>
              <a:t>ГРУППА «Флагманы образования» в </a:t>
            </a:r>
            <a:r>
              <a:rPr lang="ru-RU" sz="2800" b="1" dirty="0" err="1" smtClean="0">
                <a:solidFill>
                  <a:srgbClr val="B08D4C"/>
                </a:solidFill>
                <a:latin typeface="Phenomena" panose="020B0604020202020204" charset="-52"/>
                <a:ea typeface="Verdana" panose="020B0604030504040204" pitchFamily="34" charset="0"/>
              </a:rPr>
              <a:t>Телеграм</a:t>
            </a:r>
            <a:endParaRPr lang="ru-RU" sz="2800" b="1" dirty="0">
              <a:solidFill>
                <a:srgbClr val="B08D4C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1379" y="5018693"/>
            <a:ext cx="39260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https://web.telegram.org/a/#-1341351082</a:t>
            </a:r>
          </a:p>
        </p:txBody>
      </p:sp>
      <p:sp>
        <p:nvSpPr>
          <p:cNvPr id="9" name="AutoShape 4" descr="http://qrcoder.ru/code/?https%3A%2F%2Fweb.telegram.org%2Fa%2F%23-1341351082&amp;4&amp;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://qrcoder.ru/code/?https%3A%2F%2Fweb.telegram.org%2Fa%2F%23-1341351082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4" y="5218748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5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23B3F176-3B1D-95AB-1ECD-C9066B19047D}"/>
              </a:ext>
            </a:extLst>
          </p:cNvPr>
          <p:cNvSpPr/>
          <p:nvPr/>
        </p:nvSpPr>
        <p:spPr>
          <a:xfrm>
            <a:off x="-6419926" y="-610681"/>
            <a:ext cx="9662024" cy="9662024"/>
          </a:xfrm>
          <a:prstGeom prst="ellipse">
            <a:avLst/>
          </a:prstGeom>
          <a:gradFill flip="none" rotWithShape="1">
            <a:gsLst>
              <a:gs pos="41000">
                <a:srgbClr val="E3CE84"/>
              </a:gs>
              <a:gs pos="69000">
                <a:srgbClr val="C9AE68"/>
              </a:gs>
              <a:gs pos="100000">
                <a:srgbClr val="AF8C4B"/>
              </a:gs>
            </a:gsLst>
            <a:lin ang="54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351217" y="2564904"/>
            <a:ext cx="1393078" cy="1393078"/>
          </a:xfrm>
          <a:prstGeom prst="ellipse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-6001344" y="-171400"/>
            <a:ext cx="8783462" cy="8783462"/>
          </a:xfrm>
          <a:prstGeom prst="ellipse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5" name="Выбирайте аудиторию…"/>
          <p:cNvSpPr txBox="1"/>
          <p:nvPr/>
        </p:nvSpPr>
        <p:spPr>
          <a:xfrm>
            <a:off x="6014179" y="2727964"/>
            <a:ext cx="3598930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825500" hangingPunct="0">
              <a:spcBef>
                <a:spcPts val="1500"/>
              </a:spcBef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800" b="1" kern="0" spc="39" dirty="0" smtClean="0">
                <a:solidFill>
                  <a:srgbClr val="B08D4C"/>
                </a:solidFill>
                <a:latin typeface="Phenomena" panose="020B0604020202020204" charset="0"/>
                <a:ea typeface="Arial"/>
                <a:cs typeface="Phenomena" panose="020B0604020202020204" charset="0"/>
                <a:sym typeface="Arial"/>
              </a:rPr>
              <a:t>Электронная почта</a:t>
            </a:r>
            <a:endParaRPr sz="2800" b="1" kern="0" spc="39" dirty="0">
              <a:solidFill>
                <a:srgbClr val="B08D4C"/>
              </a:solidFill>
              <a:latin typeface="Phenomena" panose="020B0604020202020204" charset="0"/>
              <a:ea typeface="Arial"/>
              <a:cs typeface="Phenomena" panose="020B0604020202020204" charset="0"/>
              <a:sym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4179" y="3261443"/>
            <a:ext cx="3546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5500" hangingPunct="0">
              <a:spcBef>
                <a:spcPts val="1500"/>
              </a:spcBef>
              <a:defRPr sz="4000" spc="39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000" b="1" dirty="0">
                <a:solidFill>
                  <a:srgbClr val="002060"/>
                </a:solidFill>
                <a:latin typeface="Phenomena" panose="020B0604020202020204" charset="0"/>
                <a:cs typeface="Phenomena" panose="020B0604020202020204" charset="0"/>
                <a:sym typeface="Arial"/>
                <a:hlinkClick r:id="rId2"/>
              </a:rPr>
              <a:t>r</a:t>
            </a:r>
            <a:r>
              <a:rPr lang="en-US" sz="2000" b="1" dirty="0">
                <a:solidFill>
                  <a:srgbClr val="002060"/>
                </a:solidFill>
                <a:latin typeface="Phenomena" panose="020B0604020202020204" charset="0"/>
                <a:cs typeface="Phenomena" panose="020B0604020202020204" charset="0"/>
                <a:sym typeface="Arial"/>
                <a:hlinkClick r:id="rId2"/>
              </a:rPr>
              <a:t>tn@iro22.ru</a:t>
            </a:r>
            <a:r>
              <a:rPr lang="ru-RU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sym typeface="Arial"/>
              </a:rPr>
              <a:t> </a:t>
            </a:r>
            <a:endParaRPr lang="ru-RU" sz="2000" b="1" dirty="0">
              <a:solidFill>
                <a:srgbClr val="1B3281"/>
              </a:solidFill>
              <a:latin typeface="Phenomena" panose="020B0604020202020204" charset="0"/>
              <a:cs typeface="Phenomena" panose="020B0604020202020204" charset="0"/>
              <a:sym typeface="Arial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637" y="2832055"/>
            <a:ext cx="807633" cy="80763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376243"/>
            <a:ext cx="2743200" cy="365125"/>
          </a:xfrm>
        </p:spPr>
        <p:txBody>
          <a:bodyPr/>
          <a:lstStyle/>
          <a:p>
            <a:pPr>
              <a:lnSpc>
                <a:spcPct val="80000"/>
              </a:lnSpc>
            </a:pPr>
            <a:fld id="{6DBBAAFF-5DA9-4695-8650-3AC011808BA9}" type="slidenum">
              <a:rPr lang="ru-RU" smtClean="0">
                <a:latin typeface="Phenomena" panose="020B0604020202020204" charset="-52"/>
              </a:rPr>
              <a:pPr>
                <a:lnSpc>
                  <a:spcPct val="80000"/>
                </a:lnSpc>
              </a:pPr>
              <a:t>12</a:t>
            </a:fld>
            <a:endParaRPr lang="ru-RU" dirty="0">
              <a:latin typeface="Phenomena" panose="020B060402020202020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4179" y="1527938"/>
            <a:ext cx="3413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Райских Татьяна Николаевна </a:t>
            </a:r>
            <a:endParaRPr lang="ru-RU" sz="2000" b="1" dirty="0" smtClean="0">
              <a:solidFill>
                <a:srgbClr val="1B3281"/>
              </a:solidFill>
              <a:latin typeface="Phenomena" panose="020B0604020202020204" charset="0"/>
              <a:cs typeface="Phenomena" panose="020B0604020202020204" charset="0"/>
            </a:endParaRPr>
          </a:p>
          <a:p>
            <a:r>
              <a:rPr lang="ru-RU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тел</a:t>
            </a:r>
            <a:r>
              <a:rPr lang="ru-RU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.: +7 </a:t>
            </a:r>
            <a:r>
              <a:rPr lang="ru-RU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(3852)</a:t>
            </a:r>
            <a:r>
              <a:rPr lang="ru-RU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 </a:t>
            </a:r>
            <a:r>
              <a:rPr lang="ru-RU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555-897</a:t>
            </a:r>
            <a:r>
              <a:rPr lang="ru-RU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, доб. </a:t>
            </a:r>
            <a:r>
              <a:rPr lang="ru-RU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1004</a:t>
            </a:r>
            <a:endParaRPr lang="ru-RU" sz="2000" b="1" dirty="0" smtClean="0">
              <a:solidFill>
                <a:srgbClr val="1B3281"/>
              </a:solidFill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51984" y="803352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B08D4C"/>
                </a:solidFill>
                <a:latin typeface="Phenomena" panose="020B0604020202020204" charset="0"/>
                <a:cs typeface="Phenomena" panose="020B0604020202020204" charset="0"/>
              </a:rPr>
              <a:t>Региональный координатор:</a:t>
            </a:r>
            <a:endParaRPr lang="en-US" sz="2800" b="1" dirty="0">
              <a:solidFill>
                <a:srgbClr val="B08D4C"/>
              </a:solidFill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359147" y="803352"/>
            <a:ext cx="1393078" cy="1393078"/>
          </a:xfrm>
          <a:prstGeom prst="ellipse">
            <a:avLst/>
          </a:prstGeom>
          <a:solidFill>
            <a:srgbClr val="1B3281"/>
          </a:soli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845" y="1032299"/>
            <a:ext cx="917683" cy="9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17040" y="98805"/>
            <a:ext cx="1734820" cy="6858000"/>
          </a:xfrm>
          <a:custGeom>
            <a:avLst/>
            <a:gdLst/>
            <a:ahLst/>
            <a:cxnLst/>
            <a:rect l="l" t="t" r="r" b="b"/>
            <a:pathLst>
              <a:path w="1734820" h="6858000">
                <a:moveTo>
                  <a:pt x="248735" y="0"/>
                </a:moveTo>
                <a:lnTo>
                  <a:pt x="280907" y="29112"/>
                </a:lnTo>
                <a:lnTo>
                  <a:pt x="313834" y="59511"/>
                </a:lnTo>
                <a:lnTo>
                  <a:pt x="346454" y="90235"/>
                </a:lnTo>
                <a:lnTo>
                  <a:pt x="378764" y="121281"/>
                </a:lnTo>
                <a:lnTo>
                  <a:pt x="410762" y="152647"/>
                </a:lnTo>
                <a:lnTo>
                  <a:pt x="442445" y="184330"/>
                </a:lnTo>
                <a:lnTo>
                  <a:pt x="473811" y="216328"/>
                </a:lnTo>
                <a:lnTo>
                  <a:pt x="504857" y="248638"/>
                </a:lnTo>
                <a:lnTo>
                  <a:pt x="535581" y="281258"/>
                </a:lnTo>
                <a:lnTo>
                  <a:pt x="565980" y="314185"/>
                </a:lnTo>
                <a:lnTo>
                  <a:pt x="596051" y="347416"/>
                </a:lnTo>
                <a:lnTo>
                  <a:pt x="625792" y="380949"/>
                </a:lnTo>
                <a:lnTo>
                  <a:pt x="655201" y="414781"/>
                </a:lnTo>
                <a:lnTo>
                  <a:pt x="684274" y="448911"/>
                </a:lnTo>
                <a:lnTo>
                  <a:pt x="713009" y="483334"/>
                </a:lnTo>
                <a:lnTo>
                  <a:pt x="741404" y="518049"/>
                </a:lnTo>
                <a:lnTo>
                  <a:pt x="769456" y="553053"/>
                </a:lnTo>
                <a:lnTo>
                  <a:pt x="797163" y="588343"/>
                </a:lnTo>
                <a:lnTo>
                  <a:pt x="824521" y="623917"/>
                </a:lnTo>
                <a:lnTo>
                  <a:pt x="851529" y="659773"/>
                </a:lnTo>
                <a:lnTo>
                  <a:pt x="878184" y="695908"/>
                </a:lnTo>
                <a:lnTo>
                  <a:pt x="904483" y="732318"/>
                </a:lnTo>
                <a:lnTo>
                  <a:pt x="930423" y="769003"/>
                </a:lnTo>
                <a:lnTo>
                  <a:pt x="956003" y="805958"/>
                </a:lnTo>
                <a:lnTo>
                  <a:pt x="981219" y="843182"/>
                </a:lnTo>
                <a:lnTo>
                  <a:pt x="1006069" y="880672"/>
                </a:lnTo>
                <a:lnTo>
                  <a:pt x="1030550" y="918425"/>
                </a:lnTo>
                <a:lnTo>
                  <a:pt x="1054661" y="956439"/>
                </a:lnTo>
                <a:lnTo>
                  <a:pt x="1078397" y="994711"/>
                </a:lnTo>
                <a:lnTo>
                  <a:pt x="1101758" y="1033239"/>
                </a:lnTo>
                <a:lnTo>
                  <a:pt x="1124739" y="1072021"/>
                </a:lnTo>
                <a:lnTo>
                  <a:pt x="1147339" y="1111052"/>
                </a:lnTo>
                <a:lnTo>
                  <a:pt x="1169555" y="1150332"/>
                </a:lnTo>
                <a:lnTo>
                  <a:pt x="1191384" y="1189857"/>
                </a:lnTo>
                <a:lnTo>
                  <a:pt x="1212825" y="1229625"/>
                </a:lnTo>
                <a:lnTo>
                  <a:pt x="1233873" y="1269633"/>
                </a:lnTo>
                <a:lnTo>
                  <a:pt x="1254527" y="1309879"/>
                </a:lnTo>
                <a:lnTo>
                  <a:pt x="1274785" y="1350360"/>
                </a:lnTo>
                <a:lnTo>
                  <a:pt x="1294643" y="1391074"/>
                </a:lnTo>
                <a:lnTo>
                  <a:pt x="1314099" y="1432017"/>
                </a:lnTo>
                <a:lnTo>
                  <a:pt x="1333150" y="1473189"/>
                </a:lnTo>
                <a:lnTo>
                  <a:pt x="1351795" y="1514585"/>
                </a:lnTo>
                <a:lnTo>
                  <a:pt x="1370029" y="1556203"/>
                </a:lnTo>
                <a:lnTo>
                  <a:pt x="1387852" y="1598041"/>
                </a:lnTo>
                <a:lnTo>
                  <a:pt x="1405260" y="1640096"/>
                </a:lnTo>
                <a:lnTo>
                  <a:pt x="1422250" y="1682366"/>
                </a:lnTo>
                <a:lnTo>
                  <a:pt x="1438820" y="1724848"/>
                </a:lnTo>
                <a:lnTo>
                  <a:pt x="1454968" y="1767540"/>
                </a:lnTo>
                <a:lnTo>
                  <a:pt x="1470691" y="1810438"/>
                </a:lnTo>
                <a:lnTo>
                  <a:pt x="1485986" y="1853541"/>
                </a:lnTo>
                <a:lnTo>
                  <a:pt x="1500851" y="1896845"/>
                </a:lnTo>
                <a:lnTo>
                  <a:pt x="1515283" y="1940349"/>
                </a:lnTo>
                <a:lnTo>
                  <a:pt x="1529280" y="1984049"/>
                </a:lnTo>
                <a:lnTo>
                  <a:pt x="1542839" y="2027944"/>
                </a:lnTo>
                <a:lnTo>
                  <a:pt x="1555958" y="2072029"/>
                </a:lnTo>
                <a:lnTo>
                  <a:pt x="1568633" y="2116304"/>
                </a:lnTo>
                <a:lnTo>
                  <a:pt x="1580863" y="2160766"/>
                </a:lnTo>
                <a:lnTo>
                  <a:pt x="1592645" y="2205411"/>
                </a:lnTo>
                <a:lnTo>
                  <a:pt x="1603976" y="2250237"/>
                </a:lnTo>
                <a:lnTo>
                  <a:pt x="1614853" y="2295242"/>
                </a:lnTo>
                <a:lnTo>
                  <a:pt x="1625275" y="2340423"/>
                </a:lnTo>
                <a:lnTo>
                  <a:pt x="1635239" y="2385778"/>
                </a:lnTo>
                <a:lnTo>
                  <a:pt x="1644741" y="2431304"/>
                </a:lnTo>
                <a:lnTo>
                  <a:pt x="1653780" y="2476998"/>
                </a:lnTo>
                <a:lnTo>
                  <a:pt x="1662352" y="2522858"/>
                </a:lnTo>
                <a:lnTo>
                  <a:pt x="1670456" y="2568881"/>
                </a:lnTo>
                <a:lnTo>
                  <a:pt x="1678089" y="2615065"/>
                </a:lnTo>
                <a:lnTo>
                  <a:pt x="1685248" y="2661408"/>
                </a:lnTo>
                <a:lnTo>
                  <a:pt x="1691930" y="2707905"/>
                </a:lnTo>
                <a:lnTo>
                  <a:pt x="1698134" y="2754556"/>
                </a:lnTo>
                <a:lnTo>
                  <a:pt x="1703856" y="2801358"/>
                </a:lnTo>
                <a:lnTo>
                  <a:pt x="1709094" y="2848307"/>
                </a:lnTo>
                <a:lnTo>
                  <a:pt x="1713845" y="2895401"/>
                </a:lnTo>
                <a:lnTo>
                  <a:pt x="1718107" y="2942638"/>
                </a:lnTo>
                <a:lnTo>
                  <a:pt x="1721877" y="2990016"/>
                </a:lnTo>
                <a:lnTo>
                  <a:pt x="1725153" y="3037531"/>
                </a:lnTo>
                <a:lnTo>
                  <a:pt x="1727932" y="3085181"/>
                </a:lnTo>
                <a:lnTo>
                  <a:pt x="1730211" y="3132964"/>
                </a:lnTo>
                <a:lnTo>
                  <a:pt x="1731989" y="3180876"/>
                </a:lnTo>
                <a:lnTo>
                  <a:pt x="1733261" y="3228916"/>
                </a:lnTo>
                <a:lnTo>
                  <a:pt x="1734027" y="3277081"/>
                </a:lnTo>
                <a:lnTo>
                  <a:pt x="1734283" y="3325367"/>
                </a:lnTo>
                <a:lnTo>
                  <a:pt x="1734027" y="3373654"/>
                </a:lnTo>
                <a:lnTo>
                  <a:pt x="1733261" y="3421819"/>
                </a:lnTo>
                <a:lnTo>
                  <a:pt x="1731989" y="3469859"/>
                </a:lnTo>
                <a:lnTo>
                  <a:pt x="1730211" y="3517771"/>
                </a:lnTo>
                <a:lnTo>
                  <a:pt x="1727932" y="3565554"/>
                </a:lnTo>
                <a:lnTo>
                  <a:pt x="1725153" y="3613204"/>
                </a:lnTo>
                <a:lnTo>
                  <a:pt x="1721877" y="3660719"/>
                </a:lnTo>
                <a:lnTo>
                  <a:pt x="1718107" y="3708097"/>
                </a:lnTo>
                <a:lnTo>
                  <a:pt x="1713845" y="3755334"/>
                </a:lnTo>
                <a:lnTo>
                  <a:pt x="1709094" y="3802428"/>
                </a:lnTo>
                <a:lnTo>
                  <a:pt x="1703856" y="3849377"/>
                </a:lnTo>
                <a:lnTo>
                  <a:pt x="1698134" y="3896179"/>
                </a:lnTo>
                <a:lnTo>
                  <a:pt x="1691930" y="3942830"/>
                </a:lnTo>
                <a:lnTo>
                  <a:pt x="1685248" y="3989327"/>
                </a:lnTo>
                <a:lnTo>
                  <a:pt x="1678089" y="4035670"/>
                </a:lnTo>
                <a:lnTo>
                  <a:pt x="1670456" y="4081854"/>
                </a:lnTo>
                <a:lnTo>
                  <a:pt x="1662352" y="4127877"/>
                </a:lnTo>
                <a:lnTo>
                  <a:pt x="1653780" y="4173737"/>
                </a:lnTo>
                <a:lnTo>
                  <a:pt x="1644741" y="4219431"/>
                </a:lnTo>
                <a:lnTo>
                  <a:pt x="1635239" y="4264957"/>
                </a:lnTo>
                <a:lnTo>
                  <a:pt x="1625275" y="4310312"/>
                </a:lnTo>
                <a:lnTo>
                  <a:pt x="1614853" y="4355493"/>
                </a:lnTo>
                <a:lnTo>
                  <a:pt x="1603976" y="4400498"/>
                </a:lnTo>
                <a:lnTo>
                  <a:pt x="1592645" y="4445324"/>
                </a:lnTo>
                <a:lnTo>
                  <a:pt x="1580863" y="4489969"/>
                </a:lnTo>
                <a:lnTo>
                  <a:pt x="1568633" y="4534431"/>
                </a:lnTo>
                <a:lnTo>
                  <a:pt x="1555958" y="4578706"/>
                </a:lnTo>
                <a:lnTo>
                  <a:pt x="1542839" y="4622791"/>
                </a:lnTo>
                <a:lnTo>
                  <a:pt x="1529280" y="4666686"/>
                </a:lnTo>
                <a:lnTo>
                  <a:pt x="1515283" y="4710386"/>
                </a:lnTo>
                <a:lnTo>
                  <a:pt x="1500851" y="4753890"/>
                </a:lnTo>
                <a:lnTo>
                  <a:pt x="1485986" y="4797194"/>
                </a:lnTo>
                <a:lnTo>
                  <a:pt x="1470691" y="4840297"/>
                </a:lnTo>
                <a:lnTo>
                  <a:pt x="1454968" y="4883195"/>
                </a:lnTo>
                <a:lnTo>
                  <a:pt x="1438820" y="4925887"/>
                </a:lnTo>
                <a:lnTo>
                  <a:pt x="1422250" y="4968369"/>
                </a:lnTo>
                <a:lnTo>
                  <a:pt x="1405260" y="5010639"/>
                </a:lnTo>
                <a:lnTo>
                  <a:pt x="1387852" y="5052694"/>
                </a:lnTo>
                <a:lnTo>
                  <a:pt x="1370029" y="5094532"/>
                </a:lnTo>
                <a:lnTo>
                  <a:pt x="1351795" y="5136150"/>
                </a:lnTo>
                <a:lnTo>
                  <a:pt x="1333150" y="5177546"/>
                </a:lnTo>
                <a:lnTo>
                  <a:pt x="1314099" y="5218718"/>
                </a:lnTo>
                <a:lnTo>
                  <a:pt x="1294643" y="5259661"/>
                </a:lnTo>
                <a:lnTo>
                  <a:pt x="1274785" y="5300375"/>
                </a:lnTo>
                <a:lnTo>
                  <a:pt x="1254527" y="5340856"/>
                </a:lnTo>
                <a:lnTo>
                  <a:pt x="1233873" y="5381102"/>
                </a:lnTo>
                <a:lnTo>
                  <a:pt x="1212825" y="5421110"/>
                </a:lnTo>
                <a:lnTo>
                  <a:pt x="1191384" y="5460878"/>
                </a:lnTo>
                <a:lnTo>
                  <a:pt x="1169555" y="5500403"/>
                </a:lnTo>
                <a:lnTo>
                  <a:pt x="1147339" y="5539683"/>
                </a:lnTo>
                <a:lnTo>
                  <a:pt x="1124739" y="5578714"/>
                </a:lnTo>
                <a:lnTo>
                  <a:pt x="1101758" y="5617496"/>
                </a:lnTo>
                <a:lnTo>
                  <a:pt x="1078397" y="5656024"/>
                </a:lnTo>
                <a:lnTo>
                  <a:pt x="1054661" y="5694296"/>
                </a:lnTo>
                <a:lnTo>
                  <a:pt x="1030550" y="5732310"/>
                </a:lnTo>
                <a:lnTo>
                  <a:pt x="1006069" y="5770063"/>
                </a:lnTo>
                <a:lnTo>
                  <a:pt x="981219" y="5807553"/>
                </a:lnTo>
                <a:lnTo>
                  <a:pt x="956003" y="5844777"/>
                </a:lnTo>
                <a:lnTo>
                  <a:pt x="930423" y="5881732"/>
                </a:lnTo>
                <a:lnTo>
                  <a:pt x="904483" y="5918417"/>
                </a:lnTo>
                <a:lnTo>
                  <a:pt x="878184" y="5954827"/>
                </a:lnTo>
                <a:lnTo>
                  <a:pt x="851529" y="5990962"/>
                </a:lnTo>
                <a:lnTo>
                  <a:pt x="824521" y="6026818"/>
                </a:lnTo>
                <a:lnTo>
                  <a:pt x="797163" y="6062392"/>
                </a:lnTo>
                <a:lnTo>
                  <a:pt x="769456" y="6097682"/>
                </a:lnTo>
                <a:lnTo>
                  <a:pt x="741404" y="6132686"/>
                </a:lnTo>
                <a:lnTo>
                  <a:pt x="713009" y="6167401"/>
                </a:lnTo>
                <a:lnTo>
                  <a:pt x="684274" y="6201824"/>
                </a:lnTo>
                <a:lnTo>
                  <a:pt x="655201" y="6235954"/>
                </a:lnTo>
                <a:lnTo>
                  <a:pt x="625792" y="6269786"/>
                </a:lnTo>
                <a:lnTo>
                  <a:pt x="596051" y="6303319"/>
                </a:lnTo>
                <a:lnTo>
                  <a:pt x="565980" y="6336550"/>
                </a:lnTo>
                <a:lnTo>
                  <a:pt x="535581" y="6369477"/>
                </a:lnTo>
                <a:lnTo>
                  <a:pt x="504857" y="6402097"/>
                </a:lnTo>
                <a:lnTo>
                  <a:pt x="473811" y="6434407"/>
                </a:lnTo>
                <a:lnTo>
                  <a:pt x="442445" y="6466405"/>
                </a:lnTo>
                <a:lnTo>
                  <a:pt x="410762" y="6498088"/>
                </a:lnTo>
                <a:lnTo>
                  <a:pt x="378764" y="6529454"/>
                </a:lnTo>
                <a:lnTo>
                  <a:pt x="346454" y="6560500"/>
                </a:lnTo>
                <a:lnTo>
                  <a:pt x="313834" y="6591224"/>
                </a:lnTo>
                <a:lnTo>
                  <a:pt x="280907" y="6621623"/>
                </a:lnTo>
                <a:lnTo>
                  <a:pt x="247676" y="6651694"/>
                </a:lnTo>
                <a:lnTo>
                  <a:pt x="214143" y="6681435"/>
                </a:lnTo>
                <a:lnTo>
                  <a:pt x="180311" y="6710843"/>
                </a:lnTo>
                <a:lnTo>
                  <a:pt x="146182" y="6739917"/>
                </a:lnTo>
                <a:lnTo>
                  <a:pt x="111758" y="6768652"/>
                </a:lnTo>
                <a:lnTo>
                  <a:pt x="77043" y="6797047"/>
                </a:lnTo>
                <a:lnTo>
                  <a:pt x="42039" y="6825099"/>
                </a:lnTo>
                <a:lnTo>
                  <a:pt x="6749" y="6852806"/>
                </a:lnTo>
                <a:lnTo>
                  <a:pt x="0" y="6857996"/>
                </a:lnTo>
              </a:path>
            </a:pathLst>
          </a:custGeom>
          <a:ln w="38100">
            <a:solidFill>
              <a:srgbClr val="D3BA7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829553" y="2742913"/>
            <a:ext cx="5727700" cy="548640"/>
            <a:chOff x="5829553" y="1744345"/>
            <a:chExt cx="5727700" cy="5486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29553" y="1744345"/>
              <a:ext cx="1088313" cy="2743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5398" y="1744345"/>
              <a:ext cx="1556130" cy="274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2634" y="1744345"/>
              <a:ext cx="791082" cy="2743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9553" y="2018665"/>
              <a:ext cx="2056892" cy="2743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40090" y="2018665"/>
              <a:ext cx="1209001" cy="2743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04680" y="2018665"/>
              <a:ext cx="201168" cy="2743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64700" y="2018665"/>
              <a:ext cx="1750441" cy="27432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867008" y="2018665"/>
              <a:ext cx="690219" cy="274320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5829553" y="3565872"/>
            <a:ext cx="5726430" cy="549275"/>
            <a:chOff x="5829553" y="2567304"/>
            <a:chExt cx="5726430" cy="549275"/>
          </a:xfrm>
        </p:grpSpPr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829553" y="2567304"/>
              <a:ext cx="1342644" cy="27432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23810" y="2567304"/>
              <a:ext cx="201168" cy="2743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82306" y="2567304"/>
              <a:ext cx="755903" cy="2743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29553" y="2842005"/>
              <a:ext cx="2056892" cy="27432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840090" y="2842005"/>
              <a:ext cx="1209001" cy="2743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04680" y="2842005"/>
              <a:ext cx="201168" cy="2743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164700" y="2842005"/>
              <a:ext cx="1750441" cy="2743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867008" y="2842005"/>
              <a:ext cx="688441" cy="27432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5829553" y="4389214"/>
            <a:ext cx="5379085" cy="548640"/>
            <a:chOff x="5829553" y="3390646"/>
            <a:chExt cx="5379085" cy="548640"/>
          </a:xfrm>
        </p:grpSpPr>
        <p:pic>
          <p:nvPicPr>
            <p:cNvPr id="22" name="object 2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29553" y="3390646"/>
              <a:ext cx="810247" cy="27431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596506" y="3390646"/>
              <a:ext cx="884681" cy="274319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440802" y="3390646"/>
              <a:ext cx="1527048" cy="27431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29553" y="3664966"/>
              <a:ext cx="1063167" cy="27431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851014" y="3664966"/>
              <a:ext cx="771575" cy="27431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584058" y="3664966"/>
              <a:ext cx="195072" cy="27431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739506" y="3664966"/>
              <a:ext cx="929258" cy="27431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21902" y="3664966"/>
              <a:ext cx="672439" cy="2743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256140" y="3664966"/>
              <a:ext cx="829055" cy="27431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037952" y="3664966"/>
              <a:ext cx="1170431" cy="274319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5829553" y="5212427"/>
            <a:ext cx="4076700" cy="548640"/>
            <a:chOff x="5829553" y="4213859"/>
            <a:chExt cx="4076700" cy="548640"/>
          </a:xfrm>
        </p:grpSpPr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29553" y="4213859"/>
              <a:ext cx="1524812" cy="2743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09738" y="4213859"/>
              <a:ext cx="416559" cy="2743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680070" y="4213859"/>
              <a:ext cx="858964" cy="2743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8458" y="4213859"/>
              <a:ext cx="201168" cy="2743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56954" y="4213859"/>
              <a:ext cx="1248905" cy="27431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29553" y="4488179"/>
              <a:ext cx="2166137" cy="27431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57438" y="4488179"/>
              <a:ext cx="1063167" cy="27431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78772" y="4488179"/>
              <a:ext cx="771575" cy="274319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1763120" y="6409334"/>
            <a:ext cx="115824" cy="182880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680717" y="1508455"/>
            <a:ext cx="813434" cy="427024"/>
          </a:xfrm>
          <a:prstGeom prst="rect">
            <a:avLst/>
          </a:prstGeom>
        </p:spPr>
      </p:pic>
      <p:grpSp>
        <p:nvGrpSpPr>
          <p:cNvPr id="43" name="object 43"/>
          <p:cNvGrpSpPr/>
          <p:nvPr/>
        </p:nvGrpSpPr>
        <p:grpSpPr>
          <a:xfrm>
            <a:off x="449275" y="4090415"/>
            <a:ext cx="3208655" cy="810895"/>
            <a:chOff x="449275" y="4090415"/>
            <a:chExt cx="3208655" cy="810895"/>
          </a:xfrm>
        </p:grpSpPr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74243" y="4090415"/>
              <a:ext cx="3014853" cy="27431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32155" y="4364735"/>
              <a:ext cx="2896362" cy="27431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49275" y="4626559"/>
              <a:ext cx="3208273" cy="274624"/>
            </a:xfrm>
            <a:prstGeom prst="rect">
              <a:avLst/>
            </a:prstGeom>
          </p:spPr>
        </p:pic>
      </p:grpSp>
      <p:pic>
        <p:nvPicPr>
          <p:cNvPr id="47" name="object 47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5140705" y="2147359"/>
            <a:ext cx="1171702" cy="427024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0" y="0"/>
            <a:ext cx="12192000" cy="1053465"/>
            <a:chOff x="0" y="0"/>
            <a:chExt cx="12192000" cy="1053465"/>
          </a:xfrm>
        </p:grpSpPr>
        <p:pic>
          <p:nvPicPr>
            <p:cNvPr id="54" name="object 54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0" y="0"/>
              <a:ext cx="12192000" cy="105308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0" y="0"/>
              <a:ext cx="12192000" cy="765175"/>
            </a:xfrm>
            <a:custGeom>
              <a:avLst/>
              <a:gdLst/>
              <a:ahLst/>
              <a:cxnLst/>
              <a:rect l="l" t="t" r="r" b="b"/>
              <a:pathLst>
                <a:path w="12192000" h="765175">
                  <a:moveTo>
                    <a:pt x="0" y="765048"/>
                  </a:moveTo>
                  <a:lnTo>
                    <a:pt x="12192000" y="76504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5048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806829" y="46990"/>
              <a:ext cx="8773668" cy="609599"/>
            </a:xfrm>
            <a:prstGeom prst="rect">
              <a:avLst/>
            </a:prstGeom>
          </p:spPr>
        </p:pic>
      </p:grpSp>
      <p:pic>
        <p:nvPicPr>
          <p:cNvPr id="57" name="object 57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316736" y="2369820"/>
            <a:ext cx="1377696" cy="1376171"/>
          </a:xfrm>
          <a:prstGeom prst="rect">
            <a:avLst/>
          </a:prstGeom>
        </p:spPr>
      </p:pic>
      <p:pic>
        <p:nvPicPr>
          <p:cNvPr id="60" name="object 60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117591" y="2717640"/>
            <a:ext cx="576072" cy="571500"/>
          </a:xfrm>
          <a:prstGeom prst="rect">
            <a:avLst/>
          </a:prstGeom>
        </p:spPr>
      </p:pic>
      <p:pic>
        <p:nvPicPr>
          <p:cNvPr id="62" name="object 6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117591" y="3563460"/>
            <a:ext cx="576072" cy="569976"/>
          </a:xfrm>
          <a:prstGeom prst="rect">
            <a:avLst/>
          </a:prstGeom>
        </p:spPr>
      </p:pic>
      <p:pic>
        <p:nvPicPr>
          <p:cNvPr id="63" name="object 6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117591" y="4389468"/>
            <a:ext cx="576072" cy="569976"/>
          </a:xfrm>
          <a:prstGeom prst="rect">
            <a:avLst/>
          </a:prstGeom>
        </p:spPr>
      </p:pic>
      <p:pic>
        <p:nvPicPr>
          <p:cNvPr id="64" name="object 64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5117591" y="5233764"/>
            <a:ext cx="576072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9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D962-E59F-6646-8FBD-5F53A0D98DF3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 descr="https://sun9-52.userapi.com/impg/5lXajqGyP9XnMEgbuRGXhUqyo974ikVfWfgjtg/I3LzFR-ZW9U.jpg?size=1280x720&amp;quality=95&amp;sign=1cf05ba45889c1f762a56694701cba77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42" y="977055"/>
            <a:ext cx="9887744" cy="556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75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61392" y="86808"/>
            <a:ext cx="1734820" cy="6858000"/>
          </a:xfrm>
          <a:custGeom>
            <a:avLst/>
            <a:gdLst/>
            <a:ahLst/>
            <a:cxnLst/>
            <a:rect l="l" t="t" r="r" b="b"/>
            <a:pathLst>
              <a:path w="1734820" h="6858000">
                <a:moveTo>
                  <a:pt x="248735" y="0"/>
                </a:moveTo>
                <a:lnTo>
                  <a:pt x="280907" y="29112"/>
                </a:lnTo>
                <a:lnTo>
                  <a:pt x="313834" y="59511"/>
                </a:lnTo>
                <a:lnTo>
                  <a:pt x="346454" y="90235"/>
                </a:lnTo>
                <a:lnTo>
                  <a:pt x="378764" y="121281"/>
                </a:lnTo>
                <a:lnTo>
                  <a:pt x="410762" y="152647"/>
                </a:lnTo>
                <a:lnTo>
                  <a:pt x="442445" y="184330"/>
                </a:lnTo>
                <a:lnTo>
                  <a:pt x="473811" y="216328"/>
                </a:lnTo>
                <a:lnTo>
                  <a:pt x="504857" y="248638"/>
                </a:lnTo>
                <a:lnTo>
                  <a:pt x="535581" y="281258"/>
                </a:lnTo>
                <a:lnTo>
                  <a:pt x="565980" y="314185"/>
                </a:lnTo>
                <a:lnTo>
                  <a:pt x="596051" y="347416"/>
                </a:lnTo>
                <a:lnTo>
                  <a:pt x="625792" y="380949"/>
                </a:lnTo>
                <a:lnTo>
                  <a:pt x="655201" y="414781"/>
                </a:lnTo>
                <a:lnTo>
                  <a:pt x="684274" y="448911"/>
                </a:lnTo>
                <a:lnTo>
                  <a:pt x="713009" y="483334"/>
                </a:lnTo>
                <a:lnTo>
                  <a:pt x="741404" y="518049"/>
                </a:lnTo>
                <a:lnTo>
                  <a:pt x="769456" y="553053"/>
                </a:lnTo>
                <a:lnTo>
                  <a:pt x="797163" y="588343"/>
                </a:lnTo>
                <a:lnTo>
                  <a:pt x="824521" y="623917"/>
                </a:lnTo>
                <a:lnTo>
                  <a:pt x="851529" y="659773"/>
                </a:lnTo>
                <a:lnTo>
                  <a:pt x="878184" y="695908"/>
                </a:lnTo>
                <a:lnTo>
                  <a:pt x="904483" y="732318"/>
                </a:lnTo>
                <a:lnTo>
                  <a:pt x="930423" y="769003"/>
                </a:lnTo>
                <a:lnTo>
                  <a:pt x="956003" y="805958"/>
                </a:lnTo>
                <a:lnTo>
                  <a:pt x="981219" y="843182"/>
                </a:lnTo>
                <a:lnTo>
                  <a:pt x="1006069" y="880672"/>
                </a:lnTo>
                <a:lnTo>
                  <a:pt x="1030550" y="918425"/>
                </a:lnTo>
                <a:lnTo>
                  <a:pt x="1054661" y="956439"/>
                </a:lnTo>
                <a:lnTo>
                  <a:pt x="1078397" y="994711"/>
                </a:lnTo>
                <a:lnTo>
                  <a:pt x="1101758" y="1033239"/>
                </a:lnTo>
                <a:lnTo>
                  <a:pt x="1124739" y="1072021"/>
                </a:lnTo>
                <a:lnTo>
                  <a:pt x="1147339" y="1111052"/>
                </a:lnTo>
                <a:lnTo>
                  <a:pt x="1169555" y="1150332"/>
                </a:lnTo>
                <a:lnTo>
                  <a:pt x="1191384" y="1189857"/>
                </a:lnTo>
                <a:lnTo>
                  <a:pt x="1212825" y="1229625"/>
                </a:lnTo>
                <a:lnTo>
                  <a:pt x="1233873" y="1269633"/>
                </a:lnTo>
                <a:lnTo>
                  <a:pt x="1254527" y="1309879"/>
                </a:lnTo>
                <a:lnTo>
                  <a:pt x="1274785" y="1350360"/>
                </a:lnTo>
                <a:lnTo>
                  <a:pt x="1294643" y="1391074"/>
                </a:lnTo>
                <a:lnTo>
                  <a:pt x="1314099" y="1432017"/>
                </a:lnTo>
                <a:lnTo>
                  <a:pt x="1333150" y="1473189"/>
                </a:lnTo>
                <a:lnTo>
                  <a:pt x="1351795" y="1514585"/>
                </a:lnTo>
                <a:lnTo>
                  <a:pt x="1370029" y="1556203"/>
                </a:lnTo>
                <a:lnTo>
                  <a:pt x="1387852" y="1598041"/>
                </a:lnTo>
                <a:lnTo>
                  <a:pt x="1405260" y="1640096"/>
                </a:lnTo>
                <a:lnTo>
                  <a:pt x="1422250" y="1682366"/>
                </a:lnTo>
                <a:lnTo>
                  <a:pt x="1438820" y="1724848"/>
                </a:lnTo>
                <a:lnTo>
                  <a:pt x="1454968" y="1767540"/>
                </a:lnTo>
                <a:lnTo>
                  <a:pt x="1470691" y="1810438"/>
                </a:lnTo>
                <a:lnTo>
                  <a:pt x="1485986" y="1853541"/>
                </a:lnTo>
                <a:lnTo>
                  <a:pt x="1500851" y="1896845"/>
                </a:lnTo>
                <a:lnTo>
                  <a:pt x="1515283" y="1940349"/>
                </a:lnTo>
                <a:lnTo>
                  <a:pt x="1529280" y="1984049"/>
                </a:lnTo>
                <a:lnTo>
                  <a:pt x="1542839" y="2027944"/>
                </a:lnTo>
                <a:lnTo>
                  <a:pt x="1555958" y="2072029"/>
                </a:lnTo>
                <a:lnTo>
                  <a:pt x="1568633" y="2116304"/>
                </a:lnTo>
                <a:lnTo>
                  <a:pt x="1580863" y="2160766"/>
                </a:lnTo>
                <a:lnTo>
                  <a:pt x="1592645" y="2205411"/>
                </a:lnTo>
                <a:lnTo>
                  <a:pt x="1603976" y="2250237"/>
                </a:lnTo>
                <a:lnTo>
                  <a:pt x="1614853" y="2295242"/>
                </a:lnTo>
                <a:lnTo>
                  <a:pt x="1625275" y="2340423"/>
                </a:lnTo>
                <a:lnTo>
                  <a:pt x="1635239" y="2385778"/>
                </a:lnTo>
                <a:lnTo>
                  <a:pt x="1644741" y="2431304"/>
                </a:lnTo>
                <a:lnTo>
                  <a:pt x="1653780" y="2476998"/>
                </a:lnTo>
                <a:lnTo>
                  <a:pt x="1662352" y="2522858"/>
                </a:lnTo>
                <a:lnTo>
                  <a:pt x="1670456" y="2568881"/>
                </a:lnTo>
                <a:lnTo>
                  <a:pt x="1678089" y="2615065"/>
                </a:lnTo>
                <a:lnTo>
                  <a:pt x="1685248" y="2661408"/>
                </a:lnTo>
                <a:lnTo>
                  <a:pt x="1691930" y="2707905"/>
                </a:lnTo>
                <a:lnTo>
                  <a:pt x="1698134" y="2754556"/>
                </a:lnTo>
                <a:lnTo>
                  <a:pt x="1703856" y="2801358"/>
                </a:lnTo>
                <a:lnTo>
                  <a:pt x="1709094" y="2848307"/>
                </a:lnTo>
                <a:lnTo>
                  <a:pt x="1713845" y="2895401"/>
                </a:lnTo>
                <a:lnTo>
                  <a:pt x="1718107" y="2942638"/>
                </a:lnTo>
                <a:lnTo>
                  <a:pt x="1721877" y="2990016"/>
                </a:lnTo>
                <a:lnTo>
                  <a:pt x="1725153" y="3037531"/>
                </a:lnTo>
                <a:lnTo>
                  <a:pt x="1727932" y="3085181"/>
                </a:lnTo>
                <a:lnTo>
                  <a:pt x="1730211" y="3132964"/>
                </a:lnTo>
                <a:lnTo>
                  <a:pt x="1731989" y="3180876"/>
                </a:lnTo>
                <a:lnTo>
                  <a:pt x="1733261" y="3228916"/>
                </a:lnTo>
                <a:lnTo>
                  <a:pt x="1734027" y="3277081"/>
                </a:lnTo>
                <a:lnTo>
                  <a:pt x="1734283" y="3325367"/>
                </a:lnTo>
                <a:lnTo>
                  <a:pt x="1734027" y="3373654"/>
                </a:lnTo>
                <a:lnTo>
                  <a:pt x="1733261" y="3421819"/>
                </a:lnTo>
                <a:lnTo>
                  <a:pt x="1731989" y="3469859"/>
                </a:lnTo>
                <a:lnTo>
                  <a:pt x="1730211" y="3517771"/>
                </a:lnTo>
                <a:lnTo>
                  <a:pt x="1727932" y="3565554"/>
                </a:lnTo>
                <a:lnTo>
                  <a:pt x="1725153" y="3613204"/>
                </a:lnTo>
                <a:lnTo>
                  <a:pt x="1721877" y="3660719"/>
                </a:lnTo>
                <a:lnTo>
                  <a:pt x="1718107" y="3708097"/>
                </a:lnTo>
                <a:lnTo>
                  <a:pt x="1713845" y="3755334"/>
                </a:lnTo>
                <a:lnTo>
                  <a:pt x="1709094" y="3802428"/>
                </a:lnTo>
                <a:lnTo>
                  <a:pt x="1703856" y="3849377"/>
                </a:lnTo>
                <a:lnTo>
                  <a:pt x="1698134" y="3896179"/>
                </a:lnTo>
                <a:lnTo>
                  <a:pt x="1691930" y="3942830"/>
                </a:lnTo>
                <a:lnTo>
                  <a:pt x="1685248" y="3989327"/>
                </a:lnTo>
                <a:lnTo>
                  <a:pt x="1678089" y="4035670"/>
                </a:lnTo>
                <a:lnTo>
                  <a:pt x="1670456" y="4081854"/>
                </a:lnTo>
                <a:lnTo>
                  <a:pt x="1662352" y="4127877"/>
                </a:lnTo>
                <a:lnTo>
                  <a:pt x="1653780" y="4173737"/>
                </a:lnTo>
                <a:lnTo>
                  <a:pt x="1644741" y="4219431"/>
                </a:lnTo>
                <a:lnTo>
                  <a:pt x="1635239" y="4264957"/>
                </a:lnTo>
                <a:lnTo>
                  <a:pt x="1625275" y="4310312"/>
                </a:lnTo>
                <a:lnTo>
                  <a:pt x="1614853" y="4355493"/>
                </a:lnTo>
                <a:lnTo>
                  <a:pt x="1603976" y="4400498"/>
                </a:lnTo>
                <a:lnTo>
                  <a:pt x="1592645" y="4445324"/>
                </a:lnTo>
                <a:lnTo>
                  <a:pt x="1580863" y="4489969"/>
                </a:lnTo>
                <a:lnTo>
                  <a:pt x="1568633" y="4534431"/>
                </a:lnTo>
                <a:lnTo>
                  <a:pt x="1555958" y="4578706"/>
                </a:lnTo>
                <a:lnTo>
                  <a:pt x="1542839" y="4622791"/>
                </a:lnTo>
                <a:lnTo>
                  <a:pt x="1529280" y="4666686"/>
                </a:lnTo>
                <a:lnTo>
                  <a:pt x="1515283" y="4710386"/>
                </a:lnTo>
                <a:lnTo>
                  <a:pt x="1500851" y="4753890"/>
                </a:lnTo>
                <a:lnTo>
                  <a:pt x="1485986" y="4797194"/>
                </a:lnTo>
                <a:lnTo>
                  <a:pt x="1470691" y="4840297"/>
                </a:lnTo>
                <a:lnTo>
                  <a:pt x="1454968" y="4883195"/>
                </a:lnTo>
                <a:lnTo>
                  <a:pt x="1438820" y="4925887"/>
                </a:lnTo>
                <a:lnTo>
                  <a:pt x="1422250" y="4968369"/>
                </a:lnTo>
                <a:lnTo>
                  <a:pt x="1405260" y="5010639"/>
                </a:lnTo>
                <a:lnTo>
                  <a:pt x="1387852" y="5052694"/>
                </a:lnTo>
                <a:lnTo>
                  <a:pt x="1370029" y="5094532"/>
                </a:lnTo>
                <a:lnTo>
                  <a:pt x="1351795" y="5136150"/>
                </a:lnTo>
                <a:lnTo>
                  <a:pt x="1333150" y="5177546"/>
                </a:lnTo>
                <a:lnTo>
                  <a:pt x="1314099" y="5218718"/>
                </a:lnTo>
                <a:lnTo>
                  <a:pt x="1294643" y="5259661"/>
                </a:lnTo>
                <a:lnTo>
                  <a:pt x="1274785" y="5300375"/>
                </a:lnTo>
                <a:lnTo>
                  <a:pt x="1254527" y="5340856"/>
                </a:lnTo>
                <a:lnTo>
                  <a:pt x="1233873" y="5381102"/>
                </a:lnTo>
                <a:lnTo>
                  <a:pt x="1212825" y="5421110"/>
                </a:lnTo>
                <a:lnTo>
                  <a:pt x="1191384" y="5460878"/>
                </a:lnTo>
                <a:lnTo>
                  <a:pt x="1169555" y="5500403"/>
                </a:lnTo>
                <a:lnTo>
                  <a:pt x="1147339" y="5539683"/>
                </a:lnTo>
                <a:lnTo>
                  <a:pt x="1124739" y="5578714"/>
                </a:lnTo>
                <a:lnTo>
                  <a:pt x="1101758" y="5617496"/>
                </a:lnTo>
                <a:lnTo>
                  <a:pt x="1078397" y="5656024"/>
                </a:lnTo>
                <a:lnTo>
                  <a:pt x="1054661" y="5694296"/>
                </a:lnTo>
                <a:lnTo>
                  <a:pt x="1030550" y="5732310"/>
                </a:lnTo>
                <a:lnTo>
                  <a:pt x="1006069" y="5770063"/>
                </a:lnTo>
                <a:lnTo>
                  <a:pt x="981219" y="5807553"/>
                </a:lnTo>
                <a:lnTo>
                  <a:pt x="956003" y="5844777"/>
                </a:lnTo>
                <a:lnTo>
                  <a:pt x="930423" y="5881732"/>
                </a:lnTo>
                <a:lnTo>
                  <a:pt x="904483" y="5918417"/>
                </a:lnTo>
                <a:lnTo>
                  <a:pt x="878184" y="5954827"/>
                </a:lnTo>
                <a:lnTo>
                  <a:pt x="851529" y="5990962"/>
                </a:lnTo>
                <a:lnTo>
                  <a:pt x="824521" y="6026818"/>
                </a:lnTo>
                <a:lnTo>
                  <a:pt x="797163" y="6062392"/>
                </a:lnTo>
                <a:lnTo>
                  <a:pt x="769456" y="6097682"/>
                </a:lnTo>
                <a:lnTo>
                  <a:pt x="741404" y="6132686"/>
                </a:lnTo>
                <a:lnTo>
                  <a:pt x="713009" y="6167401"/>
                </a:lnTo>
                <a:lnTo>
                  <a:pt x="684274" y="6201824"/>
                </a:lnTo>
                <a:lnTo>
                  <a:pt x="655201" y="6235954"/>
                </a:lnTo>
                <a:lnTo>
                  <a:pt x="625792" y="6269786"/>
                </a:lnTo>
                <a:lnTo>
                  <a:pt x="596051" y="6303319"/>
                </a:lnTo>
                <a:lnTo>
                  <a:pt x="565980" y="6336550"/>
                </a:lnTo>
                <a:lnTo>
                  <a:pt x="535581" y="6369477"/>
                </a:lnTo>
                <a:lnTo>
                  <a:pt x="504857" y="6402097"/>
                </a:lnTo>
                <a:lnTo>
                  <a:pt x="473811" y="6434407"/>
                </a:lnTo>
                <a:lnTo>
                  <a:pt x="442445" y="6466405"/>
                </a:lnTo>
                <a:lnTo>
                  <a:pt x="410762" y="6498088"/>
                </a:lnTo>
                <a:lnTo>
                  <a:pt x="378764" y="6529454"/>
                </a:lnTo>
                <a:lnTo>
                  <a:pt x="346454" y="6560500"/>
                </a:lnTo>
                <a:lnTo>
                  <a:pt x="313834" y="6591224"/>
                </a:lnTo>
                <a:lnTo>
                  <a:pt x="280907" y="6621623"/>
                </a:lnTo>
                <a:lnTo>
                  <a:pt x="247676" y="6651694"/>
                </a:lnTo>
                <a:lnTo>
                  <a:pt x="214143" y="6681435"/>
                </a:lnTo>
                <a:lnTo>
                  <a:pt x="180311" y="6710843"/>
                </a:lnTo>
                <a:lnTo>
                  <a:pt x="146182" y="6739917"/>
                </a:lnTo>
                <a:lnTo>
                  <a:pt x="111758" y="6768652"/>
                </a:lnTo>
                <a:lnTo>
                  <a:pt x="77043" y="6797047"/>
                </a:lnTo>
                <a:lnTo>
                  <a:pt x="42039" y="6825099"/>
                </a:lnTo>
                <a:lnTo>
                  <a:pt x="6749" y="6852806"/>
                </a:lnTo>
                <a:lnTo>
                  <a:pt x="0" y="6857996"/>
                </a:lnTo>
              </a:path>
            </a:pathLst>
          </a:custGeom>
          <a:ln w="38100">
            <a:solidFill>
              <a:srgbClr val="D3BA7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63120" y="6409334"/>
            <a:ext cx="115824" cy="182880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0" y="0"/>
            <a:ext cx="12192000" cy="1053084"/>
            <a:chOff x="0" y="0"/>
            <a:chExt cx="12192000" cy="1053084"/>
          </a:xfrm>
        </p:grpSpPr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1053084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0" y="0"/>
              <a:ext cx="12192000" cy="765175"/>
            </a:xfrm>
            <a:custGeom>
              <a:avLst/>
              <a:gdLst/>
              <a:ahLst/>
              <a:cxnLst/>
              <a:rect l="l" t="t" r="r" b="b"/>
              <a:pathLst>
                <a:path w="12192000" h="765175">
                  <a:moveTo>
                    <a:pt x="0" y="765048"/>
                  </a:moveTo>
                  <a:lnTo>
                    <a:pt x="12192000" y="765048"/>
                  </a:lnTo>
                  <a:lnTo>
                    <a:pt x="12192000" y="0"/>
                  </a:lnTo>
                  <a:lnTo>
                    <a:pt x="0" y="0"/>
                  </a:lnTo>
                  <a:lnTo>
                    <a:pt x="0" y="765048"/>
                  </a:lnTo>
                  <a:close/>
                </a:path>
              </a:pathLst>
            </a:custGeom>
            <a:solidFill>
              <a:srgbClr val="1B3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Заголовок 1">
            <a:extLst>
              <a:ext uri="{FF2B5EF4-FFF2-40B4-BE49-F238E27FC236}">
                <a16:creationId xmlns="" xmlns:a16="http://schemas.microsoft.com/office/drawing/2014/main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58880"/>
            <a:ext cx="12173056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spc="-15" dirty="0" smtClean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ПРОЕКТ «ФЛАГМАНЫ ОБРАЗОВАНИЯ»: ВОЗМОЖНОСТИ</a:t>
            </a:r>
            <a:endParaRPr lang="ru-RU" sz="4000" spc="-15" dirty="0">
              <a:solidFill>
                <a:schemeClr val="bg1"/>
              </a:solidFill>
              <a:latin typeface="Phenomena Bold"/>
              <a:ea typeface="+mn-ea"/>
              <a:cs typeface="Microsoft Sans Serif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177195" y="1318550"/>
            <a:ext cx="658592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i="1" dirty="0"/>
              <a:t>«Проект «Флагманы Образования» не ограничивается конкурсными испытаниями. Мы поддерживаем наших участников и предоставляем им все больше возможностей для самореализации. Сегодня в нашей орбите более 100 тысяч студентов, педагогических работников и управленцев в сфере образования. Нам важно, чтобы количество участников нашего флагманского сообщества постоянно увеличивалось, а качество объединения улучшалось. Уверен, «Созвездие флагманов образования» будет эффективным инструментом, как для профессионального роста эксперта, так и для достижения национальных целей в сфере образования</a:t>
            </a:r>
            <a:r>
              <a:rPr lang="ru-RU" sz="2000" i="1" dirty="0" smtClean="0"/>
              <a:t>»</a:t>
            </a:r>
            <a:r>
              <a:rPr lang="ru-RU" sz="2000" i="1" dirty="0"/>
              <a:t> </a:t>
            </a:r>
            <a:endParaRPr lang="ru-RU" sz="2000" i="1" dirty="0" smtClean="0"/>
          </a:p>
          <a:p>
            <a:pPr algn="r"/>
            <a:r>
              <a:rPr lang="ru-RU" dirty="0" smtClean="0"/>
              <a:t>Борис Соловьёв, </a:t>
            </a:r>
            <a:r>
              <a:rPr lang="ru-RU" dirty="0"/>
              <a:t>руководитель проекта </a:t>
            </a:r>
            <a:endParaRPr lang="ru-RU" dirty="0" smtClean="0"/>
          </a:p>
          <a:p>
            <a:pPr algn="r"/>
            <a:r>
              <a:rPr lang="ru-RU" dirty="0" smtClean="0"/>
              <a:t>«</a:t>
            </a:r>
            <a:r>
              <a:rPr lang="ru-RU" dirty="0"/>
              <a:t>Флагманы образования» </a:t>
            </a:r>
            <a:endParaRPr lang="ru-RU" dirty="0" smtClean="0"/>
          </a:p>
          <a:p>
            <a:pPr algn="r"/>
            <a:r>
              <a:rPr lang="ru-RU" dirty="0" smtClean="0"/>
              <a:t>президентской </a:t>
            </a:r>
            <a:r>
              <a:rPr lang="ru-RU" dirty="0"/>
              <a:t>платформы </a:t>
            </a:r>
            <a:endParaRPr lang="ru-RU" dirty="0" smtClean="0"/>
          </a:p>
          <a:p>
            <a:pPr algn="r"/>
            <a:r>
              <a:rPr lang="ru-RU" dirty="0" smtClean="0"/>
              <a:t>«</a:t>
            </a:r>
            <a:r>
              <a:rPr lang="ru-RU" dirty="0"/>
              <a:t>Россия – страна возможностей</a:t>
            </a:r>
            <a:r>
              <a:rPr lang="ru-RU" dirty="0" smtClean="0"/>
              <a:t>»</a:t>
            </a:r>
            <a:endParaRPr lang="ru-RU" dirty="0">
              <a:solidFill>
                <a:srgbClr val="1B3281"/>
              </a:solidFill>
              <a:latin typeface="Phenomena" panose="020B0604020202020204" charset="-52"/>
              <a:ea typeface="Calibri" panose="020F0502020204030204" pitchFamily="34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D78A6439-0EA9-1D58-28DE-C9E2134CBA61}"/>
              </a:ext>
            </a:extLst>
          </p:cNvPr>
          <p:cNvSpPr/>
          <p:nvPr/>
        </p:nvSpPr>
        <p:spPr>
          <a:xfrm>
            <a:off x="47327" y="1208326"/>
            <a:ext cx="45679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B89552"/>
                </a:solidFill>
                <a:latin typeface="Phenomena" panose="020B0604020202020204" charset="0"/>
                <a:cs typeface="Phenomena" panose="020B0604020202020204" charset="0"/>
              </a:rPr>
              <a:t>Федеральная экспертная сеть </a:t>
            </a:r>
            <a:r>
              <a:rPr lang="ru-RU" sz="2800" b="1" dirty="0">
                <a:solidFill>
                  <a:srgbClr val="B89552"/>
                </a:solidFill>
                <a:latin typeface="Phenomena" panose="020B0604020202020204" charset="0"/>
                <a:cs typeface="Phenomena" panose="020B0604020202020204" charset="0"/>
              </a:rPr>
              <a:t>«Созвездие флагманов образования» – сообщество для профессиональной реализации и продвижения экспертного </a:t>
            </a:r>
            <a:r>
              <a:rPr lang="ru-RU" sz="2800" b="1" dirty="0" smtClean="0">
                <a:solidFill>
                  <a:srgbClr val="B89552"/>
                </a:solidFill>
                <a:latin typeface="Phenomena" panose="020B0604020202020204" charset="0"/>
                <a:cs typeface="Phenomena" panose="020B0604020202020204" charset="0"/>
              </a:rPr>
              <a:t>потенциала</a:t>
            </a:r>
            <a:endParaRPr lang="ru-RU" sz="2800" b="1" dirty="0">
              <a:solidFill>
                <a:srgbClr val="B89552"/>
              </a:solidFill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35360" y="4148989"/>
            <a:ext cx="37697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Эксперты «Созвездия флагманов образования» примут участие в форумах, конференциях, </a:t>
            </a:r>
            <a:r>
              <a:rPr lang="ru-RU" b="1" dirty="0" err="1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интенсивах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, панельных дискуссиях и других образовательных событиях </a:t>
            </a: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проекта. А 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также смогут стать наставниками других участников президентской платформы </a:t>
            </a:r>
            <a:endParaRPr lang="ru-RU" b="1" dirty="0" smtClean="0">
              <a:solidFill>
                <a:srgbClr val="1B3281"/>
              </a:solidFill>
              <a:latin typeface="Phenomena" panose="020B0604020202020204" charset="-52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«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Россия – страна возможностей».</a:t>
            </a:r>
          </a:p>
        </p:txBody>
      </p:sp>
    </p:spTree>
    <p:extLst>
      <p:ext uri="{BB962C8B-B14F-4D97-AF65-F5344CB8AC3E}">
        <p14:creationId xmlns:p14="http://schemas.microsoft.com/office/powerpoint/2010/main" val="2744027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Овал 42"/>
          <p:cNvSpPr/>
          <p:nvPr/>
        </p:nvSpPr>
        <p:spPr>
          <a:xfrm>
            <a:off x="-4626866" y="-892035"/>
            <a:ext cx="8930101" cy="8930101"/>
          </a:xfrm>
          <a:prstGeom prst="ellipse">
            <a:avLst/>
          </a:prstGeom>
          <a:noFill/>
          <a:ln w="38100" cap="rnd">
            <a:solidFill>
              <a:srgbClr val="D4BB73"/>
            </a:solidFill>
            <a:prstDash val="sysDot"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7456" y="6351519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3</a:t>
            </a:r>
            <a:endParaRPr lang="ru-RU" dirty="0">
              <a:latin typeface="Phenomena" panose="020B0604020202020204" charset="-52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D78A6439-0EA9-1D58-28DE-C9E2134CBA61}"/>
              </a:ext>
            </a:extLst>
          </p:cNvPr>
          <p:cNvSpPr/>
          <p:nvPr/>
        </p:nvSpPr>
        <p:spPr>
          <a:xfrm>
            <a:off x="361152" y="1513800"/>
            <a:ext cx="3260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B89552"/>
                </a:solidFill>
                <a:latin typeface="Phenomena" panose="020B0604020202020204" charset="0"/>
                <a:cs typeface="Phenomena" panose="020B0604020202020204" charset="0"/>
              </a:rPr>
              <a:t>УЧАСТНИКИ</a:t>
            </a:r>
            <a:endParaRPr lang="ru-RU" sz="2800" b="1" kern="1200" dirty="0">
              <a:solidFill>
                <a:srgbClr val="B89552"/>
              </a:solidFill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21288" y="1860234"/>
            <a:ext cx="1083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1B3281"/>
                </a:solidFill>
                <a:latin typeface="Phenomena" panose="020B0604020202020204" charset="-52"/>
                <a:ea typeface="Verdana" panose="020B0604030504040204" pitchFamily="34" charset="0"/>
              </a:rPr>
              <a:t>Студенты</a:t>
            </a:r>
            <a:endParaRPr lang="ru-RU" sz="2000" b="1" dirty="0">
              <a:solidFill>
                <a:srgbClr val="1B3281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="" xmlns:a16="http://schemas.microsoft.com/office/drawing/2014/main" id="{2831FECC-E5CC-25E8-45DD-AE8A17B9BD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58880"/>
            <a:ext cx="12173056" cy="646331"/>
          </a:xfrm>
        </p:spPr>
        <p:txBody>
          <a:bodyPr wrap="square">
            <a:spAutoFit/>
          </a:bodyPr>
          <a:lstStyle/>
          <a:p>
            <a:pPr algn="ctr"/>
            <a:r>
              <a:rPr lang="ru-RU" sz="40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ПРОЕКТ «ФЛАГМАНЫ ОБРАЗОВАНИЯ</a:t>
            </a:r>
            <a:r>
              <a:rPr lang="ru-RU" sz="4000" spc="-15" dirty="0" smtClean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»: </a:t>
            </a:r>
            <a:r>
              <a:rPr lang="ru-RU" sz="4000" spc="-15" dirty="0" smtClean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УЧАСТНИКИ</a:t>
            </a:r>
            <a:endParaRPr lang="ru-RU" sz="4000" spc="-15" dirty="0">
              <a:solidFill>
                <a:schemeClr val="bg1"/>
              </a:solidFill>
              <a:latin typeface="Phenomena Bold"/>
              <a:ea typeface="+mn-ea"/>
              <a:cs typeface="Microsoft Sans Serif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06" y="2570654"/>
            <a:ext cx="458445" cy="458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44" y="1775410"/>
            <a:ext cx="575955" cy="57032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206" y="4526795"/>
            <a:ext cx="458445" cy="45844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44" y="3573016"/>
            <a:ext cx="575955" cy="570321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5279419" y="3655251"/>
            <a:ext cx="24416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rgbClr val="1B3281"/>
                </a:solidFill>
                <a:latin typeface="Phenomena" panose="020B0604020202020204" charset="-52"/>
                <a:ea typeface="Verdana" panose="020B0604030504040204" pitchFamily="34" charset="0"/>
              </a:rPr>
              <a:t>Педагоги </a:t>
            </a:r>
            <a:r>
              <a:rPr lang="ru-RU" sz="2000" b="1" dirty="0">
                <a:solidFill>
                  <a:srgbClr val="1B3281"/>
                </a:solidFill>
                <a:latin typeface="Phenomena" panose="020B0604020202020204" charset="-52"/>
                <a:ea typeface="Verdana" panose="020B0604030504040204" pitchFamily="34" charset="0"/>
              </a:rPr>
              <a:t>и </a:t>
            </a:r>
            <a:r>
              <a:rPr lang="ru-RU" sz="2000" b="1" dirty="0" smtClean="0">
                <a:solidFill>
                  <a:srgbClr val="1B3281"/>
                </a:solidFill>
                <a:latin typeface="Phenomena" panose="020B0604020202020204" charset="-52"/>
                <a:ea typeface="Verdana" panose="020B0604030504040204" pitchFamily="34" charset="0"/>
              </a:rPr>
              <a:t>управленцы</a:t>
            </a:r>
            <a:endParaRPr lang="ru-RU" sz="2000" b="1" dirty="0">
              <a:solidFill>
                <a:srgbClr val="1B3281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94625" y="2381979"/>
            <a:ext cx="6506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обучающиеся </a:t>
            </a:r>
            <a:r>
              <a:rPr lang="ru-RU" sz="16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или </a:t>
            </a:r>
            <a:r>
              <a:rPr lang="ru-RU" sz="16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вузов </a:t>
            </a:r>
            <a:r>
              <a:rPr lang="ru-RU" sz="16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или колледжей (</a:t>
            </a:r>
            <a:r>
              <a:rPr lang="ru-RU" sz="16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независимо от формы их собственности и ведомственной принадлежности</a:t>
            </a:r>
            <a:r>
              <a:rPr lang="ru-RU" sz="16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) по </a:t>
            </a:r>
            <a:r>
              <a:rPr lang="ru-RU" sz="16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программам </a:t>
            </a:r>
            <a:r>
              <a:rPr lang="ru-RU" sz="1600" b="1" dirty="0" err="1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бакалавриата</a:t>
            </a:r>
            <a:r>
              <a:rPr lang="ru-RU" sz="16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, </a:t>
            </a:r>
            <a:r>
              <a:rPr lang="ru-RU" sz="1600" b="1" dirty="0" err="1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специалитета</a:t>
            </a:r>
            <a:r>
              <a:rPr lang="ru-RU" sz="16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, магистратуры </a:t>
            </a:r>
            <a:r>
              <a:rPr lang="ru-RU" sz="16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или аспирантуры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6260" y="4191279"/>
            <a:ext cx="6514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сотрудники РОИВ, органов местного </a:t>
            </a:r>
            <a:r>
              <a:rPr lang="ru-RU" sz="16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самоуправления; </a:t>
            </a:r>
            <a:br>
              <a:rPr lang="ru-RU" sz="16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</a:br>
            <a:r>
              <a:rPr lang="ru-RU" sz="16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педагоги, управленцы и </a:t>
            </a:r>
            <a:r>
              <a:rPr lang="ru-RU" sz="16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иные работники </a:t>
            </a:r>
            <a:r>
              <a:rPr lang="ru-RU" sz="16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организаций</a:t>
            </a:r>
            <a:r>
              <a:rPr lang="ru-RU" sz="16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, осуществляющих </a:t>
            </a:r>
            <a:r>
              <a:rPr lang="ru-RU" sz="16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образовательную деятельность; </a:t>
            </a:r>
            <a:br>
              <a:rPr lang="ru-RU" sz="16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</a:br>
            <a:r>
              <a:rPr lang="ru-RU" sz="16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ИП, осуществляющие образовательную </a:t>
            </a:r>
            <a:r>
              <a:rPr lang="ru-RU" sz="16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деятельность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24544" y="6053226"/>
            <a:ext cx="4855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hlinkClick r:id="rId4"/>
              </a:rPr>
              <a:t>https</a:t>
            </a:r>
            <a:r>
              <a:rPr lang="en-US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hlinkClick r:id="rId4"/>
              </a:rPr>
              <a:t>://</a:t>
            </a:r>
            <a:r>
              <a:rPr lang="en-US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  <a:hlinkClick r:id="rId4"/>
              </a:rPr>
              <a:t>flagmany.rsv.ru/polozhenie</a:t>
            </a:r>
            <a:r>
              <a:rPr lang="ru-RU" sz="2000" b="1" dirty="0" smtClean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 </a:t>
            </a:r>
            <a:endParaRPr lang="ru-RU" sz="2000" b="1" dirty="0">
              <a:solidFill>
                <a:srgbClr val="1B3281"/>
              </a:solidFill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03235" y="5445224"/>
            <a:ext cx="3190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rgbClr val="B08D4C"/>
                </a:solidFill>
                <a:latin typeface="Phenomena" panose="020B0604020202020204" charset="-52"/>
                <a:ea typeface="Verdana" panose="020B0604030504040204" pitchFamily="34" charset="0"/>
              </a:rPr>
              <a:t>ПОЛОЖЕНИЕ О ПРОЕКТЕ</a:t>
            </a:r>
            <a:endParaRPr lang="ru-RU" sz="2800" b="1" dirty="0">
              <a:solidFill>
                <a:srgbClr val="B08D4C"/>
              </a:solidFill>
              <a:latin typeface="Phenomena" panose="020B0604020202020204" charset="-52"/>
              <a:ea typeface="Verdana" panose="020B0604030504040204" pitchFamily="34" charset="0"/>
            </a:endParaRPr>
          </a:p>
        </p:txBody>
      </p:sp>
      <p:pic>
        <p:nvPicPr>
          <p:cNvPr id="22" name="object 5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3432" y="2646402"/>
            <a:ext cx="2016224" cy="201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64352" y="6344746"/>
            <a:ext cx="2743200" cy="365125"/>
          </a:xfrm>
        </p:spPr>
        <p:txBody>
          <a:bodyPr/>
          <a:lstStyle/>
          <a:p>
            <a:fld id="{9ED3E6C7-3DB5-4CEA-BE86-0152E48A7CD0}" type="slidenum">
              <a:rPr lang="ru-RU" smtClean="0">
                <a:latin typeface="Phenomena" panose="020B0604020202020204" charset="-52"/>
              </a:rPr>
              <a:t>6</a:t>
            </a:fld>
            <a:endParaRPr lang="ru-RU" dirty="0">
              <a:latin typeface="Phenomena" panose="020B0604020202020204" charset="-5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3233C5C1-7485-36C5-75A6-A15B6A57A79C}"/>
              </a:ext>
            </a:extLst>
          </p:cNvPr>
          <p:cNvSpPr txBox="1"/>
          <p:nvPr/>
        </p:nvSpPr>
        <p:spPr>
          <a:xfrm>
            <a:off x="1487488" y="1268760"/>
            <a:ext cx="78954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2400" b="1" dirty="0" smtClean="0">
                <a:solidFill>
                  <a:srgbClr val="B89552"/>
                </a:solidFill>
                <a:latin typeface="Phenomena" panose="020B0604020202020204" charset="0"/>
                <a:cs typeface="Phenomena" panose="020B0604020202020204" charset="0"/>
              </a:rPr>
              <a:t>ПЕДАГОГИ И УПРАВЛЕНЦЫ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B89552"/>
              </a:solidFill>
              <a:effectLst/>
              <a:uLnTx/>
              <a:uFillTx/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92BD7DB-2B5E-E0A7-8F6E-2C2AC2D1D466}"/>
              </a:ext>
            </a:extLst>
          </p:cNvPr>
          <p:cNvSpPr txBox="1"/>
          <p:nvPr/>
        </p:nvSpPr>
        <p:spPr>
          <a:xfrm>
            <a:off x="1487489" y="1694677"/>
            <a:ext cx="789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Участие индивидуальное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B3281"/>
              </a:solidFill>
              <a:effectLst/>
              <a:uLnTx/>
              <a:uFillTx/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08452" y="3445121"/>
            <a:ext cx="1925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BB9C59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Октябрь 2023</a:t>
            </a:r>
            <a:endParaRPr lang="ru-RU" b="1" dirty="0">
              <a:solidFill>
                <a:srgbClr val="BB9C59"/>
              </a:solidFill>
              <a:latin typeface="Phenomena" panose="020B0604020202020204" charset="0"/>
              <a:ea typeface="Helvetica Neue"/>
              <a:cs typeface="Phenomena" panose="020B0604020202020204" charset="0"/>
              <a:sym typeface="Helvetica Neue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899918" y="2181072"/>
            <a:ext cx="35427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B3484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Региональные полуфиналы</a:t>
            </a:r>
            <a:endParaRPr lang="ru-RU" b="1" dirty="0">
              <a:solidFill>
                <a:srgbClr val="1B3484"/>
              </a:solidFill>
              <a:latin typeface="Phenomena" panose="020B0604020202020204" charset="0"/>
              <a:ea typeface="Helvetica Neue"/>
              <a:cs typeface="Phenomena" panose="020B0604020202020204" charset="0"/>
              <a:sym typeface="Helvetica Neue"/>
            </a:endParaRPr>
          </a:p>
        </p:txBody>
      </p:sp>
      <p:cxnSp>
        <p:nvCxnSpPr>
          <p:cNvPr id="34" name="Прямая соединительная линия 33"/>
          <p:cNvCxnSpPr>
            <a:stCxn id="44" idx="1"/>
            <a:endCxn id="45" idx="3"/>
          </p:cNvCxnSpPr>
          <p:nvPr/>
        </p:nvCxnSpPr>
        <p:spPr>
          <a:xfrm>
            <a:off x="1501490" y="2911837"/>
            <a:ext cx="9191725" cy="6195"/>
          </a:xfrm>
          <a:prstGeom prst="line">
            <a:avLst/>
          </a:prstGeom>
          <a:ln w="28575">
            <a:solidFill>
              <a:srgbClr val="1B3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9728608" y="2183442"/>
            <a:ext cx="1405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BB9C59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Ноябрь 2023</a:t>
            </a:r>
            <a:endParaRPr lang="ru-RU" b="1" dirty="0">
              <a:solidFill>
                <a:srgbClr val="BB9C59"/>
              </a:solidFill>
              <a:latin typeface="Phenomena" panose="020B0604020202020204" charset="0"/>
              <a:ea typeface="Helvetica Neue"/>
              <a:cs typeface="Phenomena" panose="020B0604020202020204" charset="0"/>
              <a:sym typeface="Helvetica Neue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303741" y="2179354"/>
            <a:ext cx="2603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BB9C59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15 мая – 17 сентября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2567031" y="3440927"/>
            <a:ext cx="4076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B3484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«Образовательный марафон</a:t>
            </a:r>
            <a:r>
              <a:rPr lang="ru-RU" b="1" dirty="0">
                <a:solidFill>
                  <a:srgbClr val="1B3484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78799" y="3446699"/>
            <a:ext cx="2603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BB9C59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27 марта </a:t>
            </a:r>
            <a:r>
              <a:rPr lang="ru-RU" b="1" dirty="0">
                <a:solidFill>
                  <a:srgbClr val="BB9C59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– </a:t>
            </a:r>
            <a:r>
              <a:rPr lang="ru-RU" b="1" dirty="0" smtClean="0">
                <a:solidFill>
                  <a:srgbClr val="BB9C59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15 августа</a:t>
            </a:r>
            <a:endParaRPr lang="ru-RU" b="1" dirty="0">
              <a:solidFill>
                <a:srgbClr val="BB9C59"/>
              </a:solidFill>
              <a:latin typeface="Phenomena" panose="020B0604020202020204" charset="0"/>
              <a:ea typeface="Helvetica Neue"/>
              <a:cs typeface="Phenomena" panose="020B0604020202020204" charset="0"/>
              <a:sym typeface="Helvetica Neue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04618" y="2166904"/>
            <a:ext cx="1551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B3484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Регистрация</a:t>
            </a:r>
            <a:endParaRPr lang="ru-RU" b="1" dirty="0">
              <a:solidFill>
                <a:srgbClr val="1B3484"/>
              </a:solidFill>
              <a:latin typeface="Phenomena" panose="020B0604020202020204" charset="0"/>
              <a:ea typeface="Helvetica Neue"/>
              <a:cs typeface="Phenomena" panose="020B0604020202020204" charset="0"/>
              <a:sym typeface="Helvetica Neue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078890" y="3449315"/>
            <a:ext cx="2705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B3484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Финал </a:t>
            </a:r>
            <a:endParaRPr lang="ru-RU" b="1" dirty="0">
              <a:solidFill>
                <a:srgbClr val="1B3484"/>
              </a:solidFill>
              <a:latin typeface="Phenomena" panose="020B0604020202020204" charset="0"/>
              <a:ea typeface="Helvetica Neue"/>
              <a:cs typeface="Phenomena" panose="020B0604020202020204" charset="0"/>
              <a:sym typeface="Helvetica Neue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55" y="1195446"/>
            <a:ext cx="1396989" cy="86856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490" y="2553792"/>
            <a:ext cx="558056" cy="71609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29" y="2569864"/>
            <a:ext cx="523486" cy="69633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298" y="2609276"/>
            <a:ext cx="432325" cy="64683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110" y="2609276"/>
            <a:ext cx="432325" cy="646837"/>
          </a:xfrm>
          <a:prstGeom prst="rect">
            <a:avLst/>
          </a:prstGeom>
        </p:spPr>
      </p:pic>
      <p:sp>
        <p:nvSpPr>
          <p:cNvPr id="50" name="Прямоугольник 49">
            <a:extLst>
              <a:ext uri="{FF2B5EF4-FFF2-40B4-BE49-F238E27FC236}">
                <a16:creationId xmlns="" xmlns:a16="http://schemas.microsoft.com/office/drawing/2014/main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Заголовок 1">
            <a:extLst>
              <a:ext uri="{FF2B5EF4-FFF2-40B4-BE49-F238E27FC236}">
                <a16:creationId xmlns="" xmlns:a16="http://schemas.microsoft.com/office/drawing/2014/main" id="{2831FECC-E5CC-25E8-45DD-AE8A17B9BDE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58880"/>
            <a:ext cx="12173056" cy="646331"/>
          </a:xfrm>
        </p:spPr>
        <p:txBody>
          <a:bodyPr wrap="square">
            <a:spAutoFit/>
          </a:bodyPr>
          <a:lstStyle/>
          <a:p>
            <a:pPr algn="ctr"/>
            <a:r>
              <a:rPr lang="ru-RU" sz="40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ПРОЕКТ «ФЛАГМАНЫ ОБРАЗОВАНИЯ»: ЭТАПЫ И ТРЕКИ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92BD7DB-2B5E-E0A7-8F6E-2C2AC2D1D466}"/>
              </a:ext>
            </a:extLst>
          </p:cNvPr>
          <p:cNvSpPr txBox="1"/>
          <p:nvPr/>
        </p:nvSpPr>
        <p:spPr>
          <a:xfrm>
            <a:off x="1615845" y="4565264"/>
            <a:ext cx="7895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2000" b="1" dirty="0">
                <a:solidFill>
                  <a:srgbClr val="1B3281"/>
                </a:solidFill>
                <a:latin typeface="Phenomena" panose="020B0604020202020204" charset="0"/>
                <a:cs typeface="Phenomena" panose="020B0604020202020204" charset="0"/>
              </a:rPr>
              <a:t>Участие индивидуальное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B3281"/>
              </a:solidFill>
              <a:effectLst/>
              <a:uLnTx/>
              <a:uFillTx/>
              <a:latin typeface="Phenomena" panose="020B0604020202020204" charset="0"/>
              <a:cs typeface="Phenomena" panose="020B060402020202020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233C5C1-7485-36C5-75A6-A15B6A57A79C}"/>
              </a:ext>
            </a:extLst>
          </p:cNvPr>
          <p:cNvSpPr txBox="1"/>
          <p:nvPr/>
        </p:nvSpPr>
        <p:spPr>
          <a:xfrm>
            <a:off x="1615845" y="4127498"/>
            <a:ext cx="789544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89552"/>
                </a:solidFill>
                <a:effectLst/>
                <a:uLnTx/>
                <a:uFillTx/>
                <a:latin typeface="Phenomena" panose="020B0604020202020204" charset="0"/>
                <a:cs typeface="Phenomena" panose="020B0604020202020204" charset="0"/>
              </a:rPr>
              <a:t>СТУДЕНТЫ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B89552"/>
              </a:solidFill>
              <a:effectLst/>
              <a:uLnTx/>
              <a:uFillTx/>
              <a:latin typeface="Phenomena" panose="020B0604020202020204" charset="0"/>
              <a:cs typeface="Phenomena" panose="020B0604020202020204" charset="0"/>
            </a:endParaRPr>
          </a:p>
        </p:txBody>
      </p:sp>
      <p:cxnSp>
        <p:nvCxnSpPr>
          <p:cNvPr id="42" name="Прямая соединительная линия 41"/>
          <p:cNvCxnSpPr>
            <a:stCxn id="58" idx="1"/>
            <a:endCxn id="59" idx="3"/>
          </p:cNvCxnSpPr>
          <p:nvPr/>
        </p:nvCxnSpPr>
        <p:spPr>
          <a:xfrm>
            <a:off x="1490916" y="5718543"/>
            <a:ext cx="9186638" cy="6195"/>
          </a:xfrm>
          <a:prstGeom prst="line">
            <a:avLst/>
          </a:prstGeom>
          <a:ln w="28575">
            <a:solidFill>
              <a:srgbClr val="1B34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9712947" y="6137260"/>
            <a:ext cx="1405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BB9C59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Ноябрь 2023</a:t>
            </a:r>
            <a:endParaRPr lang="ru-RU" b="1" dirty="0">
              <a:solidFill>
                <a:srgbClr val="BB9C59"/>
              </a:solidFill>
              <a:latin typeface="Phenomena" panose="020B0604020202020204" charset="0"/>
              <a:ea typeface="Helvetica Neue"/>
              <a:cs typeface="Phenomena" panose="020B0604020202020204" charset="0"/>
              <a:sym typeface="Helvetica Neue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772076" y="4955761"/>
            <a:ext cx="2603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BB9C59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15 мая – 17 сентября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035366" y="6130674"/>
            <a:ext cx="4076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B3484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«Образовательный марафон</a:t>
            </a:r>
            <a:r>
              <a:rPr lang="ru-RU" b="1" dirty="0">
                <a:solidFill>
                  <a:srgbClr val="1B3484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»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9063229" y="4952227"/>
            <a:ext cx="2705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B3484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Финал </a:t>
            </a:r>
            <a:endParaRPr lang="ru-RU" b="1" dirty="0">
              <a:solidFill>
                <a:srgbClr val="1B3484"/>
              </a:solidFill>
              <a:latin typeface="Phenomena" panose="020B0604020202020204" charset="0"/>
              <a:ea typeface="Helvetica Neue"/>
              <a:cs typeface="Phenomena" panose="020B0604020202020204" charset="0"/>
              <a:sym typeface="Helvetica Neue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8225" y="6136446"/>
            <a:ext cx="2603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BB9C59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27 марта </a:t>
            </a:r>
            <a:r>
              <a:rPr lang="ru-RU" b="1" dirty="0">
                <a:solidFill>
                  <a:srgbClr val="BB9C59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– </a:t>
            </a:r>
            <a:r>
              <a:rPr lang="ru-RU" b="1" dirty="0" smtClean="0">
                <a:solidFill>
                  <a:srgbClr val="BB9C59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15 августа</a:t>
            </a:r>
            <a:endParaRPr lang="ru-RU" b="1" dirty="0">
              <a:solidFill>
                <a:srgbClr val="BB9C59"/>
              </a:solidFill>
              <a:latin typeface="Phenomena" panose="020B0604020202020204" charset="0"/>
              <a:ea typeface="Helvetica Neue"/>
              <a:cs typeface="Phenomena" panose="020B0604020202020204" charset="0"/>
              <a:sym typeface="Helvetica Neue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94044" y="4962083"/>
            <a:ext cx="15518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B3484"/>
                </a:solidFill>
                <a:latin typeface="Phenomena" panose="020B0604020202020204" charset="0"/>
                <a:ea typeface="Helvetica Neue"/>
                <a:cs typeface="Phenomena" panose="020B0604020202020204" charset="0"/>
                <a:sym typeface="Helvetica Neue"/>
              </a:rPr>
              <a:t>Регистрация</a:t>
            </a:r>
            <a:endParaRPr lang="ru-RU" b="1" dirty="0">
              <a:solidFill>
                <a:srgbClr val="1B3484"/>
              </a:solidFill>
              <a:latin typeface="Phenomena" panose="020B0604020202020204" charset="0"/>
              <a:ea typeface="Helvetica Neue"/>
              <a:cs typeface="Phenomena" panose="020B0604020202020204" charset="0"/>
              <a:sym typeface="Helvetica Neue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7" y="4109021"/>
            <a:ext cx="1240076" cy="8444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916" y="5360498"/>
            <a:ext cx="558056" cy="71609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68" y="5376570"/>
            <a:ext cx="523486" cy="696336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633" y="5403065"/>
            <a:ext cx="432325" cy="6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5592" y="1356272"/>
            <a:ext cx="379751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kern="0" dirty="0" err="1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Надпрофессиональные</a:t>
            </a:r>
            <a:r>
              <a:rPr lang="ru-RU" sz="2400" b="1" kern="0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 </a:t>
            </a:r>
            <a:r>
              <a:rPr lang="ru-RU" sz="2400" b="1" kern="0" dirty="0" smtClean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компетенции</a:t>
            </a:r>
            <a:endParaRPr lang="ru-RU" sz="2400" b="1" kern="0" dirty="0">
              <a:solidFill>
                <a:srgbClr val="B08D4C"/>
              </a:solidFill>
              <a:latin typeface="Phenomena" panose="020B0604020202020204" charset="-52"/>
              <a:sym typeface="Helvetica Ligh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790384" y="1356272"/>
            <a:ext cx="434846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kern="0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Профессиональные </a:t>
            </a:r>
            <a:endParaRPr lang="ru-RU" sz="2400" b="1" kern="0" dirty="0" smtClean="0">
              <a:solidFill>
                <a:srgbClr val="B08D4C"/>
              </a:solidFill>
              <a:latin typeface="Phenomena" panose="020B0604020202020204" charset="-52"/>
              <a:sym typeface="Helvetica Light"/>
            </a:endParaRPr>
          </a:p>
          <a:p>
            <a:pPr lvl="0" defTabSz="412750" hangingPunct="0">
              <a:lnSpc>
                <a:spcPct val="80000"/>
              </a:lnSpc>
              <a:defRPr/>
            </a:pPr>
            <a:r>
              <a:rPr lang="ru-RU" sz="2400" b="1" kern="0" dirty="0" smtClean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знания</a:t>
            </a:r>
            <a:endParaRPr lang="ru-RU" sz="2400" b="1" kern="0" dirty="0">
              <a:solidFill>
                <a:srgbClr val="B08D4C"/>
              </a:solidFill>
              <a:latin typeface="Phenomena" panose="020B0604020202020204" charset="-52"/>
              <a:sym typeface="Helvetica 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9416" y="2297595"/>
            <a:ext cx="49359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4К компетенции (</a:t>
            </a:r>
            <a:r>
              <a:rPr lang="ru-RU" b="1" dirty="0" err="1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коммуникативность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, креативность, умение работать в команде, критическое мышление)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Адаптивность 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и гибкость мышления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Аналитическое мышление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Лидерские 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качества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Стратегическое мышление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Стрессоустойчивость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Эмоциональный интеллект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176120" y="2288869"/>
            <a:ext cx="48083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5У компетенции (управление процессами, ресурсами, кадрами, результатами, информацией)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Игровые технологии в образовании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Развитие индивидуального профессионального стиля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Развитие системы воспитательной работы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Проектное управление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Цифровая 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грамотность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Эффективное 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педагогическое </a:t>
            </a: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взаимодействие</a:t>
            </a:r>
            <a:endParaRPr lang="ru-RU" b="1" dirty="0">
              <a:solidFill>
                <a:srgbClr val="1B3281"/>
              </a:solidFill>
              <a:latin typeface="Phenomena" panose="020B0604020202020204" charset="-52"/>
              <a:ea typeface="Calibri" panose="020F050202020403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Заголовок 1">
            <a:extLst>
              <a:ext uri="{FF2B5EF4-FFF2-40B4-BE49-F238E27FC236}">
                <a16:creationId xmlns="" xmlns:a16="http://schemas.microsoft.com/office/drawing/2014/main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58880"/>
            <a:ext cx="12173056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ПРОЕКТ «ФЛАГМАНЫ ОБРАЗОВАНИЯ»: КОМПЕТЕНЦИИ</a:t>
            </a:r>
          </a:p>
        </p:txBody>
      </p:sp>
      <p:cxnSp>
        <p:nvCxnSpPr>
          <p:cNvPr id="34" name="Прямая соединительная линия 33"/>
          <p:cNvCxnSpPr>
            <a:cxnSpLocks/>
          </p:cNvCxnSpPr>
          <p:nvPr/>
        </p:nvCxnSpPr>
        <p:spPr bwMode="auto">
          <a:xfrm flipH="1">
            <a:off x="5735960" y="1013633"/>
            <a:ext cx="811646" cy="5976664"/>
          </a:xfrm>
          <a:prstGeom prst="line">
            <a:avLst/>
          </a:prstGeom>
          <a:ln w="63500" cap="rnd">
            <a:solidFill>
              <a:srgbClr val="E3CE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" y="2394491"/>
            <a:ext cx="458445" cy="45844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" y="3114571"/>
            <a:ext cx="458445" cy="458445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" y="3717032"/>
            <a:ext cx="458445" cy="45844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" y="4293096"/>
            <a:ext cx="458445" cy="45844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" y="4869160"/>
            <a:ext cx="458445" cy="45844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" y="5445224"/>
            <a:ext cx="458445" cy="45844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8" y="6021288"/>
            <a:ext cx="458445" cy="458445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66" y="2420888"/>
            <a:ext cx="458445" cy="45844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66" y="3140968"/>
            <a:ext cx="458445" cy="458445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66" y="3690635"/>
            <a:ext cx="458445" cy="45844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66" y="4274974"/>
            <a:ext cx="458445" cy="45844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66" y="4842763"/>
            <a:ext cx="458445" cy="45844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66" y="5445224"/>
            <a:ext cx="458445" cy="458445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866" y="6021288"/>
            <a:ext cx="458445" cy="458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6" y="1172437"/>
            <a:ext cx="911216" cy="911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067" y="1119009"/>
            <a:ext cx="1018071" cy="1018071"/>
          </a:xfrm>
          <a:prstGeom prst="rect">
            <a:avLst/>
          </a:prstGeom>
        </p:spPr>
      </p:pic>
      <p:sp>
        <p:nvSpPr>
          <p:cNvPr id="2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7456" y="6342089"/>
            <a:ext cx="2743200" cy="365125"/>
          </a:xfrm>
        </p:spPr>
        <p:txBody>
          <a:bodyPr/>
          <a:lstStyle/>
          <a:p>
            <a:r>
              <a:rPr lang="ru-RU" dirty="0">
                <a:latin typeface="Phenomena" panose="020B0604020202020204" charset="-52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62239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32506" y="4068269"/>
            <a:ext cx="3993009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ПЛОЩАДКИ </a:t>
            </a:r>
          </a:p>
          <a:p>
            <a:pPr lvl="0" defTabSz="412750" hangingPunct="0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В АЛТАЙСКОМ КРАЕ</a:t>
            </a:r>
            <a:endParaRPr lang="ru-RU" sz="2800" b="1" kern="0" dirty="0">
              <a:solidFill>
                <a:srgbClr val="B08D4C"/>
              </a:solidFill>
              <a:latin typeface="Phenomena" panose="020B0604020202020204" charset="-52"/>
              <a:sym typeface="Helvetica Ligh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01070" y="4853478"/>
            <a:ext cx="48083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АИРО имени А.М. Топорова, 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ЦНППМ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Педагогические </a:t>
            </a: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вузы:                                                  </a:t>
            </a:r>
            <a:r>
              <a:rPr lang="ru-RU" b="1" dirty="0" err="1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Алт</a:t>
            </a:r>
            <a:r>
              <a:rPr lang="ru-RU" b="1" dirty="0" err="1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ГПУ</a:t>
            </a: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, АГГПУ имени В.М. Шукшина</a:t>
            </a:r>
            <a:endParaRPr lang="ru-RU" b="1" dirty="0">
              <a:solidFill>
                <a:srgbClr val="1B3281"/>
              </a:solidFill>
              <a:latin typeface="Phenomena" panose="020B0604020202020204" charset="-52"/>
              <a:ea typeface="Calibri" panose="020F050202020403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5 педагогических колледжей</a:t>
            </a:r>
            <a:endParaRPr lang="ru-RU" b="1" dirty="0">
              <a:solidFill>
                <a:srgbClr val="1B3281"/>
              </a:solidFill>
              <a:latin typeface="Phenomena" panose="020B0604020202020204" charset="-52"/>
              <a:ea typeface="Calibri" panose="020F050202020403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553209" y="1405965"/>
            <a:ext cx="4375266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800" b="1" kern="0" dirty="0" smtClean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ОРГАНИЗАТОРЫ </a:t>
            </a:r>
            <a:r>
              <a:rPr lang="ru-RU" sz="2800" b="1" dirty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И ПАРТНЕРЫ</a:t>
            </a:r>
            <a:endParaRPr lang="ru-RU" sz="2800" b="1" kern="0" dirty="0">
              <a:solidFill>
                <a:srgbClr val="B08D4C"/>
              </a:solidFill>
              <a:latin typeface="Phenomena" panose="020B0604020202020204" charset="-52"/>
              <a:sym typeface="Helvetica Light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27" y="4730654"/>
            <a:ext cx="1891496" cy="66052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612" y="4602471"/>
            <a:ext cx="827520" cy="92315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03" y="5916670"/>
            <a:ext cx="2002842" cy="56056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1" b="19724"/>
          <a:stretch/>
        </p:blipFill>
        <p:spPr>
          <a:xfrm>
            <a:off x="8254673" y="5909822"/>
            <a:ext cx="1339951" cy="64807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132" y="5860952"/>
            <a:ext cx="1374229" cy="67199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423" y="4743326"/>
            <a:ext cx="1209863" cy="635178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58880"/>
            <a:ext cx="12173056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ОБРАЗОВАТЕЛЬНЫЙ МАРАФОН: ОРГАНИЗАЦИОННАЯ СХЕМА</a:t>
            </a:r>
          </a:p>
        </p:txBody>
      </p:sp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 flipH="1">
            <a:off x="5356362" y="982158"/>
            <a:ext cx="811646" cy="5976664"/>
          </a:xfrm>
          <a:prstGeom prst="line">
            <a:avLst/>
          </a:prstGeom>
          <a:ln w="63500" cap="rnd">
            <a:solidFill>
              <a:srgbClr val="E3CE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80" y="3827470"/>
            <a:ext cx="781549" cy="78314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7" y="4845833"/>
            <a:ext cx="458445" cy="45844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7" y="5478562"/>
            <a:ext cx="458445" cy="458445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7" y="6165972"/>
            <a:ext cx="458445" cy="45844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581" y="3196235"/>
            <a:ext cx="1539101" cy="867393"/>
          </a:xfrm>
          <a:prstGeom prst="rect">
            <a:avLst/>
          </a:prstGeom>
        </p:spPr>
      </p:pic>
      <p:sp>
        <p:nvSpPr>
          <p:cNvPr id="3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7456" y="6334130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6</a:t>
            </a:r>
            <a:endParaRPr lang="ru-RU" dirty="0">
              <a:latin typeface="Phenomena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20" y="2165920"/>
            <a:ext cx="2471893" cy="6383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61" y="1184536"/>
            <a:ext cx="832171" cy="8050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3196235"/>
            <a:ext cx="2276831" cy="86308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31917" y="1284461"/>
            <a:ext cx="445157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12750" hangingPunct="0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ФОРМА ПРОВЕДЕНИЯ:</a:t>
            </a:r>
          </a:p>
          <a:p>
            <a:pPr lvl="0" defTabSz="412750" hangingPunct="0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B08D4C"/>
                </a:solidFill>
                <a:latin typeface="Phenomena" panose="020B0604020202020204" charset="-52"/>
                <a:sym typeface="Helvetica Light"/>
              </a:rPr>
              <a:t>ОЧНО И ДИСТАНЦИОННО</a:t>
            </a:r>
            <a:endParaRPr lang="ru-RU" sz="2800" b="1" kern="0" dirty="0">
              <a:solidFill>
                <a:srgbClr val="B08D4C"/>
              </a:solidFill>
              <a:latin typeface="Phenomena" panose="020B0604020202020204" charset="-52"/>
              <a:sym typeface="Helvetica Light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21" y="1195481"/>
            <a:ext cx="781549" cy="78314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EBD75CD-22E4-E93A-8DC1-6967161484CD}"/>
              </a:ext>
            </a:extLst>
          </p:cNvPr>
          <p:cNvSpPr txBox="1"/>
          <p:nvPr/>
        </p:nvSpPr>
        <p:spPr>
          <a:xfrm>
            <a:off x="1232506" y="2351320"/>
            <a:ext cx="51834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b="1" dirty="0" smtClean="0">
                <a:solidFill>
                  <a:srgbClr val="B89552"/>
                </a:solidFill>
                <a:latin typeface="Phenomena" panose="020B0604020202020204" charset="0"/>
                <a:cs typeface="Phenomena" panose="020B0604020202020204" charset="0"/>
              </a:rPr>
              <a:t>ФОРМАТЫ </a:t>
            </a:r>
            <a:r>
              <a:rPr lang="ru-RU" sz="2800" b="1" dirty="0" smtClean="0">
                <a:solidFill>
                  <a:srgbClr val="B89552"/>
                </a:solidFill>
                <a:latin typeface="Phenomena" panose="020B0604020202020204" charset="0"/>
                <a:cs typeface="Phenomena" panose="020B0604020202020204" charset="0"/>
              </a:rPr>
              <a:t>СОБЫТИЙ</a:t>
            </a:r>
          </a:p>
          <a:p>
            <a:pPr lvl="0">
              <a:defRPr/>
            </a:pP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</a:rPr>
              <a:t>семинары, тренинги, мастер-классы, конференции, форумы, конкурсы и др.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B89552"/>
              </a:solidFill>
              <a:effectLst/>
              <a:uLnTx/>
              <a:uFillTx/>
              <a:latin typeface="Phenomena" panose="020B0604020202020204" charset="0"/>
              <a:cs typeface="Phenomen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4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33" y="4671540"/>
            <a:ext cx="827520" cy="92315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C01AC1AB-421B-6A5F-7ABF-EB0EC583AA31}"/>
              </a:ext>
            </a:extLst>
          </p:cNvPr>
          <p:cNvSpPr/>
          <p:nvPr/>
        </p:nvSpPr>
        <p:spPr bwMode="auto">
          <a:xfrm>
            <a:off x="0" y="0"/>
            <a:ext cx="12192000" cy="1052736"/>
          </a:xfrm>
          <a:prstGeom prst="rect">
            <a:avLst/>
          </a:prstGeom>
          <a:gradFill flip="none" rotWithShape="1">
            <a:gsLst>
              <a:gs pos="56000">
                <a:srgbClr val="E3CE84"/>
              </a:gs>
              <a:gs pos="75000">
                <a:srgbClr val="C9AE68"/>
              </a:gs>
              <a:gs pos="100000">
                <a:srgbClr val="AF8C4B"/>
              </a:gs>
            </a:gsLst>
            <a:lin ang="10800000" scaled="1"/>
            <a:tileRect/>
          </a:gra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>
              <a:solidFill>
                <a:srgbClr val="5E5E5E"/>
              </a:solidFill>
              <a:latin typeface="Helvetica Neue Medium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E55BA5DF-6B7E-810E-45E7-E29C3970AE5A}"/>
              </a:ext>
            </a:extLst>
          </p:cNvPr>
          <p:cNvSpPr/>
          <p:nvPr/>
        </p:nvSpPr>
        <p:spPr bwMode="auto">
          <a:xfrm>
            <a:off x="0" y="-99392"/>
            <a:ext cx="12192000" cy="864096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Заголовок 1">
            <a:extLst>
              <a:ext uri="{FF2B5EF4-FFF2-40B4-BE49-F238E27FC236}">
                <a16:creationId xmlns="" xmlns:a16="http://schemas.microsoft.com/office/drawing/2014/main" id="{2831FECC-E5CC-25E8-45DD-AE8A17B9BDEE}"/>
              </a:ext>
            </a:extLst>
          </p:cNvPr>
          <p:cNvSpPr txBox="1">
            <a:spLocks/>
          </p:cNvSpPr>
          <p:nvPr/>
        </p:nvSpPr>
        <p:spPr bwMode="auto">
          <a:xfrm>
            <a:off x="0" y="58880"/>
            <a:ext cx="12173056" cy="64633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spc="-15" dirty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ОБРАЗОВАТЕЛЬНЫЙ МАРАФОН: </a:t>
            </a:r>
            <a:r>
              <a:rPr lang="ru-RU" sz="4000" spc="-15" dirty="0" smtClean="0">
                <a:solidFill>
                  <a:schemeClr val="bg1"/>
                </a:solidFill>
                <a:latin typeface="Phenomena Bold"/>
                <a:ea typeface="+mn-ea"/>
                <a:cs typeface="Microsoft Sans Serif"/>
              </a:rPr>
              <a:t>ОФИЦИАЛЬНОЕ ОТКРЫТИЕ</a:t>
            </a:r>
            <a:endParaRPr lang="ru-RU" sz="4000" spc="-15" dirty="0">
              <a:solidFill>
                <a:schemeClr val="bg1"/>
              </a:solidFill>
              <a:latin typeface="Phenomena Bold"/>
              <a:ea typeface="+mn-ea"/>
              <a:cs typeface="Microsoft Sans Serif"/>
            </a:endParaRPr>
          </a:p>
        </p:txBody>
      </p:sp>
      <p:cxnSp>
        <p:nvCxnSpPr>
          <p:cNvPr id="40" name="Прямая соединительная линия 39"/>
          <p:cNvCxnSpPr>
            <a:cxnSpLocks/>
          </p:cNvCxnSpPr>
          <p:nvPr/>
        </p:nvCxnSpPr>
        <p:spPr bwMode="auto">
          <a:xfrm flipH="1">
            <a:off x="8431928" y="1052736"/>
            <a:ext cx="811646" cy="5976664"/>
          </a:xfrm>
          <a:prstGeom prst="line">
            <a:avLst/>
          </a:prstGeom>
          <a:ln w="63500" cap="rnd">
            <a:solidFill>
              <a:srgbClr val="E3CE8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887" y="4758911"/>
            <a:ext cx="1539101" cy="867393"/>
          </a:xfrm>
          <a:prstGeom prst="rect">
            <a:avLst/>
          </a:prstGeom>
        </p:spPr>
      </p:pic>
      <p:sp>
        <p:nvSpPr>
          <p:cNvPr id="3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257456" y="6334130"/>
            <a:ext cx="2743200" cy="365125"/>
          </a:xfrm>
        </p:spPr>
        <p:txBody>
          <a:bodyPr/>
          <a:lstStyle/>
          <a:p>
            <a:r>
              <a:rPr lang="ru-RU" dirty="0" smtClean="0">
                <a:latin typeface="Phenomena" panose="020B0604020202020204" charset="-52"/>
              </a:rPr>
              <a:t>6</a:t>
            </a:r>
            <a:endParaRPr lang="ru-RU" dirty="0">
              <a:latin typeface="Phenomena" panose="020B060402020202020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65" y="1267880"/>
            <a:ext cx="2471893" cy="6383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222" y="2973856"/>
            <a:ext cx="2276831" cy="8630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67964" y="1758795"/>
            <a:ext cx="6096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B08D4C"/>
                </a:solidFill>
                <a:latin typeface="Phenomena" panose="020B0604020202020204" charset="-52"/>
              </a:rPr>
              <a:t>16 мая в 10:00 </a:t>
            </a:r>
            <a:r>
              <a:rPr lang="ru-RU" sz="2800" b="1" dirty="0">
                <a:solidFill>
                  <a:srgbClr val="B08D4C"/>
                </a:solidFill>
                <a:latin typeface="Phenomena" panose="020B0604020202020204" charset="-52"/>
              </a:rPr>
              <a:t>по московскому </a:t>
            </a:r>
            <a:r>
              <a:rPr lang="ru-RU" sz="2800" b="1" dirty="0" smtClean="0">
                <a:solidFill>
                  <a:srgbClr val="B08D4C"/>
                </a:solidFill>
                <a:latin typeface="Phenomena" panose="020B0604020202020204" charset="-52"/>
              </a:rPr>
              <a:t>времени</a:t>
            </a:r>
          </a:p>
          <a:p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на 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базе Академии </a:t>
            </a:r>
            <a:r>
              <a:rPr lang="ru-RU" b="1" dirty="0" err="1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Минпросвещения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 России состоится открытие Образовательного марафона проекта "Флагманы Образования".</a:t>
            </a:r>
            <a:b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</a:br>
            <a:endParaRPr lang="ru-RU" b="1" dirty="0" smtClean="0">
              <a:solidFill>
                <a:srgbClr val="1B3281"/>
              </a:solidFill>
              <a:latin typeface="Phenomena" panose="020B0604020202020204" charset="-52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Представители 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АНО "Россия - страна возможностей", Российского общества Знание, Академии </a:t>
            </a:r>
            <a:r>
              <a:rPr lang="ru-RU" b="1" dirty="0" err="1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Минпросвещения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 России и других организаций расскажут участникам об основных целях и мероприятиях Образовательного марафона.</a:t>
            </a:r>
            <a:b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Roboto" panose="020B0604020202020204" charset="0"/>
              </a:rPr>
              <a:t> 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Трансляция церемонии открытия будет доступна для просмотра по следующей ссылке:</a:t>
            </a:r>
            <a:r>
              <a:rPr lang="ru-RU" dirty="0">
                <a:solidFill>
                  <a:srgbClr val="000000"/>
                </a:solidFill>
                <a:latin typeface="Roboto" panose="020B0604020202020204" charset="0"/>
              </a:rPr>
              <a:t> </a:t>
            </a: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  <a:hlinkClick r:id="rId6" tooltip="https://vk.com/video-198655662_456239785"/>
              </a:rPr>
              <a:t>https</a:t>
            </a:r>
            <a:r>
              <a:rPr lang="ru-RU" b="1" dirty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  <a:hlinkClick r:id="rId6" tooltip="https://vk.com/video-198655662_456239785"/>
              </a:rPr>
              <a:t>://</a:t>
            </a:r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  <a:hlinkClick r:id="rId6" tooltip="https://vk.com/video-198655662_456239785"/>
              </a:rPr>
              <a:t>vk.com/video-198655662_456239785</a:t>
            </a:r>
            <a:endParaRPr lang="ru-RU" b="1" dirty="0" smtClean="0">
              <a:solidFill>
                <a:srgbClr val="1B3281"/>
              </a:solidFill>
              <a:latin typeface="Phenomena" panose="020B0604020202020204" charset="-52"/>
              <a:ea typeface="Calibri" panose="020F0502020204030204" pitchFamily="34" charset="0"/>
            </a:endParaRPr>
          </a:p>
          <a:p>
            <a:endParaRPr lang="ru-RU" b="1" dirty="0">
              <a:solidFill>
                <a:srgbClr val="1B3281"/>
              </a:solidFill>
              <a:latin typeface="Phenomena" panose="020B0604020202020204" charset="-52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Трансляция будет осуществляться в официальной группе </a:t>
            </a:r>
            <a:r>
              <a:rPr lang="ru-RU" b="1" dirty="0" err="1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В</a:t>
            </a:r>
            <a:r>
              <a:rPr lang="ru-RU" b="1" dirty="0" err="1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К</a:t>
            </a:r>
            <a:r>
              <a:rPr lang="ru-RU" b="1" dirty="0" err="1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онтакте</a:t>
            </a:r>
            <a:endParaRPr lang="ru-RU" b="1" dirty="0" smtClean="0">
              <a:solidFill>
                <a:srgbClr val="1B3281"/>
              </a:solidFill>
              <a:latin typeface="Phenomena" panose="020B0604020202020204" charset="-52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1B3281"/>
                </a:solidFill>
                <a:latin typeface="Phenomena" panose="020B0604020202020204" charset="-52"/>
                <a:ea typeface="Calibri" panose="020F0502020204030204" pitchFamily="34" charset="0"/>
              </a:rPr>
              <a:t>Проекта «Флагманы образования»</a:t>
            </a:r>
            <a:endParaRPr lang="ru-RU" b="1" dirty="0">
              <a:solidFill>
                <a:srgbClr val="1B3281"/>
              </a:solidFill>
              <a:latin typeface="Phenomena" panose="020B0604020202020204" charset="-52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2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3564</TotalTime>
  <Words>474</Words>
  <Application>Microsoft Office PowerPoint</Application>
  <DocSecurity>0</DocSecurity>
  <PresentationFormat>Широкоэкранный</PresentationFormat>
  <Paragraphs>99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Phenomena Bold</vt:lpstr>
      <vt:lpstr>Helvetica Neue Medium</vt:lpstr>
      <vt:lpstr>Arial</vt:lpstr>
      <vt:lpstr>Phenomena</vt:lpstr>
      <vt:lpstr>Helvetica Neue</vt:lpstr>
      <vt:lpstr>Verdana</vt:lpstr>
      <vt:lpstr>Calibri</vt:lpstr>
      <vt:lpstr>Muller Bold</vt:lpstr>
      <vt:lpstr>Helvetica Light</vt:lpstr>
      <vt:lpstr>Roboto</vt:lpstr>
      <vt:lpstr>Calibri Light</vt:lpstr>
      <vt:lpstr>Microsoft Sans Serif</vt:lpstr>
      <vt:lpstr>Muller Light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«ФЛАГМАНЫ ОБРАЗОВАНИЯ»: УЧАСТНИКИ</vt:lpstr>
      <vt:lpstr>ПРОЕКТ «ФЛАГМАНЫ ОБРАЗОВАНИЯ»: ЭТАПЫ И ТРЕКИ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«ФЛАГМАНЫ ОБРАЗОВАНИЯ»: КАНАЛЫ КОММУНИКАЦИИ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Райских Т.Н.</cp:lastModifiedBy>
  <cp:revision>442</cp:revision>
  <cp:lastPrinted>2023-04-26T12:34:47Z</cp:lastPrinted>
  <dcterms:created xsi:type="dcterms:W3CDTF">2021-09-20T09:17:18Z</dcterms:created>
  <dcterms:modified xsi:type="dcterms:W3CDTF">2023-05-15T05:01:27Z</dcterms:modified>
  <cp:category/>
  <dc:identifier/>
  <cp:contentStatus/>
  <dc:language/>
  <cp:version/>
</cp:coreProperties>
</file>