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7" r:id="rId9"/>
    <p:sldId id="262" r:id="rId10"/>
    <p:sldId id="266" r:id="rId11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1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A7FB-BF29-474C-8433-6007E54F84BB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5856F-04CB-45F8-A094-4081753F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3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3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7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0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5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6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6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97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0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6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40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4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04A74A-1BDF-4B7D-AEDD-5A22E7CA2C1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E4C428-DFD2-42B1-91DE-47A08844C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/>
              <a:t>«Формирование и оценка математической грамотности в </a:t>
            </a:r>
            <a:r>
              <a:rPr lang="ru-RU" sz="2400" b="1" dirty="0"/>
              <a:t>условиях  реализации ФГОС </a:t>
            </a:r>
            <a:r>
              <a:rPr lang="ru-RU" sz="2400" b="1" dirty="0" smtClean="0"/>
              <a:t>ООО»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b="1" i="1" dirty="0"/>
              <a:t>«Цель обучения ребенка состоит в том, </a:t>
            </a:r>
            <a:endParaRPr lang="ru-RU" dirty="0"/>
          </a:p>
          <a:p>
            <a:pPr algn="r"/>
            <a:r>
              <a:rPr lang="ru-RU" b="1" i="1" dirty="0"/>
              <a:t>чтобы сделать его способным </a:t>
            </a:r>
            <a:endParaRPr lang="ru-RU" dirty="0"/>
          </a:p>
          <a:p>
            <a:pPr algn="r"/>
            <a:r>
              <a:rPr lang="ru-RU" b="1" i="1" dirty="0"/>
              <a:t>развиваться дальше, без помощи учителя». </a:t>
            </a:r>
            <a:endParaRPr lang="ru-RU" dirty="0"/>
          </a:p>
          <a:p>
            <a:pPr algn="r"/>
            <a:endParaRPr lang="ru-RU" b="1" i="1" dirty="0" smtClean="0"/>
          </a:p>
          <a:p>
            <a:pPr algn="r"/>
            <a:r>
              <a:rPr lang="ru-RU" b="1" i="1" dirty="0" err="1" smtClean="0"/>
              <a:t>Элберт</a:t>
            </a:r>
            <a:r>
              <a:rPr lang="ru-RU" b="1" i="1" dirty="0" smtClean="0"/>
              <a:t> </a:t>
            </a:r>
            <a:r>
              <a:rPr lang="ru-RU" b="1" i="1" dirty="0" err="1"/>
              <a:t>Хаббард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  мероприятий на сайте РЭШ</a:t>
            </a:r>
            <a:endParaRPr lang="ru-RU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810" y="3539517"/>
            <a:ext cx="4644788" cy="2083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285999"/>
            <a:ext cx="4631967" cy="34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Ф</a:t>
            </a:r>
            <a:r>
              <a:rPr lang="ru-RU" b="1" i="1" dirty="0" smtClean="0"/>
              <a:t>ункциональная грамотность</a:t>
            </a: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/>
              <a:t>это "способность человека решать стандартные жизненные задачи в различных сферах жизни и деятельности на основе прикладных знаний</a:t>
            </a:r>
            <a:r>
              <a:rPr lang="ru-RU" dirty="0" smtClean="0"/>
              <a:t>"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"</a:t>
            </a:r>
            <a:r>
              <a:rPr lang="ru-RU" b="1" i="1" dirty="0"/>
              <a:t>математическая грамотность</a:t>
            </a:r>
            <a:r>
              <a:rPr lang="ru-RU" dirty="0"/>
              <a:t> -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гражданину". </a:t>
            </a:r>
          </a:p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9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Компоненты математической </a:t>
            </a:r>
            <a:r>
              <a:rPr lang="ru-RU" b="1" dirty="0" smtClean="0"/>
              <a:t>грамотности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воспроизведение </a:t>
            </a:r>
            <a:r>
              <a:rPr lang="ru-RU" dirty="0"/>
              <a:t>математических фактов, методов и выполнение вычислений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связей и интеграции материала из разных математических тем, необходимых для решения поставленной задачи</a:t>
            </a:r>
          </a:p>
          <a:p>
            <a:r>
              <a:rPr lang="ru-RU" dirty="0" smtClean="0"/>
              <a:t>математические </a:t>
            </a:r>
            <a:r>
              <a:rPr lang="ru-RU" dirty="0"/>
              <a:t>размышления, требующие обобщения и интуиции</a:t>
            </a:r>
          </a:p>
        </p:txBody>
      </p:sp>
    </p:spTree>
    <p:extLst>
      <p:ext uri="{BB962C8B-B14F-4D97-AF65-F5344CB8AC3E}">
        <p14:creationId xmlns:p14="http://schemas.microsoft.com/office/powerpoint/2010/main" val="198615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Технологии </a:t>
            </a:r>
            <a:r>
              <a:rPr lang="ru-RU" b="1" dirty="0"/>
              <a:t>формирования математической грамотности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Технология критического </a:t>
            </a:r>
            <a:r>
              <a:rPr lang="ru-RU" b="1" dirty="0" smtClean="0"/>
              <a:t>мышления</a:t>
            </a:r>
          </a:p>
          <a:p>
            <a:r>
              <a:rPr lang="ru-RU" b="1" dirty="0"/>
              <a:t>Технология проблемного обучения</a:t>
            </a:r>
            <a:endParaRPr lang="ru-RU" dirty="0"/>
          </a:p>
          <a:p>
            <a:r>
              <a:rPr lang="ru-RU" b="1" dirty="0"/>
              <a:t>Проектная технология</a:t>
            </a:r>
            <a:endParaRPr lang="ru-RU" dirty="0"/>
          </a:p>
          <a:p>
            <a:r>
              <a:rPr lang="ru-RU" b="1" dirty="0"/>
              <a:t>Игровая технология</a:t>
            </a:r>
            <a:endParaRPr lang="ru-RU" dirty="0"/>
          </a:p>
          <a:p>
            <a:r>
              <a:rPr lang="ru-RU" b="1" dirty="0"/>
              <a:t>Информационно-коммуникационная технология</a:t>
            </a:r>
            <a:endParaRPr lang="ru-RU" dirty="0"/>
          </a:p>
          <a:p>
            <a:r>
              <a:rPr lang="ru-RU" b="1" dirty="0" err="1"/>
              <a:t>Здоровьесберегающая</a:t>
            </a:r>
            <a:r>
              <a:rPr lang="ru-RU" b="1" dirty="0"/>
              <a:t> технология</a:t>
            </a:r>
            <a:endParaRPr lang="ru-RU" dirty="0"/>
          </a:p>
          <a:p>
            <a:r>
              <a:rPr lang="ru-RU" b="1" dirty="0"/>
              <a:t>Личностно-ориентированная технология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77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867208" y="3639989"/>
            <a:ext cx="5114230" cy="19406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Применяю математику: сборник заданий и кейсов по формированию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функциональной грамотности школьников 5-9 классов / Под ред.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М.А. Гончаровой. – Барнаул: КАУ ДПО «АИРО имени А.М. </a:t>
            </a:r>
            <a:r>
              <a:rPr lang="ru-RU" sz="2000" dirty="0" err="1"/>
              <a:t>Топорова</a:t>
            </a:r>
            <a:r>
              <a:rPr lang="ru-RU" sz="2000" dirty="0"/>
              <a:t>», 2022 г.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1423" t="12702" r="24695" b="9165"/>
          <a:stretch/>
        </p:blipFill>
        <p:spPr>
          <a:xfrm>
            <a:off x="1295402" y="982132"/>
            <a:ext cx="3776219" cy="48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ГИА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66" t="24351" r="21179" b="19961"/>
          <a:stretch/>
        </p:blipFill>
        <p:spPr>
          <a:xfrm>
            <a:off x="846283" y="1994737"/>
            <a:ext cx="3487917" cy="2734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4314" b="-808"/>
          <a:stretch/>
        </p:blipFill>
        <p:spPr>
          <a:xfrm>
            <a:off x="7464230" y="2516265"/>
            <a:ext cx="3900406" cy="27149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9420" t="18903" r="21133" b="45824"/>
          <a:stretch/>
        </p:blipFill>
        <p:spPr>
          <a:xfrm>
            <a:off x="3545140" y="3592267"/>
            <a:ext cx="4822256" cy="24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415" y="1927646"/>
            <a:ext cx="2139881" cy="493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13" t="17532" r="15586" b="2914"/>
          <a:stretch/>
        </p:blipFill>
        <p:spPr>
          <a:xfrm>
            <a:off x="1229413" y="2495475"/>
            <a:ext cx="5614445" cy="3630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42" y="706668"/>
            <a:ext cx="300558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4" t="12986" r="29969" b="8881"/>
          <a:stretch/>
        </p:blipFill>
        <p:spPr>
          <a:xfrm>
            <a:off x="895545" y="869010"/>
            <a:ext cx="3549843" cy="2392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883" y="2399121"/>
            <a:ext cx="3835381" cy="2512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739" y="3466014"/>
            <a:ext cx="3505504" cy="2658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010" y="703790"/>
            <a:ext cx="3002239" cy="13512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035082" y="2055043"/>
            <a:ext cx="203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https://resh.edu.ru/</a:t>
            </a:r>
          </a:p>
        </p:txBody>
      </p:sp>
    </p:spTree>
    <p:extLst>
      <p:ext uri="{BB962C8B-B14F-4D97-AF65-F5344CB8AC3E}">
        <p14:creationId xmlns:p14="http://schemas.microsoft.com/office/powerpoint/2010/main" val="2461805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847</TotalTime>
  <Words>206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Натуральные материалы</vt:lpstr>
      <vt:lpstr>«Формирование и оценка математической грамотности в условиях  реализации ФГОС ООО»</vt:lpstr>
      <vt:lpstr>Презентация PowerPoint</vt:lpstr>
      <vt:lpstr>Презентация PowerPoint</vt:lpstr>
      <vt:lpstr>Компоненты математической грамотности</vt:lpstr>
      <vt:lpstr>Технологии формирования математической грамотности .</vt:lpstr>
      <vt:lpstr>Презентация PowerPoint</vt:lpstr>
      <vt:lpstr>Подготовка к ГИА</vt:lpstr>
      <vt:lpstr>Презентация PowerPoint</vt:lpstr>
      <vt:lpstr>Презентация PowerPoint</vt:lpstr>
      <vt:lpstr>Результаты  мероприятий на сайте РЭШ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математической грамотности в условиях  реализации ФГОС ООО»</dc:title>
  <dc:creator>Учетная запись Майкрософт</dc:creator>
  <cp:lastModifiedBy>Пользователь</cp:lastModifiedBy>
  <cp:revision>17</cp:revision>
  <cp:lastPrinted>2023-05-11T02:18:11Z</cp:lastPrinted>
  <dcterms:created xsi:type="dcterms:W3CDTF">2023-05-09T15:51:49Z</dcterms:created>
  <dcterms:modified xsi:type="dcterms:W3CDTF">2023-05-11T08:23:30Z</dcterms:modified>
</cp:coreProperties>
</file>