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87" r:id="rId5"/>
    <p:sldId id="285" r:id="rId6"/>
    <p:sldId id="284" r:id="rId7"/>
    <p:sldId id="298" r:id="rId8"/>
    <p:sldId id="290" r:id="rId9"/>
    <p:sldId id="301" r:id="rId10"/>
    <p:sldId id="286" r:id="rId11"/>
    <p:sldId id="260" r:id="rId12"/>
    <p:sldId id="299" r:id="rId13"/>
    <p:sldId id="312" r:id="rId14"/>
    <p:sldId id="306" r:id="rId15"/>
    <p:sldId id="307" r:id="rId16"/>
    <p:sldId id="308" r:id="rId17"/>
    <p:sldId id="309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C65EE3-46A0-4EBB-845C-966281B9B16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7325CC-4785-4517-AFAA-FF9CEEC627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7385248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и оценка функциональной грамотности обучающихся: опыт школ региона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11.05.2023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orking\Desktop\innov_deyat_v_sist_obr_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241202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2" t="12021" r="17557" b="4905"/>
          <a:stretch/>
        </p:blipFill>
        <p:spPr bwMode="auto">
          <a:xfrm>
            <a:off x="763541" y="980727"/>
            <a:ext cx="7336851" cy="52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orking\Desktop\учителя\20220228_1450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3702844" cy="4937125"/>
          </a:xfrm>
          <a:prstGeom prst="rect">
            <a:avLst/>
          </a:prstGeom>
          <a:noFill/>
        </p:spPr>
      </p:pic>
      <p:pic>
        <p:nvPicPr>
          <p:cNvPr id="4099" name="Picture 3" descr="C:\Users\Working\Desktop\учителя\20220228_145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6724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6665" y="1219200"/>
            <a:ext cx="370284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XIII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фестиваль организаций-лидеров системы образования Алтайского края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Педкампус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новые стратегии» </a:t>
            </a:r>
          </a:p>
          <a:p>
            <a:pPr>
              <a:buNone/>
            </a:pP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место   в номинации «Лучшая стажерская практика»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Согласно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указа  Президента России от 7 мая 2018 года: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Правительству РФ поручено обеспечить глобальную  конкурентоспособность российского образования, вхождение Российской Федерации в число 10 ведущих стран мира по качеству общего образования</a:t>
            </a:r>
            <a:endParaRPr lang="ru-RU" dirty="0"/>
          </a:p>
        </p:txBody>
      </p:sp>
      <p:pic>
        <p:nvPicPr>
          <p:cNvPr id="2050" name="Picture 2" descr="C:\Users\Headteacher\Desktop\fg-log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041775" cy="272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ФГОС НОО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468" t="25220" r="31101" b="20641"/>
          <a:stretch>
            <a:fillRect/>
          </a:stretch>
        </p:blipFill>
        <p:spPr bwMode="auto">
          <a:xfrm>
            <a:off x="1151112" y="1268760"/>
            <a:ext cx="79928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113921">
            <a:off x="370843" y="3398082"/>
            <a:ext cx="1806440" cy="284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ФГОС ООО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855" t="25219" r="33035" b="25563"/>
          <a:stretch>
            <a:fillRect/>
          </a:stretch>
        </p:blipFill>
        <p:spPr bwMode="auto">
          <a:xfrm>
            <a:off x="827584" y="1844824"/>
            <a:ext cx="75608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9833">
            <a:off x="727530" y="3614897"/>
            <a:ext cx="1739161" cy="267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Зачем нам функциональная грамотность?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28172" r="29722" b="24579"/>
          <a:stretch>
            <a:fillRect/>
          </a:stretch>
        </p:blipFill>
        <p:spPr bwMode="auto">
          <a:xfrm>
            <a:off x="683568" y="1844824"/>
            <a:ext cx="8172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Навыки ХХ</a:t>
            </a:r>
            <a:r>
              <a:rPr lang="en-US" b="1" dirty="0" smtClean="0"/>
              <a:t>I </a:t>
            </a:r>
            <a:r>
              <a:rPr lang="ru-RU" b="1" dirty="0" smtClean="0"/>
              <a:t>века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24235" r="31655" b="17688"/>
          <a:stretch>
            <a:fillRect/>
          </a:stretch>
        </p:blipFill>
        <p:spPr bwMode="auto">
          <a:xfrm>
            <a:off x="323528" y="1412776"/>
            <a:ext cx="833828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eadteacher\Desktop\p27_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i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908720"/>
            <a:ext cx="6047853" cy="3816424"/>
          </a:xfrm>
        </p:spPr>
      </p:pic>
      <p:sp>
        <p:nvSpPr>
          <p:cNvPr id="5" name="Прямоугольник 4"/>
          <p:cNvSpPr/>
          <p:nvPr/>
        </p:nvSpPr>
        <p:spPr>
          <a:xfrm>
            <a:off x="1763688" y="515719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/>
              <a:t>МБОУ «</a:t>
            </a:r>
            <a:r>
              <a:rPr lang="ru-RU" b="1" i="1" dirty="0" err="1" smtClean="0"/>
              <a:t>Бродковская</a:t>
            </a:r>
            <a:r>
              <a:rPr lang="ru-RU" b="1" i="1" dirty="0" smtClean="0"/>
              <a:t> СОШ»</a:t>
            </a:r>
          </a:p>
          <a:p>
            <a:pPr algn="ctr">
              <a:buNone/>
            </a:pPr>
            <a:r>
              <a:rPr lang="ru-RU" b="1" i="1" dirty="0" smtClean="0"/>
              <a:t>с. Павловск Павловского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ing\Desktop\учителя\image-2022-05-10 12_26_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9601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34400" cy="758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>Переход на новые образовательные стандарты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113921">
            <a:off x="442852" y="877802"/>
            <a:ext cx="1806440" cy="2843308"/>
          </a:xfrm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print"/>
          <a:srcRect t="21658" r="12384" b="3159"/>
          <a:stretch>
            <a:fillRect/>
          </a:stretch>
        </p:blipFill>
        <p:spPr bwMode="auto">
          <a:xfrm>
            <a:off x="2339975" y="1844675"/>
            <a:ext cx="6380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Федеральный государственный образовательный стандарт основного общего образования. ФГОС обложк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9833">
            <a:off x="1303595" y="2894818"/>
            <a:ext cx="1739161" cy="267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885" t="6838" r="1383" b="4194"/>
          <a:stretch>
            <a:fillRect/>
          </a:stretch>
        </p:blipFill>
        <p:spPr bwMode="auto">
          <a:xfrm>
            <a:off x="539552" y="1052736"/>
            <a:ext cx="3600400" cy="535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51" t="35083" r="5273" b="11486"/>
          <a:stretch>
            <a:fillRect/>
          </a:stretch>
        </p:blipFill>
        <p:spPr bwMode="auto">
          <a:xfrm>
            <a:off x="4716016" y="3933056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7.jpg"/>
          <p:cNvPicPr>
            <a:picLocks noChangeAspect="1"/>
          </p:cNvPicPr>
          <p:nvPr/>
        </p:nvPicPr>
        <p:blipFill>
          <a:blip r:embed="rId4" cstate="print"/>
          <a:srcRect t="12588" r="-5000" b="4912"/>
          <a:stretch>
            <a:fillRect/>
          </a:stretch>
        </p:blipFill>
        <p:spPr>
          <a:xfrm>
            <a:off x="4716016" y="689267"/>
            <a:ext cx="3096344" cy="324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2125" t="35070" r="22000" b="19798"/>
          <a:stretch>
            <a:fillRect/>
          </a:stretch>
        </p:blipFill>
        <p:spPr bwMode="auto">
          <a:xfrm>
            <a:off x="1043608" y="1052736"/>
            <a:ext cx="7349784" cy="51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ing\Desktop\учителя\image-2022-05-10 12_25_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68"/>
            <a:ext cx="4541032" cy="32103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3101">
            <a:off x="169392" y="2752758"/>
            <a:ext cx="2773988" cy="3923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82" y="3707963"/>
            <a:ext cx="4363060" cy="308448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93919"/>
            <a:ext cx="3066916" cy="411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725">
            <a:off x="3446468" y="630344"/>
            <a:ext cx="2598830" cy="3676088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72" t="12021" r="17557" b="4905"/>
          <a:stretch/>
        </p:blipFill>
        <p:spPr bwMode="auto">
          <a:xfrm>
            <a:off x="2123728" y="3356992"/>
            <a:ext cx="4138276" cy="294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24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ing\Desktop\ЛП_свидетельство-768x5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851" y="1052736"/>
            <a:ext cx="6933533" cy="525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212</TotalTime>
  <Words>75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 Формирование и оценка функциональной грамотности обучающихся: опыт школ региона</vt:lpstr>
      <vt:lpstr>Слайд 2</vt:lpstr>
      <vt:lpstr>Слайд 3</vt:lpstr>
      <vt:lpstr>Переход на новые образовательные стандарты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ФГОС НОО </vt:lpstr>
      <vt:lpstr> ФГОС ООО </vt:lpstr>
      <vt:lpstr> Зачем нам функциональная грамотность? </vt:lpstr>
      <vt:lpstr> Навыки ХХI века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Бродковской  средней школе    85 лет</dc:title>
  <dc:creator>Working</dc:creator>
  <cp:lastModifiedBy>Headteacher</cp:lastModifiedBy>
  <cp:revision>29</cp:revision>
  <dcterms:created xsi:type="dcterms:W3CDTF">2022-05-11T14:28:11Z</dcterms:created>
  <dcterms:modified xsi:type="dcterms:W3CDTF">2023-05-11T07:41:04Z</dcterms:modified>
</cp:coreProperties>
</file>