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2800" y="2564904"/>
            <a:ext cx="6319604" cy="89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ФУНКЦИОНАЛЬНАЯ ГРАМОТНОСТЬ НА УРОКАХ ОКРУЖАЮЩЕГО МИРА (НОО)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711694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Горожанкина Наталья Александровна,</a:t>
            </a:r>
          </a:p>
          <a:p>
            <a:pPr algn="r"/>
            <a:r>
              <a:rPr lang="ru-RU" dirty="0"/>
              <a:t>учитель начальных классов </a:t>
            </a:r>
            <a:r>
              <a:rPr lang="ru-RU" dirty="0" smtClean="0"/>
              <a:t>МБОУ «СОШ № 19 города Новоалтайска Алтайского края»,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ункциональная Грамотность Горожанкина Н.А\edfdecf1da8241f12145a4700d98b8e6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ункциональная Грамотность Горожанкина Н.А\f39b7f0d443ac49f3f5006b9944bd1fc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620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ункциональная Грамотность Горожанкина Н.А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10" cy="584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ункциональная Грамотность Горожанкина Н.А\IMG_20230828_172810.jpg"/>
          <p:cNvPicPr>
            <a:picLocks noChangeAspect="1" noChangeArrowheads="1"/>
          </p:cNvPicPr>
          <p:nvPr/>
        </p:nvPicPr>
        <p:blipFill>
          <a:blip r:embed="rId2"/>
          <a:srcRect l="35547" t="29162" r="17578" b="24361"/>
          <a:stretch>
            <a:fillRect/>
          </a:stretch>
        </p:blipFill>
        <p:spPr bwMode="auto">
          <a:xfrm>
            <a:off x="755576" y="692696"/>
            <a:ext cx="6143668" cy="574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98641" y="-798441"/>
            <a:ext cx="5929355" cy="8479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 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251" t="7021" r="11089" b="5635"/>
          <a:stretch>
            <a:fillRect/>
          </a:stretch>
        </p:blipFill>
        <p:spPr>
          <a:xfrm rot="5400000">
            <a:off x="1431387" y="-775203"/>
            <a:ext cx="5572164" cy="76438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ункциональная Грамотность Горожанкина Н.А\4 001.jpg"/>
          <p:cNvPicPr>
            <a:picLocks noChangeAspect="1" noChangeArrowheads="1"/>
          </p:cNvPicPr>
          <p:nvPr/>
        </p:nvPicPr>
        <p:blipFill>
          <a:blip r:embed="rId2" cstate="print"/>
          <a:srcRect l="18035" t="11767" r="15788" b="17941"/>
          <a:stretch>
            <a:fillRect/>
          </a:stretch>
        </p:blipFill>
        <p:spPr bwMode="auto">
          <a:xfrm>
            <a:off x="571472" y="3143248"/>
            <a:ext cx="2253359" cy="3286148"/>
          </a:xfrm>
          <a:prstGeom prst="rect">
            <a:avLst/>
          </a:prstGeom>
          <a:noFill/>
        </p:spPr>
      </p:pic>
      <p:pic>
        <p:nvPicPr>
          <p:cNvPr id="1027" name="Picture 3" descr="C:\Users\User\Desktop\Функциональная Грамотность Горожанкина Н.А\3 001.jpg"/>
          <p:cNvPicPr>
            <a:picLocks noChangeAspect="1" noChangeArrowheads="1"/>
          </p:cNvPicPr>
          <p:nvPr/>
        </p:nvPicPr>
        <p:blipFill>
          <a:blip r:embed="rId3" cstate="print"/>
          <a:srcRect l="27512" t="16067" r="11826" b="19667"/>
          <a:stretch>
            <a:fillRect/>
          </a:stretch>
        </p:blipFill>
        <p:spPr bwMode="auto">
          <a:xfrm>
            <a:off x="2928926" y="1071546"/>
            <a:ext cx="2455682" cy="3571876"/>
          </a:xfrm>
          <a:prstGeom prst="rect">
            <a:avLst/>
          </a:prstGeom>
          <a:noFill/>
        </p:spPr>
      </p:pic>
      <p:pic>
        <p:nvPicPr>
          <p:cNvPr id="1028" name="Picture 4" descr="C:\Users\User\Desktop\Функциональная Грамотность Горожанкина Н.А\2 001.jpg"/>
          <p:cNvPicPr>
            <a:picLocks noChangeAspect="1" noChangeArrowheads="1"/>
          </p:cNvPicPr>
          <p:nvPr/>
        </p:nvPicPr>
        <p:blipFill>
          <a:blip r:embed="rId4" cstate="print"/>
          <a:srcRect l="21957" t="16944" r="16462" b="16781"/>
          <a:stretch>
            <a:fillRect/>
          </a:stretch>
        </p:blipFill>
        <p:spPr bwMode="auto">
          <a:xfrm>
            <a:off x="5643570" y="0"/>
            <a:ext cx="290081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ункциональная Грамотность Горожанкина Н.А\sergey_chufari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2108174" cy="2108174"/>
          </a:xfrm>
          <a:prstGeom prst="rect">
            <a:avLst/>
          </a:prstGeom>
          <a:noFill/>
        </p:spPr>
      </p:pic>
      <p:pic>
        <p:nvPicPr>
          <p:cNvPr id="2051" name="Picture 3" descr="C:\Users\User\Desktop\Функциональная Грамотность Горожанкина Н.А\portret-petra-i-v-rycarskih-dospehah-jan-mark-nate120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4327514" cy="3242029"/>
          </a:xfrm>
          <a:prstGeom prst="rect">
            <a:avLst/>
          </a:prstGeom>
          <a:noFill/>
        </p:spPr>
      </p:pic>
      <p:pic>
        <p:nvPicPr>
          <p:cNvPr id="2052" name="Picture 4" descr="C:\Users\User\Desktop\Функциональная Грамотность Горожанкина Н.А\30.11_suvo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14620"/>
            <a:ext cx="242887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ункциональная Грамотность Горожанкина Н.А\Вели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978" y="714356"/>
            <a:ext cx="622422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ункциональная Грамотность Горожанкина Н.А\6ae1b94eb9b0b2f2b880898be385d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328699" cy="483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ункциональная Грамотность Горожанкина Н.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771527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ункциональная Грамотность Горожанкина Н.А\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60648"/>
            <a:ext cx="7165997" cy="6383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26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ФУНКЦИОНАЛЬНАЯ ГРАМОТНОСТЬ НА УРОКАХ ОКРУЖАЮЩЕГО МИРА (НОО)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ОКРУЖАЮЩЕГО МИРА ноо</dc:title>
  <dc:creator>Пользователь</dc:creator>
  <cp:lastModifiedBy>--</cp:lastModifiedBy>
  <cp:revision>7</cp:revision>
  <dcterms:created xsi:type="dcterms:W3CDTF">2023-08-28T09:48:10Z</dcterms:created>
  <dcterms:modified xsi:type="dcterms:W3CDTF">2023-08-30T14:43:15Z</dcterms:modified>
</cp:coreProperties>
</file>