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nBLOxcKUT2c4LY1pWT3dCEEh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1403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02" name="Google Shape;102;p4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09" name="Google Shape;109;p5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8d4b928e0_1_6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g278d4b928e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69" y="744497"/>
            <a:ext cx="45321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wp-content/uploads/2023/08/sekrety-provedenija-festivalja_utv0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004"/>
            <a:ext cx="6096000" cy="9667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323849" y="368693"/>
            <a:ext cx="1154429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Мастер класс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«Погружение в образовательное событие»</a:t>
            </a:r>
            <a:endParaRPr sz="32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Фефелова</a:t>
            </a:r>
            <a:r>
              <a:rPr lang="ru-RU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О.Ю.,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математики МБОУ СОШ № 12 г. Новоалтайска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Рубцова Т. Г.,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МБОУ </a:t>
            </a:r>
            <a:r>
              <a:rPr lang="ru-RU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Калманская</a:t>
            </a:r>
            <a:r>
              <a:rPr lang="ru-RU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СОШ им. Г. А. </a:t>
            </a:r>
            <a:r>
              <a:rPr lang="ru-RU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Ударцева</a:t>
            </a:r>
            <a:endParaRPr sz="28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Барнаул, 29.08.2023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242800" y="222475"/>
            <a:ext cx="10548900" cy="22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None/>
            </a:pPr>
            <a:r>
              <a:rPr lang="ru-RU" sz="4400" b="0" i="0" u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Образовательное событие – это такое мероприятие, в результате которого что-то происходит в ребенке, развивает его.</a:t>
            </a:r>
            <a:endParaRPr sz="4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00" y="2815350"/>
            <a:ext cx="5513701" cy="36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5725" y="2815350"/>
            <a:ext cx="4938575" cy="355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0" y="177282"/>
            <a:ext cx="11879580" cy="99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lang="ru-RU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образовательного события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601884" y="1175658"/>
            <a:ext cx="10965276" cy="550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Отбор задач: Институт Стратегии Развития Образования РАО </a:t>
            </a:r>
            <a:r>
              <a:rPr lang="ru-RU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http://skiv.instrao.ru/bank-zadaniy/matematicheskaya-gramotnost/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распределение обязанностей между организаторами и ведущими;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составление презентации;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определение команды экспертов, наблюдателей;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проведение технических проб по подключению на платформу команд, наблюдателей, экспертов (или распечатывание раздаточного материала)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0" y="177282"/>
            <a:ext cx="11879580" cy="99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lang="ru-RU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Этапы проведения образовательного события</a:t>
            </a:r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601884" y="1175658"/>
            <a:ext cx="10965276" cy="550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Этап постановки задач;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Этап погружения;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Этап интерпретации полученных знаний;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Этап подведения итогов образовательного события (устный обмен мнениями, выделение наиболее простых и сложных задач, объявление победителей, озвучивание пожеланий на будущее).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601878" y="976750"/>
            <a:ext cx="7875000" cy="5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0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Секреты фестиваля образовательных событий по функциональной грамотности «Мы вместе!»: учебно-методическое пособие / М.А. Гончарова, Т.Н. Райских, Н.В.  Решетникова.,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Noto Sans Symbols"/>
              <a:buChar char="⮚"/>
            </a:pPr>
            <a:r>
              <a:rPr lang="ru-RU" sz="3600" b="0" i="0" u="sng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https://iro22.ru/wp-content/uploads/2023/08/sekrety-provedenija-festivalja_utv01.pdf</a:t>
            </a:r>
            <a:r>
              <a:rPr lang="ru-RU" sz="3600" b="0" i="0" u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0774" y="968663"/>
            <a:ext cx="3374950" cy="49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8d4b928e0_1_6"/>
          <p:cNvSpPr txBox="1">
            <a:spLocks noGrp="1"/>
          </p:cNvSpPr>
          <p:nvPr>
            <p:ph type="ctrTitle"/>
          </p:nvPr>
        </p:nvSpPr>
        <p:spPr>
          <a:xfrm>
            <a:off x="0" y="1949475"/>
            <a:ext cx="12075600" cy="22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ru-RU" sz="5400" b="1"/>
              <a:t>Образовательное событие</a:t>
            </a:r>
            <a:br>
              <a:rPr lang="ru-RU" sz="5400" b="1"/>
            </a:br>
            <a:r>
              <a:rPr lang="ru-RU" sz="5400" b="1" i="1">
                <a:solidFill>
                  <a:srgbClr val="C00000"/>
                </a:solidFill>
              </a:rPr>
              <a:t>«Давайте порешаем»</a:t>
            </a:r>
            <a:endParaRPr sz="5500" b="1" i="1">
              <a:solidFill>
                <a:srgbClr val="C00000"/>
              </a:solidFill>
            </a:endParaRPr>
          </a:p>
        </p:txBody>
      </p:sp>
      <p:sp>
        <p:nvSpPr>
          <p:cNvPr id="125" name="Google Shape;125;g278d4b928e0_1_6"/>
          <p:cNvSpPr txBox="1">
            <a:spLocks noGrp="1"/>
          </p:cNvSpPr>
          <p:nvPr>
            <p:ph type="subTitle" idx="1"/>
          </p:nvPr>
        </p:nvSpPr>
        <p:spPr>
          <a:xfrm>
            <a:off x="1290591" y="5160890"/>
            <a:ext cx="9144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</a:pPr>
            <a:r>
              <a:rPr lang="ru-RU" sz="3080"/>
              <a:t>Алтайский край</a:t>
            </a:r>
            <a:endParaRPr sz="308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</a:pPr>
            <a:endParaRPr sz="3080"/>
          </a:p>
        </p:txBody>
      </p:sp>
      <p:sp>
        <p:nvSpPr>
          <p:cNvPr id="126" name="Google Shape;126;g278d4b928e0_1_6"/>
          <p:cNvSpPr txBox="1"/>
          <p:nvPr/>
        </p:nvSpPr>
        <p:spPr>
          <a:xfrm>
            <a:off x="1524000" y="5854504"/>
            <a:ext cx="9144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78d4b928e0_1_6"/>
          <p:cNvSpPr txBox="1"/>
          <p:nvPr/>
        </p:nvSpPr>
        <p:spPr>
          <a:xfrm>
            <a:off x="820625" y="6113074"/>
            <a:ext cx="9144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ru-RU" sz="2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ru-RU" sz="23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.0</a:t>
            </a:r>
            <a:r>
              <a:rPr lang="ru-RU" sz="2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23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.2023</a:t>
            </a:r>
            <a:endParaRPr sz="20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278d4b928e0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7375" y="4388175"/>
            <a:ext cx="3718605" cy="24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78d4b928e0_1_6" descr="https://storage.fg.resh.edu.ru/uploadsForRichText/e3ac853f-4543-27cc-a6cb-e324aae8b1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2700"/>
            <a:ext cx="3917250" cy="26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838200" y="727364"/>
            <a:ext cx="10515600" cy="583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Такая организация работы мотивирует ребят к изучению математики, демонстрирует роль математики при решении жизненных ситуаций, формирует функциональную математическую грамотность.</a:t>
            </a: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0CD3705-2172-C487-F4F0-FE701731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4600286"/>
            <a:ext cx="29432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</Words>
  <Application>Microsoft Office PowerPoint</Application>
  <PresentationFormat>Произвольный</PresentationFormat>
  <Paragraphs>37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Подготовка образовательного события</vt:lpstr>
      <vt:lpstr>Этапы проведения образовательного события</vt:lpstr>
      <vt:lpstr>Презентация PowerPoint</vt:lpstr>
      <vt:lpstr>Образовательное событие «Давайте порешаем»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theworldgraffiti@yandex.ru</dc:creator>
  <cp:lastModifiedBy>--</cp:lastModifiedBy>
  <cp:revision>2</cp:revision>
  <dcterms:created xsi:type="dcterms:W3CDTF">2020-08-28T07:24:46Z</dcterms:created>
  <dcterms:modified xsi:type="dcterms:W3CDTF">2023-08-30T14:58:31Z</dcterms:modified>
</cp:coreProperties>
</file>