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17A7-9028-4D68-9CC8-56EA93880E2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ECB32-A107-457A-946A-A01B5EC15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7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7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2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4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8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2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2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6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1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2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1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2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D1F8-8587-4B47-BEFD-79133F75D47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lbarmina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2mflDBvwC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208" y="2866966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6666"/>
                </a:solidFill>
              </a:rPr>
              <a:t>Региональный конкурс среди школьников и студентов </a:t>
            </a:r>
            <a:r>
              <a:rPr lang="ru-RU" sz="4800" b="1" dirty="0" smtClean="0">
                <a:solidFill>
                  <a:srgbClr val="006666"/>
                </a:solidFill>
              </a:rPr>
              <a:t>«Фестиваль финансовых идей: старт в будущую профессию»</a:t>
            </a:r>
            <a:endParaRPr lang="ru-RU" sz="4800" b="1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571" y="5497286"/>
            <a:ext cx="5290457" cy="1110342"/>
          </a:xfrm>
        </p:spPr>
        <p:txBody>
          <a:bodyPr/>
          <a:lstStyle/>
          <a:p>
            <a:pPr algn="l"/>
            <a:r>
              <a:rPr lang="ru-RU" dirty="0" err="1" smtClean="0"/>
              <a:t>Маматова</a:t>
            </a:r>
            <a:r>
              <a:rPr lang="ru-RU" dirty="0" smtClean="0"/>
              <a:t> Ольга Владимировна, </a:t>
            </a:r>
            <a:r>
              <a:rPr lang="ru-RU" sz="2000" dirty="0" smtClean="0"/>
              <a:t>методист лаборатории экономической педагогики КАУ ДПО АИРО им. А.М. Топорова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2" descr="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лавн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Министерство образования и науки Алтайского края - центр «Точка роста» | 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Министерство образования и науки Алтайского края - центр «Точка роста» | 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0629" y="1825625"/>
            <a:ext cx="581297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2018 </a:t>
            </a:r>
            <a:r>
              <a:rPr lang="ru-RU" dirty="0"/>
              <a:t>учебном </a:t>
            </a:r>
            <a:r>
              <a:rPr lang="ru-RU" dirty="0" smtClean="0"/>
              <a:t>году было  </a:t>
            </a:r>
            <a:r>
              <a:rPr lang="ru-RU" dirty="0"/>
              <a:t>создано 5 учебных фирм в 5 общеобразовательных организациях края</a:t>
            </a:r>
            <a:r>
              <a:rPr lang="ru-RU" dirty="0" smtClean="0"/>
              <a:t>:</a:t>
            </a:r>
          </a:p>
          <a:p>
            <a:r>
              <a:rPr lang="ru-RU" dirty="0"/>
              <a:t>МБОУ «</a:t>
            </a:r>
            <a:r>
              <a:rPr lang="ru-RU" dirty="0" err="1"/>
              <a:t>Налобихинская</a:t>
            </a:r>
            <a:r>
              <a:rPr lang="ru-RU" dirty="0"/>
              <a:t> СОШ им. А.И. </a:t>
            </a:r>
            <a:r>
              <a:rPr lang="ru-RU" dirty="0" err="1"/>
              <a:t>Скурлатова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МБОУ «Лицей №130 «РАЭПШ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МБОУ «Советская СОШ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МБОУ </a:t>
            </a:r>
            <a:r>
              <a:rPr lang="ru-RU" dirty="0" smtClean="0"/>
              <a:t>«СОШ №</a:t>
            </a:r>
            <a:r>
              <a:rPr lang="ru-RU" dirty="0"/>
              <a:t>55» </a:t>
            </a:r>
          </a:p>
          <a:p>
            <a:r>
              <a:rPr lang="ru-RU" dirty="0"/>
              <a:t>МБОУ «</a:t>
            </a:r>
            <a:r>
              <a:rPr lang="ru-RU" dirty="0" err="1"/>
              <a:t>Белокурихинская</a:t>
            </a:r>
            <a:r>
              <a:rPr lang="ru-RU" dirty="0"/>
              <a:t> СОШ №1».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5625"/>
            <a:ext cx="5903362" cy="393461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7483" y="1825625"/>
            <a:ext cx="56210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2019 году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мероприятии приняли участие три «учебные фирмы» общеобразовательных организаций нашего региона: </a:t>
            </a:r>
            <a:endParaRPr lang="ru-RU" dirty="0" smtClean="0"/>
          </a:p>
          <a:p>
            <a:r>
              <a:rPr lang="ru-RU" dirty="0" smtClean="0"/>
              <a:t>ООО </a:t>
            </a:r>
            <a:r>
              <a:rPr lang="ru-RU" dirty="0"/>
              <a:t>«Добрый день» - команда из </a:t>
            </a:r>
            <a:r>
              <a:rPr lang="ru-RU" dirty="0" err="1"/>
              <a:t>Налобихинской</a:t>
            </a:r>
            <a:r>
              <a:rPr lang="ru-RU" dirty="0"/>
              <a:t> школы </a:t>
            </a:r>
            <a:r>
              <a:rPr lang="ru-RU" dirty="0" err="1"/>
              <a:t>Косихинского</a:t>
            </a:r>
            <a:r>
              <a:rPr lang="ru-RU" dirty="0"/>
              <a:t> </a:t>
            </a:r>
            <a:r>
              <a:rPr lang="ru-RU" dirty="0" smtClean="0"/>
              <a:t>района</a:t>
            </a:r>
          </a:p>
          <a:p>
            <a:r>
              <a:rPr lang="ru-RU" dirty="0" smtClean="0"/>
              <a:t>ООО </a:t>
            </a:r>
            <a:r>
              <a:rPr lang="ru-RU" dirty="0"/>
              <a:t>«Фейерверк идей» - школьники из лицея №130 «РАЭПШ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ООО </a:t>
            </a:r>
            <a:r>
              <a:rPr lang="ru-RU" dirty="0"/>
              <a:t>«Ларец счастья» - фирма школы №55 </a:t>
            </a:r>
            <a:r>
              <a:rPr lang="ru-RU" dirty="0" smtClean="0"/>
              <a:t>Барнаула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71" y="2090851"/>
            <a:ext cx="5732729" cy="382088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Блинова</a:t>
            </a:r>
            <a:r>
              <a:rPr lang="ru-RU" dirty="0"/>
              <a:t> Полина, ученица 55 школы, специалист по связям с общественностью ООО «Ларец счастья»: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Мы создали свою фирму, разработали пакет документов, встретили конкурентов – получили огромный опыт. Такой формат мероприятия позволил проработать на практике то, что мы пока сами организовать бы не смогли. Наша школа полностью ушла от идеи производства товара в сферу услуг, и мы смогли узнать много нового об организации такой деятельности»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4201885"/>
            <a:ext cx="10515600" cy="19750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err="1" smtClean="0"/>
              <a:t>Маматова</a:t>
            </a:r>
            <a:r>
              <a:rPr lang="ru-RU" i="1" dirty="0" smtClean="0"/>
              <a:t> Ольга Владимировна</a:t>
            </a:r>
          </a:p>
          <a:p>
            <a:pPr marL="0" indent="0" algn="ctr">
              <a:buNone/>
            </a:pPr>
            <a:r>
              <a:rPr lang="ru-RU" i="1" dirty="0" smtClean="0"/>
              <a:t>Методист лаборатории экономической педагогики </a:t>
            </a:r>
          </a:p>
          <a:p>
            <a:pPr marL="0" indent="0" algn="ctr">
              <a:buNone/>
            </a:pPr>
            <a:r>
              <a:rPr lang="ru-RU" i="1" dirty="0" smtClean="0"/>
              <a:t>КАУ ДПО АИРО им. А.М. Топорова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olbarmina@yandex.ru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8007" y="2479788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656" y="1442810"/>
            <a:ext cx="6019801" cy="5055961"/>
          </a:xfrm>
        </p:spPr>
        <p:txBody>
          <a:bodyPr>
            <a:normAutofit/>
          </a:bodyPr>
          <a:lstStyle/>
          <a:p>
            <a:r>
              <a:rPr lang="ru-RU" sz="2800" b="1" dirty="0"/>
              <a:t>Цель проведения Фестиваля</a:t>
            </a:r>
            <a:r>
              <a:rPr lang="ru-RU" sz="2800" dirty="0"/>
              <a:t>: осмысление способов формирования экономической культуры и финансовой грамотности, а также профессиональной ориентации </a:t>
            </a:r>
            <a:r>
              <a:rPr lang="ru-RU" sz="2800" dirty="0" smtClean="0"/>
              <a:t>школьников и студентов СПО </a:t>
            </a:r>
            <a:r>
              <a:rPr lang="ru-RU" sz="2800" dirty="0"/>
              <a:t>при использовании инновационной образовательной технологии «Учебная фирма» во внеурочной деятельности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1442810"/>
            <a:ext cx="5562600" cy="370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2943" y="58524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029" dirty="0">
                <a:hlinkClick r:id="rId3"/>
              </a:rPr>
              <a:t>https://www.youtube.com/watch?v=F2mflDBvwCk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5799" y="4896984"/>
            <a:ext cx="10439400" cy="11756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799" y="3563031"/>
            <a:ext cx="10439400" cy="13033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799" y="2182586"/>
            <a:ext cx="10439400" cy="13498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264" y="1690688"/>
            <a:ext cx="10194471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Задачи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- анализ, общественная экспертиза и оценка результатов реализации образовательной технологии «Учебная фирма», как формы работы со школьниками, обеспечивающей их профессиональную ориентацию;</a:t>
            </a:r>
          </a:p>
          <a:p>
            <a:r>
              <a:rPr lang="ru-RU" dirty="0"/>
              <a:t>- определение перспектив основных направлений инновационной деятельности образовательных учреждений в области школьного экономического образования и формирования экономической культуры школьников; </a:t>
            </a:r>
          </a:p>
          <a:p>
            <a:r>
              <a:rPr lang="ru-RU" dirty="0"/>
              <a:t>- распространение (диссеминация) инновационного опыта реализации образовательной технологии «Учебная фирма» школ Алтайского края.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94657" y="4467337"/>
            <a:ext cx="6596742" cy="2021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310" y="1364403"/>
            <a:ext cx="8067214" cy="136570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Номинация «Лучшая визитка Учебной фирмы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86" y="1825625"/>
            <a:ext cx="654231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Конкурс </a:t>
            </a:r>
            <a:r>
              <a:rPr lang="ru-RU" dirty="0"/>
              <a:t>представляет собой презентацию учебной фирмы и предполагает предварительную подготовку.</a:t>
            </a:r>
          </a:p>
          <a:p>
            <a:pPr marL="0" indent="0">
              <a:buNone/>
            </a:pPr>
            <a:r>
              <a:rPr lang="ru-RU" dirty="0"/>
              <a:t>Номинация состоит из двух мероприятий:</a:t>
            </a:r>
          </a:p>
          <a:p>
            <a:r>
              <a:rPr lang="ru-RU" dirty="0"/>
              <a:t>1. Оформление стенда учебной фирмы в соответствии с фирменным стилем.</a:t>
            </a:r>
          </a:p>
          <a:p>
            <a:r>
              <a:rPr lang="ru-RU" dirty="0"/>
              <a:t>2. Подготовка презентации учебной фирмы.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85964"/>
            <a:ext cx="4566895" cy="304459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84" y="1552736"/>
            <a:ext cx="11709432" cy="50657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Стенд учебной фирмы может содержать следующие разделы:</a:t>
            </a:r>
          </a:p>
          <a:p>
            <a:pPr marL="0" indent="0">
              <a:buNone/>
            </a:pPr>
            <a:r>
              <a:rPr lang="ru-RU" dirty="0"/>
              <a:t>- баннер, логотип и миссия фирмы (верхняя часть стенда);</a:t>
            </a:r>
          </a:p>
          <a:p>
            <a:pPr marL="0" indent="0">
              <a:buNone/>
            </a:pPr>
            <a:r>
              <a:rPr lang="ru-RU" dirty="0"/>
              <a:t>- образцы продукции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Презентация </a:t>
            </a:r>
            <a:r>
              <a:rPr lang="ru-RU" b="1" dirty="0"/>
              <a:t>должна включать </a:t>
            </a:r>
            <a:r>
              <a:rPr lang="ru-RU" b="1" dirty="0" smtClean="0"/>
              <a:t>следующие </a:t>
            </a:r>
            <a:r>
              <a:rPr lang="ru-RU" b="1" dirty="0"/>
              <a:t>части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 «О нас» (название, бизнес-идея,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структура </a:t>
            </a:r>
            <a:r>
              <a:rPr lang="ru-RU" dirty="0"/>
              <a:t>и т.п.)</a:t>
            </a:r>
          </a:p>
          <a:p>
            <a:pPr marL="0" indent="0">
              <a:buNone/>
            </a:pPr>
            <a:r>
              <a:rPr lang="ru-RU" dirty="0"/>
              <a:t>- «Наша продукция» (представление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товаров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- «Наши сотрудники» (представление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сотрудников </a:t>
            </a:r>
            <a:r>
              <a:rPr lang="ru-RU" dirty="0"/>
              <a:t>отделов)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3283805"/>
            <a:ext cx="4962087" cy="333470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9" y="1281686"/>
            <a:ext cx="8217817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Номинация «Лучшая промо-акция по продвижению товара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676" y="2459355"/>
            <a:ext cx="10515600" cy="12545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Каждая учебная фирма </a:t>
            </a:r>
            <a:r>
              <a:rPr lang="ru-RU" dirty="0" smtClean="0"/>
              <a:t>проводит </a:t>
            </a:r>
            <a:r>
              <a:rPr lang="ru-RU" dirty="0"/>
              <a:t>промо-акцию по продвижению своего товара среди других учебных фирм и простых потребителей, которыми в рамках фестиваля </a:t>
            </a:r>
            <a:r>
              <a:rPr lang="ru-RU" dirty="0" smtClean="0"/>
              <a:t>выступают </a:t>
            </a:r>
            <a:r>
              <a:rPr lang="ru-RU" dirty="0"/>
              <a:t>зрители.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8" y="3825385"/>
            <a:ext cx="4337996" cy="2891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890699"/>
            <a:ext cx="4240002" cy="282597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145" y="1264518"/>
            <a:ext cx="7487575" cy="1325563"/>
          </a:xfrm>
        </p:spPr>
        <p:txBody>
          <a:bodyPr>
            <a:normAutofit/>
          </a:bodyPr>
          <a:lstStyle/>
          <a:p>
            <a:r>
              <a:rPr lang="ru-RU" b="1" dirty="0"/>
              <a:t>Номинация «Лучшая продажа»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2671535"/>
            <a:ext cx="6306920" cy="41832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Данный конкурс является логическим завершением всех рекламных кампаний (презентации, стендовой экспозиции, промо-акции).</a:t>
            </a:r>
          </a:p>
          <a:p>
            <a:pPr marL="0" indent="0">
              <a:buNone/>
            </a:pPr>
            <a:r>
              <a:rPr lang="ru-RU" dirty="0"/>
              <a:t>Каждому посетителю ярмарки выдаётся кредитная карта на сумму 10 000 рублей, которые он может потратить по своему усмотрению. Каждая учебная фирма получает такую же кредитную карту на 120 000 рублей.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91" y="2918051"/>
            <a:ext cx="5536737" cy="369025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496" y="1165373"/>
            <a:ext cx="7487575" cy="1325563"/>
          </a:xfrm>
        </p:spPr>
        <p:txBody>
          <a:bodyPr>
            <a:normAutofit/>
          </a:bodyPr>
          <a:lstStyle/>
          <a:p>
            <a:r>
              <a:rPr lang="ru-RU" b="1" dirty="0"/>
              <a:t>Номинация «Лучшая продажа»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1" y="2079171"/>
            <a:ext cx="10604484" cy="46917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Учебная </a:t>
            </a:r>
            <a:r>
              <a:rPr lang="ru-RU" dirty="0"/>
              <a:t>фирма должна не только продать как можно больше товаров, но и правильно оформить сделки с частными и оптовыми покупателями:</a:t>
            </a:r>
          </a:p>
          <a:p>
            <a:r>
              <a:rPr lang="ru-RU" dirty="0"/>
              <a:t>- ведение журнала продаж и покупок;</a:t>
            </a:r>
          </a:p>
          <a:p>
            <a:r>
              <a:rPr lang="ru-RU" dirty="0"/>
              <a:t>- оформление заказа на товар (при покупке у другой учебной фирмы);</a:t>
            </a:r>
          </a:p>
          <a:p>
            <a:r>
              <a:rPr lang="ru-RU" dirty="0"/>
              <a:t>- оформление счёта покупателю;</a:t>
            </a:r>
          </a:p>
          <a:p>
            <a:r>
              <a:rPr lang="ru-RU" dirty="0"/>
              <a:t>- оформление накладной на отгрузку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товара </a:t>
            </a:r>
            <a:r>
              <a:rPr lang="ru-RU" dirty="0"/>
              <a:t>(при оптовой продаже);</a:t>
            </a:r>
          </a:p>
          <a:p>
            <a:r>
              <a:rPr lang="ru-RU" dirty="0"/>
              <a:t>- подготовка отчёта о покупках;</a:t>
            </a:r>
          </a:p>
          <a:p>
            <a:r>
              <a:rPr lang="ru-RU" dirty="0"/>
              <a:t>- подготовка отчёта о продажах.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3868858"/>
            <a:ext cx="4354149" cy="290205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688" y="1333025"/>
            <a:ext cx="7487575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Номинация «Самая финансово грамотная Учебная фирма»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84" y="2623456"/>
            <a:ext cx="7420269" cy="41365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Данный конкурс проводится в форме игры-викторины.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ходе игры-викторины участники могут проверить уровень своей финансовой грамотности и выбрать вопрос из разделов: «Деньги», «Визуальный вопрос», «Занимательный вопрос», «Рациональное потребление и сбережения». За каждый правильный ответ команда может заработать 1 балл.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53" y="3080658"/>
            <a:ext cx="4475121" cy="298268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4927543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1295</TotalTime>
  <Words>526</Words>
  <Application>Microsoft Office PowerPoint</Application>
  <PresentationFormat>Широкоэкранный</PresentationFormat>
  <Paragraphs>68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Региональный конкурс среди школьников и студентов «Фестиваль финансовых идей: старт в будущую профессию»</vt:lpstr>
      <vt:lpstr>Цель проведения Фестиваля: осмысление способов формирования экономической культуры и финансовой грамотности, а также профессиональной ориентации школьников и студентов СПО при использовании инновационной образовательной технологии «Учебная фирма» во внеурочной деятельности.  </vt:lpstr>
      <vt:lpstr>Презентация PowerPoint</vt:lpstr>
      <vt:lpstr>Номинация «Лучшая визитка Учебной фирмы»</vt:lpstr>
      <vt:lpstr>Презентация PowerPoint</vt:lpstr>
      <vt:lpstr>Номинация «Лучшая промо-акция по продвижению товара»</vt:lpstr>
      <vt:lpstr>Номинация «Лучшая продажа»</vt:lpstr>
      <vt:lpstr>Номинация «Лучшая продажа»</vt:lpstr>
      <vt:lpstr>Номинация «Самая финансово грамотная Учебная фирма»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финансовых идей: старт в будущую профессию</dc:title>
  <dc:creator>Image&amp;Matros ®</dc:creator>
  <cp:lastModifiedBy>Image&amp;Matros ®</cp:lastModifiedBy>
  <cp:revision>21</cp:revision>
  <dcterms:created xsi:type="dcterms:W3CDTF">2020-12-04T07:10:36Z</dcterms:created>
  <dcterms:modified xsi:type="dcterms:W3CDTF">2020-12-07T14:53:08Z</dcterms:modified>
</cp:coreProperties>
</file>