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89" r:id="rId2"/>
  </p:sldMasterIdLst>
  <p:notesMasterIdLst>
    <p:notesMasterId r:id="rId18"/>
  </p:notesMasterIdLst>
  <p:handoutMasterIdLst>
    <p:handoutMasterId r:id="rId19"/>
  </p:handoutMasterIdLst>
  <p:sldIdLst>
    <p:sldId id="285" r:id="rId3"/>
    <p:sldId id="512" r:id="rId4"/>
    <p:sldId id="513" r:id="rId5"/>
    <p:sldId id="468" r:id="rId6"/>
    <p:sldId id="471" r:id="rId7"/>
    <p:sldId id="518" r:id="rId8"/>
    <p:sldId id="514" r:id="rId9"/>
    <p:sldId id="515" r:id="rId10"/>
    <p:sldId id="509" r:id="rId11"/>
    <p:sldId id="510" r:id="rId12"/>
    <p:sldId id="527" r:id="rId13"/>
    <p:sldId id="523" r:id="rId14"/>
    <p:sldId id="524" r:id="rId15"/>
    <p:sldId id="528" r:id="rId16"/>
    <p:sldId id="522" r:id="rId17"/>
  </p:sldIdLst>
  <p:sldSz cx="10688638" cy="7562850"/>
  <p:notesSz cx="6858000" cy="9947275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B70FF24-6E16-4AE2-9162-BD2D5C109F93}">
          <p14:sldIdLst>
            <p14:sldId id="285"/>
            <p14:sldId id="512"/>
            <p14:sldId id="513"/>
            <p14:sldId id="468"/>
            <p14:sldId id="471"/>
            <p14:sldId id="518"/>
            <p14:sldId id="514"/>
            <p14:sldId id="515"/>
            <p14:sldId id="509"/>
            <p14:sldId id="510"/>
            <p14:sldId id="527"/>
            <p14:sldId id="523"/>
            <p14:sldId id="524"/>
            <p14:sldId id="528"/>
          </p14:sldIdLst>
        </p14:section>
        <p14:section name="Раздел без заголовка" id="{237E0539-133E-48AA-82FC-353F3F08FA40}">
          <p14:sldIdLst>
            <p14:sldId id="5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y Sbitnev 2" initials="SS2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F90"/>
    <a:srgbClr val="DC7168"/>
    <a:srgbClr val="4CAF90"/>
    <a:srgbClr val="5A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6" autoAdjust="0"/>
    <p:restoredTop sz="94194" autoAdjust="0"/>
  </p:normalViewPr>
  <p:slideViewPr>
    <p:cSldViewPr snapToGrid="0" snapToObjects="1">
      <p:cViewPr varScale="1">
        <p:scale>
          <a:sx n="100" d="100"/>
          <a:sy n="100" d="100"/>
        </p:scale>
        <p:origin x="1758" y="78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-3960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BBDB3-37C5-44FF-A99F-3FC1C2D1B55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5CA77F0-7A89-418E-A87B-C3A82AF18999}">
      <dgm:prSet phldrT="[Текст]"/>
      <dgm:spPr/>
      <dgm:t>
        <a:bodyPr/>
        <a:lstStyle/>
        <a:p>
          <a:r>
            <a:rPr lang="ru-RU" dirty="0" smtClean="0"/>
            <a:t>Индустриальное общество</a:t>
          </a:r>
        </a:p>
        <a:p>
          <a:r>
            <a:rPr lang="en-US" dirty="0" smtClean="0"/>
            <a:t>XIX</a:t>
          </a:r>
          <a:r>
            <a:rPr lang="ru-RU" dirty="0" smtClean="0"/>
            <a:t>-</a:t>
          </a:r>
          <a:r>
            <a:rPr lang="en-US" dirty="0" smtClean="0"/>
            <a:t>XX </a:t>
          </a:r>
          <a:r>
            <a:rPr lang="ru-RU" dirty="0" smtClean="0"/>
            <a:t> в.</a:t>
          </a:r>
          <a:endParaRPr lang="ru-RU" dirty="0"/>
        </a:p>
      </dgm:t>
    </dgm:pt>
    <dgm:pt modelId="{A2B895E4-E1AD-4D80-9E13-82107FDA13DB}" type="parTrans" cxnId="{13F8EB59-9E60-4608-90F9-CB1A676B13F3}">
      <dgm:prSet/>
      <dgm:spPr/>
      <dgm:t>
        <a:bodyPr/>
        <a:lstStyle/>
        <a:p>
          <a:endParaRPr lang="ru-RU"/>
        </a:p>
      </dgm:t>
    </dgm:pt>
    <dgm:pt modelId="{8F65501D-8CF2-401C-A308-1D2C996A6B6E}" type="sibTrans" cxnId="{13F8EB59-9E60-4608-90F9-CB1A676B13F3}">
      <dgm:prSet/>
      <dgm:spPr/>
      <dgm:t>
        <a:bodyPr/>
        <a:lstStyle/>
        <a:p>
          <a:endParaRPr lang="ru-RU"/>
        </a:p>
      </dgm:t>
    </dgm:pt>
    <dgm:pt modelId="{7EAF6085-6D9B-4CC1-A614-0CD75959C3C1}">
      <dgm:prSet phldrT="[Текст]"/>
      <dgm:spPr/>
      <dgm:t>
        <a:bodyPr/>
        <a:lstStyle/>
        <a:p>
          <a:r>
            <a:rPr lang="ru-RU" dirty="0" smtClean="0"/>
            <a:t>Образование на всю жизнь</a:t>
          </a:r>
          <a:endParaRPr lang="ru-RU" dirty="0"/>
        </a:p>
      </dgm:t>
    </dgm:pt>
    <dgm:pt modelId="{47B724E9-701A-4726-9198-005F45D9AA0F}" type="parTrans" cxnId="{D71B4E73-5DD4-447A-BB4E-F9E42BB3BB73}">
      <dgm:prSet/>
      <dgm:spPr/>
      <dgm:t>
        <a:bodyPr/>
        <a:lstStyle/>
        <a:p>
          <a:endParaRPr lang="ru-RU"/>
        </a:p>
      </dgm:t>
    </dgm:pt>
    <dgm:pt modelId="{FCDAFC91-9959-4F5D-912E-79BAA82FA1E2}" type="sibTrans" cxnId="{D71B4E73-5DD4-447A-BB4E-F9E42BB3BB73}">
      <dgm:prSet/>
      <dgm:spPr/>
      <dgm:t>
        <a:bodyPr/>
        <a:lstStyle/>
        <a:p>
          <a:endParaRPr lang="ru-RU"/>
        </a:p>
      </dgm:t>
    </dgm:pt>
    <dgm:pt modelId="{32699AF4-AE08-44DB-9A1E-61DAADF4A8D1}">
      <dgm:prSet phldrT="[Текст]"/>
      <dgm:spPr/>
      <dgm:t>
        <a:bodyPr/>
        <a:lstStyle/>
        <a:p>
          <a:r>
            <a:rPr lang="ru-RU" dirty="0" smtClean="0"/>
            <a:t>Постиндустриальное общество </a:t>
          </a:r>
        </a:p>
        <a:p>
          <a:r>
            <a:rPr lang="ru-RU" dirty="0" smtClean="0"/>
            <a:t>кон. </a:t>
          </a:r>
          <a:r>
            <a:rPr lang="en-US" dirty="0" smtClean="0"/>
            <a:t>XX-XXI</a:t>
          </a:r>
          <a:r>
            <a:rPr lang="ru-RU" dirty="0" smtClean="0"/>
            <a:t> в.</a:t>
          </a:r>
          <a:endParaRPr lang="ru-RU" dirty="0"/>
        </a:p>
      </dgm:t>
    </dgm:pt>
    <dgm:pt modelId="{D73D87C5-E4FA-4777-8545-7738C21A6FFD}" type="parTrans" cxnId="{B3B2698D-D089-43BA-8C64-BC73E752DB85}">
      <dgm:prSet/>
      <dgm:spPr/>
      <dgm:t>
        <a:bodyPr/>
        <a:lstStyle/>
        <a:p>
          <a:endParaRPr lang="ru-RU"/>
        </a:p>
      </dgm:t>
    </dgm:pt>
    <dgm:pt modelId="{AD323937-46E4-4C49-8F39-4B44114DD3A8}" type="sibTrans" cxnId="{B3B2698D-D089-43BA-8C64-BC73E752DB85}">
      <dgm:prSet/>
      <dgm:spPr/>
      <dgm:t>
        <a:bodyPr/>
        <a:lstStyle/>
        <a:p>
          <a:endParaRPr lang="ru-RU"/>
        </a:p>
      </dgm:t>
    </dgm:pt>
    <dgm:pt modelId="{2C392581-45D6-4128-86F8-597B6ADD811A}">
      <dgm:prSet phldrT="[Текст]"/>
      <dgm:spPr/>
      <dgm:t>
        <a:bodyPr/>
        <a:lstStyle/>
        <a:p>
          <a:r>
            <a:rPr lang="ru-RU" dirty="0" smtClean="0"/>
            <a:t>Образование через всю жизнь</a:t>
          </a:r>
          <a:endParaRPr lang="ru-RU" dirty="0"/>
        </a:p>
      </dgm:t>
    </dgm:pt>
    <dgm:pt modelId="{D8143335-D122-47FC-A952-8A8DC90FB097}" type="parTrans" cxnId="{61C264F2-6DBF-4C7A-B00C-40DB35D29CA8}">
      <dgm:prSet/>
      <dgm:spPr/>
      <dgm:t>
        <a:bodyPr/>
        <a:lstStyle/>
        <a:p>
          <a:endParaRPr lang="ru-RU"/>
        </a:p>
      </dgm:t>
    </dgm:pt>
    <dgm:pt modelId="{2CA1126B-9F52-47BC-9229-5980C5C9A6BE}" type="sibTrans" cxnId="{61C264F2-6DBF-4C7A-B00C-40DB35D29CA8}">
      <dgm:prSet/>
      <dgm:spPr/>
      <dgm:t>
        <a:bodyPr/>
        <a:lstStyle/>
        <a:p>
          <a:endParaRPr lang="ru-RU"/>
        </a:p>
      </dgm:t>
    </dgm:pt>
    <dgm:pt modelId="{E6E5FCE6-358F-43D4-AF71-517DBB347103}">
      <dgm:prSet phldrT="[Текст]"/>
      <dgm:spPr/>
      <dgm:t>
        <a:bodyPr/>
        <a:lstStyle/>
        <a:p>
          <a:r>
            <a:rPr lang="ru-RU" dirty="0" smtClean="0"/>
            <a:t>Инновационная экономика</a:t>
          </a:r>
          <a:endParaRPr lang="ru-RU" dirty="0"/>
        </a:p>
      </dgm:t>
    </dgm:pt>
    <dgm:pt modelId="{F30B62B4-717F-4BC6-8920-3DDCAD631B6A}" type="parTrans" cxnId="{D2A5F3D4-98DC-425E-B6AB-82F017834F38}">
      <dgm:prSet/>
      <dgm:spPr/>
      <dgm:t>
        <a:bodyPr/>
        <a:lstStyle/>
        <a:p>
          <a:endParaRPr lang="ru-RU"/>
        </a:p>
      </dgm:t>
    </dgm:pt>
    <dgm:pt modelId="{BD9F78B5-64F3-4502-BA06-EA79A91B9F25}" type="sibTrans" cxnId="{D2A5F3D4-98DC-425E-B6AB-82F017834F38}">
      <dgm:prSet/>
      <dgm:spPr/>
      <dgm:t>
        <a:bodyPr/>
        <a:lstStyle/>
        <a:p>
          <a:endParaRPr lang="ru-RU"/>
        </a:p>
      </dgm:t>
    </dgm:pt>
    <dgm:pt modelId="{C1BC56C6-3F29-4003-8630-0ADADFF2D89A}">
      <dgm:prSet phldrT="[Текст]"/>
      <dgm:spPr/>
      <dgm:t>
        <a:bodyPr/>
        <a:lstStyle/>
        <a:p>
          <a:r>
            <a:rPr lang="ru-RU" dirty="0" smtClean="0"/>
            <a:t>Человеческий капитал</a:t>
          </a:r>
          <a:endParaRPr lang="ru-RU" dirty="0"/>
        </a:p>
      </dgm:t>
    </dgm:pt>
    <dgm:pt modelId="{A6C39D73-5F37-4AE1-9F51-4F8CDEC74EA9}" type="parTrans" cxnId="{CCD7E2B2-9281-4E92-8C30-85E1733F3F16}">
      <dgm:prSet/>
      <dgm:spPr/>
      <dgm:t>
        <a:bodyPr/>
        <a:lstStyle/>
        <a:p>
          <a:endParaRPr lang="ru-RU"/>
        </a:p>
      </dgm:t>
    </dgm:pt>
    <dgm:pt modelId="{420AEAB7-84FE-4850-A721-4F3C2102CA67}" type="sibTrans" cxnId="{CCD7E2B2-9281-4E92-8C30-85E1733F3F16}">
      <dgm:prSet/>
      <dgm:spPr/>
      <dgm:t>
        <a:bodyPr/>
        <a:lstStyle/>
        <a:p>
          <a:endParaRPr lang="ru-RU"/>
        </a:p>
      </dgm:t>
    </dgm:pt>
    <dgm:pt modelId="{621E6BB6-A858-4BE6-9B3A-917AB8A51ACF}">
      <dgm:prSet phldrT="[Текст]"/>
      <dgm:spPr/>
      <dgm:t>
        <a:bodyPr/>
        <a:lstStyle/>
        <a:p>
          <a:r>
            <a:rPr lang="ru-RU" dirty="0" smtClean="0"/>
            <a:t>Увеличение информации</a:t>
          </a:r>
          <a:endParaRPr lang="ru-RU" dirty="0"/>
        </a:p>
      </dgm:t>
    </dgm:pt>
    <dgm:pt modelId="{5CBC89F7-2F4C-4A09-B5D2-EF645103C6F8}" type="parTrans" cxnId="{3791E35C-19AB-4BB3-BAC3-5338C230D032}">
      <dgm:prSet/>
      <dgm:spPr/>
      <dgm:t>
        <a:bodyPr/>
        <a:lstStyle/>
        <a:p>
          <a:endParaRPr lang="ru-RU"/>
        </a:p>
      </dgm:t>
    </dgm:pt>
    <dgm:pt modelId="{5C153133-3408-4C98-9D48-8127BC51FE79}" type="sibTrans" cxnId="{3791E35C-19AB-4BB3-BAC3-5338C230D032}">
      <dgm:prSet/>
      <dgm:spPr/>
      <dgm:t>
        <a:bodyPr/>
        <a:lstStyle/>
        <a:p>
          <a:endParaRPr lang="ru-RU"/>
        </a:p>
      </dgm:t>
    </dgm:pt>
    <dgm:pt modelId="{4337B26B-4FEE-4B80-9ADE-4CFCB96B8892}">
      <dgm:prSet phldrT="[Текст]"/>
      <dgm:spPr/>
      <dgm:t>
        <a:bodyPr/>
        <a:lstStyle/>
        <a:p>
          <a:r>
            <a:rPr lang="ru-RU" dirty="0" smtClean="0"/>
            <a:t>Информатизация общества и др. </a:t>
          </a:r>
          <a:endParaRPr lang="ru-RU" dirty="0"/>
        </a:p>
      </dgm:t>
    </dgm:pt>
    <dgm:pt modelId="{E1A46748-4CF0-4D45-8A50-37A70A5B422C}" type="parTrans" cxnId="{CF5D9685-0D79-4D38-B227-EE95FC4DD4B6}">
      <dgm:prSet/>
      <dgm:spPr/>
      <dgm:t>
        <a:bodyPr/>
        <a:lstStyle/>
        <a:p>
          <a:endParaRPr lang="ru-RU"/>
        </a:p>
      </dgm:t>
    </dgm:pt>
    <dgm:pt modelId="{677D276E-163A-400E-9B89-A02EAF7DDD83}" type="sibTrans" cxnId="{CF5D9685-0D79-4D38-B227-EE95FC4DD4B6}">
      <dgm:prSet/>
      <dgm:spPr/>
      <dgm:t>
        <a:bodyPr/>
        <a:lstStyle/>
        <a:p>
          <a:endParaRPr lang="ru-RU"/>
        </a:p>
      </dgm:t>
    </dgm:pt>
    <dgm:pt modelId="{96084A8D-F2CE-4A64-9201-44E668438C6C}">
      <dgm:prSet phldrT="[Текст]"/>
      <dgm:spPr/>
      <dgm:t>
        <a:bodyPr/>
        <a:lstStyle/>
        <a:p>
          <a:r>
            <a:rPr lang="ru-RU" dirty="0" smtClean="0"/>
            <a:t>Производственная экономика</a:t>
          </a:r>
          <a:endParaRPr lang="ru-RU" dirty="0"/>
        </a:p>
      </dgm:t>
    </dgm:pt>
    <dgm:pt modelId="{B5CA0C8F-7982-42E0-BE22-BF4333AA7B5C}" type="parTrans" cxnId="{94979400-BE2A-423C-ABC0-D60B5A85DE85}">
      <dgm:prSet/>
      <dgm:spPr/>
      <dgm:t>
        <a:bodyPr/>
        <a:lstStyle/>
        <a:p>
          <a:endParaRPr lang="ru-RU"/>
        </a:p>
      </dgm:t>
    </dgm:pt>
    <dgm:pt modelId="{A8B5A06C-E259-438B-8BFF-F8521370EF27}" type="sibTrans" cxnId="{94979400-BE2A-423C-ABC0-D60B5A85DE85}">
      <dgm:prSet/>
      <dgm:spPr/>
      <dgm:t>
        <a:bodyPr/>
        <a:lstStyle/>
        <a:p>
          <a:endParaRPr lang="ru-RU"/>
        </a:p>
      </dgm:t>
    </dgm:pt>
    <dgm:pt modelId="{6388C8C5-2702-4E44-A51E-A1DD877E978B}">
      <dgm:prSet phldrT="[Текст]"/>
      <dgm:spPr/>
      <dgm:t>
        <a:bodyPr/>
        <a:lstStyle/>
        <a:p>
          <a:r>
            <a:rPr lang="ru-RU" dirty="0" smtClean="0"/>
            <a:t>Ориентация на выпуск квалифицированных кадров, обладающих, прежде всего, специализированными знаниями в области профессии</a:t>
          </a:r>
          <a:endParaRPr lang="ru-RU" dirty="0"/>
        </a:p>
      </dgm:t>
    </dgm:pt>
    <dgm:pt modelId="{2D65C03A-26AD-4A8D-AE2B-6CE237B5FF77}" type="parTrans" cxnId="{D3623A78-190E-4CE5-A189-E0041D703DD2}">
      <dgm:prSet/>
      <dgm:spPr/>
      <dgm:t>
        <a:bodyPr/>
        <a:lstStyle/>
        <a:p>
          <a:endParaRPr lang="ru-RU"/>
        </a:p>
      </dgm:t>
    </dgm:pt>
    <dgm:pt modelId="{5C633A2C-8EB5-44C5-998F-F2C61AAE4798}" type="sibTrans" cxnId="{D3623A78-190E-4CE5-A189-E0041D703DD2}">
      <dgm:prSet/>
      <dgm:spPr/>
      <dgm:t>
        <a:bodyPr/>
        <a:lstStyle/>
        <a:p>
          <a:endParaRPr lang="ru-RU"/>
        </a:p>
      </dgm:t>
    </dgm:pt>
    <dgm:pt modelId="{CBFBEA53-94F2-4D85-9FA6-B1C7101B8FFE}" type="pres">
      <dgm:prSet presAssocID="{FA9BBDB3-37C5-44FF-A99F-3FC1C2D1B5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1C125-C7B0-40E3-A110-144E9E22A069}" type="pres">
      <dgm:prSet presAssocID="{55CA77F0-7A89-418E-A87B-C3A82AF18999}" presName="composite" presStyleCnt="0"/>
      <dgm:spPr/>
    </dgm:pt>
    <dgm:pt modelId="{B81BF827-BCDD-47B3-A836-A473621CEC71}" type="pres">
      <dgm:prSet presAssocID="{55CA77F0-7A89-418E-A87B-C3A82AF1899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D93FB-5D07-4210-8A95-A517E82BDBBE}" type="pres">
      <dgm:prSet presAssocID="{55CA77F0-7A89-418E-A87B-C3A82AF1899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CE10A-C24A-4450-B4CD-F27307739AEE}" type="pres">
      <dgm:prSet presAssocID="{8F65501D-8CF2-401C-A308-1D2C996A6B6E}" presName="space" presStyleCnt="0"/>
      <dgm:spPr/>
    </dgm:pt>
    <dgm:pt modelId="{096F4D10-46C7-48E7-B8A9-96692EE763BD}" type="pres">
      <dgm:prSet presAssocID="{32699AF4-AE08-44DB-9A1E-61DAADF4A8D1}" presName="composite" presStyleCnt="0"/>
      <dgm:spPr/>
    </dgm:pt>
    <dgm:pt modelId="{F5B3EE16-FB68-48CD-BE37-74FD1952646C}" type="pres">
      <dgm:prSet presAssocID="{32699AF4-AE08-44DB-9A1E-61DAADF4A8D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960EB-423A-4755-A8B0-3708E170396A}" type="pres">
      <dgm:prSet presAssocID="{32699AF4-AE08-44DB-9A1E-61DAADF4A8D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D5BAA-7BBB-4E02-8243-6F2038301466}" type="presOf" srcId="{4337B26B-4FEE-4B80-9ADE-4CFCB96B8892}" destId="{0EB960EB-423A-4755-A8B0-3708E170396A}" srcOrd="0" destOrd="4" presId="urn:microsoft.com/office/officeart/2005/8/layout/hList1"/>
    <dgm:cxn modelId="{3EBD221C-0F8F-4A46-A0ED-59E4BD1E0D9A}" type="presOf" srcId="{E6E5FCE6-358F-43D4-AF71-517DBB347103}" destId="{0EB960EB-423A-4755-A8B0-3708E170396A}" srcOrd="0" destOrd="1" presId="urn:microsoft.com/office/officeart/2005/8/layout/hList1"/>
    <dgm:cxn modelId="{8ABC5B1A-5DE5-46C3-A7F6-B4E1605BBFF4}" type="presOf" srcId="{2C392581-45D6-4128-86F8-597B6ADD811A}" destId="{0EB960EB-423A-4755-A8B0-3708E170396A}" srcOrd="0" destOrd="0" presId="urn:microsoft.com/office/officeart/2005/8/layout/hList1"/>
    <dgm:cxn modelId="{0CB54F8E-E398-4BCF-8879-1FEA98136DAF}" type="presOf" srcId="{6388C8C5-2702-4E44-A51E-A1DD877E978B}" destId="{E27D93FB-5D07-4210-8A95-A517E82BDBBE}" srcOrd="0" destOrd="2" presId="urn:microsoft.com/office/officeart/2005/8/layout/hList1"/>
    <dgm:cxn modelId="{CF5D9685-0D79-4D38-B227-EE95FC4DD4B6}" srcId="{32699AF4-AE08-44DB-9A1E-61DAADF4A8D1}" destId="{4337B26B-4FEE-4B80-9ADE-4CFCB96B8892}" srcOrd="4" destOrd="0" parTransId="{E1A46748-4CF0-4D45-8A50-37A70A5B422C}" sibTransId="{677D276E-163A-400E-9B89-A02EAF7DDD83}"/>
    <dgm:cxn modelId="{2912B2CB-F718-4397-91D4-72CA8BC0870B}" type="presOf" srcId="{FA9BBDB3-37C5-44FF-A99F-3FC1C2D1B552}" destId="{CBFBEA53-94F2-4D85-9FA6-B1C7101B8FFE}" srcOrd="0" destOrd="0" presId="urn:microsoft.com/office/officeart/2005/8/layout/hList1"/>
    <dgm:cxn modelId="{3FB77470-B075-48E9-B253-10F4BD6E9594}" type="presOf" srcId="{55CA77F0-7A89-418E-A87B-C3A82AF18999}" destId="{B81BF827-BCDD-47B3-A836-A473621CEC71}" srcOrd="0" destOrd="0" presId="urn:microsoft.com/office/officeart/2005/8/layout/hList1"/>
    <dgm:cxn modelId="{A5B2AFCE-8A6B-474E-ABFC-EF8CAC4E1A33}" type="presOf" srcId="{32699AF4-AE08-44DB-9A1E-61DAADF4A8D1}" destId="{F5B3EE16-FB68-48CD-BE37-74FD1952646C}" srcOrd="0" destOrd="0" presId="urn:microsoft.com/office/officeart/2005/8/layout/hList1"/>
    <dgm:cxn modelId="{D71B4E73-5DD4-447A-BB4E-F9E42BB3BB73}" srcId="{55CA77F0-7A89-418E-A87B-C3A82AF18999}" destId="{7EAF6085-6D9B-4CC1-A614-0CD75959C3C1}" srcOrd="0" destOrd="0" parTransId="{47B724E9-701A-4726-9198-005F45D9AA0F}" sibTransId="{FCDAFC91-9959-4F5D-912E-79BAA82FA1E2}"/>
    <dgm:cxn modelId="{04B813DB-6A23-41D2-89F4-DBC9F09137EA}" type="presOf" srcId="{7EAF6085-6D9B-4CC1-A614-0CD75959C3C1}" destId="{E27D93FB-5D07-4210-8A95-A517E82BDBBE}" srcOrd="0" destOrd="0" presId="urn:microsoft.com/office/officeart/2005/8/layout/hList1"/>
    <dgm:cxn modelId="{9EFCFA89-93BA-4AC1-A38A-D91D688658FC}" type="presOf" srcId="{C1BC56C6-3F29-4003-8630-0ADADFF2D89A}" destId="{0EB960EB-423A-4755-A8B0-3708E170396A}" srcOrd="0" destOrd="2" presId="urn:microsoft.com/office/officeart/2005/8/layout/hList1"/>
    <dgm:cxn modelId="{94979400-BE2A-423C-ABC0-D60B5A85DE85}" srcId="{55CA77F0-7A89-418E-A87B-C3A82AF18999}" destId="{96084A8D-F2CE-4A64-9201-44E668438C6C}" srcOrd="1" destOrd="0" parTransId="{B5CA0C8F-7982-42E0-BE22-BF4333AA7B5C}" sibTransId="{A8B5A06C-E259-438B-8BFF-F8521370EF27}"/>
    <dgm:cxn modelId="{EED92A9F-5C74-4462-BFDC-53FF9146A4DF}" type="presOf" srcId="{621E6BB6-A858-4BE6-9B3A-917AB8A51ACF}" destId="{0EB960EB-423A-4755-A8B0-3708E170396A}" srcOrd="0" destOrd="3" presId="urn:microsoft.com/office/officeart/2005/8/layout/hList1"/>
    <dgm:cxn modelId="{B3B2698D-D089-43BA-8C64-BC73E752DB85}" srcId="{FA9BBDB3-37C5-44FF-A99F-3FC1C2D1B552}" destId="{32699AF4-AE08-44DB-9A1E-61DAADF4A8D1}" srcOrd="1" destOrd="0" parTransId="{D73D87C5-E4FA-4777-8545-7738C21A6FFD}" sibTransId="{AD323937-46E4-4C49-8F39-4B44114DD3A8}"/>
    <dgm:cxn modelId="{CCD7E2B2-9281-4E92-8C30-85E1733F3F16}" srcId="{32699AF4-AE08-44DB-9A1E-61DAADF4A8D1}" destId="{C1BC56C6-3F29-4003-8630-0ADADFF2D89A}" srcOrd="2" destOrd="0" parTransId="{A6C39D73-5F37-4AE1-9F51-4F8CDEC74EA9}" sibTransId="{420AEAB7-84FE-4850-A721-4F3C2102CA67}"/>
    <dgm:cxn modelId="{13F8EB59-9E60-4608-90F9-CB1A676B13F3}" srcId="{FA9BBDB3-37C5-44FF-A99F-3FC1C2D1B552}" destId="{55CA77F0-7A89-418E-A87B-C3A82AF18999}" srcOrd="0" destOrd="0" parTransId="{A2B895E4-E1AD-4D80-9E13-82107FDA13DB}" sibTransId="{8F65501D-8CF2-401C-A308-1D2C996A6B6E}"/>
    <dgm:cxn modelId="{3791E35C-19AB-4BB3-BAC3-5338C230D032}" srcId="{32699AF4-AE08-44DB-9A1E-61DAADF4A8D1}" destId="{621E6BB6-A858-4BE6-9B3A-917AB8A51ACF}" srcOrd="3" destOrd="0" parTransId="{5CBC89F7-2F4C-4A09-B5D2-EF645103C6F8}" sibTransId="{5C153133-3408-4C98-9D48-8127BC51FE79}"/>
    <dgm:cxn modelId="{D2A5F3D4-98DC-425E-B6AB-82F017834F38}" srcId="{32699AF4-AE08-44DB-9A1E-61DAADF4A8D1}" destId="{E6E5FCE6-358F-43D4-AF71-517DBB347103}" srcOrd="1" destOrd="0" parTransId="{F30B62B4-717F-4BC6-8920-3DDCAD631B6A}" sibTransId="{BD9F78B5-64F3-4502-BA06-EA79A91B9F25}"/>
    <dgm:cxn modelId="{01EE38C5-E26B-49F8-8E3F-6DCB0F53620F}" type="presOf" srcId="{96084A8D-F2CE-4A64-9201-44E668438C6C}" destId="{E27D93FB-5D07-4210-8A95-A517E82BDBBE}" srcOrd="0" destOrd="1" presId="urn:microsoft.com/office/officeart/2005/8/layout/hList1"/>
    <dgm:cxn modelId="{D3623A78-190E-4CE5-A189-E0041D703DD2}" srcId="{55CA77F0-7A89-418E-A87B-C3A82AF18999}" destId="{6388C8C5-2702-4E44-A51E-A1DD877E978B}" srcOrd="2" destOrd="0" parTransId="{2D65C03A-26AD-4A8D-AE2B-6CE237B5FF77}" sibTransId="{5C633A2C-8EB5-44C5-998F-F2C61AAE4798}"/>
    <dgm:cxn modelId="{61C264F2-6DBF-4C7A-B00C-40DB35D29CA8}" srcId="{32699AF4-AE08-44DB-9A1E-61DAADF4A8D1}" destId="{2C392581-45D6-4128-86F8-597B6ADD811A}" srcOrd="0" destOrd="0" parTransId="{D8143335-D122-47FC-A952-8A8DC90FB097}" sibTransId="{2CA1126B-9F52-47BC-9229-5980C5C9A6BE}"/>
    <dgm:cxn modelId="{FC2B394F-7FA9-47F7-83DA-915E32C08818}" type="presParOf" srcId="{CBFBEA53-94F2-4D85-9FA6-B1C7101B8FFE}" destId="{0D31C125-C7B0-40E3-A110-144E9E22A069}" srcOrd="0" destOrd="0" presId="urn:microsoft.com/office/officeart/2005/8/layout/hList1"/>
    <dgm:cxn modelId="{5B58EE00-CA41-48C4-9D7B-8F1E85427742}" type="presParOf" srcId="{0D31C125-C7B0-40E3-A110-144E9E22A069}" destId="{B81BF827-BCDD-47B3-A836-A473621CEC71}" srcOrd="0" destOrd="0" presId="urn:microsoft.com/office/officeart/2005/8/layout/hList1"/>
    <dgm:cxn modelId="{2C8694E2-8EE1-4DD0-AAA4-130BB5EDAAA5}" type="presParOf" srcId="{0D31C125-C7B0-40E3-A110-144E9E22A069}" destId="{E27D93FB-5D07-4210-8A95-A517E82BDBBE}" srcOrd="1" destOrd="0" presId="urn:microsoft.com/office/officeart/2005/8/layout/hList1"/>
    <dgm:cxn modelId="{153E09C9-83D9-4CBB-9849-07CAFC6F27E8}" type="presParOf" srcId="{CBFBEA53-94F2-4D85-9FA6-B1C7101B8FFE}" destId="{280CE10A-C24A-4450-B4CD-F27307739AEE}" srcOrd="1" destOrd="0" presId="urn:microsoft.com/office/officeart/2005/8/layout/hList1"/>
    <dgm:cxn modelId="{8638731F-3028-48BB-AE00-A82620316EC4}" type="presParOf" srcId="{CBFBEA53-94F2-4D85-9FA6-B1C7101B8FFE}" destId="{096F4D10-46C7-48E7-B8A9-96692EE763BD}" srcOrd="2" destOrd="0" presId="urn:microsoft.com/office/officeart/2005/8/layout/hList1"/>
    <dgm:cxn modelId="{5E482E68-37F3-495D-96DE-4111E0FD2181}" type="presParOf" srcId="{096F4D10-46C7-48E7-B8A9-96692EE763BD}" destId="{F5B3EE16-FB68-48CD-BE37-74FD1952646C}" srcOrd="0" destOrd="0" presId="urn:microsoft.com/office/officeart/2005/8/layout/hList1"/>
    <dgm:cxn modelId="{83CBACE4-C7BA-4E37-955D-F5986F65833C}" type="presParOf" srcId="{096F4D10-46C7-48E7-B8A9-96692EE763BD}" destId="{0EB960EB-423A-4755-A8B0-3708E17039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96199-F39E-4CBD-B4F9-E20BC9FD01B5}" type="doc">
      <dgm:prSet loTypeId="urn:microsoft.com/office/officeart/2005/8/layout/hProcess3" loCatId="process" qsTypeId="urn:microsoft.com/office/officeart/2005/8/quickstyle/simple1" qsCatId="simple" csTypeId="urn:microsoft.com/office/officeart/2005/8/colors/accent2_2" csCatId="accent2" phldr="1"/>
      <dgm:spPr/>
    </dgm:pt>
    <dgm:pt modelId="{226CB263-6A1C-4ADB-AF5F-39C2DA61E10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Знания, ценности</a:t>
          </a:r>
          <a:endParaRPr lang="ru-RU" b="1" dirty="0">
            <a:solidFill>
              <a:schemeClr val="bg1"/>
            </a:solidFill>
          </a:endParaRPr>
        </a:p>
      </dgm:t>
    </dgm:pt>
    <dgm:pt modelId="{8CA4D42A-9439-4B78-9AF5-4467647F8D10}" type="parTrans" cxnId="{2A95E922-7F6E-4C95-9BAA-9C59F62073F4}">
      <dgm:prSet/>
      <dgm:spPr/>
      <dgm:t>
        <a:bodyPr/>
        <a:lstStyle/>
        <a:p>
          <a:endParaRPr lang="ru-RU"/>
        </a:p>
      </dgm:t>
    </dgm:pt>
    <dgm:pt modelId="{C8CF9C15-CA65-4AED-BFC4-24F4BFBD43CE}" type="sibTrans" cxnId="{2A95E922-7F6E-4C95-9BAA-9C59F62073F4}">
      <dgm:prSet/>
      <dgm:spPr/>
      <dgm:t>
        <a:bodyPr/>
        <a:lstStyle/>
        <a:p>
          <a:endParaRPr lang="ru-RU"/>
        </a:p>
      </dgm:t>
    </dgm:pt>
    <dgm:pt modelId="{DE978E56-19A8-4B86-AE2A-6619648A05C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умения </a:t>
          </a:r>
          <a:endParaRPr lang="ru-RU" b="1" dirty="0">
            <a:solidFill>
              <a:schemeClr val="bg1"/>
            </a:solidFill>
          </a:endParaRPr>
        </a:p>
      </dgm:t>
    </dgm:pt>
    <dgm:pt modelId="{3C60F3F7-2172-41FB-9C8E-22B183881F6A}" type="parTrans" cxnId="{EB310910-C7F6-4798-AE73-37C0893DF9F5}">
      <dgm:prSet/>
      <dgm:spPr/>
      <dgm:t>
        <a:bodyPr/>
        <a:lstStyle/>
        <a:p>
          <a:endParaRPr lang="ru-RU"/>
        </a:p>
      </dgm:t>
    </dgm:pt>
    <dgm:pt modelId="{935B2D3F-A65D-4F1C-AB28-A7BD55F2F6EC}" type="sibTrans" cxnId="{EB310910-C7F6-4798-AE73-37C0893DF9F5}">
      <dgm:prSet/>
      <dgm:spPr/>
      <dgm:t>
        <a:bodyPr/>
        <a:lstStyle/>
        <a:p>
          <a:endParaRPr lang="ru-RU"/>
        </a:p>
      </dgm:t>
    </dgm:pt>
    <dgm:pt modelId="{7724F6F3-C245-4090-AAFC-39C261110C3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компетенции</a:t>
          </a:r>
          <a:endParaRPr lang="ru-RU" b="1" dirty="0">
            <a:solidFill>
              <a:schemeClr val="bg1"/>
            </a:solidFill>
          </a:endParaRPr>
        </a:p>
      </dgm:t>
    </dgm:pt>
    <dgm:pt modelId="{965E2D01-04AF-449B-B956-E82467AA5A2C}" type="parTrans" cxnId="{2846CE62-C00C-4FC2-82FD-0B78BB832C2E}">
      <dgm:prSet/>
      <dgm:spPr/>
      <dgm:t>
        <a:bodyPr/>
        <a:lstStyle/>
        <a:p>
          <a:endParaRPr lang="ru-RU"/>
        </a:p>
      </dgm:t>
    </dgm:pt>
    <dgm:pt modelId="{B874F6EE-1CE3-4FED-969A-7C473DEACDDC}" type="sibTrans" cxnId="{2846CE62-C00C-4FC2-82FD-0B78BB832C2E}">
      <dgm:prSet/>
      <dgm:spPr/>
      <dgm:t>
        <a:bodyPr/>
        <a:lstStyle/>
        <a:p>
          <a:endParaRPr lang="ru-RU"/>
        </a:p>
      </dgm:t>
    </dgm:pt>
    <dgm:pt modelId="{1356D69A-9283-4C6B-8CA0-264EC064C87F}" type="pres">
      <dgm:prSet presAssocID="{73D96199-F39E-4CBD-B4F9-E20BC9FD01B5}" presName="Name0" presStyleCnt="0">
        <dgm:presLayoutVars>
          <dgm:dir/>
          <dgm:animLvl val="lvl"/>
          <dgm:resizeHandles val="exact"/>
        </dgm:presLayoutVars>
      </dgm:prSet>
      <dgm:spPr/>
    </dgm:pt>
    <dgm:pt modelId="{AF129372-DFCD-4A54-916D-DC16F0ECBEBC}" type="pres">
      <dgm:prSet presAssocID="{73D96199-F39E-4CBD-B4F9-E20BC9FD01B5}" presName="dummy" presStyleCnt="0"/>
      <dgm:spPr/>
    </dgm:pt>
    <dgm:pt modelId="{35A68325-1A2A-45E3-A310-D2484D2022AA}" type="pres">
      <dgm:prSet presAssocID="{73D96199-F39E-4CBD-B4F9-E20BC9FD01B5}" presName="linH" presStyleCnt="0"/>
      <dgm:spPr/>
    </dgm:pt>
    <dgm:pt modelId="{8F25AC2F-876A-42F9-8E22-93FD4350E93B}" type="pres">
      <dgm:prSet presAssocID="{73D96199-F39E-4CBD-B4F9-E20BC9FD01B5}" presName="padding1" presStyleCnt="0"/>
      <dgm:spPr/>
    </dgm:pt>
    <dgm:pt modelId="{0C92473B-BD18-4931-A896-86A6C15C4D78}" type="pres">
      <dgm:prSet presAssocID="{226CB263-6A1C-4ADB-AF5F-39C2DA61E10D}" presName="linV" presStyleCnt="0"/>
      <dgm:spPr/>
    </dgm:pt>
    <dgm:pt modelId="{A2E524F8-0452-4C9E-B7B0-CDB8A89EDD4F}" type="pres">
      <dgm:prSet presAssocID="{226CB263-6A1C-4ADB-AF5F-39C2DA61E10D}" presName="spVertical1" presStyleCnt="0"/>
      <dgm:spPr/>
    </dgm:pt>
    <dgm:pt modelId="{27B18827-F582-42D9-BE6F-30737D19C738}" type="pres">
      <dgm:prSet presAssocID="{226CB263-6A1C-4ADB-AF5F-39C2DA61E10D}" presName="parTx" presStyleLbl="revTx" presStyleIdx="0" presStyleCnt="3" custScaleY="129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478F-1281-4049-921A-46DB432A6F4B}" type="pres">
      <dgm:prSet presAssocID="{226CB263-6A1C-4ADB-AF5F-39C2DA61E10D}" presName="spVertical2" presStyleCnt="0"/>
      <dgm:spPr/>
    </dgm:pt>
    <dgm:pt modelId="{0029DA88-4870-48A8-AE26-16755AB0E8E1}" type="pres">
      <dgm:prSet presAssocID="{226CB263-6A1C-4ADB-AF5F-39C2DA61E10D}" presName="spVertical3" presStyleCnt="0"/>
      <dgm:spPr/>
    </dgm:pt>
    <dgm:pt modelId="{AEC42C44-3D1F-4D36-AF1D-78F629BE143A}" type="pres">
      <dgm:prSet presAssocID="{C8CF9C15-CA65-4AED-BFC4-24F4BFBD43CE}" presName="space" presStyleCnt="0"/>
      <dgm:spPr/>
    </dgm:pt>
    <dgm:pt modelId="{9DA7EBB5-36C4-4EFE-9E5E-B0EBB51A840A}" type="pres">
      <dgm:prSet presAssocID="{DE978E56-19A8-4B86-AE2A-6619648A05C0}" presName="linV" presStyleCnt="0"/>
      <dgm:spPr/>
    </dgm:pt>
    <dgm:pt modelId="{33134F7C-A7CB-48E4-9C2A-65A521CD1C2F}" type="pres">
      <dgm:prSet presAssocID="{DE978E56-19A8-4B86-AE2A-6619648A05C0}" presName="spVertical1" presStyleCnt="0"/>
      <dgm:spPr/>
    </dgm:pt>
    <dgm:pt modelId="{5B97953F-D8F2-4D59-8B45-9F614559A778}" type="pres">
      <dgm:prSet presAssocID="{DE978E56-19A8-4B86-AE2A-6619648A05C0}" presName="parTx" presStyleLbl="revTx" presStyleIdx="1" presStyleCnt="3" custScaleY="200715" custLinFactNeighborX="1029" custLinFactNeighborY="-76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C4ED4-72F0-4A8C-A6F7-7809BC04543A}" type="pres">
      <dgm:prSet presAssocID="{DE978E56-19A8-4B86-AE2A-6619648A05C0}" presName="spVertical2" presStyleCnt="0"/>
      <dgm:spPr/>
    </dgm:pt>
    <dgm:pt modelId="{21594BD9-320F-4ED2-B94F-B8BF00586255}" type="pres">
      <dgm:prSet presAssocID="{DE978E56-19A8-4B86-AE2A-6619648A05C0}" presName="spVertical3" presStyleCnt="0"/>
      <dgm:spPr/>
    </dgm:pt>
    <dgm:pt modelId="{D87DC846-C98F-4843-98CD-902F4717A0B9}" type="pres">
      <dgm:prSet presAssocID="{935B2D3F-A65D-4F1C-AB28-A7BD55F2F6EC}" presName="space" presStyleCnt="0"/>
      <dgm:spPr/>
    </dgm:pt>
    <dgm:pt modelId="{E49101BA-30C4-4559-9D41-4143DF2BE335}" type="pres">
      <dgm:prSet presAssocID="{7724F6F3-C245-4090-AAFC-39C261110C37}" presName="linV" presStyleCnt="0"/>
      <dgm:spPr/>
    </dgm:pt>
    <dgm:pt modelId="{9D5D6D37-D430-4A61-B2E8-62CB93DCF01F}" type="pres">
      <dgm:prSet presAssocID="{7724F6F3-C245-4090-AAFC-39C261110C37}" presName="spVertical1" presStyleCnt="0"/>
      <dgm:spPr/>
    </dgm:pt>
    <dgm:pt modelId="{C62B0E29-6231-496E-8E7A-580B057775C9}" type="pres">
      <dgm:prSet presAssocID="{7724F6F3-C245-4090-AAFC-39C261110C37}" presName="parTx" presStyleLbl="revTx" presStyleIdx="2" presStyleCnt="3" custScaleY="130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6036F-DB77-4B8D-A992-A0337D063980}" type="pres">
      <dgm:prSet presAssocID="{7724F6F3-C245-4090-AAFC-39C261110C37}" presName="spVertical2" presStyleCnt="0"/>
      <dgm:spPr/>
    </dgm:pt>
    <dgm:pt modelId="{979052A5-800E-4691-BD04-69B9266BAC2E}" type="pres">
      <dgm:prSet presAssocID="{7724F6F3-C245-4090-AAFC-39C261110C37}" presName="spVertical3" presStyleCnt="0"/>
      <dgm:spPr/>
    </dgm:pt>
    <dgm:pt modelId="{14319246-B913-42E8-B8F2-10E78EE17812}" type="pres">
      <dgm:prSet presAssocID="{73D96199-F39E-4CBD-B4F9-E20BC9FD01B5}" presName="padding2" presStyleCnt="0"/>
      <dgm:spPr/>
    </dgm:pt>
    <dgm:pt modelId="{20BEEBF4-CA5D-434C-925D-437B52628A69}" type="pres">
      <dgm:prSet presAssocID="{73D96199-F39E-4CBD-B4F9-E20BC9FD01B5}" presName="negArrow" presStyleCnt="0"/>
      <dgm:spPr/>
    </dgm:pt>
    <dgm:pt modelId="{66F122CB-84A7-4A19-8E6D-A86978F7112A}" type="pres">
      <dgm:prSet presAssocID="{73D96199-F39E-4CBD-B4F9-E20BC9FD01B5}" presName="backgroundArrow" presStyleLbl="node1" presStyleIdx="0" presStyleCnt="1" custLinFactNeighborY="8056"/>
      <dgm:spPr/>
    </dgm:pt>
  </dgm:ptLst>
  <dgm:cxnLst>
    <dgm:cxn modelId="{2A95E922-7F6E-4C95-9BAA-9C59F62073F4}" srcId="{73D96199-F39E-4CBD-B4F9-E20BC9FD01B5}" destId="{226CB263-6A1C-4ADB-AF5F-39C2DA61E10D}" srcOrd="0" destOrd="0" parTransId="{8CA4D42A-9439-4B78-9AF5-4467647F8D10}" sibTransId="{C8CF9C15-CA65-4AED-BFC4-24F4BFBD43CE}"/>
    <dgm:cxn modelId="{E45DFBFB-942C-4405-A1D2-6154D791352E}" type="presOf" srcId="{DE978E56-19A8-4B86-AE2A-6619648A05C0}" destId="{5B97953F-D8F2-4D59-8B45-9F614559A778}" srcOrd="0" destOrd="0" presId="urn:microsoft.com/office/officeart/2005/8/layout/hProcess3"/>
    <dgm:cxn modelId="{E93BE60B-43C8-4517-80DB-06169E1468CA}" type="presOf" srcId="{7724F6F3-C245-4090-AAFC-39C261110C37}" destId="{C62B0E29-6231-496E-8E7A-580B057775C9}" srcOrd="0" destOrd="0" presId="urn:microsoft.com/office/officeart/2005/8/layout/hProcess3"/>
    <dgm:cxn modelId="{95761AF4-6202-4D10-ACAE-39E55FA688F3}" type="presOf" srcId="{226CB263-6A1C-4ADB-AF5F-39C2DA61E10D}" destId="{27B18827-F582-42D9-BE6F-30737D19C738}" srcOrd="0" destOrd="0" presId="urn:microsoft.com/office/officeart/2005/8/layout/hProcess3"/>
    <dgm:cxn modelId="{48E931CC-5628-45D1-9A67-9FAD5C18EAB1}" type="presOf" srcId="{73D96199-F39E-4CBD-B4F9-E20BC9FD01B5}" destId="{1356D69A-9283-4C6B-8CA0-264EC064C87F}" srcOrd="0" destOrd="0" presId="urn:microsoft.com/office/officeart/2005/8/layout/hProcess3"/>
    <dgm:cxn modelId="{2846CE62-C00C-4FC2-82FD-0B78BB832C2E}" srcId="{73D96199-F39E-4CBD-B4F9-E20BC9FD01B5}" destId="{7724F6F3-C245-4090-AAFC-39C261110C37}" srcOrd="2" destOrd="0" parTransId="{965E2D01-04AF-449B-B956-E82467AA5A2C}" sibTransId="{B874F6EE-1CE3-4FED-969A-7C473DEACDDC}"/>
    <dgm:cxn modelId="{EB310910-C7F6-4798-AE73-37C0893DF9F5}" srcId="{73D96199-F39E-4CBD-B4F9-E20BC9FD01B5}" destId="{DE978E56-19A8-4B86-AE2A-6619648A05C0}" srcOrd="1" destOrd="0" parTransId="{3C60F3F7-2172-41FB-9C8E-22B183881F6A}" sibTransId="{935B2D3F-A65D-4F1C-AB28-A7BD55F2F6EC}"/>
    <dgm:cxn modelId="{6B602DF5-06CF-4209-957B-C4591787162E}" type="presParOf" srcId="{1356D69A-9283-4C6B-8CA0-264EC064C87F}" destId="{AF129372-DFCD-4A54-916D-DC16F0ECBEBC}" srcOrd="0" destOrd="0" presId="urn:microsoft.com/office/officeart/2005/8/layout/hProcess3"/>
    <dgm:cxn modelId="{352BCEB0-D9AD-48DA-BD4E-6E074ABA9B59}" type="presParOf" srcId="{1356D69A-9283-4C6B-8CA0-264EC064C87F}" destId="{35A68325-1A2A-45E3-A310-D2484D2022AA}" srcOrd="1" destOrd="0" presId="urn:microsoft.com/office/officeart/2005/8/layout/hProcess3"/>
    <dgm:cxn modelId="{4C38746B-E642-4562-BB2B-24A258E6BDAA}" type="presParOf" srcId="{35A68325-1A2A-45E3-A310-D2484D2022AA}" destId="{8F25AC2F-876A-42F9-8E22-93FD4350E93B}" srcOrd="0" destOrd="0" presId="urn:microsoft.com/office/officeart/2005/8/layout/hProcess3"/>
    <dgm:cxn modelId="{B330075A-A034-4359-8511-95C2FF593D57}" type="presParOf" srcId="{35A68325-1A2A-45E3-A310-D2484D2022AA}" destId="{0C92473B-BD18-4931-A896-86A6C15C4D78}" srcOrd="1" destOrd="0" presId="urn:microsoft.com/office/officeart/2005/8/layout/hProcess3"/>
    <dgm:cxn modelId="{B5D6535B-80D4-4C04-A062-238E73B9CFE5}" type="presParOf" srcId="{0C92473B-BD18-4931-A896-86A6C15C4D78}" destId="{A2E524F8-0452-4C9E-B7B0-CDB8A89EDD4F}" srcOrd="0" destOrd="0" presId="urn:microsoft.com/office/officeart/2005/8/layout/hProcess3"/>
    <dgm:cxn modelId="{C8584A9C-5503-420D-974F-BBD93FC6DDBF}" type="presParOf" srcId="{0C92473B-BD18-4931-A896-86A6C15C4D78}" destId="{27B18827-F582-42D9-BE6F-30737D19C738}" srcOrd="1" destOrd="0" presId="urn:microsoft.com/office/officeart/2005/8/layout/hProcess3"/>
    <dgm:cxn modelId="{67E2131B-74FF-4992-A4E3-3F0864E09C5D}" type="presParOf" srcId="{0C92473B-BD18-4931-A896-86A6C15C4D78}" destId="{B167478F-1281-4049-921A-46DB432A6F4B}" srcOrd="2" destOrd="0" presId="urn:microsoft.com/office/officeart/2005/8/layout/hProcess3"/>
    <dgm:cxn modelId="{066B1931-2E5C-4026-81B3-C4B4AB44330D}" type="presParOf" srcId="{0C92473B-BD18-4931-A896-86A6C15C4D78}" destId="{0029DA88-4870-48A8-AE26-16755AB0E8E1}" srcOrd="3" destOrd="0" presId="urn:microsoft.com/office/officeart/2005/8/layout/hProcess3"/>
    <dgm:cxn modelId="{A44F9713-90DD-40B7-A127-71FC323F3D82}" type="presParOf" srcId="{35A68325-1A2A-45E3-A310-D2484D2022AA}" destId="{AEC42C44-3D1F-4D36-AF1D-78F629BE143A}" srcOrd="2" destOrd="0" presId="urn:microsoft.com/office/officeart/2005/8/layout/hProcess3"/>
    <dgm:cxn modelId="{C18514D0-A0D6-49FA-BD32-D0C986ABD107}" type="presParOf" srcId="{35A68325-1A2A-45E3-A310-D2484D2022AA}" destId="{9DA7EBB5-36C4-4EFE-9E5E-B0EBB51A840A}" srcOrd="3" destOrd="0" presId="urn:microsoft.com/office/officeart/2005/8/layout/hProcess3"/>
    <dgm:cxn modelId="{93834B94-9146-4E21-9788-DA226297F990}" type="presParOf" srcId="{9DA7EBB5-36C4-4EFE-9E5E-B0EBB51A840A}" destId="{33134F7C-A7CB-48E4-9C2A-65A521CD1C2F}" srcOrd="0" destOrd="0" presId="urn:microsoft.com/office/officeart/2005/8/layout/hProcess3"/>
    <dgm:cxn modelId="{DE7F2FCD-D68B-44F2-A348-5DA0165B403C}" type="presParOf" srcId="{9DA7EBB5-36C4-4EFE-9E5E-B0EBB51A840A}" destId="{5B97953F-D8F2-4D59-8B45-9F614559A778}" srcOrd="1" destOrd="0" presId="urn:microsoft.com/office/officeart/2005/8/layout/hProcess3"/>
    <dgm:cxn modelId="{E9D224DE-C4E2-44FB-B1A7-78DE7DA50D55}" type="presParOf" srcId="{9DA7EBB5-36C4-4EFE-9E5E-B0EBB51A840A}" destId="{FE5C4ED4-72F0-4A8C-A6F7-7809BC04543A}" srcOrd="2" destOrd="0" presId="urn:microsoft.com/office/officeart/2005/8/layout/hProcess3"/>
    <dgm:cxn modelId="{7D66C3C4-F398-45D8-8D1E-FC0466420BC8}" type="presParOf" srcId="{9DA7EBB5-36C4-4EFE-9E5E-B0EBB51A840A}" destId="{21594BD9-320F-4ED2-B94F-B8BF00586255}" srcOrd="3" destOrd="0" presId="urn:microsoft.com/office/officeart/2005/8/layout/hProcess3"/>
    <dgm:cxn modelId="{41D5F737-9BCE-4A09-88A8-0DB22635295F}" type="presParOf" srcId="{35A68325-1A2A-45E3-A310-D2484D2022AA}" destId="{D87DC846-C98F-4843-98CD-902F4717A0B9}" srcOrd="4" destOrd="0" presId="urn:microsoft.com/office/officeart/2005/8/layout/hProcess3"/>
    <dgm:cxn modelId="{6A95DDDF-F2D5-4A71-A9E0-7F88E787556E}" type="presParOf" srcId="{35A68325-1A2A-45E3-A310-D2484D2022AA}" destId="{E49101BA-30C4-4559-9D41-4143DF2BE335}" srcOrd="5" destOrd="0" presId="urn:microsoft.com/office/officeart/2005/8/layout/hProcess3"/>
    <dgm:cxn modelId="{8D593484-6F68-4B47-BB84-9EE8F49B8933}" type="presParOf" srcId="{E49101BA-30C4-4559-9D41-4143DF2BE335}" destId="{9D5D6D37-D430-4A61-B2E8-62CB93DCF01F}" srcOrd="0" destOrd="0" presId="urn:microsoft.com/office/officeart/2005/8/layout/hProcess3"/>
    <dgm:cxn modelId="{ED351254-51B6-4886-9C6E-94489805FDF9}" type="presParOf" srcId="{E49101BA-30C4-4559-9D41-4143DF2BE335}" destId="{C62B0E29-6231-496E-8E7A-580B057775C9}" srcOrd="1" destOrd="0" presId="urn:microsoft.com/office/officeart/2005/8/layout/hProcess3"/>
    <dgm:cxn modelId="{57418C38-ED84-4D6C-BD8F-83B4DFB217F7}" type="presParOf" srcId="{E49101BA-30C4-4559-9D41-4143DF2BE335}" destId="{76E6036F-DB77-4B8D-A992-A0337D063980}" srcOrd="2" destOrd="0" presId="urn:microsoft.com/office/officeart/2005/8/layout/hProcess3"/>
    <dgm:cxn modelId="{0C8A5143-DF17-4E24-A616-0F067C1F576D}" type="presParOf" srcId="{E49101BA-30C4-4559-9D41-4143DF2BE335}" destId="{979052A5-800E-4691-BD04-69B9266BAC2E}" srcOrd="3" destOrd="0" presId="urn:microsoft.com/office/officeart/2005/8/layout/hProcess3"/>
    <dgm:cxn modelId="{8CB4E2AF-1344-4A93-AF5D-34D1CBC07E95}" type="presParOf" srcId="{35A68325-1A2A-45E3-A310-D2484D2022AA}" destId="{14319246-B913-42E8-B8F2-10E78EE17812}" srcOrd="6" destOrd="0" presId="urn:microsoft.com/office/officeart/2005/8/layout/hProcess3"/>
    <dgm:cxn modelId="{0FBF4EF3-81D3-42AA-90FD-D67C247B48DA}" type="presParOf" srcId="{35A68325-1A2A-45E3-A310-D2484D2022AA}" destId="{20BEEBF4-CA5D-434C-925D-437B52628A69}" srcOrd="7" destOrd="0" presId="urn:microsoft.com/office/officeart/2005/8/layout/hProcess3"/>
    <dgm:cxn modelId="{C4CF6A51-FFA9-41D2-A832-1EFA9CEC27DC}" type="presParOf" srcId="{35A68325-1A2A-45E3-A310-D2484D2022AA}" destId="{66F122CB-84A7-4A19-8E6D-A86978F7112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7692D-DF64-48E4-82AC-F606838D227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E00DF-AF78-4330-B5B4-A0F976381AA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ОБЩЕЕ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ОБРАЗОВАНИЕ</a:t>
          </a:r>
          <a:endParaRPr lang="ru-RU" sz="2400" b="1" dirty="0"/>
        </a:p>
      </dgm:t>
    </dgm:pt>
    <dgm:pt modelId="{C5FA1803-B2F7-4A4D-A89A-5CA9993E9D91}" type="parTrans" cxnId="{FAD1C93B-8D66-42C5-AFBA-EF0EA7243116}">
      <dgm:prSet/>
      <dgm:spPr/>
      <dgm:t>
        <a:bodyPr/>
        <a:lstStyle/>
        <a:p>
          <a:endParaRPr lang="ru-RU"/>
        </a:p>
      </dgm:t>
    </dgm:pt>
    <dgm:pt modelId="{23E760C3-A360-4DC7-8FB7-D20A12146E52}" type="sibTrans" cxnId="{FAD1C93B-8D66-42C5-AFBA-EF0EA7243116}">
      <dgm:prSet/>
      <dgm:spPr/>
      <dgm:t>
        <a:bodyPr/>
        <a:lstStyle/>
        <a:p>
          <a:endParaRPr lang="ru-RU"/>
        </a:p>
      </dgm:t>
    </dgm:pt>
    <dgm:pt modelId="{C08DC999-DFB9-41F1-8FA4-2D271ECA8C7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4CAF90"/>
              </a:solidFill>
            </a:rPr>
            <a:t>Обязательные предметы (обществознание, математика, </a:t>
          </a:r>
          <a:r>
            <a:rPr lang="ru-RU" sz="2400" b="1" dirty="0" err="1" smtClean="0">
              <a:solidFill>
                <a:srgbClr val="4CAF90"/>
              </a:solidFill>
            </a:rPr>
            <a:t>ОБЖ</a:t>
          </a:r>
          <a:r>
            <a:rPr lang="ru-RU" sz="2400" b="1" dirty="0" smtClean="0">
              <a:solidFill>
                <a:srgbClr val="4CAF90"/>
              </a:solidFill>
            </a:rPr>
            <a:t>, литература, экономика и право)</a:t>
          </a:r>
          <a:endParaRPr lang="ru-RU" sz="2400" b="1" dirty="0">
            <a:solidFill>
              <a:srgbClr val="4CAF90"/>
            </a:solidFill>
          </a:endParaRPr>
        </a:p>
      </dgm:t>
    </dgm:pt>
    <dgm:pt modelId="{57EFD481-F890-4F95-9D8C-728823C4493D}" type="parTrans" cxnId="{D2A7C7BD-F6CE-469F-9E37-99F1B3408FC8}">
      <dgm:prSet/>
      <dgm:spPr/>
      <dgm:t>
        <a:bodyPr/>
        <a:lstStyle/>
        <a:p>
          <a:endParaRPr lang="ru-RU"/>
        </a:p>
      </dgm:t>
    </dgm:pt>
    <dgm:pt modelId="{CCF43CB9-FECF-4771-82F0-28E8631065E7}" type="sibTrans" cxnId="{D2A7C7BD-F6CE-469F-9E37-99F1B3408FC8}">
      <dgm:prSet/>
      <dgm:spPr/>
      <dgm:t>
        <a:bodyPr/>
        <a:lstStyle/>
        <a:p>
          <a:endParaRPr lang="ru-RU"/>
        </a:p>
      </dgm:t>
    </dgm:pt>
    <dgm:pt modelId="{962582DC-DE41-4BF1-A16B-5C1B2C19D3A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4CAF90"/>
              </a:solidFill>
            </a:rPr>
            <a:t>Внеурочная деятельность, факультативы </a:t>
          </a:r>
          <a:r>
            <a:rPr lang="ru-RU" sz="2400" b="1" dirty="0" err="1" smtClean="0">
              <a:solidFill>
                <a:srgbClr val="4CAF90"/>
              </a:solidFill>
            </a:rPr>
            <a:t>элективы</a:t>
          </a:r>
          <a:r>
            <a:rPr lang="ru-RU" sz="2400" b="1" dirty="0" smtClean="0">
              <a:solidFill>
                <a:srgbClr val="4CAF90"/>
              </a:solidFill>
            </a:rPr>
            <a:t>, программа воспитания</a:t>
          </a:r>
          <a:endParaRPr lang="ru-RU" sz="2400" b="1" dirty="0">
            <a:solidFill>
              <a:srgbClr val="4CAF90"/>
            </a:solidFill>
          </a:endParaRPr>
        </a:p>
      </dgm:t>
    </dgm:pt>
    <dgm:pt modelId="{13F02C4B-46EC-470B-AA19-437335261033}" type="parTrans" cxnId="{DE33C0C3-CBE7-4B17-8561-658452874081}">
      <dgm:prSet/>
      <dgm:spPr/>
      <dgm:t>
        <a:bodyPr/>
        <a:lstStyle/>
        <a:p>
          <a:endParaRPr lang="ru-RU"/>
        </a:p>
      </dgm:t>
    </dgm:pt>
    <dgm:pt modelId="{E9147A6E-661A-4CA5-A24D-271E69434848}" type="sibTrans" cxnId="{DE33C0C3-CBE7-4B17-8561-658452874081}">
      <dgm:prSet/>
      <dgm:spPr/>
      <dgm:t>
        <a:bodyPr/>
        <a:lstStyle/>
        <a:p>
          <a:endParaRPr lang="ru-RU"/>
        </a:p>
      </dgm:t>
    </dgm:pt>
    <dgm:pt modelId="{9385C5C5-B759-4228-8335-184F3F77CEB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ДОПОЛНИТЕЛЬНОЕ ОБРАЗОВАНИЕ</a:t>
          </a:r>
          <a:endParaRPr lang="ru-RU" sz="2400" b="1" dirty="0"/>
        </a:p>
      </dgm:t>
    </dgm:pt>
    <dgm:pt modelId="{0B57ECD6-DA62-4C3C-B97F-4F07DBAD3E5F}" type="parTrans" cxnId="{ABD7E3AF-2AFD-41E1-9759-132E1E96FD10}">
      <dgm:prSet/>
      <dgm:spPr/>
      <dgm:t>
        <a:bodyPr/>
        <a:lstStyle/>
        <a:p>
          <a:endParaRPr lang="ru-RU"/>
        </a:p>
      </dgm:t>
    </dgm:pt>
    <dgm:pt modelId="{FFD705ED-F1EC-47AB-8029-86BD5B2F0F9D}" type="sibTrans" cxnId="{ABD7E3AF-2AFD-41E1-9759-132E1E96FD10}">
      <dgm:prSet/>
      <dgm:spPr/>
      <dgm:t>
        <a:bodyPr/>
        <a:lstStyle/>
        <a:p>
          <a:endParaRPr lang="ru-RU"/>
        </a:p>
      </dgm:t>
    </dgm:pt>
    <dgm:pt modelId="{61B7D12A-20DD-4B9F-8C25-2BC33F2D4A6A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4CAF90"/>
              </a:solidFill>
            </a:rPr>
            <a:t>Образовательные организации дополнительного образования (дома творчества, клубы и др.)</a:t>
          </a:r>
          <a:endParaRPr lang="ru-RU" sz="2400" b="1" dirty="0">
            <a:solidFill>
              <a:srgbClr val="4CAF90"/>
            </a:solidFill>
          </a:endParaRPr>
        </a:p>
      </dgm:t>
    </dgm:pt>
    <dgm:pt modelId="{6555D256-68DD-4FF6-A87C-57F813B57CEB}" type="parTrans" cxnId="{6BFB4C80-4B05-48C5-8AA6-C1DC1BC2C41B}">
      <dgm:prSet/>
      <dgm:spPr/>
      <dgm:t>
        <a:bodyPr/>
        <a:lstStyle/>
        <a:p>
          <a:endParaRPr lang="ru-RU"/>
        </a:p>
      </dgm:t>
    </dgm:pt>
    <dgm:pt modelId="{3F7AA107-7111-4088-A544-A70F9B347DAE}" type="sibTrans" cxnId="{6BFB4C80-4B05-48C5-8AA6-C1DC1BC2C41B}">
      <dgm:prSet/>
      <dgm:spPr/>
      <dgm:t>
        <a:bodyPr/>
        <a:lstStyle/>
        <a:p>
          <a:endParaRPr lang="ru-RU"/>
        </a:p>
      </dgm:t>
    </dgm:pt>
    <dgm:pt modelId="{FFAEA5E7-EF19-4E06-8902-97AEE64E2E57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4CAF90"/>
              </a:solidFill>
            </a:rPr>
            <a:t>Детские центры сезонного или круглогодичного действия</a:t>
          </a:r>
          <a:endParaRPr lang="ru-RU" sz="2400" b="1" dirty="0">
            <a:solidFill>
              <a:srgbClr val="4CAF90"/>
            </a:solidFill>
          </a:endParaRPr>
        </a:p>
      </dgm:t>
    </dgm:pt>
    <dgm:pt modelId="{E6F7781F-EFB7-4390-B3EC-34A67E82ED3A}" type="parTrans" cxnId="{3512E584-04A8-45F5-904E-8530F76B5BC1}">
      <dgm:prSet/>
      <dgm:spPr/>
      <dgm:t>
        <a:bodyPr/>
        <a:lstStyle/>
        <a:p>
          <a:endParaRPr lang="ru-RU"/>
        </a:p>
      </dgm:t>
    </dgm:pt>
    <dgm:pt modelId="{125D4E6B-9D93-4198-B744-EB953645E2FA}" type="sibTrans" cxnId="{3512E584-04A8-45F5-904E-8530F76B5BC1}">
      <dgm:prSet/>
      <dgm:spPr/>
      <dgm:t>
        <a:bodyPr/>
        <a:lstStyle/>
        <a:p>
          <a:endParaRPr lang="ru-RU"/>
        </a:p>
      </dgm:t>
    </dgm:pt>
    <dgm:pt modelId="{619134D6-696B-4C24-9BDC-23ABB74C4F05}" type="pres">
      <dgm:prSet presAssocID="{03F7692D-DF64-48E4-82AC-F606838D22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261479-8CF8-4CF4-9506-947F726CEBDC}" type="pres">
      <dgm:prSet presAssocID="{FC5E00DF-AF78-4330-B5B4-A0F976381AA1}" presName="root" presStyleCnt="0"/>
      <dgm:spPr/>
    </dgm:pt>
    <dgm:pt modelId="{D17C9CC7-79F1-4080-8791-68304F751F4B}" type="pres">
      <dgm:prSet presAssocID="{FC5E00DF-AF78-4330-B5B4-A0F976381AA1}" presName="rootComposite" presStyleCnt="0"/>
      <dgm:spPr/>
    </dgm:pt>
    <dgm:pt modelId="{1666B179-5A7F-4F5E-BD5B-FC53D0BCB4B1}" type="pres">
      <dgm:prSet presAssocID="{FC5E00DF-AF78-4330-B5B4-A0F976381AA1}" presName="rootText" presStyleLbl="node1" presStyleIdx="0" presStyleCnt="2" custScaleX="190356" custLinFactNeighborX="-544" custLinFactNeighborY="-8698"/>
      <dgm:spPr/>
      <dgm:t>
        <a:bodyPr/>
        <a:lstStyle/>
        <a:p>
          <a:endParaRPr lang="ru-RU"/>
        </a:p>
      </dgm:t>
    </dgm:pt>
    <dgm:pt modelId="{1A4D484F-BF3D-44ED-8083-F57D59D72E03}" type="pres">
      <dgm:prSet presAssocID="{FC5E00DF-AF78-4330-B5B4-A0F976381AA1}" presName="rootConnector" presStyleLbl="node1" presStyleIdx="0" presStyleCnt="2"/>
      <dgm:spPr/>
      <dgm:t>
        <a:bodyPr/>
        <a:lstStyle/>
        <a:p>
          <a:endParaRPr lang="ru-RU"/>
        </a:p>
      </dgm:t>
    </dgm:pt>
    <dgm:pt modelId="{9CCB4835-8736-46FA-A89B-27BD150C259A}" type="pres">
      <dgm:prSet presAssocID="{FC5E00DF-AF78-4330-B5B4-A0F976381AA1}" presName="childShape" presStyleCnt="0"/>
      <dgm:spPr/>
    </dgm:pt>
    <dgm:pt modelId="{3B2C45A7-92EE-4EC3-9F98-2550BAD741A7}" type="pres">
      <dgm:prSet presAssocID="{57EFD481-F890-4F95-9D8C-728823C4493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2C492B7-867B-4CC3-8FDE-9C0D48D12820}" type="pres">
      <dgm:prSet presAssocID="{C08DC999-DFB9-41F1-8FA4-2D271ECA8C73}" presName="childText" presStyleLbl="bgAcc1" presStyleIdx="0" presStyleCnt="4" custScaleX="267255" custScaleY="172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F692A-23FD-4BEC-9273-28012CF38936}" type="pres">
      <dgm:prSet presAssocID="{13F02C4B-46EC-470B-AA19-43733526103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2D88F70-21A1-4D39-BD06-3D7BEE7F6085}" type="pres">
      <dgm:prSet presAssocID="{962582DC-DE41-4BF1-A16B-5C1B2C19D3A4}" presName="childText" presStyleLbl="bgAcc1" presStyleIdx="1" presStyleCnt="4" custScaleX="263599" custScaleY="153480" custLinFactNeighborX="3789" custLinFactNeighborY="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1AC48-D174-40B6-B60B-71E2F9AC9ED5}" type="pres">
      <dgm:prSet presAssocID="{9385C5C5-B759-4228-8335-184F3F77CEB4}" presName="root" presStyleCnt="0"/>
      <dgm:spPr/>
    </dgm:pt>
    <dgm:pt modelId="{87B8736F-85EA-455C-949C-041B4BCAA30C}" type="pres">
      <dgm:prSet presAssocID="{9385C5C5-B759-4228-8335-184F3F77CEB4}" presName="rootComposite" presStyleCnt="0"/>
      <dgm:spPr/>
    </dgm:pt>
    <dgm:pt modelId="{2E9E00A3-F683-4567-AE05-637F69F438C4}" type="pres">
      <dgm:prSet presAssocID="{9385C5C5-B759-4228-8335-184F3F77CEB4}" presName="rootText" presStyleLbl="node1" presStyleIdx="1" presStyleCnt="2" custScaleX="183304"/>
      <dgm:spPr/>
      <dgm:t>
        <a:bodyPr/>
        <a:lstStyle/>
        <a:p>
          <a:endParaRPr lang="ru-RU"/>
        </a:p>
      </dgm:t>
    </dgm:pt>
    <dgm:pt modelId="{F6585ED0-264A-4975-A999-3FA736060A1B}" type="pres">
      <dgm:prSet presAssocID="{9385C5C5-B759-4228-8335-184F3F77CEB4}" presName="rootConnector" presStyleLbl="node1" presStyleIdx="1" presStyleCnt="2"/>
      <dgm:spPr/>
      <dgm:t>
        <a:bodyPr/>
        <a:lstStyle/>
        <a:p>
          <a:endParaRPr lang="ru-RU"/>
        </a:p>
      </dgm:t>
    </dgm:pt>
    <dgm:pt modelId="{9FB17AE5-4AD9-4EF0-8466-95632D5B61DF}" type="pres">
      <dgm:prSet presAssocID="{9385C5C5-B759-4228-8335-184F3F77CEB4}" presName="childShape" presStyleCnt="0"/>
      <dgm:spPr/>
    </dgm:pt>
    <dgm:pt modelId="{5B9A302C-C163-46BE-8D51-D6759922FE2F}" type="pres">
      <dgm:prSet presAssocID="{6555D256-68DD-4FF6-A87C-57F813B57CE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D6BB11F-47ED-45C0-8793-FF699E3F46C3}" type="pres">
      <dgm:prSet presAssocID="{61B7D12A-20DD-4B9F-8C25-2BC33F2D4A6A}" presName="childText" presStyleLbl="bgAcc1" presStyleIdx="2" presStyleCnt="4" custScaleX="256817" custScaleY="180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DA1E4-EE99-47A2-89B4-A09418CA6FDB}" type="pres">
      <dgm:prSet presAssocID="{E6F7781F-EFB7-4390-B3EC-34A67E82ED3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F5DC1E5-5C6A-4398-9EBB-CC9A8ED37088}" type="pres">
      <dgm:prSet presAssocID="{FFAEA5E7-EF19-4E06-8902-97AEE64E2E57}" presName="childText" presStyleLbl="bgAcc1" presStyleIdx="3" presStyleCnt="4" custScaleX="268491" custScaleY="132741" custLinFactNeighborX="4148" custLinFactNeighborY="6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3C0C3-CBE7-4B17-8561-658452874081}" srcId="{FC5E00DF-AF78-4330-B5B4-A0F976381AA1}" destId="{962582DC-DE41-4BF1-A16B-5C1B2C19D3A4}" srcOrd="1" destOrd="0" parTransId="{13F02C4B-46EC-470B-AA19-437335261033}" sibTransId="{E9147A6E-661A-4CA5-A24D-271E69434848}"/>
    <dgm:cxn modelId="{068A3900-C3C4-4B1B-9558-4D4AD91B70EF}" type="presOf" srcId="{57EFD481-F890-4F95-9D8C-728823C4493D}" destId="{3B2C45A7-92EE-4EC3-9F98-2550BAD741A7}" srcOrd="0" destOrd="0" presId="urn:microsoft.com/office/officeart/2005/8/layout/hierarchy3"/>
    <dgm:cxn modelId="{34C9C184-DEC8-4CD2-A3A0-27F1FD03165F}" type="presOf" srcId="{61B7D12A-20DD-4B9F-8C25-2BC33F2D4A6A}" destId="{3D6BB11F-47ED-45C0-8793-FF699E3F46C3}" srcOrd="0" destOrd="0" presId="urn:microsoft.com/office/officeart/2005/8/layout/hierarchy3"/>
    <dgm:cxn modelId="{3512E584-04A8-45F5-904E-8530F76B5BC1}" srcId="{9385C5C5-B759-4228-8335-184F3F77CEB4}" destId="{FFAEA5E7-EF19-4E06-8902-97AEE64E2E57}" srcOrd="1" destOrd="0" parTransId="{E6F7781F-EFB7-4390-B3EC-34A67E82ED3A}" sibTransId="{125D4E6B-9D93-4198-B744-EB953645E2FA}"/>
    <dgm:cxn modelId="{07FC460F-9F1F-4070-9502-6E4F5933F82E}" type="presOf" srcId="{FFAEA5E7-EF19-4E06-8902-97AEE64E2E57}" destId="{5F5DC1E5-5C6A-4398-9EBB-CC9A8ED37088}" srcOrd="0" destOrd="0" presId="urn:microsoft.com/office/officeart/2005/8/layout/hierarchy3"/>
    <dgm:cxn modelId="{5DF976D2-7456-4C38-B031-4E42A38D3C61}" type="presOf" srcId="{9385C5C5-B759-4228-8335-184F3F77CEB4}" destId="{F6585ED0-264A-4975-A999-3FA736060A1B}" srcOrd="1" destOrd="0" presId="urn:microsoft.com/office/officeart/2005/8/layout/hierarchy3"/>
    <dgm:cxn modelId="{8111D26E-693B-48FF-AB65-02FA650A4FBF}" type="presOf" srcId="{962582DC-DE41-4BF1-A16B-5C1B2C19D3A4}" destId="{E2D88F70-21A1-4D39-BD06-3D7BEE7F6085}" srcOrd="0" destOrd="0" presId="urn:microsoft.com/office/officeart/2005/8/layout/hierarchy3"/>
    <dgm:cxn modelId="{2E0624DF-142B-4234-95AE-B6D1184B4403}" type="presOf" srcId="{6555D256-68DD-4FF6-A87C-57F813B57CEB}" destId="{5B9A302C-C163-46BE-8D51-D6759922FE2F}" srcOrd="0" destOrd="0" presId="urn:microsoft.com/office/officeart/2005/8/layout/hierarchy3"/>
    <dgm:cxn modelId="{C1EBBF40-9F25-40BE-A69C-FFDAF1970686}" type="presOf" srcId="{9385C5C5-B759-4228-8335-184F3F77CEB4}" destId="{2E9E00A3-F683-4567-AE05-637F69F438C4}" srcOrd="0" destOrd="0" presId="urn:microsoft.com/office/officeart/2005/8/layout/hierarchy3"/>
    <dgm:cxn modelId="{1BFE934E-D489-42B1-9CAC-49FCA89D9394}" type="presOf" srcId="{FC5E00DF-AF78-4330-B5B4-A0F976381AA1}" destId="{1A4D484F-BF3D-44ED-8083-F57D59D72E03}" srcOrd="1" destOrd="0" presId="urn:microsoft.com/office/officeart/2005/8/layout/hierarchy3"/>
    <dgm:cxn modelId="{D2A7C7BD-F6CE-469F-9E37-99F1B3408FC8}" srcId="{FC5E00DF-AF78-4330-B5B4-A0F976381AA1}" destId="{C08DC999-DFB9-41F1-8FA4-2D271ECA8C73}" srcOrd="0" destOrd="0" parTransId="{57EFD481-F890-4F95-9D8C-728823C4493D}" sibTransId="{CCF43CB9-FECF-4771-82F0-28E8631065E7}"/>
    <dgm:cxn modelId="{D5F674F9-266F-48DB-A0CF-835131A0FEAA}" type="presOf" srcId="{E6F7781F-EFB7-4390-B3EC-34A67E82ED3A}" destId="{D14DA1E4-EE99-47A2-89B4-A09418CA6FDB}" srcOrd="0" destOrd="0" presId="urn:microsoft.com/office/officeart/2005/8/layout/hierarchy3"/>
    <dgm:cxn modelId="{ABD7E3AF-2AFD-41E1-9759-132E1E96FD10}" srcId="{03F7692D-DF64-48E4-82AC-F606838D227D}" destId="{9385C5C5-B759-4228-8335-184F3F77CEB4}" srcOrd="1" destOrd="0" parTransId="{0B57ECD6-DA62-4C3C-B97F-4F07DBAD3E5F}" sibTransId="{FFD705ED-F1EC-47AB-8029-86BD5B2F0F9D}"/>
    <dgm:cxn modelId="{FDAB6CFF-EFF3-448C-8F18-0480C0B193F0}" type="presOf" srcId="{13F02C4B-46EC-470B-AA19-437335261033}" destId="{9D2F692A-23FD-4BEC-9273-28012CF38936}" srcOrd="0" destOrd="0" presId="urn:microsoft.com/office/officeart/2005/8/layout/hierarchy3"/>
    <dgm:cxn modelId="{2297FEFC-0E1D-4D58-ADE1-E7F5678AAE25}" type="presOf" srcId="{FC5E00DF-AF78-4330-B5B4-A0F976381AA1}" destId="{1666B179-5A7F-4F5E-BD5B-FC53D0BCB4B1}" srcOrd="0" destOrd="0" presId="urn:microsoft.com/office/officeart/2005/8/layout/hierarchy3"/>
    <dgm:cxn modelId="{6BFB4C80-4B05-48C5-8AA6-C1DC1BC2C41B}" srcId="{9385C5C5-B759-4228-8335-184F3F77CEB4}" destId="{61B7D12A-20DD-4B9F-8C25-2BC33F2D4A6A}" srcOrd="0" destOrd="0" parTransId="{6555D256-68DD-4FF6-A87C-57F813B57CEB}" sibTransId="{3F7AA107-7111-4088-A544-A70F9B347DAE}"/>
    <dgm:cxn modelId="{50A12B7B-4196-478B-9031-73659ADBB9BE}" type="presOf" srcId="{C08DC999-DFB9-41F1-8FA4-2D271ECA8C73}" destId="{C2C492B7-867B-4CC3-8FDE-9C0D48D12820}" srcOrd="0" destOrd="0" presId="urn:microsoft.com/office/officeart/2005/8/layout/hierarchy3"/>
    <dgm:cxn modelId="{FAD1C93B-8D66-42C5-AFBA-EF0EA7243116}" srcId="{03F7692D-DF64-48E4-82AC-F606838D227D}" destId="{FC5E00DF-AF78-4330-B5B4-A0F976381AA1}" srcOrd="0" destOrd="0" parTransId="{C5FA1803-B2F7-4A4D-A89A-5CA9993E9D91}" sibTransId="{23E760C3-A360-4DC7-8FB7-D20A12146E52}"/>
    <dgm:cxn modelId="{AE23D3D3-331A-4D18-86FB-3289AE64423D}" type="presOf" srcId="{03F7692D-DF64-48E4-82AC-F606838D227D}" destId="{619134D6-696B-4C24-9BDC-23ABB74C4F05}" srcOrd="0" destOrd="0" presId="urn:microsoft.com/office/officeart/2005/8/layout/hierarchy3"/>
    <dgm:cxn modelId="{2D5780C9-21C2-4F4C-A8AE-B6E470F411A2}" type="presParOf" srcId="{619134D6-696B-4C24-9BDC-23ABB74C4F05}" destId="{96261479-8CF8-4CF4-9506-947F726CEBDC}" srcOrd="0" destOrd="0" presId="urn:microsoft.com/office/officeart/2005/8/layout/hierarchy3"/>
    <dgm:cxn modelId="{EF97FACC-8592-48B3-8B6C-FCA3458D4E52}" type="presParOf" srcId="{96261479-8CF8-4CF4-9506-947F726CEBDC}" destId="{D17C9CC7-79F1-4080-8791-68304F751F4B}" srcOrd="0" destOrd="0" presId="urn:microsoft.com/office/officeart/2005/8/layout/hierarchy3"/>
    <dgm:cxn modelId="{2FD60259-CD3B-425F-A748-5060E8670FAD}" type="presParOf" srcId="{D17C9CC7-79F1-4080-8791-68304F751F4B}" destId="{1666B179-5A7F-4F5E-BD5B-FC53D0BCB4B1}" srcOrd="0" destOrd="0" presId="urn:microsoft.com/office/officeart/2005/8/layout/hierarchy3"/>
    <dgm:cxn modelId="{C530D3F4-B864-4EC2-8CE8-DFDC756C13BF}" type="presParOf" srcId="{D17C9CC7-79F1-4080-8791-68304F751F4B}" destId="{1A4D484F-BF3D-44ED-8083-F57D59D72E03}" srcOrd="1" destOrd="0" presId="urn:microsoft.com/office/officeart/2005/8/layout/hierarchy3"/>
    <dgm:cxn modelId="{3C229DD4-ACFD-4239-8312-C39D16B91FBB}" type="presParOf" srcId="{96261479-8CF8-4CF4-9506-947F726CEBDC}" destId="{9CCB4835-8736-46FA-A89B-27BD150C259A}" srcOrd="1" destOrd="0" presId="urn:microsoft.com/office/officeart/2005/8/layout/hierarchy3"/>
    <dgm:cxn modelId="{D3B7CB2B-4316-460C-9724-0D89BCB6A4CD}" type="presParOf" srcId="{9CCB4835-8736-46FA-A89B-27BD150C259A}" destId="{3B2C45A7-92EE-4EC3-9F98-2550BAD741A7}" srcOrd="0" destOrd="0" presId="urn:microsoft.com/office/officeart/2005/8/layout/hierarchy3"/>
    <dgm:cxn modelId="{775F24AA-9BA0-489E-AB33-50BB12BE43DD}" type="presParOf" srcId="{9CCB4835-8736-46FA-A89B-27BD150C259A}" destId="{C2C492B7-867B-4CC3-8FDE-9C0D48D12820}" srcOrd="1" destOrd="0" presId="urn:microsoft.com/office/officeart/2005/8/layout/hierarchy3"/>
    <dgm:cxn modelId="{BCA58E1F-50BC-47EF-934F-022DF5EB50E6}" type="presParOf" srcId="{9CCB4835-8736-46FA-A89B-27BD150C259A}" destId="{9D2F692A-23FD-4BEC-9273-28012CF38936}" srcOrd="2" destOrd="0" presId="urn:microsoft.com/office/officeart/2005/8/layout/hierarchy3"/>
    <dgm:cxn modelId="{CD58A8A1-C57B-4C87-89C8-E163A31E3B4C}" type="presParOf" srcId="{9CCB4835-8736-46FA-A89B-27BD150C259A}" destId="{E2D88F70-21A1-4D39-BD06-3D7BEE7F6085}" srcOrd="3" destOrd="0" presId="urn:microsoft.com/office/officeart/2005/8/layout/hierarchy3"/>
    <dgm:cxn modelId="{6E40108E-F342-4D24-A69F-7FA733D32E8D}" type="presParOf" srcId="{619134D6-696B-4C24-9BDC-23ABB74C4F05}" destId="{9661AC48-D174-40B6-B60B-71E2F9AC9ED5}" srcOrd="1" destOrd="0" presId="urn:microsoft.com/office/officeart/2005/8/layout/hierarchy3"/>
    <dgm:cxn modelId="{2DBFF75D-2823-4729-9D81-086241314D54}" type="presParOf" srcId="{9661AC48-D174-40B6-B60B-71E2F9AC9ED5}" destId="{87B8736F-85EA-455C-949C-041B4BCAA30C}" srcOrd="0" destOrd="0" presId="urn:microsoft.com/office/officeart/2005/8/layout/hierarchy3"/>
    <dgm:cxn modelId="{8F20AD6D-495D-41C6-A5AC-58BFD6A5CD71}" type="presParOf" srcId="{87B8736F-85EA-455C-949C-041B4BCAA30C}" destId="{2E9E00A3-F683-4567-AE05-637F69F438C4}" srcOrd="0" destOrd="0" presId="urn:microsoft.com/office/officeart/2005/8/layout/hierarchy3"/>
    <dgm:cxn modelId="{38C5BDAB-4C92-4DB6-82CF-AF45DB9EF142}" type="presParOf" srcId="{87B8736F-85EA-455C-949C-041B4BCAA30C}" destId="{F6585ED0-264A-4975-A999-3FA736060A1B}" srcOrd="1" destOrd="0" presId="urn:microsoft.com/office/officeart/2005/8/layout/hierarchy3"/>
    <dgm:cxn modelId="{FFD2CE75-3D6B-47E3-AE37-D049A4648A3F}" type="presParOf" srcId="{9661AC48-D174-40B6-B60B-71E2F9AC9ED5}" destId="{9FB17AE5-4AD9-4EF0-8466-95632D5B61DF}" srcOrd="1" destOrd="0" presId="urn:microsoft.com/office/officeart/2005/8/layout/hierarchy3"/>
    <dgm:cxn modelId="{B52D27F4-7D80-47D4-AAA6-EE2BB296CD53}" type="presParOf" srcId="{9FB17AE5-4AD9-4EF0-8466-95632D5B61DF}" destId="{5B9A302C-C163-46BE-8D51-D6759922FE2F}" srcOrd="0" destOrd="0" presId="urn:microsoft.com/office/officeart/2005/8/layout/hierarchy3"/>
    <dgm:cxn modelId="{11A995E9-8B2A-41A7-8E99-C7731F787FE7}" type="presParOf" srcId="{9FB17AE5-4AD9-4EF0-8466-95632D5B61DF}" destId="{3D6BB11F-47ED-45C0-8793-FF699E3F46C3}" srcOrd="1" destOrd="0" presId="urn:microsoft.com/office/officeart/2005/8/layout/hierarchy3"/>
    <dgm:cxn modelId="{331BAE61-327D-49CC-BE94-3C2C66941568}" type="presParOf" srcId="{9FB17AE5-4AD9-4EF0-8466-95632D5B61DF}" destId="{D14DA1E4-EE99-47A2-89B4-A09418CA6FDB}" srcOrd="2" destOrd="0" presId="urn:microsoft.com/office/officeart/2005/8/layout/hierarchy3"/>
    <dgm:cxn modelId="{FCA4749F-5A9A-43DD-9F28-91E128F9E41A}" type="presParOf" srcId="{9FB17AE5-4AD9-4EF0-8466-95632D5B61DF}" destId="{5F5DC1E5-5C6A-4398-9EBB-CC9A8ED3708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BF827-BCDD-47B3-A836-A473621CEC71}">
      <dsp:nvSpPr>
        <dsp:cNvPr id="0" name=""/>
        <dsp:cNvSpPr/>
      </dsp:nvSpPr>
      <dsp:spPr>
        <a:xfrm>
          <a:off x="44" y="158223"/>
          <a:ext cx="4240260" cy="9854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Индустриальное общество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XIX</a:t>
          </a:r>
          <a:r>
            <a:rPr lang="ru-RU" sz="2300" kern="1200" dirty="0" smtClean="0"/>
            <a:t>-</a:t>
          </a:r>
          <a:r>
            <a:rPr lang="en-US" sz="2300" kern="1200" dirty="0" smtClean="0"/>
            <a:t>XX </a:t>
          </a:r>
          <a:r>
            <a:rPr lang="ru-RU" sz="2300" kern="1200" dirty="0" smtClean="0"/>
            <a:t> в.</a:t>
          </a:r>
          <a:endParaRPr lang="ru-RU" sz="2300" kern="1200" dirty="0"/>
        </a:p>
      </dsp:txBody>
      <dsp:txXfrm>
        <a:off x="44" y="158223"/>
        <a:ext cx="4240260" cy="985432"/>
      </dsp:txXfrm>
    </dsp:sp>
    <dsp:sp modelId="{E27D93FB-5D07-4210-8A95-A517E82BDBBE}">
      <dsp:nvSpPr>
        <dsp:cNvPr id="0" name=""/>
        <dsp:cNvSpPr/>
      </dsp:nvSpPr>
      <dsp:spPr>
        <a:xfrm>
          <a:off x="44" y="1143655"/>
          <a:ext cx="4240260" cy="334615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Образование на всю жизнь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Производственная экономика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Ориентация на выпуск квалифицированных кадров, обладающих, прежде всего, специализированными знаниями в области профессии</a:t>
          </a:r>
          <a:endParaRPr lang="ru-RU" sz="2300" kern="1200" dirty="0"/>
        </a:p>
      </dsp:txBody>
      <dsp:txXfrm>
        <a:off x="44" y="1143655"/>
        <a:ext cx="4240260" cy="3346154"/>
      </dsp:txXfrm>
    </dsp:sp>
    <dsp:sp modelId="{F5B3EE16-FB68-48CD-BE37-74FD1952646C}">
      <dsp:nvSpPr>
        <dsp:cNvPr id="0" name=""/>
        <dsp:cNvSpPr/>
      </dsp:nvSpPr>
      <dsp:spPr>
        <a:xfrm>
          <a:off x="4833941" y="158223"/>
          <a:ext cx="4240260" cy="985432"/>
        </a:xfrm>
        <a:prstGeom prst="rect">
          <a:avLst/>
        </a:prstGeom>
        <a:solidFill>
          <a:schemeClr val="accent4">
            <a:hueOff val="-165535"/>
            <a:satOff val="24059"/>
            <a:lumOff val="-1961"/>
            <a:alphaOff val="0"/>
          </a:schemeClr>
        </a:solidFill>
        <a:ln w="25400" cap="flat" cmpd="sng" algn="ctr">
          <a:solidFill>
            <a:schemeClr val="accent4">
              <a:hueOff val="-165535"/>
              <a:satOff val="24059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Постиндустриальное общество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кон. </a:t>
          </a:r>
          <a:r>
            <a:rPr lang="en-US" sz="2300" kern="1200" dirty="0" smtClean="0"/>
            <a:t>XX-XXI</a:t>
          </a:r>
          <a:r>
            <a:rPr lang="ru-RU" sz="2300" kern="1200" dirty="0" smtClean="0"/>
            <a:t> в.</a:t>
          </a:r>
          <a:endParaRPr lang="ru-RU" sz="2300" kern="1200" dirty="0"/>
        </a:p>
      </dsp:txBody>
      <dsp:txXfrm>
        <a:off x="4833941" y="158223"/>
        <a:ext cx="4240260" cy="985432"/>
      </dsp:txXfrm>
    </dsp:sp>
    <dsp:sp modelId="{0EB960EB-423A-4755-A8B0-3708E170396A}">
      <dsp:nvSpPr>
        <dsp:cNvPr id="0" name=""/>
        <dsp:cNvSpPr/>
      </dsp:nvSpPr>
      <dsp:spPr>
        <a:xfrm>
          <a:off x="4833941" y="1143655"/>
          <a:ext cx="4240260" cy="3346154"/>
        </a:xfrm>
        <a:prstGeom prst="rect">
          <a:avLst/>
        </a:prstGeom>
        <a:solidFill>
          <a:schemeClr val="accent4">
            <a:tint val="40000"/>
            <a:alpha val="90000"/>
            <a:hueOff val="-223012"/>
            <a:satOff val="20534"/>
            <a:lumOff val="-35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3012"/>
              <a:satOff val="20534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Образование через всю жизнь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Инновационная экономика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Человеческий капитал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Увеличение информации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Информатизация общества и др. </a:t>
          </a:r>
          <a:endParaRPr lang="ru-RU" sz="2300" kern="1200" dirty="0"/>
        </a:p>
      </dsp:txBody>
      <dsp:txXfrm>
        <a:off x="4833941" y="1143655"/>
        <a:ext cx="4240260" cy="3346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122CB-84A7-4A19-8E6D-A86978F7112A}">
      <dsp:nvSpPr>
        <dsp:cNvPr id="0" name=""/>
        <dsp:cNvSpPr/>
      </dsp:nvSpPr>
      <dsp:spPr>
        <a:xfrm>
          <a:off x="0" y="178823"/>
          <a:ext cx="4583575" cy="1369125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B0E29-6231-496E-8E7A-580B057775C9}">
      <dsp:nvSpPr>
        <dsp:cNvPr id="0" name=""/>
        <dsp:cNvSpPr/>
      </dsp:nvSpPr>
      <dsp:spPr>
        <a:xfrm>
          <a:off x="3020728" y="410808"/>
          <a:ext cx="1104489" cy="89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компетенции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020728" y="410808"/>
        <a:ext cx="1104489" cy="892539"/>
      </dsp:txXfrm>
    </dsp:sp>
    <dsp:sp modelId="{5B97953F-D8F2-4D59-8B45-9F614559A778}">
      <dsp:nvSpPr>
        <dsp:cNvPr id="0" name=""/>
        <dsp:cNvSpPr/>
      </dsp:nvSpPr>
      <dsp:spPr>
        <a:xfrm>
          <a:off x="1706706" y="147439"/>
          <a:ext cx="1104489" cy="137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умения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706706" y="147439"/>
        <a:ext cx="1104489" cy="1374020"/>
      </dsp:txXfrm>
    </dsp:sp>
    <dsp:sp modelId="{27B18827-F582-42D9-BE6F-30737D19C738}">
      <dsp:nvSpPr>
        <dsp:cNvPr id="0" name=""/>
        <dsp:cNvSpPr/>
      </dsp:nvSpPr>
      <dsp:spPr>
        <a:xfrm>
          <a:off x="369953" y="410808"/>
          <a:ext cx="1104489" cy="88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Знания, ценности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69953" y="410808"/>
        <a:ext cx="1104489" cy="886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6B179-5A7F-4F5E-BD5B-FC53D0BCB4B1}">
      <dsp:nvSpPr>
        <dsp:cNvPr id="0" name=""/>
        <dsp:cNvSpPr/>
      </dsp:nvSpPr>
      <dsp:spPr>
        <a:xfrm>
          <a:off x="105715" y="0"/>
          <a:ext cx="3855780" cy="1012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ОБЩЕЕ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ОБРАЗОВАНИЕ</a:t>
          </a:r>
          <a:endParaRPr lang="ru-RU" sz="2400" b="1" kern="1200" dirty="0"/>
        </a:p>
      </dsp:txBody>
      <dsp:txXfrm>
        <a:off x="135378" y="29663"/>
        <a:ext cx="3796454" cy="953455"/>
      </dsp:txXfrm>
    </dsp:sp>
    <dsp:sp modelId="{3B2C45A7-92EE-4EC3-9F98-2550BAD741A7}">
      <dsp:nvSpPr>
        <dsp:cNvPr id="0" name=""/>
        <dsp:cNvSpPr/>
      </dsp:nvSpPr>
      <dsp:spPr>
        <a:xfrm>
          <a:off x="491293" y="1012781"/>
          <a:ext cx="396597" cy="1126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497"/>
              </a:lnTo>
              <a:lnTo>
                <a:pt x="396597" y="1126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492B7-867B-4CC3-8FDE-9C0D48D12820}">
      <dsp:nvSpPr>
        <dsp:cNvPr id="0" name=""/>
        <dsp:cNvSpPr/>
      </dsp:nvSpPr>
      <dsp:spPr>
        <a:xfrm>
          <a:off x="887890" y="1268105"/>
          <a:ext cx="4330734" cy="174234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CAF90"/>
              </a:solidFill>
            </a:rPr>
            <a:t>Обязательные предметы (обществознание, математика, </a:t>
          </a:r>
          <a:r>
            <a:rPr lang="ru-RU" sz="2400" b="1" kern="1200" dirty="0" err="1" smtClean="0">
              <a:solidFill>
                <a:srgbClr val="4CAF90"/>
              </a:solidFill>
            </a:rPr>
            <a:t>ОБЖ</a:t>
          </a:r>
          <a:r>
            <a:rPr lang="ru-RU" sz="2400" b="1" kern="1200" dirty="0" smtClean="0">
              <a:solidFill>
                <a:srgbClr val="4CAF90"/>
              </a:solidFill>
            </a:rPr>
            <a:t>, литература, экономика и право)</a:t>
          </a:r>
          <a:endParaRPr lang="ru-RU" sz="2400" b="1" kern="1200" dirty="0">
            <a:solidFill>
              <a:srgbClr val="4CAF90"/>
            </a:solidFill>
          </a:endParaRPr>
        </a:p>
      </dsp:txBody>
      <dsp:txXfrm>
        <a:off x="938922" y="1319137"/>
        <a:ext cx="4228670" cy="1640284"/>
      </dsp:txXfrm>
    </dsp:sp>
    <dsp:sp modelId="{9D2F692A-23FD-4BEC-9273-28012CF38936}">
      <dsp:nvSpPr>
        <dsp:cNvPr id="0" name=""/>
        <dsp:cNvSpPr/>
      </dsp:nvSpPr>
      <dsp:spPr>
        <a:xfrm>
          <a:off x="491293" y="1012781"/>
          <a:ext cx="457995" cy="303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204"/>
              </a:lnTo>
              <a:lnTo>
                <a:pt x="457995" y="3030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88F70-21A1-4D39-BD06-3D7BEE7F6085}">
      <dsp:nvSpPr>
        <dsp:cNvPr id="0" name=""/>
        <dsp:cNvSpPr/>
      </dsp:nvSpPr>
      <dsp:spPr>
        <a:xfrm>
          <a:off x="949289" y="3265777"/>
          <a:ext cx="4271490" cy="15544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CAF90"/>
              </a:solidFill>
            </a:rPr>
            <a:t>Внеурочная деятельность, факультативы </a:t>
          </a:r>
          <a:r>
            <a:rPr lang="ru-RU" sz="2400" b="1" kern="1200" dirty="0" err="1" smtClean="0">
              <a:solidFill>
                <a:srgbClr val="4CAF90"/>
              </a:solidFill>
            </a:rPr>
            <a:t>элективы</a:t>
          </a:r>
          <a:r>
            <a:rPr lang="ru-RU" sz="2400" b="1" kern="1200" dirty="0" smtClean="0">
              <a:solidFill>
                <a:srgbClr val="4CAF90"/>
              </a:solidFill>
            </a:rPr>
            <a:t>, программа воспитания</a:t>
          </a:r>
          <a:endParaRPr lang="ru-RU" sz="2400" b="1" kern="1200" dirty="0">
            <a:solidFill>
              <a:srgbClr val="4CAF90"/>
            </a:solidFill>
          </a:endParaRPr>
        </a:p>
      </dsp:txBody>
      <dsp:txXfrm>
        <a:off x="994816" y="3311304"/>
        <a:ext cx="4180436" cy="1463362"/>
      </dsp:txXfrm>
    </dsp:sp>
    <dsp:sp modelId="{2E9E00A3-F683-4567-AE05-637F69F438C4}">
      <dsp:nvSpPr>
        <dsp:cNvPr id="0" name=""/>
        <dsp:cNvSpPr/>
      </dsp:nvSpPr>
      <dsp:spPr>
        <a:xfrm>
          <a:off x="4982427" y="2128"/>
          <a:ext cx="3712937" cy="1012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ДОПОЛНИТЕЛЬНОЕ ОБРАЗОВАНИЕ</a:t>
          </a:r>
          <a:endParaRPr lang="ru-RU" sz="2400" b="1" kern="1200" dirty="0"/>
        </a:p>
      </dsp:txBody>
      <dsp:txXfrm>
        <a:off x="5012090" y="31791"/>
        <a:ext cx="3653611" cy="953455"/>
      </dsp:txXfrm>
    </dsp:sp>
    <dsp:sp modelId="{5B9A302C-C163-46BE-8D51-D6759922FE2F}">
      <dsp:nvSpPr>
        <dsp:cNvPr id="0" name=""/>
        <dsp:cNvSpPr/>
      </dsp:nvSpPr>
      <dsp:spPr>
        <a:xfrm>
          <a:off x="5353721" y="1014909"/>
          <a:ext cx="371293" cy="116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397"/>
              </a:lnTo>
              <a:lnTo>
                <a:pt x="371293" y="1167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BB11F-47ED-45C0-8793-FF699E3F46C3}">
      <dsp:nvSpPr>
        <dsp:cNvPr id="0" name=""/>
        <dsp:cNvSpPr/>
      </dsp:nvSpPr>
      <dsp:spPr>
        <a:xfrm>
          <a:off x="5725014" y="1268105"/>
          <a:ext cx="4161591" cy="182840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CAF90"/>
              </a:solidFill>
            </a:rPr>
            <a:t>Образовательные организации дополнительного образования (дома творчества, клубы и др.)</a:t>
          </a:r>
          <a:endParaRPr lang="ru-RU" sz="2400" b="1" kern="1200" dirty="0">
            <a:solidFill>
              <a:srgbClr val="4CAF90"/>
            </a:solidFill>
          </a:endParaRPr>
        </a:p>
      </dsp:txBody>
      <dsp:txXfrm>
        <a:off x="5778566" y="1321657"/>
        <a:ext cx="4054487" cy="1721300"/>
      </dsp:txXfrm>
    </dsp:sp>
    <dsp:sp modelId="{D14DA1E4-EE99-47A2-89B4-A09418CA6FDB}">
      <dsp:nvSpPr>
        <dsp:cNvPr id="0" name=""/>
        <dsp:cNvSpPr/>
      </dsp:nvSpPr>
      <dsp:spPr>
        <a:xfrm>
          <a:off x="5353721" y="1014909"/>
          <a:ext cx="438510" cy="3133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3096"/>
              </a:lnTo>
              <a:lnTo>
                <a:pt x="438510" y="3133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DC1E5-5C6A-4398-9EBB-CC9A8ED37088}">
      <dsp:nvSpPr>
        <dsp:cNvPr id="0" name=""/>
        <dsp:cNvSpPr/>
      </dsp:nvSpPr>
      <dsp:spPr>
        <a:xfrm>
          <a:off x="5792231" y="3475817"/>
          <a:ext cx="4350762" cy="134437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4CAF90"/>
              </a:solidFill>
            </a:rPr>
            <a:t>Детские центры сезонного или круглогодичного действия</a:t>
          </a:r>
          <a:endParaRPr lang="ru-RU" sz="2400" b="1" kern="1200" dirty="0">
            <a:solidFill>
              <a:srgbClr val="4CAF90"/>
            </a:solidFill>
          </a:endParaRPr>
        </a:p>
      </dsp:txBody>
      <dsp:txXfrm>
        <a:off x="5831606" y="3515192"/>
        <a:ext cx="4272012" cy="1265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799" cy="497364"/>
          </a:xfrm>
          <a:prstGeom prst="rect">
            <a:avLst/>
          </a:prstGeom>
        </p:spPr>
        <p:txBody>
          <a:bodyPr vert="horz" lIns="91870" tIns="45936" rIns="91870" bIns="4593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799" cy="497364"/>
          </a:xfrm>
          <a:prstGeom prst="rect">
            <a:avLst/>
          </a:prstGeom>
        </p:spPr>
        <p:txBody>
          <a:bodyPr vert="horz" lIns="91870" tIns="45936" rIns="91870" bIns="45936" rtlCol="0"/>
          <a:lstStyle>
            <a:lvl1pPr algn="r">
              <a:defRPr sz="1200"/>
            </a:lvl1pPr>
          </a:lstStyle>
          <a:p>
            <a:fld id="{1569FC51-29ED-DF40-A3A8-F8F635526D2A}" type="datetimeFigureOut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799" cy="497364"/>
          </a:xfrm>
          <a:prstGeom prst="rect">
            <a:avLst/>
          </a:prstGeom>
        </p:spPr>
        <p:txBody>
          <a:bodyPr vert="horz" lIns="91870" tIns="45936" rIns="91870" bIns="4593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48185"/>
            <a:ext cx="2971799" cy="497364"/>
          </a:xfrm>
          <a:prstGeom prst="rect">
            <a:avLst/>
          </a:prstGeom>
        </p:spPr>
        <p:txBody>
          <a:bodyPr vert="horz" lIns="91870" tIns="45936" rIns="91870" bIns="45936" rtlCol="0" anchor="b"/>
          <a:lstStyle>
            <a:lvl1pPr algn="r">
              <a:defRPr sz="1200"/>
            </a:lvl1pPr>
          </a:lstStyle>
          <a:p>
            <a:fld id="{49761D3D-C6D0-9348-BFA9-3A54AC341C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0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799" cy="497364"/>
          </a:xfrm>
          <a:prstGeom prst="rect">
            <a:avLst/>
          </a:prstGeom>
        </p:spPr>
        <p:txBody>
          <a:bodyPr vert="horz" lIns="91870" tIns="45936" rIns="91870" bIns="4593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799" cy="497364"/>
          </a:xfrm>
          <a:prstGeom prst="rect">
            <a:avLst/>
          </a:prstGeom>
        </p:spPr>
        <p:txBody>
          <a:bodyPr vert="horz" lIns="91870" tIns="45936" rIns="91870" bIns="45936" rtlCol="0"/>
          <a:lstStyle>
            <a:lvl1pPr algn="r">
              <a:defRPr sz="1200"/>
            </a:lvl1pPr>
          </a:lstStyle>
          <a:p>
            <a:fld id="{F9ECF44E-D23C-B14B-AE06-6FAC3F5FF1D8}" type="datetimeFigureOut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6" rIns="91870" bIns="4593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0" tIns="45936" rIns="91870" bIns="4593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799" cy="497364"/>
          </a:xfrm>
          <a:prstGeom prst="rect">
            <a:avLst/>
          </a:prstGeom>
        </p:spPr>
        <p:txBody>
          <a:bodyPr vert="horz" lIns="91870" tIns="45936" rIns="91870" bIns="4593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5"/>
            <a:ext cx="2971799" cy="497364"/>
          </a:xfrm>
          <a:prstGeom prst="rect">
            <a:avLst/>
          </a:prstGeom>
        </p:spPr>
        <p:txBody>
          <a:bodyPr vert="horz" lIns="91870" tIns="45936" rIns="91870" bIns="45936" rtlCol="0" anchor="b"/>
          <a:lstStyle>
            <a:lvl1pPr algn="r">
              <a:defRPr sz="1200"/>
            </a:lvl1pPr>
          </a:lstStyle>
          <a:p>
            <a:fld id="{4F139739-2EAF-AD40-B8A2-B67B174A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1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39739-2EAF-AD40-B8A2-B67B174A01B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13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Веками обучение было нацелено на накопление знаний, система образования стран мира поощряла учащихся за то, как много они знают. Сейчас нужно учить познавательной деятельности (умению мыслить, самостоятельно добывать информацию и критически её оценивать, а не просто накапливать и запоминать).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Мир меняется, меняется человек, меняются задачи и содержание современного образования. Современный человек должен обладать такими навыками, которые помогают ему организовывать собственную жизнь, делать ее эффективной, интересной, комфортной</a:t>
            </a:r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3526A0-B154-40B3-BC3A-234F059503A7}" type="slidenum">
              <a:rPr lang="ru-RU" altLang="ru-RU" sz="1200">
                <a:latin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ru-RU" altLang="ru-RU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6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AA152BF-83B7-4027-A64C-31223090C154}" type="slidenum">
              <a:rPr lang="ru-RU" altLang="ru-RU" sz="1200">
                <a:latin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ru-RU" altLang="ru-RU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1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59" y="2831048"/>
            <a:ext cx="8005105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0" y="3086100"/>
            <a:ext cx="2133600" cy="1514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5" y="1991374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74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6" y="1991374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74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5" y="427737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6" y="427737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74"/>
            <a:ext cx="96197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2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391" tIns="49694" rIns="99391" bIns="49694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 defTabSz="496953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0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 defTabSz="496953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8991" y="1991360"/>
            <a:ext cx="6476177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59173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00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59173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81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00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3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81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60"/>
            <a:ext cx="96197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69270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58"/>
            <a:ext cx="9085342" cy="1502066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69270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63"/>
            <a:ext cx="8005105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 defTabSz="496953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 defTabSz="496953"/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9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6" y="1991374"/>
            <a:ext cx="6476177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4"/>
            <a:ext cx="30216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7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7" y="7009643"/>
            <a:ext cx="5027719" cy="402652"/>
          </a:xfrm>
          <a:prstGeom prst="rect">
            <a:avLst/>
          </a:prstGeom>
        </p:spPr>
        <p:txBody>
          <a:bodyPr vert="horz" lIns="99551" tIns="49775" rIns="99551" bIns="49775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0" r:id="rId4"/>
    <p:sldLayoutId id="2147483651" r:id="rId5"/>
    <p:sldLayoutId id="2147483654" r:id="rId6"/>
    <p:sldLayoutId id="214748365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391" tIns="49694" rIns="99391" bIns="49694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96953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96953"/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9695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4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695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717" indent="-372717" algn="l" defTabSz="496953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7550" indent="-310597" algn="l" defTabSz="496953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2382" indent="-248476" algn="l" defTabSz="49695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9342" indent="-248476" algn="l" defTabSz="49695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6302" indent="-248476" algn="l" defTabSz="496953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3247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203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7154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4111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53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90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86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819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76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724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68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63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84350750" TargetMode="External"/><Relationship Id="rId2" Type="http://schemas.openxmlformats.org/officeDocument/2006/relationships/hyperlink" Target="https://www.facebook.com/groups/fingramotnost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860612" y="1281885"/>
            <a:ext cx="9479789" cy="2614657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DC7168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DC7168"/>
                </a:solidFill>
                <a:latin typeface="+mn-lt"/>
              </a:rPr>
            </a:br>
            <a:r>
              <a:rPr lang="ru-RU" sz="3600" dirty="0"/>
              <a:t>Функциональная грамотность как современная компетенция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21 века</a:t>
            </a:r>
            <a:endParaRPr lang="ru-RU" sz="3600" dirty="0">
              <a:solidFill>
                <a:srgbClr val="DC7168"/>
              </a:solidFill>
              <a:latin typeface="+mn-lt"/>
            </a:endParaRPr>
          </a:p>
        </p:txBody>
      </p:sp>
      <p:pic>
        <p:nvPicPr>
          <p:cNvPr id="3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40" y="713336"/>
            <a:ext cx="2088438" cy="63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9307" y="3896542"/>
            <a:ext cx="7267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Райских Татьяна Николаевна, </a:t>
            </a:r>
          </a:p>
          <a:p>
            <a:pPr algn="r"/>
            <a:r>
              <a:rPr lang="ru-RU" dirty="0" smtClean="0"/>
              <a:t>руководитель Барнаульского ММЦ по финансовой грамотности, </a:t>
            </a:r>
          </a:p>
          <a:p>
            <a:pPr algn="r"/>
            <a:r>
              <a:rPr lang="ru-RU" dirty="0" smtClean="0"/>
              <a:t>заведующий лабораторией экономической педагогики </a:t>
            </a:r>
          </a:p>
          <a:p>
            <a:pPr algn="r"/>
            <a:r>
              <a:rPr lang="ru-RU" dirty="0" smtClean="0"/>
              <a:t>АИРО им. А.М. </a:t>
            </a:r>
            <a:r>
              <a:rPr lang="ru-RU" dirty="0" err="1" smtClean="0"/>
              <a:t>Топорова</a:t>
            </a:r>
            <a:r>
              <a:rPr lang="ru-RU" dirty="0" smtClean="0"/>
              <a:t>, канд. </a:t>
            </a:r>
            <a:r>
              <a:rPr lang="ru-RU" dirty="0" err="1" smtClean="0"/>
              <a:t>пед</a:t>
            </a:r>
            <a:r>
              <a:rPr lang="ru-RU" dirty="0" smtClean="0"/>
              <a:t>. наук, доцент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26592"/>
            <a:ext cx="9619774" cy="78028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DC7168"/>
                </a:solidFill>
              </a:rPr>
              <a:t>КАКИМИ КАЧЕСТВАМИ ОБЛАДАЕТ </a:t>
            </a:r>
            <a:br>
              <a:rPr lang="ru-RU" dirty="0">
                <a:solidFill>
                  <a:srgbClr val="DC7168"/>
                </a:solidFill>
              </a:rPr>
            </a:br>
            <a:r>
              <a:rPr lang="ru-RU" dirty="0">
                <a:solidFill>
                  <a:srgbClr val="DC7168"/>
                </a:solidFill>
              </a:rPr>
              <a:t>ФИНАНСОВО ГРАМОТНЫЙ </a:t>
            </a:r>
            <a:r>
              <a:rPr lang="ru-RU" dirty="0" smtClean="0">
                <a:solidFill>
                  <a:srgbClr val="DC7168"/>
                </a:solidFill>
              </a:rPr>
              <a:t>ЧЕЛОВЕК?</a:t>
            </a:r>
            <a:endParaRPr lang="ru-RU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991374"/>
            <a:ext cx="9619774" cy="5289959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rgbClr val="4C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973" y="2804110"/>
            <a:ext cx="3100692" cy="398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57337" y="2659040"/>
            <a:ext cx="2639990" cy="994127"/>
          </a:xfrm>
          <a:prstGeom prst="rect">
            <a:avLst/>
          </a:prstGeom>
          <a:solidFill>
            <a:srgbClr val="058169"/>
          </a:solidFill>
          <a:ln>
            <a:solidFill>
              <a:srgbClr val="04655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Ведет ежемесячный </a:t>
            </a:r>
            <a:r>
              <a:rPr lang="ru-RU" sz="1600" b="1" dirty="0" smtClean="0"/>
              <a:t>учет личных доходов и расходов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0205" y="4104834"/>
            <a:ext cx="2843066" cy="1084503"/>
          </a:xfrm>
          <a:prstGeom prst="rect">
            <a:avLst/>
          </a:prstGeom>
          <a:solidFill>
            <a:srgbClr val="058169"/>
          </a:solidFill>
          <a:ln>
            <a:solidFill>
              <a:srgbClr val="04655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Организует жизнедеятельность по имеющимся средствам (</a:t>
            </a:r>
            <a:r>
              <a:rPr lang="ru-RU" sz="1600" b="1" dirty="0" smtClean="0"/>
              <a:t>без лишних долгов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57337" y="5550345"/>
            <a:ext cx="2639990" cy="1170300"/>
          </a:xfrm>
          <a:prstGeom prst="rect">
            <a:avLst/>
          </a:prstGeom>
          <a:solidFill>
            <a:srgbClr val="058169"/>
          </a:solidFill>
          <a:ln>
            <a:solidFill>
              <a:srgbClr val="04655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Планирует расходы и доходы </a:t>
            </a:r>
            <a:r>
              <a:rPr lang="ru-RU" sz="1600" b="1" dirty="0" smtClean="0"/>
              <a:t>в перспективе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9375" y="2659040"/>
            <a:ext cx="2770700" cy="994127"/>
          </a:xfrm>
          <a:prstGeom prst="rect">
            <a:avLst/>
          </a:prstGeom>
          <a:solidFill>
            <a:srgbClr val="058169"/>
          </a:solidFill>
          <a:ln>
            <a:solidFill>
              <a:srgbClr val="04655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Рационально выбирает </a:t>
            </a:r>
            <a:r>
              <a:rPr lang="ru-RU" sz="1600" dirty="0" smtClean="0"/>
              <a:t>финансовые продукты и пользуется финансовыми услугами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63095" y="4104834"/>
            <a:ext cx="2712356" cy="1084503"/>
          </a:xfrm>
          <a:prstGeom prst="rect">
            <a:avLst/>
          </a:prstGeom>
          <a:solidFill>
            <a:srgbClr val="058169"/>
          </a:solidFill>
          <a:ln>
            <a:solidFill>
              <a:srgbClr val="04655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Знает свои права и обязанности, ориентируется </a:t>
            </a:r>
            <a:r>
              <a:rPr lang="ru-RU" sz="1600" dirty="0" smtClean="0"/>
              <a:t>в сфере финансовой деятельности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49375" y="5510484"/>
            <a:ext cx="2770700" cy="994127"/>
          </a:xfrm>
          <a:prstGeom prst="rect">
            <a:avLst/>
          </a:prstGeom>
          <a:solidFill>
            <a:srgbClr val="058169"/>
          </a:solidFill>
          <a:ln>
            <a:solidFill>
              <a:srgbClr val="04655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Распознает признаки финансового мошенничества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0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6" y="926592"/>
            <a:ext cx="10265228" cy="1185237"/>
          </a:xfrm>
        </p:spPr>
        <p:txBody>
          <a:bodyPr/>
          <a:lstStyle/>
          <a:p>
            <a:pPr algn="ctr"/>
            <a:r>
              <a:rPr lang="ru-RU" sz="2200" spc="5" dirty="0">
                <a:solidFill>
                  <a:srgbClr val="DC7168"/>
                </a:solidFill>
                <a:latin typeface="+mj-lt"/>
                <a:ea typeface="Calibri"/>
              </a:rPr>
              <a:t>ВОПРОС 2: ПРОГРАММНО-МЕТОДИЧЕСКОЕ И УЧЕБНО-СОДЕРЖАТЕЛЬНОЕ РАЗВИТИЕ КУРСА ФИНАНСОВОЙ ГРАМОТНОСТИ И ДЕЯТЕЛЬНОСТЬ МИНФИНА РОССИИ В РАМКАХ ПРОЕКТА</a:t>
            </a:r>
            <a:endParaRPr lang="ru-RU" sz="2200" dirty="0">
              <a:solidFill>
                <a:srgbClr val="DC7168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0" y="2209800"/>
            <a:ext cx="989842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663046" y="3121369"/>
            <a:ext cx="3254829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8" rIns="91394" bIns="45698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8" y="952386"/>
            <a:ext cx="9926305" cy="875695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DC7168"/>
                </a:solidFill>
                <a:latin typeface="+mn-lt"/>
              </a:rPr>
              <a:t>ВОЗМОЖНОСТИ ВКЛЮЧЕНИЯ ФИНАНСОВОЙ ГРАМОТНОСТИ </a:t>
            </a:r>
            <a:br>
              <a:rPr lang="ru-RU" sz="2400" dirty="0">
                <a:solidFill>
                  <a:srgbClr val="DC7168"/>
                </a:solidFill>
                <a:latin typeface="+mn-lt"/>
              </a:rPr>
            </a:br>
            <a:r>
              <a:rPr lang="ru-RU" sz="2400" dirty="0">
                <a:solidFill>
                  <a:srgbClr val="DC7168"/>
                </a:solidFill>
                <a:latin typeface="+mn-lt"/>
              </a:rPr>
              <a:t>В СИСТЕМУ ОБРАЗОВАНИЯ ПО ДЕЙСТВУЮЩИМ </a:t>
            </a:r>
            <a:r>
              <a:rPr lang="ru-RU" sz="2400" dirty="0" smtClean="0">
                <a:solidFill>
                  <a:srgbClr val="DC7168"/>
                </a:solidFill>
                <a:latin typeface="+mn-lt"/>
              </a:rPr>
              <a:t>ФГОС</a:t>
            </a:r>
            <a:endParaRPr lang="ru-RU" sz="2400" dirty="0">
              <a:solidFill>
                <a:srgbClr val="DC7168"/>
              </a:solidFill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268223" y="2068289"/>
          <a:ext cx="10192512" cy="482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8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6" y="926592"/>
            <a:ext cx="10265228" cy="575637"/>
          </a:xfrm>
        </p:spPr>
        <p:txBody>
          <a:bodyPr/>
          <a:lstStyle/>
          <a:p>
            <a:pPr algn="ctr"/>
            <a:r>
              <a:rPr lang="ru-RU" sz="2400" spc="5" dirty="0">
                <a:solidFill>
                  <a:srgbClr val="DC7168"/>
                </a:solidFill>
                <a:latin typeface="+mj-lt"/>
                <a:ea typeface="Calibri"/>
              </a:rPr>
              <a:t>ФИНАНСОВАЯ ГРАМОТНОСТЬ В ПРОЕКТАХ </a:t>
            </a:r>
            <a:r>
              <a:rPr lang="ru-RU" sz="2400" spc="5" dirty="0" err="1">
                <a:solidFill>
                  <a:srgbClr val="DC7168"/>
                </a:solidFill>
                <a:latin typeface="+mj-lt"/>
                <a:ea typeface="Calibri"/>
              </a:rPr>
              <a:t>ФГОС</a:t>
            </a:r>
            <a:r>
              <a:rPr lang="ru-RU" sz="2400" spc="5" dirty="0">
                <a:solidFill>
                  <a:srgbClr val="DC7168"/>
                </a:solidFill>
                <a:latin typeface="+mj-lt"/>
                <a:ea typeface="Calibri"/>
              </a:rPr>
              <a:t> </a:t>
            </a:r>
            <a:r>
              <a:rPr lang="ru-RU" sz="2400" spc="5" dirty="0" err="1">
                <a:solidFill>
                  <a:srgbClr val="DC7168"/>
                </a:solidFill>
                <a:latin typeface="+mj-lt"/>
                <a:ea typeface="Calibri"/>
              </a:rPr>
              <a:t>ОО</a:t>
            </a:r>
            <a:endParaRPr lang="ru-RU" sz="2400" dirty="0">
              <a:solidFill>
                <a:srgbClr val="DC7168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7" y="1502229"/>
            <a:ext cx="9851799" cy="5779105"/>
          </a:xfrm>
        </p:spPr>
        <p:txBody>
          <a:bodyPr/>
          <a:lstStyle/>
          <a:p>
            <a:r>
              <a:rPr lang="ru-RU" sz="2400" b="1" dirty="0">
                <a:solidFill>
                  <a:srgbClr val="4CAF90"/>
                </a:solidFill>
                <a:latin typeface="+mn-lt"/>
                <a:cs typeface="Arial" pitchFamily="34" charset="0"/>
              </a:rPr>
              <a:t>Фигурирует понятие «функциональная грамотность», «финансовая грамотность» (внутри предмета «обществознание»).</a:t>
            </a:r>
          </a:p>
          <a:p>
            <a:r>
              <a:rPr lang="ru-RU" sz="2400" b="1" dirty="0">
                <a:solidFill>
                  <a:srgbClr val="4CAF90"/>
                </a:solidFill>
                <a:latin typeface="+mn-lt"/>
                <a:cs typeface="Arial" pitchFamily="34" charset="0"/>
              </a:rPr>
              <a:t>Элементы финансовой грамотности заложены в требованиях к предметным результатам: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4CAF90"/>
                </a:solidFill>
                <a:latin typeface="+mn-lt"/>
                <a:cs typeface="Arial" pitchFamily="34" charset="0"/>
              </a:rPr>
              <a:t>начальное общее образование: окружающий мир, математика;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4CAF90"/>
                </a:solidFill>
                <a:latin typeface="+mn-lt"/>
                <a:cs typeface="Arial" pitchFamily="34" charset="0"/>
              </a:rPr>
              <a:t>основное общее образование: обществознание, математика.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96" y="4365178"/>
            <a:ext cx="6962036" cy="263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3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6" y="926592"/>
            <a:ext cx="10265228" cy="575637"/>
          </a:xfrm>
        </p:spPr>
        <p:txBody>
          <a:bodyPr/>
          <a:lstStyle/>
          <a:p>
            <a:pPr algn="ctr"/>
            <a:r>
              <a:rPr lang="ru-RU" sz="2400" spc="5" dirty="0">
                <a:solidFill>
                  <a:srgbClr val="DC7168"/>
                </a:solidFill>
                <a:latin typeface="+mj-lt"/>
                <a:ea typeface="Calibri"/>
              </a:rPr>
              <a:t>ФИНАНСОВАЯ ГРАМОТНОСТЬ В </a:t>
            </a:r>
            <a:r>
              <a:rPr lang="ru-RU" sz="2400" spc="5" dirty="0" smtClean="0">
                <a:solidFill>
                  <a:srgbClr val="DC7168"/>
                </a:solidFill>
                <a:latin typeface="+mj-lt"/>
                <a:ea typeface="Calibri"/>
              </a:rPr>
              <a:t>ФГОС </a:t>
            </a:r>
            <a:r>
              <a:rPr lang="ru-RU" sz="2400" spc="5" dirty="0">
                <a:solidFill>
                  <a:srgbClr val="DC7168"/>
                </a:solidFill>
                <a:latin typeface="+mj-lt"/>
                <a:ea typeface="Calibri"/>
              </a:rPr>
              <a:t>ОО</a:t>
            </a:r>
            <a:endParaRPr lang="ru-RU" sz="2400" dirty="0">
              <a:solidFill>
                <a:srgbClr val="DC7168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7" y="1502229"/>
            <a:ext cx="9851799" cy="5779105"/>
          </a:xfrm>
        </p:spPr>
        <p:txBody>
          <a:bodyPr/>
          <a:lstStyle/>
          <a:p>
            <a:r>
              <a:rPr lang="ru-RU" sz="2400" b="1" dirty="0">
                <a:solidFill>
                  <a:srgbClr val="4CAF90"/>
                </a:solidFill>
                <a:latin typeface="+mn-lt"/>
                <a:cs typeface="Arial" pitchFamily="34" charset="0"/>
              </a:rPr>
              <a:t>Фигурирует понятие «функциональная грамотность», «финансовая грамотность» (внутри предмета «обществознание»).</a:t>
            </a:r>
          </a:p>
          <a:p>
            <a:r>
              <a:rPr lang="ru-RU" sz="2400" b="1" dirty="0">
                <a:solidFill>
                  <a:srgbClr val="4CAF90"/>
                </a:solidFill>
                <a:latin typeface="+mn-lt"/>
                <a:cs typeface="Arial" pitchFamily="34" charset="0"/>
              </a:rPr>
              <a:t>Элементы финансовой грамотности заложены в требованиях к предметным результатам: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4CAF90"/>
                </a:solidFill>
                <a:latin typeface="+mn-lt"/>
                <a:cs typeface="Arial" pitchFamily="34" charset="0"/>
              </a:rPr>
              <a:t>начальное общее образование: окружающий мир, математика;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4CAF90"/>
                </a:solidFill>
                <a:latin typeface="+mn-lt"/>
                <a:cs typeface="Arial" pitchFamily="34" charset="0"/>
              </a:rPr>
              <a:t>основное общее образование: обществознание, математика.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96" y="4365178"/>
            <a:ext cx="6962036" cy="263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7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11"/>
          <p:cNvSpPr>
            <a:spLocks noChangeArrowheads="1"/>
          </p:cNvSpPr>
          <p:nvPr/>
        </p:nvSpPr>
        <p:spPr bwMode="auto">
          <a:xfrm>
            <a:off x="1128713" y="1597261"/>
            <a:ext cx="92170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 dirty="0">
              <a:solidFill>
                <a:srgbClr val="00A07E"/>
              </a:solidFill>
              <a:latin typeface="Constantia" panose="02030602050306030303" pitchFamily="18" charset="0"/>
              <a:hlinkClick r:id="rId2"/>
            </a:endParaRPr>
          </a:p>
          <a:p>
            <a:pPr algn="ctr" eaLnBrk="1" hangingPunct="1"/>
            <a:endParaRPr lang="ru-RU" altLang="ru-RU" sz="2000" b="1" dirty="0">
              <a:solidFill>
                <a:srgbClr val="00A07E"/>
              </a:solidFill>
              <a:latin typeface="Constantia" panose="02030602050306030303" pitchFamily="18" charset="0"/>
              <a:hlinkClick r:id=""/>
            </a:endParaRPr>
          </a:p>
          <a:p>
            <a:pPr algn="ctr" eaLnBrk="1" hangingPunct="1"/>
            <a:r>
              <a:rPr lang="en-US" altLang="ru-RU" sz="2000" b="1" dirty="0">
                <a:solidFill>
                  <a:srgbClr val="00A07E"/>
                </a:solidFill>
                <a:latin typeface="Constantia" panose="02030602050306030303" pitchFamily="18" charset="0"/>
                <a:hlinkClick r:id="rId2"/>
              </a:rPr>
              <a:t>https://www.facebook.com/groups/fingramotnost/</a:t>
            </a:r>
            <a:endParaRPr lang="ru-RU" altLang="ru-RU" sz="2000" b="1" dirty="0">
              <a:solidFill>
                <a:srgbClr val="00A07E"/>
              </a:solidFill>
              <a:latin typeface="Constantia" panose="02030602050306030303" pitchFamily="18" charset="0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A07E"/>
                </a:solidFill>
                <a:latin typeface="Constantia" panose="02030602050306030303" pitchFamily="18" charset="0"/>
              </a:rPr>
              <a:t>Методическое объединение  педагогов финансовой грамотности Алтайского </a:t>
            </a:r>
            <a:r>
              <a:rPr lang="ru-RU" altLang="ru-RU" sz="2000" b="1" dirty="0" smtClean="0">
                <a:solidFill>
                  <a:srgbClr val="00A07E"/>
                </a:solidFill>
                <a:latin typeface="Constantia" panose="02030602050306030303" pitchFamily="18" charset="0"/>
              </a:rPr>
              <a:t>края</a:t>
            </a:r>
            <a:r>
              <a:rPr lang="en-US" altLang="ru-RU" sz="2000" b="1" dirty="0" smtClean="0">
                <a:solidFill>
                  <a:srgbClr val="00A07E"/>
                </a:solidFill>
                <a:latin typeface="Constantia" panose="02030602050306030303" pitchFamily="18" charset="0"/>
              </a:rPr>
              <a:t> (</a:t>
            </a:r>
            <a:r>
              <a:rPr lang="ru-RU" altLang="ru-RU" sz="2000" b="1" dirty="0" smtClean="0">
                <a:solidFill>
                  <a:srgbClr val="00A07E"/>
                </a:solidFill>
                <a:latin typeface="Constantia" panose="02030602050306030303" pitchFamily="18" charset="0"/>
              </a:rPr>
              <a:t>группа в социальной сети </a:t>
            </a:r>
            <a:r>
              <a:rPr lang="ru-RU" altLang="ru-RU" sz="2000" b="1" dirty="0" err="1" smtClean="0">
                <a:solidFill>
                  <a:srgbClr val="00A07E"/>
                </a:solidFill>
                <a:latin typeface="Constantia" panose="02030602050306030303" pitchFamily="18" charset="0"/>
              </a:rPr>
              <a:t>Фэйсбук</a:t>
            </a:r>
            <a:r>
              <a:rPr lang="en-US" altLang="ru-RU" sz="2000" b="1" dirty="0" smtClean="0">
                <a:solidFill>
                  <a:srgbClr val="00A07E"/>
                </a:solidFill>
                <a:latin typeface="Constantia" panose="02030602050306030303" pitchFamily="18" charset="0"/>
              </a:rPr>
              <a:t>)</a:t>
            </a:r>
            <a:endParaRPr lang="ru-RU" altLang="ru-RU" sz="2000" b="1" dirty="0" smtClean="0">
              <a:solidFill>
                <a:srgbClr val="00A07E"/>
              </a:solidFill>
              <a:latin typeface="Constantia" panose="02030602050306030303" pitchFamily="18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00A07E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altLang="ru-RU" sz="2000" b="1" dirty="0" smtClean="0">
                <a:solidFill>
                  <a:srgbClr val="00A07E"/>
                </a:solidFill>
                <a:latin typeface="Constantia" panose="02030602050306030303" pitchFamily="18" charset="0"/>
                <a:hlinkClick r:id="rId3"/>
              </a:rPr>
              <a:t>https</a:t>
            </a:r>
            <a:r>
              <a:rPr lang="en-US" altLang="ru-RU" sz="2000" b="1" dirty="0">
                <a:solidFill>
                  <a:srgbClr val="00A07E"/>
                </a:solidFill>
                <a:latin typeface="Constantia" panose="02030602050306030303" pitchFamily="18" charset="0"/>
                <a:hlinkClick r:id="rId3"/>
              </a:rPr>
              <a:t>://</a:t>
            </a:r>
            <a:r>
              <a:rPr lang="en-US" altLang="ru-RU" sz="2000" b="1" dirty="0" smtClean="0">
                <a:solidFill>
                  <a:srgbClr val="00A07E"/>
                </a:solidFill>
                <a:latin typeface="Constantia" panose="02030602050306030303" pitchFamily="18" charset="0"/>
                <a:hlinkClick r:id="rId3"/>
              </a:rPr>
              <a:t>vk.com/club184350750</a:t>
            </a:r>
            <a:endParaRPr lang="ru-RU" altLang="ru-RU" sz="2000" b="1" dirty="0" smtClean="0">
              <a:solidFill>
                <a:srgbClr val="00A07E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A07E"/>
                </a:solidFill>
                <a:latin typeface="Constantia" panose="02030602050306030303" pitchFamily="18" charset="0"/>
              </a:rPr>
              <a:t>Центр развития инновационных проектов </a:t>
            </a:r>
          </a:p>
          <a:p>
            <a:pPr algn="ctr"/>
            <a:r>
              <a:rPr lang="en-US" altLang="ru-RU" sz="2000" b="1" dirty="0" smtClean="0">
                <a:solidFill>
                  <a:srgbClr val="00A07E"/>
                </a:solidFill>
                <a:latin typeface="Constantia" panose="02030602050306030303" pitchFamily="18" charset="0"/>
              </a:rPr>
              <a:t>(</a:t>
            </a:r>
            <a:r>
              <a:rPr lang="ru-RU" altLang="ru-RU" sz="2000" b="1" dirty="0">
                <a:solidFill>
                  <a:srgbClr val="00A07E"/>
                </a:solidFill>
                <a:latin typeface="Constantia" panose="02030602050306030303" pitchFamily="18" charset="0"/>
              </a:rPr>
              <a:t>группа в социальной сети </a:t>
            </a:r>
            <a:r>
              <a:rPr lang="ru-RU" altLang="ru-RU" sz="2000" b="1" dirty="0" err="1" smtClean="0">
                <a:solidFill>
                  <a:srgbClr val="00A07E"/>
                </a:solidFill>
                <a:latin typeface="Constantia" panose="02030602050306030303" pitchFamily="18" charset="0"/>
              </a:rPr>
              <a:t>ВКонтакте</a:t>
            </a:r>
            <a:r>
              <a:rPr lang="en-US" altLang="ru-RU" sz="2000" b="1" dirty="0" smtClean="0">
                <a:solidFill>
                  <a:srgbClr val="00A07E"/>
                </a:solidFill>
                <a:latin typeface="Constantia" panose="02030602050306030303" pitchFamily="18" charset="0"/>
              </a:rPr>
              <a:t>)</a:t>
            </a:r>
            <a:endParaRPr lang="ru-RU" altLang="ru-RU" sz="2000" b="1" dirty="0" smtClean="0">
              <a:solidFill>
                <a:srgbClr val="00A07E"/>
              </a:solidFill>
              <a:latin typeface="Constantia" panose="02030602050306030303" pitchFamily="18" charset="0"/>
            </a:endParaRPr>
          </a:p>
          <a:p>
            <a:pPr algn="ctr"/>
            <a:endParaRPr lang="ru-RU" altLang="ru-RU" sz="2000" b="1" dirty="0">
              <a:solidFill>
                <a:srgbClr val="00A07E"/>
              </a:solidFill>
              <a:latin typeface="Constantia" panose="02030602050306030303" pitchFamily="18" charset="0"/>
            </a:endParaRPr>
          </a:p>
        </p:txBody>
      </p:sp>
      <p:pic>
        <p:nvPicPr>
          <p:cNvPr id="21508" name="Picture 2" descr="http://softcraze.com/wp-content/uploads/news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2" y="2222950"/>
            <a:ext cx="78581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1558153" y="1106488"/>
            <a:ext cx="767870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 dirty="0">
                <a:solidFill>
                  <a:srgbClr val="DC7168"/>
                </a:solidFill>
                <a:latin typeface="Verdana" panose="020B0604030504040204" pitchFamily="34" charset="0"/>
              </a:rPr>
              <a:t>Информационно-методическая </a:t>
            </a:r>
            <a:r>
              <a:rPr lang="ru-RU" altLang="ru-RU" sz="2300" b="1" dirty="0" smtClean="0">
                <a:solidFill>
                  <a:srgbClr val="DC7168"/>
                </a:solidFill>
                <a:latin typeface="Verdana" panose="020B0604030504040204" pitchFamily="34" charset="0"/>
              </a:rPr>
              <a:t>поддержка</a:t>
            </a:r>
            <a:r>
              <a:rPr lang="en-US" altLang="ru-RU" sz="2300" b="1" dirty="0" smtClean="0">
                <a:solidFill>
                  <a:srgbClr val="DC7168"/>
                </a:solidFill>
                <a:latin typeface="Verdana" panose="020B0604030504040204" pitchFamily="34" charset="0"/>
              </a:rPr>
              <a:t> </a:t>
            </a:r>
            <a:endParaRPr lang="ru-RU" altLang="ru-RU" sz="2300" b="1" dirty="0" smtClean="0">
              <a:solidFill>
                <a:srgbClr val="DC7168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ru-RU" altLang="ru-RU" sz="2300" b="1" dirty="0" smtClean="0">
                <a:solidFill>
                  <a:srgbClr val="DC7168"/>
                </a:solidFill>
                <a:latin typeface="Verdana" panose="020B0604030504040204" pitchFamily="34" charset="0"/>
              </a:rPr>
              <a:t>в социальных сетях</a:t>
            </a:r>
            <a:endParaRPr lang="ru-RU" altLang="ru-RU" sz="2300" b="1" dirty="0">
              <a:solidFill>
                <a:srgbClr val="DC7168"/>
              </a:solidFill>
              <a:latin typeface="Verdana" panose="020B0604030504040204" pitchFamily="34" charset="0"/>
            </a:endParaRPr>
          </a:p>
        </p:txBody>
      </p:sp>
      <p:pic>
        <p:nvPicPr>
          <p:cNvPr id="7170" name="Picture 2" descr="ВКонтакт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16" y="3673023"/>
            <a:ext cx="710197" cy="71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35018" y="1405161"/>
          <a:ext cx="9074247" cy="4648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7" descr="https://mega-talant.com/uploads/files/448651/87364/92465_images/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9" t="15840" r="3880" b="43842"/>
          <a:stretch>
            <a:fillRect/>
          </a:stretch>
        </p:blipFill>
        <p:spPr bwMode="auto">
          <a:xfrm>
            <a:off x="8296275" y="4802188"/>
            <a:ext cx="22320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s://mega-talant.com/uploads/files/448651/87364/92465_images/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57599" r="24400"/>
          <a:stretch>
            <a:fillRect/>
          </a:stretch>
        </p:blipFill>
        <p:spPr bwMode="auto">
          <a:xfrm>
            <a:off x="6569075" y="6026150"/>
            <a:ext cx="22574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https://ds02.infourok.ru/uploads/ex/0ea0/000788af-22736134/img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65324" r="43887" b="11575"/>
          <a:stretch>
            <a:fillRect/>
          </a:stretch>
        </p:blipFill>
        <p:spPr bwMode="auto">
          <a:xfrm>
            <a:off x="447675" y="5726113"/>
            <a:ext cx="4537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http://stavlider.ru/upload/168/1427/risuno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7638"/>
            <a:ext cx="10001250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2895600" y="87313"/>
            <a:ext cx="59277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 dirty="0">
                <a:solidFill>
                  <a:srgbClr val="DC7168"/>
                </a:solidFill>
              </a:rPr>
              <a:t>Ориентация </a:t>
            </a:r>
          </a:p>
          <a:p>
            <a:pPr algn="ctr"/>
            <a:r>
              <a:rPr lang="ru-RU" altLang="ru-RU" sz="2200" b="1" dirty="0">
                <a:solidFill>
                  <a:srgbClr val="DC7168"/>
                </a:solidFill>
              </a:rPr>
              <a:t>на ключевые навыки XXI века</a:t>
            </a:r>
            <a:endParaRPr lang="en-US" altLang="ru-RU" sz="2200" b="1" dirty="0">
              <a:solidFill>
                <a:srgbClr val="DC7168"/>
              </a:solidFill>
            </a:endParaRPr>
          </a:p>
          <a:p>
            <a:pPr algn="ctr"/>
            <a:endParaRPr lang="ru-RU" altLang="ru-RU" sz="2800" b="1" dirty="0">
              <a:solidFill>
                <a:srgbClr val="00A07E"/>
              </a:solidFill>
            </a:endParaRPr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3303588" y="933450"/>
            <a:ext cx="5111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>
                <a:solidFill>
                  <a:srgbClr val="0070C0"/>
                </a:solidFill>
              </a:rPr>
              <a:t>(Всемирный экономический форум, 2015 год)</a:t>
            </a:r>
          </a:p>
        </p:txBody>
      </p:sp>
    </p:spTree>
    <p:extLst>
      <p:ext uri="{BB962C8B-B14F-4D97-AF65-F5344CB8AC3E}">
        <p14:creationId xmlns:p14="http://schemas.microsoft.com/office/powerpoint/2010/main" val="37925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6" y="926592"/>
            <a:ext cx="10265228" cy="1185237"/>
          </a:xfrm>
        </p:spPr>
        <p:txBody>
          <a:bodyPr/>
          <a:lstStyle/>
          <a:p>
            <a:pPr algn="ctr"/>
            <a:r>
              <a:rPr lang="ru-RU" sz="2200" spc="5" dirty="0">
                <a:solidFill>
                  <a:srgbClr val="DC7168"/>
                </a:solidFill>
                <a:latin typeface="+mj-lt"/>
                <a:ea typeface="Calibri"/>
              </a:rPr>
              <a:t>ВОПРОС 1: ВЛИЯНИЕ МЕЖДУНАРОДНЫХ ИССЛЕДОВАНИЙ ФУНКЦИОНАЛЬНОЙ ГРАМОТНОСТИ НА ОРГАНИЗАЦИЮ ОБУЧЕНИЯ В РОССИИ. </a:t>
            </a:r>
            <a:br>
              <a:rPr lang="ru-RU" sz="2200" spc="5" dirty="0">
                <a:solidFill>
                  <a:srgbClr val="DC7168"/>
                </a:solidFill>
                <a:latin typeface="+mj-lt"/>
                <a:ea typeface="Calibri"/>
              </a:rPr>
            </a:br>
            <a:r>
              <a:rPr lang="ru-RU" sz="2200" spc="5" dirty="0">
                <a:solidFill>
                  <a:srgbClr val="DC7168"/>
                </a:solidFill>
                <a:latin typeface="+mj-lt"/>
                <a:ea typeface="Calibri"/>
              </a:rPr>
              <a:t>ФИНАНСОВАЯ ГРАМОТНОСТЬ В </a:t>
            </a:r>
            <a:r>
              <a:rPr lang="ru-RU" sz="2200" spc="5" dirty="0" err="1">
                <a:solidFill>
                  <a:srgbClr val="DC7168"/>
                </a:solidFill>
                <a:latin typeface="+mj-lt"/>
                <a:ea typeface="Calibri"/>
              </a:rPr>
              <a:t>ФГОС</a:t>
            </a:r>
            <a:r>
              <a:rPr lang="ru-RU" sz="2200" spc="5" dirty="0">
                <a:solidFill>
                  <a:srgbClr val="DC7168"/>
                </a:solidFill>
                <a:latin typeface="+mj-lt"/>
                <a:ea typeface="Calibri"/>
              </a:rPr>
              <a:t> И ПРОЕКТАХ </a:t>
            </a:r>
            <a:r>
              <a:rPr lang="ru-RU" sz="2200" spc="5" dirty="0" err="1">
                <a:solidFill>
                  <a:srgbClr val="DC7168"/>
                </a:solidFill>
                <a:latin typeface="+mj-lt"/>
                <a:ea typeface="Calibri"/>
              </a:rPr>
              <a:t>ФГОС</a:t>
            </a:r>
            <a:r>
              <a:rPr lang="ru-RU" sz="2200" spc="5" dirty="0">
                <a:solidFill>
                  <a:srgbClr val="DC7168"/>
                </a:solidFill>
                <a:latin typeface="+mj-lt"/>
                <a:ea typeface="Calibri"/>
              </a:rPr>
              <a:t> </a:t>
            </a:r>
            <a:r>
              <a:rPr lang="ru-RU" sz="2200" spc="5" dirty="0" err="1">
                <a:solidFill>
                  <a:srgbClr val="DC7168"/>
                </a:solidFill>
                <a:latin typeface="+mj-lt"/>
                <a:ea typeface="Calibri"/>
              </a:rPr>
              <a:t>ОО</a:t>
            </a:r>
            <a:endParaRPr lang="ru-RU" sz="2200" dirty="0">
              <a:solidFill>
                <a:srgbClr val="DC7168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92" y="2209806"/>
            <a:ext cx="10319883" cy="5071533"/>
          </a:xfrm>
        </p:spPr>
        <p:txBody>
          <a:bodyPr/>
          <a:lstStyle/>
          <a:p>
            <a:pPr marL="0" indent="0">
              <a:buNone/>
            </a:pPr>
            <a:r>
              <a:rPr lang="ru-RU" sz="2900" b="1" u="sng" dirty="0">
                <a:solidFill>
                  <a:srgbClr val="4CAF90"/>
                </a:solidFill>
                <a:latin typeface="+mn-lt"/>
              </a:rPr>
              <a:t>	</a:t>
            </a:r>
            <a:r>
              <a:rPr lang="ru-RU" sz="2900" b="1" u="sng" dirty="0" err="1">
                <a:solidFill>
                  <a:srgbClr val="4CAF90"/>
                </a:solidFill>
                <a:latin typeface="+mn-lt"/>
              </a:rPr>
              <a:t>PISA</a:t>
            </a:r>
            <a:r>
              <a:rPr lang="ru-RU" sz="2900" b="1" u="sng" dirty="0">
                <a:solidFill>
                  <a:srgbClr val="4CAF90"/>
                </a:solidFill>
                <a:latin typeface="+mn-lt"/>
              </a:rPr>
              <a:t> (</a:t>
            </a:r>
            <a:r>
              <a:rPr lang="ru-RU" sz="2900" b="1" u="sng" dirty="0" err="1">
                <a:solidFill>
                  <a:srgbClr val="4CAF90"/>
                </a:solidFill>
                <a:latin typeface="+mn-lt"/>
              </a:rPr>
              <a:t>Programme</a:t>
            </a:r>
            <a:r>
              <a:rPr lang="ru-RU" sz="2900" b="1" u="sng" dirty="0">
                <a:solidFill>
                  <a:srgbClr val="4CAF90"/>
                </a:solidFill>
                <a:latin typeface="+mn-lt"/>
              </a:rPr>
              <a:t> </a:t>
            </a:r>
            <a:r>
              <a:rPr lang="ru-RU" sz="2900" b="1" u="sng" dirty="0" err="1">
                <a:solidFill>
                  <a:srgbClr val="4CAF90"/>
                </a:solidFill>
                <a:latin typeface="+mn-lt"/>
              </a:rPr>
              <a:t>for</a:t>
            </a:r>
            <a:r>
              <a:rPr lang="ru-RU" sz="2900" b="1" u="sng" dirty="0">
                <a:solidFill>
                  <a:srgbClr val="4CAF90"/>
                </a:solidFill>
                <a:latin typeface="+mn-lt"/>
              </a:rPr>
              <a:t> </a:t>
            </a:r>
            <a:r>
              <a:rPr lang="ru-RU" sz="2900" b="1" u="sng" dirty="0" err="1">
                <a:solidFill>
                  <a:srgbClr val="4CAF90"/>
                </a:solidFill>
                <a:latin typeface="+mn-lt"/>
              </a:rPr>
              <a:t>International</a:t>
            </a:r>
            <a:r>
              <a:rPr lang="ru-RU" sz="2900" b="1" u="sng" dirty="0">
                <a:solidFill>
                  <a:srgbClr val="4CAF90"/>
                </a:solidFill>
                <a:latin typeface="+mn-lt"/>
              </a:rPr>
              <a:t> </a:t>
            </a:r>
            <a:r>
              <a:rPr lang="ru-RU" sz="2900" b="1" u="sng" dirty="0" err="1">
                <a:solidFill>
                  <a:srgbClr val="4CAF90"/>
                </a:solidFill>
                <a:latin typeface="+mn-lt"/>
              </a:rPr>
              <a:t>Student</a:t>
            </a:r>
            <a:r>
              <a:rPr lang="ru-RU" sz="2900" b="1" u="sng" dirty="0">
                <a:solidFill>
                  <a:srgbClr val="4CAF90"/>
                </a:solidFill>
                <a:latin typeface="+mn-lt"/>
              </a:rPr>
              <a:t> </a:t>
            </a:r>
            <a:r>
              <a:rPr lang="ru-RU" sz="2900" b="1" u="sng" dirty="0" err="1">
                <a:solidFill>
                  <a:srgbClr val="4CAF90"/>
                </a:solidFill>
                <a:latin typeface="+mn-lt"/>
              </a:rPr>
              <a:t>Assessment</a:t>
            </a:r>
            <a:r>
              <a:rPr lang="ru-RU" sz="2900" b="1" u="sng" dirty="0">
                <a:solidFill>
                  <a:srgbClr val="4CAF90"/>
                </a:solidFill>
                <a:latin typeface="+mn-lt"/>
              </a:rPr>
              <a:t>) </a:t>
            </a:r>
            <a:r>
              <a:rPr lang="ru-RU" sz="2400" b="1" dirty="0">
                <a:solidFill>
                  <a:srgbClr val="4CAF90"/>
                </a:solidFill>
                <a:latin typeface="+mn-lt"/>
              </a:rPr>
              <a:t>организуется и проводится </a:t>
            </a:r>
            <a:r>
              <a:rPr lang="ru-RU" sz="2400" b="1" dirty="0" err="1">
                <a:solidFill>
                  <a:srgbClr val="4CAF90"/>
                </a:solidFill>
                <a:latin typeface="+mn-lt"/>
              </a:rPr>
              <a:t>ОЭСР</a:t>
            </a:r>
            <a:r>
              <a:rPr lang="ru-RU" sz="2400" b="1" dirty="0">
                <a:solidFill>
                  <a:srgbClr val="4CAF90"/>
                </a:solidFill>
                <a:latin typeface="+mn-lt"/>
              </a:rPr>
              <a:t> с 2000 года - м</a:t>
            </a:r>
            <a:r>
              <a:rPr lang="ru-RU" sz="2400" b="1" dirty="0">
                <a:solidFill>
                  <a:srgbClr val="4CAF90"/>
                </a:solidFill>
                <a:latin typeface="Calibri"/>
              </a:rPr>
              <a:t>ониторинг оценки качества образования в школе.</a:t>
            </a:r>
            <a:endParaRPr lang="ru-RU" sz="2400" b="1" dirty="0">
              <a:solidFill>
                <a:srgbClr val="4CAF90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</a:rPr>
              <a:t>	Результаты публикуются раз в три года. Первый мониторинг качества образования в разных странах мира был проведен в 2000 году, далее в 2003, 2006, 2009, 2012, 2015, 2018.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Times New Roman"/>
              </a:rPr>
              <a:t>	Основной вопрос, на который отвечает исследование: «</a:t>
            </a:r>
            <a:r>
              <a:rPr lang="ru-RU" sz="2600" b="1" dirty="0">
                <a:solidFill>
                  <a:srgbClr val="5AB8CB"/>
                </a:solidFill>
                <a:latin typeface="+mn-lt"/>
                <a:ea typeface="Times New Roman"/>
              </a:rPr>
  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</a:t>
            </a:r>
            <a:r>
              <a:rPr lang="ru-RU" sz="2600" b="1" dirty="0">
                <a:solidFill>
                  <a:srgbClr val="4CAF90"/>
                </a:solidFill>
                <a:latin typeface="+mn-lt"/>
                <a:ea typeface="Times New Roman"/>
              </a:rPr>
              <a:t>?</a:t>
            </a:r>
            <a:r>
              <a:rPr lang="ru-RU" sz="2400" b="1" dirty="0">
                <a:solidFill>
                  <a:srgbClr val="4CAF90"/>
                </a:solidFill>
                <a:latin typeface="+mn-lt"/>
                <a:ea typeface="Times New Roman"/>
              </a:rPr>
              <a:t>»</a:t>
            </a:r>
            <a:endParaRPr lang="ru-RU" sz="2400" b="1" dirty="0">
              <a:solidFill>
                <a:srgbClr val="4CAF9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58" y="860296"/>
            <a:ext cx="9834299" cy="5565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DC7168"/>
                </a:solidFill>
                <a:latin typeface="+mn-lt"/>
                <a:ea typeface="Verdana" charset="0"/>
                <a:cs typeface="Verdana" charset="0"/>
              </a:rPr>
              <a:t>ФУНКЦИОНАЛЬНАЯ ГРАМОТНОСТЬ </a:t>
            </a:r>
            <a:endParaRPr lang="ru-RU" sz="2400" b="1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15" y="1416818"/>
            <a:ext cx="10138211" cy="590843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u="sng" dirty="0">
                <a:solidFill>
                  <a:srgbClr val="39B8BF"/>
                </a:solidFill>
                <a:ea typeface="Verdana" charset="0"/>
                <a:cs typeface="Verdana" charset="0"/>
              </a:rPr>
              <a:t>Функционально грамотный человек </a:t>
            </a:r>
            <a:r>
              <a:rPr lang="ru-RU" sz="3200" b="1" dirty="0">
                <a:solidFill>
                  <a:srgbClr val="39B8BF"/>
                </a:solidFill>
                <a:ea typeface="Verdana" charset="0"/>
                <a:cs typeface="Verdana" charset="0"/>
              </a:rPr>
              <a:t>– это человек, который способен использовать постоянно приобретаемые в течение жизни знания, умения для решения максимально широкого диапазона жизненных задач в различных сферах человеческой деятельности</a:t>
            </a:r>
            <a:r>
              <a:rPr lang="ru-RU" sz="2500" b="1" dirty="0">
                <a:solidFill>
                  <a:srgbClr val="39B8BF"/>
                </a:solidFill>
                <a:ea typeface="Verdana" charset="0"/>
                <a:cs typeface="Verdana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700" b="1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u="sng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u="sng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u="sng" dirty="0">
                <a:solidFill>
                  <a:srgbClr val="39B8BF"/>
                </a:solidFill>
                <a:ea typeface="Verdana" charset="0"/>
                <a:cs typeface="Verdana" charset="0"/>
              </a:rPr>
              <a:t>Виды функциональной грамотности:</a:t>
            </a:r>
          </a:p>
          <a:p>
            <a:pPr marL="284410" indent="-284410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39B8BF"/>
                </a:solidFill>
                <a:ea typeface="Verdana" charset="0"/>
                <a:cs typeface="Verdana" charset="0"/>
              </a:rPr>
              <a:t>Математическая грамотность</a:t>
            </a:r>
          </a:p>
          <a:p>
            <a:pPr marL="284410" indent="-284410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39B8BF"/>
                </a:solidFill>
                <a:ea typeface="Verdana" charset="0"/>
                <a:cs typeface="Verdana" charset="0"/>
              </a:rPr>
              <a:t>Читательская грамотность</a:t>
            </a:r>
          </a:p>
          <a:p>
            <a:pPr marL="284410" indent="-284410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39B8BF"/>
                </a:solidFill>
                <a:ea typeface="Verdana" charset="0"/>
                <a:cs typeface="Verdana" charset="0"/>
              </a:rPr>
              <a:t>Естественно-научная грамотность</a:t>
            </a:r>
          </a:p>
          <a:p>
            <a:pPr marL="284410" indent="-284410">
              <a:lnSpc>
                <a:spcPct val="10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39B8BF"/>
                </a:solidFill>
                <a:ea typeface="Verdana" charset="0"/>
                <a:cs typeface="Verdana" charset="0"/>
              </a:rPr>
              <a:t>Финансовая грамотность</a:t>
            </a:r>
          </a:p>
          <a:p>
            <a:pPr marL="284410" indent="-284410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39B8BF"/>
                </a:solidFill>
                <a:ea typeface="Verdana" charset="0"/>
                <a:cs typeface="Verdana" charset="0"/>
              </a:rPr>
              <a:t>ИКТ-грамотность </a:t>
            </a:r>
          </a:p>
          <a:p>
            <a:pPr marL="284410" indent="-284410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39B8BF"/>
                </a:solidFill>
                <a:ea typeface="Verdana" charset="0"/>
                <a:cs typeface="Verdana" charset="0"/>
              </a:rPr>
              <a:t>Гражданская грамотность</a:t>
            </a:r>
            <a:endParaRPr lang="ru-RU" sz="3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043509" y="3471635"/>
          <a:ext cx="4583575" cy="219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732399" y="3597311"/>
            <a:ext cx="2647344" cy="1441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008" tIns="45504" rIns="91008" bIns="45504" rtlCol="0" anchor="ctr"/>
          <a:lstStyle/>
          <a:p>
            <a:pPr algn="ctr" defTabSz="910111"/>
            <a:r>
              <a:rPr lang="ru-RU" sz="2900" b="1" dirty="0">
                <a:solidFill>
                  <a:prstClr val="white"/>
                </a:solidFill>
              </a:rPr>
              <a:t>Жизненные задачи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" y="430223"/>
            <a:ext cx="2494771" cy="26931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83" y="547296"/>
            <a:ext cx="1241180" cy="1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74376"/>
            <a:ext cx="9619774" cy="87854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DC7168"/>
                </a:solidFill>
                <a:latin typeface="+mn-lt"/>
              </a:rPr>
              <a:t>ОПРЕДЕЛЕНИЕ ФИНАНСОВОЙ ГРАМОТНОСТИ В ИССЛЕДОВАНИЯХ </a:t>
            </a:r>
            <a:r>
              <a:rPr lang="en-US" sz="3200" dirty="0" smtClean="0">
                <a:solidFill>
                  <a:srgbClr val="DC7168"/>
                </a:solidFill>
                <a:latin typeface="+mn-lt"/>
              </a:rPr>
              <a:t>PISA</a:t>
            </a:r>
            <a:endParaRPr lang="ru-RU" sz="24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2"/>
          <p:cNvSpPr>
            <a:spLocks noGrp="1" noChangeArrowheads="1"/>
          </p:cNvSpPr>
          <p:nvPr>
            <p:ph idx="1"/>
          </p:nvPr>
        </p:nvSpPr>
        <p:spPr bwMode="auto">
          <a:xfrm>
            <a:off x="1646611" y="2486492"/>
            <a:ext cx="7730471" cy="4102566"/>
          </a:xfrm>
          <a:prstGeom prst="foldedCorner">
            <a:avLst>
              <a:gd name="adj" fmla="val 12500"/>
            </a:avLst>
          </a:prstGeom>
          <a:solidFill>
            <a:srgbClr val="A5A5A5">
              <a:lumMod val="20000"/>
              <a:lumOff val="80000"/>
            </a:srgbClr>
          </a:solidFill>
          <a:ln w="19050">
            <a:solidFill>
              <a:srgbClr val="76923C"/>
            </a:solidFill>
            <a:round/>
            <a:headEnd/>
            <a:tailEnd/>
          </a:ln>
        </p:spPr>
        <p:txBody>
          <a:bodyPr vert="horz" wrap="square" lIns="143983" tIns="179979" rIns="143983" bIns="179979" numCol="1" anchor="t" anchorCtr="0" compatLnSpc="1">
            <a:prstTxWarp prst="textNoShape">
              <a:avLst/>
            </a:prstTxWarp>
          </a:bodyPr>
          <a:lstStyle/>
          <a:p>
            <a:pPr marL="0" marR="0" lvl="0" indent="361907" algn="just" defTabSz="914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0" cap="none" spc="0" normalizeH="0" baseline="0" noProof="0" dirty="0">
                <a:ln>
                  <a:noFill/>
                </a:ln>
                <a:solidFill>
                  <a:srgbClr val="68AF90"/>
                </a:solidFill>
                <a:effectLst/>
                <a:uLnTx/>
                <a:uFillTx/>
              </a:rPr>
              <a:t>Финансовая грамотность включает знание и понимание финансовых терминов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68AF90"/>
                </a:solidFill>
                <a:effectLst/>
                <a:uLnTx/>
                <a:uFillTx/>
              </a:rPr>
              <a:t>,</a:t>
            </a:r>
            <a:r>
              <a:rPr kumimoji="0" lang="ru-RU" sz="2000" b="1" u="none" strike="noStrike" kern="0" cap="none" spc="0" normalizeH="0" baseline="0" noProof="0" dirty="0">
                <a:ln>
                  <a:noFill/>
                </a:ln>
                <a:solidFill>
                  <a:srgbClr val="68AF90"/>
                </a:solidFill>
                <a:effectLst/>
                <a:uLnTx/>
                <a:uFillTx/>
              </a:rPr>
              <a:t> понятий и финансовых рисков, а также навыки, мотивацию и уверенность, необходимые для </a:t>
            </a:r>
            <a:r>
              <a:rPr kumimoji="0" lang="ru-RU" sz="2000" b="1" u="none" strike="noStrike" kern="0" cap="none" spc="0" normalizeH="0" baseline="0" noProof="0" dirty="0">
                <a:ln>
                  <a:noFill/>
                </a:ln>
                <a:solidFill>
                  <a:srgbClr val="DC7168"/>
                </a:solidFill>
                <a:effectLst/>
                <a:uLnTx/>
                <a:uFillTx/>
              </a:rPr>
              <a:t>принятия эффективных решений в разнообразных финансовых ситуациях</a:t>
            </a:r>
            <a:r>
              <a:rPr kumimoji="0" lang="ru-RU" sz="2000" b="1" u="none" strike="noStrike" kern="0" cap="none" spc="0" normalizeH="0" baseline="0" noProof="0" dirty="0">
                <a:ln>
                  <a:noFill/>
                </a:ln>
                <a:solidFill>
                  <a:srgbClr val="68AF90"/>
                </a:solidFill>
                <a:effectLst/>
                <a:uLnTx/>
                <a:uFillTx/>
              </a:rPr>
              <a:t>, способствующих улучшению финансового благополучия личности и общества, а также возможности участия в экономической жизни.</a:t>
            </a:r>
          </a:p>
          <a:p>
            <a:pPr marL="0" marR="0" lvl="0" indent="0" algn="just" defTabSz="91429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2"/>
          <p:cNvSpPr>
            <a:spLocks noGrp="1"/>
          </p:cNvSpPr>
          <p:nvPr>
            <p:ph type="title"/>
          </p:nvPr>
        </p:nvSpPr>
        <p:spPr bwMode="auto">
          <a:xfrm>
            <a:off x="3111500" y="252413"/>
            <a:ext cx="5645150" cy="876300"/>
          </a:xfrm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altLang="ru-RU" sz="1800" smtClean="0">
                <a:solidFill>
                  <a:srgbClr val="DC716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Актуальность повышения уровня финансовой грамотности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t="16064" r="20422" b="13623"/>
          <a:stretch>
            <a:fillRect/>
          </a:stretch>
        </p:blipFill>
        <p:spPr bwMode="auto">
          <a:xfrm>
            <a:off x="303213" y="1044575"/>
            <a:ext cx="7145337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7504113" y="2413000"/>
            <a:ext cx="2952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A07E"/>
                </a:solidFill>
                <a:latin typeface="Verdana" panose="020B0604030504040204" pitchFamily="34" charset="0"/>
              </a:rPr>
              <a:t>обусловлена развитием рынка финансовых услуг, ростом разнообразия и сложности финансовых продуктов</a:t>
            </a:r>
            <a:endParaRPr lang="ru-RU" b="1">
              <a:solidFill>
                <a:srgbClr val="00A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9" t="24854" r="18665" b="8496"/>
          <a:stretch>
            <a:fillRect/>
          </a:stretch>
        </p:blipFill>
        <p:spPr bwMode="auto">
          <a:xfrm>
            <a:off x="1914525" y="1281113"/>
            <a:ext cx="7392988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405188" y="352425"/>
            <a:ext cx="476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DC7168"/>
                </a:solidFill>
                <a:latin typeface="Verdana" panose="020B0604030504040204" pitchFamily="34" charset="0"/>
              </a:rPr>
              <a:t>Актуальность повышения уровня </a:t>
            </a:r>
          </a:p>
          <a:p>
            <a:pPr algn="ctr" eaLnBrk="1" hangingPunct="1"/>
            <a:r>
              <a:rPr lang="ru-RU" altLang="ru-RU" sz="1800" b="1">
                <a:solidFill>
                  <a:srgbClr val="DC7168"/>
                </a:solidFill>
                <a:latin typeface="Verdana" panose="020B0604030504040204" pitchFamily="34" charset="0"/>
              </a:rPr>
              <a:t>финансовой грамотности </a:t>
            </a:r>
          </a:p>
        </p:txBody>
      </p:sp>
    </p:spTree>
    <p:extLst>
      <p:ext uri="{BB962C8B-B14F-4D97-AF65-F5344CB8AC3E}">
        <p14:creationId xmlns:p14="http://schemas.microsoft.com/office/powerpoint/2010/main" val="42357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26592"/>
            <a:ext cx="9619774" cy="78028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DC7168"/>
                </a:solidFill>
              </a:rPr>
              <a:t>КАКИМИ КАЧЕСТВАМИ ОБЛАДАЕТ </a:t>
            </a:r>
            <a:br>
              <a:rPr lang="ru-RU" dirty="0">
                <a:solidFill>
                  <a:srgbClr val="DC7168"/>
                </a:solidFill>
              </a:rPr>
            </a:br>
            <a:r>
              <a:rPr lang="ru-RU" dirty="0">
                <a:solidFill>
                  <a:srgbClr val="DC7168"/>
                </a:solidFill>
              </a:rPr>
              <a:t>ФИНАНСОВО ГРАМОТНЫЙ </a:t>
            </a:r>
            <a:r>
              <a:rPr lang="ru-RU" dirty="0" smtClean="0">
                <a:solidFill>
                  <a:srgbClr val="DC7168"/>
                </a:solidFill>
              </a:rPr>
              <a:t>ЧЕЛОВЕК?</a:t>
            </a:r>
            <a:endParaRPr lang="ru-RU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991374"/>
            <a:ext cx="9619774" cy="5289959"/>
          </a:xfrm>
        </p:spPr>
        <p:txBody>
          <a:bodyPr/>
          <a:lstStyle/>
          <a:p>
            <a:pPr marL="0" indent="0">
              <a:buNone/>
            </a:pPr>
            <a:endParaRPr lang="ru-RU" sz="1800" dirty="0">
              <a:solidFill>
                <a:srgbClr val="4CAF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973" y="2118310"/>
            <a:ext cx="3100692" cy="398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5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12141</TotalTime>
  <Words>579</Words>
  <Application>Microsoft Office PowerPoint</Application>
  <PresentationFormat>Произвольный</PresentationFormat>
  <Paragraphs>106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Tahoma</vt:lpstr>
      <vt:lpstr>Times New Roman</vt:lpstr>
      <vt:lpstr>Verdana</vt:lpstr>
      <vt:lpstr>Тема Office</vt:lpstr>
      <vt:lpstr>5_Тема Office</vt:lpstr>
      <vt:lpstr> Функциональная грамотность как современная компетенция  21 века</vt:lpstr>
      <vt:lpstr>Презентация PowerPoint</vt:lpstr>
      <vt:lpstr>Презентация PowerPoint</vt:lpstr>
      <vt:lpstr>ВОПРОС 1: ВЛИЯНИЕ МЕЖДУНАРОДНЫХ ИССЛЕДОВАНИЙ ФУНКЦИОНАЛЬНОЙ ГРАМОТНОСТИ НА ОРГАНИЗАЦИЮ ОБУЧЕНИЯ В РОССИИ.  ФИНАНСОВАЯ ГРАМОТНОСТЬ В ФГОС И ПРОЕКТАХ ФГОС ОО</vt:lpstr>
      <vt:lpstr>ФУНКЦИОНАЛЬНАЯ ГРАМОТНОСТЬ </vt:lpstr>
      <vt:lpstr>ОПРЕДЕЛЕНИЕ ФИНАНСОВОЙ ГРАМОТНОСТИ В ИССЛЕДОВАНИЯХ PISA</vt:lpstr>
      <vt:lpstr>Актуальность повышения уровня финансовой грамотности</vt:lpstr>
      <vt:lpstr>Презентация PowerPoint</vt:lpstr>
      <vt:lpstr>КАКИМИ КАЧЕСТВАМИ ОБЛАДАЕТ  ФИНАНСОВО ГРАМОТНЫЙ ЧЕЛОВЕК?</vt:lpstr>
      <vt:lpstr>КАКИМИ КАЧЕСТВАМИ ОБЛАДАЕТ  ФИНАНСОВО ГРАМОТНЫЙ ЧЕЛОВЕК?</vt:lpstr>
      <vt:lpstr>ВОПРОС 2: ПРОГРАММНО-МЕТОДИЧЕСКОЕ И УЧЕБНО-СОДЕРЖАТЕЛЬНОЕ РАЗВИТИЕ КУРСА ФИНАНСОВОЙ ГРАМОТНОСТИ И ДЕЯТЕЛЬНОСТЬ МИНФИНА РОССИИ В РАМКАХ ПРОЕКТА</vt:lpstr>
      <vt:lpstr>ВОЗМОЖНОСТИ ВКЛЮЧЕНИЯ ФИНАНСОВОЙ ГРАМОТНОСТИ  В СИСТЕМУ ОБРАЗОВАНИЯ ПО ДЕЙСТВУЮЩИМ ФГОС</vt:lpstr>
      <vt:lpstr>ФИНАНСОВАЯ ГРАМОТНОСТЬ В ПРОЕКТАХ ФГОС ОО</vt:lpstr>
      <vt:lpstr>ФИНАНСОВАЯ ГРАМОТНОСТЬ В ФГОС ОО</vt:lpstr>
      <vt:lpstr>Презентация PowerPoint</vt:lpstr>
    </vt:vector>
  </TitlesOfParts>
  <Company>spn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Райских Т.Н.</cp:lastModifiedBy>
  <cp:revision>608</cp:revision>
  <cp:lastPrinted>2019-08-19T07:57:30Z</cp:lastPrinted>
  <dcterms:created xsi:type="dcterms:W3CDTF">2015-08-28T08:18:34Z</dcterms:created>
  <dcterms:modified xsi:type="dcterms:W3CDTF">2020-12-03T02:26:11Z</dcterms:modified>
</cp:coreProperties>
</file>