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36" r:id="rId1"/>
    <p:sldMasterId id="2147483837" r:id="rId2"/>
  </p:sldMasterIdLst>
  <p:notesMasterIdLst>
    <p:notesMasterId r:id="rId12"/>
  </p:notesMasterIdLst>
  <p:handoutMasterIdLst>
    <p:handoutMasterId r:id="rId13"/>
  </p:handoutMasterIdLst>
  <p:sldIdLst>
    <p:sldId id="356" r:id="rId3"/>
    <p:sldId id="384" r:id="rId4"/>
    <p:sldId id="380" r:id="rId5"/>
    <p:sldId id="383" r:id="rId6"/>
    <p:sldId id="379" r:id="rId7"/>
    <p:sldId id="364" r:id="rId8"/>
    <p:sldId id="365" r:id="rId9"/>
    <p:sldId id="382" r:id="rId10"/>
    <p:sldId id="363" r:id="rId11"/>
  </p:sldIdLst>
  <p:sldSz cx="12192000" cy="6858000"/>
  <p:notesSz cx="6888163" cy="10018713"/>
  <p:embeddedFontLst>
    <p:embeddedFont>
      <p:font typeface="Bahnschrift" panose="020B0502040204020203" pitchFamily="34" charset="0"/>
      <p:regular r:id="rId14"/>
      <p:bold r:id="rId15"/>
    </p:embeddedFont>
    <p:embeddedFont>
      <p:font typeface="SimSun" panose="02010600030101010101" pitchFamily="2" charset="-122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Verdana" panose="020B0604030504040204" pitchFamily="34" charset="0"/>
      <p:regular r:id="rId21"/>
      <p:bold r:id="rId22"/>
      <p:italic r:id="rId23"/>
      <p:boldItalic r:id="rId24"/>
    </p:embeddedFont>
    <p:embeddedFont>
      <p:font typeface="Arial Narrow" panose="020B060602020203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084753-4B68-417F-BF5A-E9314EC9A0CF}" type="doc">
      <dgm:prSet loTypeId="urn:microsoft.com/office/officeart/2005/8/layout/gear1" loCatId="process" qsTypeId="urn:microsoft.com/office/officeart/2005/8/quickstyle/simple1" qsCatId="simple" csTypeId="urn:microsoft.com/office/officeart/2005/8/colors/accent5_1" csCatId="accent5" phldr="1"/>
      <dgm:spPr/>
    </dgm:pt>
    <dgm:pt modelId="{E265777E-871A-40C6-A3CA-C06DCF8099D1}">
      <dgm:prSet phldrT="[Текст]"/>
      <dgm:spPr/>
      <dgm:t>
        <a:bodyPr/>
        <a:lstStyle/>
        <a:p>
          <a:r>
            <a:rPr lang="ru-RU" dirty="0" smtClean="0"/>
            <a:t>Профориентация</a:t>
          </a:r>
        </a:p>
        <a:p>
          <a:r>
            <a:rPr lang="ru-RU" dirty="0" smtClean="0"/>
            <a:t>Проектная работа</a:t>
          </a:r>
          <a:endParaRPr lang="ru-RU" dirty="0"/>
        </a:p>
      </dgm:t>
    </dgm:pt>
    <dgm:pt modelId="{2AE6FE97-28E3-4281-BE0D-FF8F13A8C82A}" type="parTrans" cxnId="{DF67360A-47C2-4CCE-97C3-2F8A3B5E8F39}">
      <dgm:prSet/>
      <dgm:spPr/>
      <dgm:t>
        <a:bodyPr/>
        <a:lstStyle/>
        <a:p>
          <a:endParaRPr lang="ru-RU"/>
        </a:p>
      </dgm:t>
    </dgm:pt>
    <dgm:pt modelId="{C5A987AC-F087-424A-8AFF-442CF38CDCC7}" type="sibTrans" cxnId="{DF67360A-47C2-4CCE-97C3-2F8A3B5E8F39}">
      <dgm:prSet/>
      <dgm:spPr/>
      <dgm:t>
        <a:bodyPr/>
        <a:lstStyle/>
        <a:p>
          <a:endParaRPr lang="ru-RU"/>
        </a:p>
      </dgm:t>
    </dgm:pt>
    <dgm:pt modelId="{A804453D-8426-434E-ABE9-50F88C8523AB}">
      <dgm:prSet phldrT="[Текст]"/>
      <dgm:spPr/>
      <dgm:t>
        <a:bodyPr/>
        <a:lstStyle/>
        <a:p>
          <a:r>
            <a:rPr lang="ru-RU" dirty="0" smtClean="0"/>
            <a:t>Развитие интеллекта</a:t>
          </a:r>
          <a:endParaRPr lang="ru-RU" dirty="0"/>
        </a:p>
      </dgm:t>
    </dgm:pt>
    <dgm:pt modelId="{552B02C5-B665-40A2-9296-9F5FD1B72348}" type="parTrans" cxnId="{6FC6A2AC-99FE-4A86-B428-5C2F515E79A9}">
      <dgm:prSet/>
      <dgm:spPr/>
      <dgm:t>
        <a:bodyPr/>
        <a:lstStyle/>
        <a:p>
          <a:endParaRPr lang="ru-RU"/>
        </a:p>
      </dgm:t>
    </dgm:pt>
    <dgm:pt modelId="{E1E45607-4A66-4DA2-8DD1-1C592DDF2665}" type="sibTrans" cxnId="{6FC6A2AC-99FE-4A86-B428-5C2F515E79A9}">
      <dgm:prSet/>
      <dgm:spPr/>
      <dgm:t>
        <a:bodyPr/>
        <a:lstStyle/>
        <a:p>
          <a:endParaRPr lang="ru-RU"/>
        </a:p>
      </dgm:t>
    </dgm:pt>
    <dgm:pt modelId="{3C6DB08B-03AE-4590-B77C-E66A0BB6B71A}">
      <dgm:prSet phldrT="[Текст]"/>
      <dgm:spPr/>
      <dgm:t>
        <a:bodyPr/>
        <a:lstStyle/>
        <a:p>
          <a:r>
            <a:rPr lang="ru-RU" dirty="0" smtClean="0"/>
            <a:t>Культура финансового поведения</a:t>
          </a:r>
          <a:endParaRPr lang="ru-RU" dirty="0"/>
        </a:p>
      </dgm:t>
    </dgm:pt>
    <dgm:pt modelId="{6A6DFCDA-64C9-4DA1-8A28-422F144C8B66}" type="parTrans" cxnId="{24A42883-655A-470E-947F-213215E40DC8}">
      <dgm:prSet/>
      <dgm:spPr/>
      <dgm:t>
        <a:bodyPr/>
        <a:lstStyle/>
        <a:p>
          <a:endParaRPr lang="ru-RU"/>
        </a:p>
      </dgm:t>
    </dgm:pt>
    <dgm:pt modelId="{4095778D-26F4-4179-8D2C-782179F0D949}" type="sibTrans" cxnId="{24A42883-655A-470E-947F-213215E40DC8}">
      <dgm:prSet/>
      <dgm:spPr/>
      <dgm:t>
        <a:bodyPr/>
        <a:lstStyle/>
        <a:p>
          <a:endParaRPr lang="ru-RU"/>
        </a:p>
      </dgm:t>
    </dgm:pt>
    <dgm:pt modelId="{A25A3F6A-775B-4569-A1DE-75054F4BF577}" type="pres">
      <dgm:prSet presAssocID="{02084753-4B68-417F-BF5A-E9314EC9A0C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C0626C4-86C8-407B-BB71-FEFDAD83347F}" type="pres">
      <dgm:prSet presAssocID="{E265777E-871A-40C6-A3CA-C06DCF8099D1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6DEFB7-2140-4841-93FE-5E6666EB0C8F}" type="pres">
      <dgm:prSet presAssocID="{E265777E-871A-40C6-A3CA-C06DCF8099D1}" presName="gear1srcNode" presStyleLbl="node1" presStyleIdx="0" presStyleCnt="3"/>
      <dgm:spPr/>
      <dgm:t>
        <a:bodyPr/>
        <a:lstStyle/>
        <a:p>
          <a:endParaRPr lang="ru-RU"/>
        </a:p>
      </dgm:t>
    </dgm:pt>
    <dgm:pt modelId="{F3FFBE78-912B-4130-AD9F-8E75F07EA45A}" type="pres">
      <dgm:prSet presAssocID="{E265777E-871A-40C6-A3CA-C06DCF8099D1}" presName="gear1dstNode" presStyleLbl="node1" presStyleIdx="0" presStyleCnt="3"/>
      <dgm:spPr/>
      <dgm:t>
        <a:bodyPr/>
        <a:lstStyle/>
        <a:p>
          <a:endParaRPr lang="ru-RU"/>
        </a:p>
      </dgm:t>
    </dgm:pt>
    <dgm:pt modelId="{C410D574-BC6E-491E-A058-F4AA3C6F2DCD}" type="pres">
      <dgm:prSet presAssocID="{A804453D-8426-434E-ABE9-50F88C8523AB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EEA337-FF54-4DDE-9749-BB3B101E148A}" type="pres">
      <dgm:prSet presAssocID="{A804453D-8426-434E-ABE9-50F88C8523AB}" presName="gear2srcNode" presStyleLbl="node1" presStyleIdx="1" presStyleCnt="3"/>
      <dgm:spPr/>
      <dgm:t>
        <a:bodyPr/>
        <a:lstStyle/>
        <a:p>
          <a:endParaRPr lang="ru-RU"/>
        </a:p>
      </dgm:t>
    </dgm:pt>
    <dgm:pt modelId="{8E294F48-DE57-4E25-9C0B-1BE3B7357B56}" type="pres">
      <dgm:prSet presAssocID="{A804453D-8426-434E-ABE9-50F88C8523AB}" presName="gear2dstNode" presStyleLbl="node1" presStyleIdx="1" presStyleCnt="3"/>
      <dgm:spPr/>
      <dgm:t>
        <a:bodyPr/>
        <a:lstStyle/>
        <a:p>
          <a:endParaRPr lang="ru-RU"/>
        </a:p>
      </dgm:t>
    </dgm:pt>
    <dgm:pt modelId="{8BB5FD30-4D69-4B2A-9DFB-D35760D6F5E9}" type="pres">
      <dgm:prSet presAssocID="{3C6DB08B-03AE-4590-B77C-E66A0BB6B71A}" presName="gear3" presStyleLbl="node1" presStyleIdx="2" presStyleCnt="3"/>
      <dgm:spPr/>
      <dgm:t>
        <a:bodyPr/>
        <a:lstStyle/>
        <a:p>
          <a:endParaRPr lang="ru-RU"/>
        </a:p>
      </dgm:t>
    </dgm:pt>
    <dgm:pt modelId="{794E3831-2E09-4216-9F6E-7582879AE53F}" type="pres">
      <dgm:prSet presAssocID="{3C6DB08B-03AE-4590-B77C-E66A0BB6B71A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DAD45F-29FB-42E9-AF4B-7DDCBCDD3243}" type="pres">
      <dgm:prSet presAssocID="{3C6DB08B-03AE-4590-B77C-E66A0BB6B71A}" presName="gear3srcNode" presStyleLbl="node1" presStyleIdx="2" presStyleCnt="3"/>
      <dgm:spPr/>
      <dgm:t>
        <a:bodyPr/>
        <a:lstStyle/>
        <a:p>
          <a:endParaRPr lang="ru-RU"/>
        </a:p>
      </dgm:t>
    </dgm:pt>
    <dgm:pt modelId="{5C82D587-DA0D-4C42-B73B-31B77F6E3AFB}" type="pres">
      <dgm:prSet presAssocID="{3C6DB08B-03AE-4590-B77C-E66A0BB6B71A}" presName="gear3dstNode" presStyleLbl="node1" presStyleIdx="2" presStyleCnt="3"/>
      <dgm:spPr/>
      <dgm:t>
        <a:bodyPr/>
        <a:lstStyle/>
        <a:p>
          <a:endParaRPr lang="ru-RU"/>
        </a:p>
      </dgm:t>
    </dgm:pt>
    <dgm:pt modelId="{31C7277F-62DE-4E3D-9033-0FA0C52202B9}" type="pres">
      <dgm:prSet presAssocID="{C5A987AC-F087-424A-8AFF-442CF38CDCC7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D8394538-95C9-410A-9043-41766F707211}" type="pres">
      <dgm:prSet presAssocID="{E1E45607-4A66-4DA2-8DD1-1C592DDF2665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BAB44BB4-2DBA-4D61-9E11-8ED62275BA60}" type="pres">
      <dgm:prSet presAssocID="{4095778D-26F4-4179-8D2C-782179F0D949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6AC839A2-CD83-462E-BE94-DEE554A92DE2}" type="presOf" srcId="{02084753-4B68-417F-BF5A-E9314EC9A0CF}" destId="{A25A3F6A-775B-4569-A1DE-75054F4BF577}" srcOrd="0" destOrd="0" presId="urn:microsoft.com/office/officeart/2005/8/layout/gear1"/>
    <dgm:cxn modelId="{B8A525A3-267F-4FF1-870A-81DBEEEF1936}" type="presOf" srcId="{C5A987AC-F087-424A-8AFF-442CF38CDCC7}" destId="{31C7277F-62DE-4E3D-9033-0FA0C52202B9}" srcOrd="0" destOrd="0" presId="urn:microsoft.com/office/officeart/2005/8/layout/gear1"/>
    <dgm:cxn modelId="{DF67360A-47C2-4CCE-97C3-2F8A3B5E8F39}" srcId="{02084753-4B68-417F-BF5A-E9314EC9A0CF}" destId="{E265777E-871A-40C6-A3CA-C06DCF8099D1}" srcOrd="0" destOrd="0" parTransId="{2AE6FE97-28E3-4281-BE0D-FF8F13A8C82A}" sibTransId="{C5A987AC-F087-424A-8AFF-442CF38CDCC7}"/>
    <dgm:cxn modelId="{CABE8D09-9568-45BB-81D5-08B2AFE138E2}" type="presOf" srcId="{3C6DB08B-03AE-4590-B77C-E66A0BB6B71A}" destId="{5C82D587-DA0D-4C42-B73B-31B77F6E3AFB}" srcOrd="3" destOrd="0" presId="urn:microsoft.com/office/officeart/2005/8/layout/gear1"/>
    <dgm:cxn modelId="{24A42883-655A-470E-947F-213215E40DC8}" srcId="{02084753-4B68-417F-BF5A-E9314EC9A0CF}" destId="{3C6DB08B-03AE-4590-B77C-E66A0BB6B71A}" srcOrd="2" destOrd="0" parTransId="{6A6DFCDA-64C9-4DA1-8A28-422F144C8B66}" sibTransId="{4095778D-26F4-4179-8D2C-782179F0D949}"/>
    <dgm:cxn modelId="{18F4B7B6-A334-4502-A8DC-6E4265518AEB}" type="presOf" srcId="{E265777E-871A-40C6-A3CA-C06DCF8099D1}" destId="{B36DEFB7-2140-4841-93FE-5E6666EB0C8F}" srcOrd="1" destOrd="0" presId="urn:microsoft.com/office/officeart/2005/8/layout/gear1"/>
    <dgm:cxn modelId="{A7C10824-EF19-430C-9DA7-1BBDB23AD812}" type="presOf" srcId="{3C6DB08B-03AE-4590-B77C-E66A0BB6B71A}" destId="{8BB5FD30-4D69-4B2A-9DFB-D35760D6F5E9}" srcOrd="0" destOrd="0" presId="urn:microsoft.com/office/officeart/2005/8/layout/gear1"/>
    <dgm:cxn modelId="{CD15DAA0-3169-4C5B-BCDE-6CAB4B84ABF0}" type="presOf" srcId="{E265777E-871A-40C6-A3CA-C06DCF8099D1}" destId="{F3FFBE78-912B-4130-AD9F-8E75F07EA45A}" srcOrd="2" destOrd="0" presId="urn:microsoft.com/office/officeart/2005/8/layout/gear1"/>
    <dgm:cxn modelId="{06025AA7-940B-4259-8943-38039D02C0C9}" type="presOf" srcId="{4095778D-26F4-4179-8D2C-782179F0D949}" destId="{BAB44BB4-2DBA-4D61-9E11-8ED62275BA60}" srcOrd="0" destOrd="0" presId="urn:microsoft.com/office/officeart/2005/8/layout/gear1"/>
    <dgm:cxn modelId="{D9B82ECA-9F6B-435C-AFE7-1C0FD5E94E9D}" type="presOf" srcId="{A804453D-8426-434E-ABE9-50F88C8523AB}" destId="{1EEEA337-FF54-4DDE-9749-BB3B101E148A}" srcOrd="1" destOrd="0" presId="urn:microsoft.com/office/officeart/2005/8/layout/gear1"/>
    <dgm:cxn modelId="{1D437A5D-F67C-48AE-8771-08B56A3A4E6C}" type="presOf" srcId="{E1E45607-4A66-4DA2-8DD1-1C592DDF2665}" destId="{D8394538-95C9-410A-9043-41766F707211}" srcOrd="0" destOrd="0" presId="urn:microsoft.com/office/officeart/2005/8/layout/gear1"/>
    <dgm:cxn modelId="{6FC6A2AC-99FE-4A86-B428-5C2F515E79A9}" srcId="{02084753-4B68-417F-BF5A-E9314EC9A0CF}" destId="{A804453D-8426-434E-ABE9-50F88C8523AB}" srcOrd="1" destOrd="0" parTransId="{552B02C5-B665-40A2-9296-9F5FD1B72348}" sibTransId="{E1E45607-4A66-4DA2-8DD1-1C592DDF2665}"/>
    <dgm:cxn modelId="{3447EEC8-AC2D-4B3A-82B8-174572703A3D}" type="presOf" srcId="{A804453D-8426-434E-ABE9-50F88C8523AB}" destId="{C410D574-BC6E-491E-A058-F4AA3C6F2DCD}" srcOrd="0" destOrd="0" presId="urn:microsoft.com/office/officeart/2005/8/layout/gear1"/>
    <dgm:cxn modelId="{037A8113-2423-4746-A392-7C8BED21F5E7}" type="presOf" srcId="{A804453D-8426-434E-ABE9-50F88C8523AB}" destId="{8E294F48-DE57-4E25-9C0B-1BE3B7357B56}" srcOrd="2" destOrd="0" presId="urn:microsoft.com/office/officeart/2005/8/layout/gear1"/>
    <dgm:cxn modelId="{F9C27F58-6FD6-47E2-9F7F-F8F4FFD89093}" type="presOf" srcId="{E265777E-871A-40C6-A3CA-C06DCF8099D1}" destId="{AC0626C4-86C8-407B-BB71-FEFDAD83347F}" srcOrd="0" destOrd="0" presId="urn:microsoft.com/office/officeart/2005/8/layout/gear1"/>
    <dgm:cxn modelId="{45DFF12F-0076-429A-97DD-DB9509F14646}" type="presOf" srcId="{3C6DB08B-03AE-4590-B77C-E66A0BB6B71A}" destId="{794E3831-2E09-4216-9F6E-7582879AE53F}" srcOrd="1" destOrd="0" presId="urn:microsoft.com/office/officeart/2005/8/layout/gear1"/>
    <dgm:cxn modelId="{F0C41A60-6CBB-479E-B0B4-A1C6CE0F071C}" type="presOf" srcId="{3C6DB08B-03AE-4590-B77C-E66A0BB6B71A}" destId="{60DAD45F-29FB-42E9-AF4B-7DDCBCDD3243}" srcOrd="2" destOrd="0" presId="urn:microsoft.com/office/officeart/2005/8/layout/gear1"/>
    <dgm:cxn modelId="{05DF9773-D21C-408A-BFB9-B524F83D1938}" type="presParOf" srcId="{A25A3F6A-775B-4569-A1DE-75054F4BF577}" destId="{AC0626C4-86C8-407B-BB71-FEFDAD83347F}" srcOrd="0" destOrd="0" presId="urn:microsoft.com/office/officeart/2005/8/layout/gear1"/>
    <dgm:cxn modelId="{03B3CFCD-A4C6-4366-B503-D6CCDE2FD57C}" type="presParOf" srcId="{A25A3F6A-775B-4569-A1DE-75054F4BF577}" destId="{B36DEFB7-2140-4841-93FE-5E6666EB0C8F}" srcOrd="1" destOrd="0" presId="urn:microsoft.com/office/officeart/2005/8/layout/gear1"/>
    <dgm:cxn modelId="{EBFBC6BF-CDC7-4AD3-B63E-381DF92C858F}" type="presParOf" srcId="{A25A3F6A-775B-4569-A1DE-75054F4BF577}" destId="{F3FFBE78-912B-4130-AD9F-8E75F07EA45A}" srcOrd="2" destOrd="0" presId="urn:microsoft.com/office/officeart/2005/8/layout/gear1"/>
    <dgm:cxn modelId="{47F5682D-CA76-4B46-814B-B8CC8776558D}" type="presParOf" srcId="{A25A3F6A-775B-4569-A1DE-75054F4BF577}" destId="{C410D574-BC6E-491E-A058-F4AA3C6F2DCD}" srcOrd="3" destOrd="0" presId="urn:microsoft.com/office/officeart/2005/8/layout/gear1"/>
    <dgm:cxn modelId="{A81F9C70-84D3-46E4-8CBC-6D70EFFCDAF6}" type="presParOf" srcId="{A25A3F6A-775B-4569-A1DE-75054F4BF577}" destId="{1EEEA337-FF54-4DDE-9749-BB3B101E148A}" srcOrd="4" destOrd="0" presId="urn:microsoft.com/office/officeart/2005/8/layout/gear1"/>
    <dgm:cxn modelId="{CD4F6E82-CE27-4A1C-B51A-63D835CE0561}" type="presParOf" srcId="{A25A3F6A-775B-4569-A1DE-75054F4BF577}" destId="{8E294F48-DE57-4E25-9C0B-1BE3B7357B56}" srcOrd="5" destOrd="0" presId="urn:microsoft.com/office/officeart/2005/8/layout/gear1"/>
    <dgm:cxn modelId="{EC21433D-17F2-4EBB-A29C-FA67D17A1243}" type="presParOf" srcId="{A25A3F6A-775B-4569-A1DE-75054F4BF577}" destId="{8BB5FD30-4D69-4B2A-9DFB-D35760D6F5E9}" srcOrd="6" destOrd="0" presId="urn:microsoft.com/office/officeart/2005/8/layout/gear1"/>
    <dgm:cxn modelId="{C0DF9FD4-61ED-4FB7-933B-5895E24DC7DF}" type="presParOf" srcId="{A25A3F6A-775B-4569-A1DE-75054F4BF577}" destId="{794E3831-2E09-4216-9F6E-7582879AE53F}" srcOrd="7" destOrd="0" presId="urn:microsoft.com/office/officeart/2005/8/layout/gear1"/>
    <dgm:cxn modelId="{9E0D01A8-7EEE-4EA8-A0DC-B86890163A80}" type="presParOf" srcId="{A25A3F6A-775B-4569-A1DE-75054F4BF577}" destId="{60DAD45F-29FB-42E9-AF4B-7DDCBCDD3243}" srcOrd="8" destOrd="0" presId="urn:microsoft.com/office/officeart/2005/8/layout/gear1"/>
    <dgm:cxn modelId="{BAA1A63B-1A3B-45E5-B709-AB4D87228365}" type="presParOf" srcId="{A25A3F6A-775B-4569-A1DE-75054F4BF577}" destId="{5C82D587-DA0D-4C42-B73B-31B77F6E3AFB}" srcOrd="9" destOrd="0" presId="urn:microsoft.com/office/officeart/2005/8/layout/gear1"/>
    <dgm:cxn modelId="{6EA281A5-A8B8-4FA9-A3BD-6ECCA77ADF49}" type="presParOf" srcId="{A25A3F6A-775B-4569-A1DE-75054F4BF577}" destId="{31C7277F-62DE-4E3D-9033-0FA0C52202B9}" srcOrd="10" destOrd="0" presId="urn:microsoft.com/office/officeart/2005/8/layout/gear1"/>
    <dgm:cxn modelId="{B9FA51DB-7FB7-4959-AB86-AE485651A34C}" type="presParOf" srcId="{A25A3F6A-775B-4569-A1DE-75054F4BF577}" destId="{D8394538-95C9-410A-9043-41766F707211}" srcOrd="11" destOrd="0" presId="urn:microsoft.com/office/officeart/2005/8/layout/gear1"/>
    <dgm:cxn modelId="{B1FE0091-5CF7-4591-A83D-729F264C4497}" type="presParOf" srcId="{A25A3F6A-775B-4569-A1DE-75054F4BF577}" destId="{BAB44BB4-2DBA-4D61-9E11-8ED62275BA60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F7692D-DF64-48E4-82AC-F606838D227D}" type="doc">
      <dgm:prSet loTypeId="urn:microsoft.com/office/officeart/2005/8/layout/hierarchy3" loCatId="hierarchy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FC5E00DF-AF78-4330-B5B4-A0F976381AA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 smtClean="0"/>
            <a:t>ОБЩЕЕ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 smtClean="0"/>
            <a:t>ОБРАЗОВАНИЕ</a:t>
          </a:r>
          <a:endParaRPr lang="ru-RU" sz="2400" b="1" dirty="0"/>
        </a:p>
      </dgm:t>
    </dgm:pt>
    <dgm:pt modelId="{C5FA1803-B2F7-4A4D-A89A-5CA9993E9D91}" type="parTrans" cxnId="{FAD1C93B-8D66-42C5-AFBA-EF0EA7243116}">
      <dgm:prSet/>
      <dgm:spPr/>
      <dgm:t>
        <a:bodyPr/>
        <a:lstStyle/>
        <a:p>
          <a:endParaRPr lang="ru-RU"/>
        </a:p>
      </dgm:t>
    </dgm:pt>
    <dgm:pt modelId="{23E760C3-A360-4DC7-8FB7-D20A12146E52}" type="sibTrans" cxnId="{FAD1C93B-8D66-42C5-AFBA-EF0EA7243116}">
      <dgm:prSet/>
      <dgm:spPr/>
      <dgm:t>
        <a:bodyPr/>
        <a:lstStyle/>
        <a:p>
          <a:endParaRPr lang="ru-RU"/>
        </a:p>
      </dgm:t>
    </dgm:pt>
    <dgm:pt modelId="{C08DC999-DFB9-41F1-8FA4-2D271ECA8C73}">
      <dgm:prSet phldrT="[Текст]" custT="1"/>
      <dgm:spPr/>
      <dgm:t>
        <a:bodyPr/>
        <a:lstStyle/>
        <a:p>
          <a:r>
            <a:rPr lang="ru-RU" sz="2000" b="1" smtClean="0"/>
            <a:t>Обязательные предметы (обществознание, математика, ОБЖ, литература, экономика и право)</a:t>
          </a:r>
          <a:endParaRPr lang="ru-RU" sz="2000" b="1" dirty="0"/>
        </a:p>
      </dgm:t>
    </dgm:pt>
    <dgm:pt modelId="{57EFD481-F890-4F95-9D8C-728823C4493D}" type="parTrans" cxnId="{D2A7C7BD-F6CE-469F-9E37-99F1B3408FC8}">
      <dgm:prSet/>
      <dgm:spPr/>
      <dgm:t>
        <a:bodyPr/>
        <a:lstStyle/>
        <a:p>
          <a:endParaRPr lang="ru-RU"/>
        </a:p>
      </dgm:t>
    </dgm:pt>
    <dgm:pt modelId="{CCF43CB9-FECF-4771-82F0-28E8631065E7}" type="sibTrans" cxnId="{D2A7C7BD-F6CE-469F-9E37-99F1B3408FC8}">
      <dgm:prSet/>
      <dgm:spPr/>
      <dgm:t>
        <a:bodyPr/>
        <a:lstStyle/>
        <a:p>
          <a:endParaRPr lang="ru-RU"/>
        </a:p>
      </dgm:t>
    </dgm:pt>
    <dgm:pt modelId="{962582DC-DE41-4BF1-A16B-5C1B2C19D3A4}">
      <dgm:prSet phldrT="[Текст]" custT="1"/>
      <dgm:spPr/>
      <dgm:t>
        <a:bodyPr/>
        <a:lstStyle/>
        <a:p>
          <a:r>
            <a:rPr lang="ru-RU" sz="2000" b="1" smtClean="0"/>
            <a:t>Внеурочная деятельность, факультативы элективы, программа воспитания</a:t>
          </a:r>
          <a:endParaRPr lang="ru-RU" sz="2000" b="1" dirty="0"/>
        </a:p>
      </dgm:t>
    </dgm:pt>
    <dgm:pt modelId="{13F02C4B-46EC-470B-AA19-437335261033}" type="parTrans" cxnId="{DE33C0C3-CBE7-4B17-8561-658452874081}">
      <dgm:prSet/>
      <dgm:spPr/>
      <dgm:t>
        <a:bodyPr/>
        <a:lstStyle/>
        <a:p>
          <a:endParaRPr lang="ru-RU"/>
        </a:p>
      </dgm:t>
    </dgm:pt>
    <dgm:pt modelId="{E9147A6E-661A-4CA5-A24D-271E69434848}" type="sibTrans" cxnId="{DE33C0C3-CBE7-4B17-8561-658452874081}">
      <dgm:prSet/>
      <dgm:spPr/>
      <dgm:t>
        <a:bodyPr/>
        <a:lstStyle/>
        <a:p>
          <a:endParaRPr lang="ru-RU"/>
        </a:p>
      </dgm:t>
    </dgm:pt>
    <dgm:pt modelId="{9385C5C5-B759-4228-8335-184F3F77CEB4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 smtClean="0"/>
            <a:t>ДОПОЛНИТЕЛЬНОЕ ОБРАЗОВАНИЕ</a:t>
          </a:r>
          <a:endParaRPr lang="ru-RU" sz="2400" b="1" dirty="0"/>
        </a:p>
      </dgm:t>
    </dgm:pt>
    <dgm:pt modelId="{0B57ECD6-DA62-4C3C-B97F-4F07DBAD3E5F}" type="parTrans" cxnId="{ABD7E3AF-2AFD-41E1-9759-132E1E96FD10}">
      <dgm:prSet/>
      <dgm:spPr/>
      <dgm:t>
        <a:bodyPr/>
        <a:lstStyle/>
        <a:p>
          <a:endParaRPr lang="ru-RU"/>
        </a:p>
      </dgm:t>
    </dgm:pt>
    <dgm:pt modelId="{FFD705ED-F1EC-47AB-8029-86BD5B2F0F9D}" type="sibTrans" cxnId="{ABD7E3AF-2AFD-41E1-9759-132E1E96FD10}">
      <dgm:prSet/>
      <dgm:spPr/>
      <dgm:t>
        <a:bodyPr/>
        <a:lstStyle/>
        <a:p>
          <a:endParaRPr lang="ru-RU"/>
        </a:p>
      </dgm:t>
    </dgm:pt>
    <dgm:pt modelId="{61B7D12A-20DD-4B9F-8C25-2BC33F2D4A6A}">
      <dgm:prSet phldrT="[Текст]" custT="1"/>
      <dgm:spPr/>
      <dgm:t>
        <a:bodyPr/>
        <a:lstStyle/>
        <a:p>
          <a:r>
            <a:rPr lang="ru-RU" sz="2000" b="1" smtClean="0"/>
            <a:t>Образовательные организации дополнительного образования (дома творчества, клубы и др.)</a:t>
          </a:r>
          <a:endParaRPr lang="ru-RU" sz="2000" b="1" dirty="0"/>
        </a:p>
      </dgm:t>
    </dgm:pt>
    <dgm:pt modelId="{6555D256-68DD-4FF6-A87C-57F813B57CEB}" type="parTrans" cxnId="{6BFB4C80-4B05-48C5-8AA6-C1DC1BC2C41B}">
      <dgm:prSet/>
      <dgm:spPr/>
      <dgm:t>
        <a:bodyPr/>
        <a:lstStyle/>
        <a:p>
          <a:endParaRPr lang="ru-RU"/>
        </a:p>
      </dgm:t>
    </dgm:pt>
    <dgm:pt modelId="{3F7AA107-7111-4088-A544-A70F9B347DAE}" type="sibTrans" cxnId="{6BFB4C80-4B05-48C5-8AA6-C1DC1BC2C41B}">
      <dgm:prSet/>
      <dgm:spPr/>
      <dgm:t>
        <a:bodyPr/>
        <a:lstStyle/>
        <a:p>
          <a:endParaRPr lang="ru-RU"/>
        </a:p>
      </dgm:t>
    </dgm:pt>
    <dgm:pt modelId="{FFAEA5E7-EF19-4E06-8902-97AEE64E2E57}">
      <dgm:prSet phldrT="[Текст]" custT="1"/>
      <dgm:spPr/>
      <dgm:t>
        <a:bodyPr/>
        <a:lstStyle/>
        <a:p>
          <a:r>
            <a:rPr lang="ru-RU" sz="2000" b="1" smtClean="0"/>
            <a:t>Детские центры сезонного или круглогодичного действия</a:t>
          </a:r>
          <a:endParaRPr lang="ru-RU" sz="2000" b="1" dirty="0"/>
        </a:p>
      </dgm:t>
    </dgm:pt>
    <dgm:pt modelId="{E6F7781F-EFB7-4390-B3EC-34A67E82ED3A}" type="parTrans" cxnId="{3512E584-04A8-45F5-904E-8530F76B5BC1}">
      <dgm:prSet/>
      <dgm:spPr/>
      <dgm:t>
        <a:bodyPr/>
        <a:lstStyle/>
        <a:p>
          <a:endParaRPr lang="ru-RU"/>
        </a:p>
      </dgm:t>
    </dgm:pt>
    <dgm:pt modelId="{125D4E6B-9D93-4198-B744-EB953645E2FA}" type="sibTrans" cxnId="{3512E584-04A8-45F5-904E-8530F76B5BC1}">
      <dgm:prSet/>
      <dgm:spPr/>
      <dgm:t>
        <a:bodyPr/>
        <a:lstStyle/>
        <a:p>
          <a:endParaRPr lang="ru-RU"/>
        </a:p>
      </dgm:t>
    </dgm:pt>
    <dgm:pt modelId="{619134D6-696B-4C24-9BDC-23ABB74C4F05}" type="pres">
      <dgm:prSet presAssocID="{03F7692D-DF64-48E4-82AC-F606838D227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6261479-8CF8-4CF4-9506-947F726CEBDC}" type="pres">
      <dgm:prSet presAssocID="{FC5E00DF-AF78-4330-B5B4-A0F976381AA1}" presName="root" presStyleCnt="0"/>
      <dgm:spPr/>
      <dgm:t>
        <a:bodyPr/>
        <a:lstStyle/>
        <a:p>
          <a:endParaRPr lang="ru-RU"/>
        </a:p>
      </dgm:t>
    </dgm:pt>
    <dgm:pt modelId="{D17C9CC7-79F1-4080-8791-68304F751F4B}" type="pres">
      <dgm:prSet presAssocID="{FC5E00DF-AF78-4330-B5B4-A0F976381AA1}" presName="rootComposite" presStyleCnt="0"/>
      <dgm:spPr/>
      <dgm:t>
        <a:bodyPr/>
        <a:lstStyle/>
        <a:p>
          <a:endParaRPr lang="ru-RU"/>
        </a:p>
      </dgm:t>
    </dgm:pt>
    <dgm:pt modelId="{1666B179-5A7F-4F5E-BD5B-FC53D0BCB4B1}" type="pres">
      <dgm:prSet presAssocID="{FC5E00DF-AF78-4330-B5B4-A0F976381AA1}" presName="rootText" presStyleLbl="node1" presStyleIdx="0" presStyleCnt="2" custScaleX="190356" custLinFactNeighborX="-544" custLinFactNeighborY="-8698"/>
      <dgm:spPr/>
      <dgm:t>
        <a:bodyPr/>
        <a:lstStyle/>
        <a:p>
          <a:endParaRPr lang="ru-RU"/>
        </a:p>
      </dgm:t>
    </dgm:pt>
    <dgm:pt modelId="{1A4D484F-BF3D-44ED-8083-F57D59D72E03}" type="pres">
      <dgm:prSet presAssocID="{FC5E00DF-AF78-4330-B5B4-A0F976381AA1}" presName="rootConnector" presStyleLbl="node1" presStyleIdx="0" presStyleCnt="2"/>
      <dgm:spPr/>
      <dgm:t>
        <a:bodyPr/>
        <a:lstStyle/>
        <a:p>
          <a:endParaRPr lang="ru-RU"/>
        </a:p>
      </dgm:t>
    </dgm:pt>
    <dgm:pt modelId="{9CCB4835-8736-46FA-A89B-27BD150C259A}" type="pres">
      <dgm:prSet presAssocID="{FC5E00DF-AF78-4330-B5B4-A0F976381AA1}" presName="childShape" presStyleCnt="0"/>
      <dgm:spPr/>
      <dgm:t>
        <a:bodyPr/>
        <a:lstStyle/>
        <a:p>
          <a:endParaRPr lang="ru-RU"/>
        </a:p>
      </dgm:t>
    </dgm:pt>
    <dgm:pt modelId="{3B2C45A7-92EE-4EC3-9F98-2550BAD741A7}" type="pres">
      <dgm:prSet presAssocID="{57EFD481-F890-4F95-9D8C-728823C4493D}" presName="Name13" presStyleLbl="parChTrans1D2" presStyleIdx="0" presStyleCnt="4"/>
      <dgm:spPr/>
      <dgm:t>
        <a:bodyPr/>
        <a:lstStyle/>
        <a:p>
          <a:endParaRPr lang="ru-RU"/>
        </a:p>
      </dgm:t>
    </dgm:pt>
    <dgm:pt modelId="{C2C492B7-867B-4CC3-8FDE-9C0D48D12820}" type="pres">
      <dgm:prSet presAssocID="{C08DC999-DFB9-41F1-8FA4-2D271ECA8C73}" presName="childText" presStyleLbl="bgAcc1" presStyleIdx="0" presStyleCnt="4" custScaleX="267255" custScaleY="1720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2F692A-23FD-4BEC-9273-28012CF38936}" type="pres">
      <dgm:prSet presAssocID="{13F02C4B-46EC-470B-AA19-437335261033}" presName="Name13" presStyleLbl="parChTrans1D2" presStyleIdx="1" presStyleCnt="4"/>
      <dgm:spPr/>
      <dgm:t>
        <a:bodyPr/>
        <a:lstStyle/>
        <a:p>
          <a:endParaRPr lang="ru-RU"/>
        </a:p>
      </dgm:t>
    </dgm:pt>
    <dgm:pt modelId="{E2D88F70-21A1-4D39-BD06-3D7BEE7F6085}" type="pres">
      <dgm:prSet presAssocID="{962582DC-DE41-4BF1-A16B-5C1B2C19D3A4}" presName="childText" presStyleLbl="bgAcc1" presStyleIdx="1" presStyleCnt="4" custScaleX="263599" custScaleY="153480" custLinFactNeighborX="3789" custLinFactNeighborY="2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61AC48-D174-40B6-B60B-71E2F9AC9ED5}" type="pres">
      <dgm:prSet presAssocID="{9385C5C5-B759-4228-8335-184F3F77CEB4}" presName="root" presStyleCnt="0"/>
      <dgm:spPr/>
      <dgm:t>
        <a:bodyPr/>
        <a:lstStyle/>
        <a:p>
          <a:endParaRPr lang="ru-RU"/>
        </a:p>
      </dgm:t>
    </dgm:pt>
    <dgm:pt modelId="{87B8736F-85EA-455C-949C-041B4BCAA30C}" type="pres">
      <dgm:prSet presAssocID="{9385C5C5-B759-4228-8335-184F3F77CEB4}" presName="rootComposite" presStyleCnt="0"/>
      <dgm:spPr/>
      <dgm:t>
        <a:bodyPr/>
        <a:lstStyle/>
        <a:p>
          <a:endParaRPr lang="ru-RU"/>
        </a:p>
      </dgm:t>
    </dgm:pt>
    <dgm:pt modelId="{2E9E00A3-F683-4567-AE05-637F69F438C4}" type="pres">
      <dgm:prSet presAssocID="{9385C5C5-B759-4228-8335-184F3F77CEB4}" presName="rootText" presStyleLbl="node1" presStyleIdx="1" presStyleCnt="2" custScaleX="183304"/>
      <dgm:spPr/>
      <dgm:t>
        <a:bodyPr/>
        <a:lstStyle/>
        <a:p>
          <a:endParaRPr lang="ru-RU"/>
        </a:p>
      </dgm:t>
    </dgm:pt>
    <dgm:pt modelId="{F6585ED0-264A-4975-A999-3FA736060A1B}" type="pres">
      <dgm:prSet presAssocID="{9385C5C5-B759-4228-8335-184F3F77CEB4}" presName="rootConnector" presStyleLbl="node1" presStyleIdx="1" presStyleCnt="2"/>
      <dgm:spPr/>
      <dgm:t>
        <a:bodyPr/>
        <a:lstStyle/>
        <a:p>
          <a:endParaRPr lang="ru-RU"/>
        </a:p>
      </dgm:t>
    </dgm:pt>
    <dgm:pt modelId="{9FB17AE5-4AD9-4EF0-8466-95632D5B61DF}" type="pres">
      <dgm:prSet presAssocID="{9385C5C5-B759-4228-8335-184F3F77CEB4}" presName="childShape" presStyleCnt="0"/>
      <dgm:spPr/>
      <dgm:t>
        <a:bodyPr/>
        <a:lstStyle/>
        <a:p>
          <a:endParaRPr lang="ru-RU"/>
        </a:p>
      </dgm:t>
    </dgm:pt>
    <dgm:pt modelId="{5B9A302C-C163-46BE-8D51-D6759922FE2F}" type="pres">
      <dgm:prSet presAssocID="{6555D256-68DD-4FF6-A87C-57F813B57CEB}" presName="Name13" presStyleLbl="parChTrans1D2" presStyleIdx="2" presStyleCnt="4"/>
      <dgm:spPr/>
      <dgm:t>
        <a:bodyPr/>
        <a:lstStyle/>
        <a:p>
          <a:endParaRPr lang="ru-RU"/>
        </a:p>
      </dgm:t>
    </dgm:pt>
    <dgm:pt modelId="{3D6BB11F-47ED-45C0-8793-FF699E3F46C3}" type="pres">
      <dgm:prSet presAssocID="{61B7D12A-20DD-4B9F-8C25-2BC33F2D4A6A}" presName="childText" presStyleLbl="bgAcc1" presStyleIdx="2" presStyleCnt="4" custScaleX="256817" custScaleY="1805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4DA1E4-EE99-47A2-89B4-A09418CA6FDB}" type="pres">
      <dgm:prSet presAssocID="{E6F7781F-EFB7-4390-B3EC-34A67E82ED3A}" presName="Name13" presStyleLbl="parChTrans1D2" presStyleIdx="3" presStyleCnt="4"/>
      <dgm:spPr/>
      <dgm:t>
        <a:bodyPr/>
        <a:lstStyle/>
        <a:p>
          <a:endParaRPr lang="ru-RU"/>
        </a:p>
      </dgm:t>
    </dgm:pt>
    <dgm:pt modelId="{5F5DC1E5-5C6A-4398-9EBB-CC9A8ED37088}" type="pres">
      <dgm:prSet presAssocID="{FFAEA5E7-EF19-4E06-8902-97AEE64E2E57}" presName="childText" presStyleLbl="bgAcc1" presStyleIdx="3" presStyleCnt="4" custScaleX="268491" custScaleY="132741" custLinFactNeighborX="4148" custLinFactNeighborY="66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12E584-04A8-45F5-904E-8530F76B5BC1}" srcId="{9385C5C5-B759-4228-8335-184F3F77CEB4}" destId="{FFAEA5E7-EF19-4E06-8902-97AEE64E2E57}" srcOrd="1" destOrd="0" parTransId="{E6F7781F-EFB7-4390-B3EC-34A67E82ED3A}" sibTransId="{125D4E6B-9D93-4198-B744-EB953645E2FA}"/>
    <dgm:cxn modelId="{31861530-A21E-4737-A250-D6284A461ECF}" type="presOf" srcId="{03F7692D-DF64-48E4-82AC-F606838D227D}" destId="{619134D6-696B-4C24-9BDC-23ABB74C4F05}" srcOrd="0" destOrd="0" presId="urn:microsoft.com/office/officeart/2005/8/layout/hierarchy3"/>
    <dgm:cxn modelId="{A16D0B68-50C5-4882-AB9C-7C4BDA1C090F}" type="presOf" srcId="{FC5E00DF-AF78-4330-B5B4-A0F976381AA1}" destId="{1666B179-5A7F-4F5E-BD5B-FC53D0BCB4B1}" srcOrd="0" destOrd="0" presId="urn:microsoft.com/office/officeart/2005/8/layout/hierarchy3"/>
    <dgm:cxn modelId="{E706A6F1-F806-4D2A-9E8F-4A3FE7B780D4}" type="presOf" srcId="{6555D256-68DD-4FF6-A87C-57F813B57CEB}" destId="{5B9A302C-C163-46BE-8D51-D6759922FE2F}" srcOrd="0" destOrd="0" presId="urn:microsoft.com/office/officeart/2005/8/layout/hierarchy3"/>
    <dgm:cxn modelId="{ABD7E3AF-2AFD-41E1-9759-132E1E96FD10}" srcId="{03F7692D-DF64-48E4-82AC-F606838D227D}" destId="{9385C5C5-B759-4228-8335-184F3F77CEB4}" srcOrd="1" destOrd="0" parTransId="{0B57ECD6-DA62-4C3C-B97F-4F07DBAD3E5F}" sibTransId="{FFD705ED-F1EC-47AB-8029-86BD5B2F0F9D}"/>
    <dgm:cxn modelId="{6BFB4C80-4B05-48C5-8AA6-C1DC1BC2C41B}" srcId="{9385C5C5-B759-4228-8335-184F3F77CEB4}" destId="{61B7D12A-20DD-4B9F-8C25-2BC33F2D4A6A}" srcOrd="0" destOrd="0" parTransId="{6555D256-68DD-4FF6-A87C-57F813B57CEB}" sibTransId="{3F7AA107-7111-4088-A544-A70F9B347DAE}"/>
    <dgm:cxn modelId="{2F105CD4-7CA1-43A0-95B9-6D387B4569EA}" type="presOf" srcId="{9385C5C5-B759-4228-8335-184F3F77CEB4}" destId="{2E9E00A3-F683-4567-AE05-637F69F438C4}" srcOrd="0" destOrd="0" presId="urn:microsoft.com/office/officeart/2005/8/layout/hierarchy3"/>
    <dgm:cxn modelId="{6CAC1CC8-6411-4721-B835-4C05267EF7BB}" type="presOf" srcId="{57EFD481-F890-4F95-9D8C-728823C4493D}" destId="{3B2C45A7-92EE-4EC3-9F98-2550BAD741A7}" srcOrd="0" destOrd="0" presId="urn:microsoft.com/office/officeart/2005/8/layout/hierarchy3"/>
    <dgm:cxn modelId="{1E22434E-9413-40DA-B241-D16E431BD873}" type="presOf" srcId="{13F02C4B-46EC-470B-AA19-437335261033}" destId="{9D2F692A-23FD-4BEC-9273-28012CF38936}" srcOrd="0" destOrd="0" presId="urn:microsoft.com/office/officeart/2005/8/layout/hierarchy3"/>
    <dgm:cxn modelId="{DE33C0C3-CBE7-4B17-8561-658452874081}" srcId="{FC5E00DF-AF78-4330-B5B4-A0F976381AA1}" destId="{962582DC-DE41-4BF1-A16B-5C1B2C19D3A4}" srcOrd="1" destOrd="0" parTransId="{13F02C4B-46EC-470B-AA19-437335261033}" sibTransId="{E9147A6E-661A-4CA5-A24D-271E69434848}"/>
    <dgm:cxn modelId="{D2A7C7BD-F6CE-469F-9E37-99F1B3408FC8}" srcId="{FC5E00DF-AF78-4330-B5B4-A0F976381AA1}" destId="{C08DC999-DFB9-41F1-8FA4-2D271ECA8C73}" srcOrd="0" destOrd="0" parTransId="{57EFD481-F890-4F95-9D8C-728823C4493D}" sibTransId="{CCF43CB9-FECF-4771-82F0-28E8631065E7}"/>
    <dgm:cxn modelId="{A35AF239-539B-4919-B8BD-BF68A544D5E6}" type="presOf" srcId="{E6F7781F-EFB7-4390-B3EC-34A67E82ED3A}" destId="{D14DA1E4-EE99-47A2-89B4-A09418CA6FDB}" srcOrd="0" destOrd="0" presId="urn:microsoft.com/office/officeart/2005/8/layout/hierarchy3"/>
    <dgm:cxn modelId="{1D2FC49A-9988-4B6D-B744-FC1260B5B920}" type="presOf" srcId="{962582DC-DE41-4BF1-A16B-5C1B2C19D3A4}" destId="{E2D88F70-21A1-4D39-BD06-3D7BEE7F6085}" srcOrd="0" destOrd="0" presId="urn:microsoft.com/office/officeart/2005/8/layout/hierarchy3"/>
    <dgm:cxn modelId="{E85BB129-FC92-4F8B-9412-A8E50727F6ED}" type="presOf" srcId="{FFAEA5E7-EF19-4E06-8902-97AEE64E2E57}" destId="{5F5DC1E5-5C6A-4398-9EBB-CC9A8ED37088}" srcOrd="0" destOrd="0" presId="urn:microsoft.com/office/officeart/2005/8/layout/hierarchy3"/>
    <dgm:cxn modelId="{FAD1C93B-8D66-42C5-AFBA-EF0EA7243116}" srcId="{03F7692D-DF64-48E4-82AC-F606838D227D}" destId="{FC5E00DF-AF78-4330-B5B4-A0F976381AA1}" srcOrd="0" destOrd="0" parTransId="{C5FA1803-B2F7-4A4D-A89A-5CA9993E9D91}" sibTransId="{23E760C3-A360-4DC7-8FB7-D20A12146E52}"/>
    <dgm:cxn modelId="{AA558EE1-ACC6-419A-95AE-B5881AF3D3BD}" type="presOf" srcId="{61B7D12A-20DD-4B9F-8C25-2BC33F2D4A6A}" destId="{3D6BB11F-47ED-45C0-8793-FF699E3F46C3}" srcOrd="0" destOrd="0" presId="urn:microsoft.com/office/officeart/2005/8/layout/hierarchy3"/>
    <dgm:cxn modelId="{34F70052-BFAB-4BB2-B100-9F18EABCD5BB}" type="presOf" srcId="{FC5E00DF-AF78-4330-B5B4-A0F976381AA1}" destId="{1A4D484F-BF3D-44ED-8083-F57D59D72E03}" srcOrd="1" destOrd="0" presId="urn:microsoft.com/office/officeart/2005/8/layout/hierarchy3"/>
    <dgm:cxn modelId="{716E0EB2-5C68-41CF-8E82-5D3DE36A5F2C}" type="presOf" srcId="{9385C5C5-B759-4228-8335-184F3F77CEB4}" destId="{F6585ED0-264A-4975-A999-3FA736060A1B}" srcOrd="1" destOrd="0" presId="urn:microsoft.com/office/officeart/2005/8/layout/hierarchy3"/>
    <dgm:cxn modelId="{35BA2CA0-E5D6-4429-9A60-9F7A1AD8D508}" type="presOf" srcId="{C08DC999-DFB9-41F1-8FA4-2D271ECA8C73}" destId="{C2C492B7-867B-4CC3-8FDE-9C0D48D12820}" srcOrd="0" destOrd="0" presId="urn:microsoft.com/office/officeart/2005/8/layout/hierarchy3"/>
    <dgm:cxn modelId="{B9A74F95-A4A8-4BB2-A6BF-07A2A8A29FA8}" type="presParOf" srcId="{619134D6-696B-4C24-9BDC-23ABB74C4F05}" destId="{96261479-8CF8-4CF4-9506-947F726CEBDC}" srcOrd="0" destOrd="0" presId="urn:microsoft.com/office/officeart/2005/8/layout/hierarchy3"/>
    <dgm:cxn modelId="{164F713C-6ECF-46A3-AE8B-021A398640A5}" type="presParOf" srcId="{96261479-8CF8-4CF4-9506-947F726CEBDC}" destId="{D17C9CC7-79F1-4080-8791-68304F751F4B}" srcOrd="0" destOrd="0" presId="urn:microsoft.com/office/officeart/2005/8/layout/hierarchy3"/>
    <dgm:cxn modelId="{076E71BC-2B01-4147-B800-AE402A11E61C}" type="presParOf" srcId="{D17C9CC7-79F1-4080-8791-68304F751F4B}" destId="{1666B179-5A7F-4F5E-BD5B-FC53D0BCB4B1}" srcOrd="0" destOrd="0" presId="urn:microsoft.com/office/officeart/2005/8/layout/hierarchy3"/>
    <dgm:cxn modelId="{E39D0B9C-C189-423E-BB27-1AE7E6587779}" type="presParOf" srcId="{D17C9CC7-79F1-4080-8791-68304F751F4B}" destId="{1A4D484F-BF3D-44ED-8083-F57D59D72E03}" srcOrd="1" destOrd="0" presId="urn:microsoft.com/office/officeart/2005/8/layout/hierarchy3"/>
    <dgm:cxn modelId="{0FAC41DA-C0CB-4CFD-93E4-1E765A6F8AC7}" type="presParOf" srcId="{96261479-8CF8-4CF4-9506-947F726CEBDC}" destId="{9CCB4835-8736-46FA-A89B-27BD150C259A}" srcOrd="1" destOrd="0" presId="urn:microsoft.com/office/officeart/2005/8/layout/hierarchy3"/>
    <dgm:cxn modelId="{9AFB9283-7278-4374-9CC7-E8732B5F41ED}" type="presParOf" srcId="{9CCB4835-8736-46FA-A89B-27BD150C259A}" destId="{3B2C45A7-92EE-4EC3-9F98-2550BAD741A7}" srcOrd="0" destOrd="0" presId="urn:microsoft.com/office/officeart/2005/8/layout/hierarchy3"/>
    <dgm:cxn modelId="{0A1EB613-E87D-425F-9643-0D7314421BC6}" type="presParOf" srcId="{9CCB4835-8736-46FA-A89B-27BD150C259A}" destId="{C2C492B7-867B-4CC3-8FDE-9C0D48D12820}" srcOrd="1" destOrd="0" presId="urn:microsoft.com/office/officeart/2005/8/layout/hierarchy3"/>
    <dgm:cxn modelId="{60FB8F94-4686-4CF6-B849-618289D2B119}" type="presParOf" srcId="{9CCB4835-8736-46FA-A89B-27BD150C259A}" destId="{9D2F692A-23FD-4BEC-9273-28012CF38936}" srcOrd="2" destOrd="0" presId="urn:microsoft.com/office/officeart/2005/8/layout/hierarchy3"/>
    <dgm:cxn modelId="{5D7B38CB-E5FB-429A-A71A-DC006F2C27B1}" type="presParOf" srcId="{9CCB4835-8736-46FA-A89B-27BD150C259A}" destId="{E2D88F70-21A1-4D39-BD06-3D7BEE7F6085}" srcOrd="3" destOrd="0" presId="urn:microsoft.com/office/officeart/2005/8/layout/hierarchy3"/>
    <dgm:cxn modelId="{09B59598-65ED-4727-93C5-ECC59B85FBE3}" type="presParOf" srcId="{619134D6-696B-4C24-9BDC-23ABB74C4F05}" destId="{9661AC48-D174-40B6-B60B-71E2F9AC9ED5}" srcOrd="1" destOrd="0" presId="urn:microsoft.com/office/officeart/2005/8/layout/hierarchy3"/>
    <dgm:cxn modelId="{295F3A14-0903-4E17-8F38-D8CDD9BF3E3D}" type="presParOf" srcId="{9661AC48-D174-40B6-B60B-71E2F9AC9ED5}" destId="{87B8736F-85EA-455C-949C-041B4BCAA30C}" srcOrd="0" destOrd="0" presId="urn:microsoft.com/office/officeart/2005/8/layout/hierarchy3"/>
    <dgm:cxn modelId="{1713C3CE-2DE8-4329-A9A3-CFEB453AB21F}" type="presParOf" srcId="{87B8736F-85EA-455C-949C-041B4BCAA30C}" destId="{2E9E00A3-F683-4567-AE05-637F69F438C4}" srcOrd="0" destOrd="0" presId="urn:microsoft.com/office/officeart/2005/8/layout/hierarchy3"/>
    <dgm:cxn modelId="{FDDBBCFD-8C3B-44BE-A86A-B22C32592042}" type="presParOf" srcId="{87B8736F-85EA-455C-949C-041B4BCAA30C}" destId="{F6585ED0-264A-4975-A999-3FA736060A1B}" srcOrd="1" destOrd="0" presId="urn:microsoft.com/office/officeart/2005/8/layout/hierarchy3"/>
    <dgm:cxn modelId="{21FBAC77-D357-42D1-BD30-697DA3A0E89E}" type="presParOf" srcId="{9661AC48-D174-40B6-B60B-71E2F9AC9ED5}" destId="{9FB17AE5-4AD9-4EF0-8466-95632D5B61DF}" srcOrd="1" destOrd="0" presId="urn:microsoft.com/office/officeart/2005/8/layout/hierarchy3"/>
    <dgm:cxn modelId="{D222133E-4ED5-4DAB-9591-1A743916DBAB}" type="presParOf" srcId="{9FB17AE5-4AD9-4EF0-8466-95632D5B61DF}" destId="{5B9A302C-C163-46BE-8D51-D6759922FE2F}" srcOrd="0" destOrd="0" presId="urn:microsoft.com/office/officeart/2005/8/layout/hierarchy3"/>
    <dgm:cxn modelId="{5B4BE43D-EBC9-4183-B1DE-7E31FD01467B}" type="presParOf" srcId="{9FB17AE5-4AD9-4EF0-8466-95632D5B61DF}" destId="{3D6BB11F-47ED-45C0-8793-FF699E3F46C3}" srcOrd="1" destOrd="0" presId="urn:microsoft.com/office/officeart/2005/8/layout/hierarchy3"/>
    <dgm:cxn modelId="{18F72159-D5FC-4B94-947E-C78CE5F939F1}" type="presParOf" srcId="{9FB17AE5-4AD9-4EF0-8466-95632D5B61DF}" destId="{D14DA1E4-EE99-47A2-89B4-A09418CA6FDB}" srcOrd="2" destOrd="0" presId="urn:microsoft.com/office/officeart/2005/8/layout/hierarchy3"/>
    <dgm:cxn modelId="{36282146-3D4E-4C47-82F9-0D505010A71C}" type="presParOf" srcId="{9FB17AE5-4AD9-4EF0-8466-95632D5B61DF}" destId="{5F5DC1E5-5C6A-4398-9EBB-CC9A8ED3708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A73C3D81-2AEF-4889-8504-B4B74158391D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144D5609-C4B5-4AB5-89BA-CB02FF50A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7418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2984871" cy="502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91" tIns="48282" rIns="96591" bIns="48282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01697" y="1"/>
            <a:ext cx="2984871" cy="502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91" tIns="48282" rIns="96591" bIns="48282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91" tIns="48282" rIns="96591" bIns="48282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516038"/>
            <a:ext cx="2984871" cy="502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91" tIns="48282" rIns="96591" bIns="48282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01697" y="9516038"/>
            <a:ext cx="2984871" cy="502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91" tIns="48282" rIns="96591" bIns="48282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1300" smtClean="0"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71954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300"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51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300"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21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defTabSz="966064">
              <a:buClrTx/>
              <a:defRPr/>
            </a:pPr>
            <a:fld id="{45EFDC6D-7841-40DB-924A-F398EC1B7539}" type="slidenum">
              <a:rPr lang="ru-RU" sz="13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algn="r" defTabSz="966064">
                <a:buClrTx/>
                <a:defRPr/>
              </a:pPr>
              <a:t>7</a:t>
            </a:fld>
            <a:endParaRPr lang="ru-RU" sz="13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29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84927" indent="-301895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207580" indent="-241516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90611" indent="-241516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173643" indent="-241516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656675" indent="-241516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3139707" indent="-241516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622739" indent="-241516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4105770" indent="-241516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A5D38772-00E9-4B6D-B7E5-10B4C03CA680}" type="slidenum">
              <a:rPr lang="ru-RU" altLang="ru-RU" sz="1300">
                <a:latin typeface="Calibri" panose="020F0502020204030204" pitchFamily="34" charset="0"/>
                <a:sym typeface="Calibri" panose="020F0502020204030204" pitchFamily="34" charset="0"/>
              </a:rPr>
              <a:pPr/>
              <a:t>8</a:t>
            </a:fld>
            <a:endParaRPr lang="ru-RU" altLang="ru-RU" sz="130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163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объект" type="obj">
  <p:cSld name="OBJEC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dt" idx="10"/>
          </p:nvPr>
        </p:nvSpPr>
        <p:spPr>
          <a:xfrm>
            <a:off x="838200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ftr" idx="11"/>
          </p:nvPr>
        </p:nvSpPr>
        <p:spPr>
          <a:xfrm>
            <a:off x="4038600" y="6356376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ldNum" idx="12"/>
          </p:nvPr>
        </p:nvSpPr>
        <p:spPr>
          <a:xfrm>
            <a:off x="8610600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5_Custom Layout">
  <p:cSld name="35_Custom Layou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>
            <a:spLocks noGrp="1"/>
          </p:cNvSpPr>
          <p:nvPr>
            <p:ph type="pic" idx="2"/>
          </p:nvPr>
        </p:nvSpPr>
        <p:spPr>
          <a:xfrm>
            <a:off x="4966641" y="2453054"/>
            <a:ext cx="6752400" cy="40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 1">
  <p:cSld name="Титульный слайд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Custom Layout">
  <p:cSld name="22_Custom Layou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>
            <a:spLocks noGrp="1"/>
          </p:cNvSpPr>
          <p:nvPr>
            <p:ph type="pic" idx="2"/>
          </p:nvPr>
        </p:nvSpPr>
        <p:spPr>
          <a:xfrm>
            <a:off x="7362388" y="1545219"/>
            <a:ext cx="4829700" cy="376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ldNum" idx="12"/>
          </p:nvPr>
        </p:nvSpPr>
        <p:spPr>
          <a:xfrm>
            <a:off x="11409362" y="6332537"/>
            <a:ext cx="731700" cy="5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3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2_Custom Layout">
  <p:cSld name="52_Custom Layou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>
            <a:spLocks noGrp="1"/>
          </p:cNvSpPr>
          <p:nvPr>
            <p:ph type="pic" idx="2"/>
          </p:nvPr>
        </p:nvSpPr>
        <p:spPr>
          <a:xfrm>
            <a:off x="944880" y="2485786"/>
            <a:ext cx="3617100" cy="3118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2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190500" dist="2540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dt" idx="10"/>
          </p:nvPr>
        </p:nvSpPr>
        <p:spPr>
          <a:xfrm>
            <a:off x="838200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ftr" idx="11"/>
          </p:nvPr>
        </p:nvSpPr>
        <p:spPr>
          <a:xfrm>
            <a:off x="4038600" y="6356376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sldNum" idx="12"/>
          </p:nvPr>
        </p:nvSpPr>
        <p:spPr>
          <a:xfrm>
            <a:off x="8610600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Custom Layout">
  <p:cSld name="24_Custom Layou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>
            <a:spLocks noGrp="1"/>
          </p:cNvSpPr>
          <p:nvPr>
            <p:ph type="pic" idx="2"/>
          </p:nvPr>
        </p:nvSpPr>
        <p:spPr>
          <a:xfrm>
            <a:off x="6678636" y="365760"/>
            <a:ext cx="3871500" cy="3337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9"/>
          <p:cNvSpPr>
            <a:spLocks noGrp="1"/>
          </p:cNvSpPr>
          <p:nvPr>
            <p:ph type="pic" idx="3"/>
          </p:nvPr>
        </p:nvSpPr>
        <p:spPr>
          <a:xfrm>
            <a:off x="4313224" y="2528394"/>
            <a:ext cx="2803500" cy="24171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9"/>
          <p:cNvSpPr>
            <a:spLocks noGrp="1"/>
          </p:cNvSpPr>
          <p:nvPr>
            <p:ph type="pic" idx="4"/>
          </p:nvPr>
        </p:nvSpPr>
        <p:spPr>
          <a:xfrm>
            <a:off x="6865620" y="3797913"/>
            <a:ext cx="3063600" cy="26409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11409046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6_Custom Layout">
  <p:cSld name="66_Custom Layou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2"/>
          <p:cNvSpPr>
            <a:spLocks noGrp="1"/>
          </p:cNvSpPr>
          <p:nvPr>
            <p:ph type="pic" idx="2"/>
          </p:nvPr>
        </p:nvSpPr>
        <p:spPr>
          <a:xfrm>
            <a:off x="0" y="759921"/>
            <a:ext cx="6203100" cy="53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75" rIns="91300" bIns="456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99" name="Google Shape;99;p2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5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1" name="Google Shape;111;p27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2" name="Google Shape;112;p2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18" name="Google Shape;118;p29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0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22" name="Google Shape;122;p3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1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31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126" name="Google Shape;126;p31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7" name="Google Shape;127;p31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28" name="Google Shape;128;p3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2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131" name="Google Shape;131;p3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3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34" name="Google Shape;134;p33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объект" type="obj">
  <p:cSld name="OBJEC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>
            <a:endParaRPr/>
          </a:p>
        </p:txBody>
      </p:sp>
      <p:sp>
        <p:nvSpPr>
          <p:cNvPr id="140" name="Google Shape;140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35"/>
          <p:cNvSpPr txBox="1">
            <a:spLocks noGrp="1"/>
          </p:cNvSpPr>
          <p:nvPr>
            <p:ph type="dt" idx="10"/>
          </p:nvPr>
        </p:nvSpPr>
        <p:spPr>
          <a:xfrm>
            <a:off x="838200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35"/>
          <p:cNvSpPr txBox="1">
            <a:spLocks noGrp="1"/>
          </p:cNvSpPr>
          <p:nvPr>
            <p:ph type="ftr" idx="11"/>
          </p:nvPr>
        </p:nvSpPr>
        <p:spPr>
          <a:xfrm>
            <a:off x="4038600" y="6356376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35"/>
          <p:cNvSpPr txBox="1">
            <a:spLocks noGrp="1"/>
          </p:cNvSpPr>
          <p:nvPr>
            <p:ph type="sldNum" idx="12"/>
          </p:nvPr>
        </p:nvSpPr>
        <p:spPr>
          <a:xfrm>
            <a:off x="8610600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8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diagramData" Target="../diagrams/data1.xml"/><Relationship Id="rId5" Type="http://schemas.openxmlformats.org/officeDocument/2006/relationships/image" Target="../media/image3.jpeg"/><Relationship Id="rId10" Type="http://schemas.microsoft.com/office/2007/relationships/diagramDrawing" Target="../diagrams/drawing1.xml"/><Relationship Id="rId4" Type="http://schemas.openxmlformats.org/officeDocument/2006/relationships/image" Target="../media/image2.jpe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4.wdp"/><Relationship Id="rId3" Type="http://schemas.openxmlformats.org/officeDocument/2006/relationships/image" Target="../media/image7.png"/><Relationship Id="rId7" Type="http://schemas.openxmlformats.org/officeDocument/2006/relationships/image" Target="../media/image2.jpeg"/><Relationship Id="rId12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jpg"/><Relationship Id="rId11" Type="http://schemas.microsoft.com/office/2007/relationships/hdphoto" Target="../media/hdphoto3.wdp"/><Relationship Id="rId5" Type="http://schemas.openxmlformats.org/officeDocument/2006/relationships/image" Target="../media/image8.png"/><Relationship Id="rId15" Type="http://schemas.microsoft.com/office/2007/relationships/hdphoto" Target="../media/hdphoto5.wdp"/><Relationship Id="rId10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microsoft.com/office/2007/relationships/hdphoto" Target="../media/hdphoto2.wdp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microsoft.com/office/2007/relationships/hdphoto" Target="../media/hdphoto7.wdp"/><Relationship Id="rId12" Type="http://schemas.microsoft.com/office/2007/relationships/hdphoto" Target="../media/hdphoto9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2.jpeg"/><Relationship Id="rId10" Type="http://schemas.openxmlformats.org/officeDocument/2006/relationships/image" Target="../media/image17.png"/><Relationship Id="rId4" Type="http://schemas.microsoft.com/office/2007/relationships/hdphoto" Target="../media/hdphoto6.wdp"/><Relationship Id="rId9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finance.instrao.ru/fin/" TargetMode="External"/><Relationship Id="rId13" Type="http://schemas.openxmlformats.org/officeDocument/2006/relationships/hyperlink" Target="https://&#1084;&#1086;&#1085;&#1077;&#1090;&#1082;&#1080;&#1085;&#1099;.&#1088;&#1092;/" TargetMode="External"/><Relationship Id="rId3" Type="http://schemas.openxmlformats.org/officeDocument/2006/relationships/hyperlink" Target="https://&#1084;&#1086;&#1080;&#1092;&#1080;&#1085;&#1072;&#1085;&#1089;&#1099;.&#1088;&#1092;/" TargetMode="External"/><Relationship Id="rId7" Type="http://schemas.openxmlformats.org/officeDocument/2006/relationships/hyperlink" Target="https://edu.pacc.ru/" TargetMode="External"/><Relationship Id="rId12" Type="http://schemas.openxmlformats.org/officeDocument/2006/relationships/hyperlink" Target="https://&#1092;&#1080;&#1085;&#1079;&#1085;&#1072;&#1081;&#1082;&#1072;.&#1088;&#1092;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fincup.ru/" TargetMode="External"/><Relationship Id="rId11" Type="http://schemas.openxmlformats.org/officeDocument/2006/relationships/hyperlink" Target="https://fincult.info/" TargetMode="External"/><Relationship Id="rId5" Type="http://schemas.openxmlformats.org/officeDocument/2006/relationships/hyperlink" Target="https://fmc.hse.ru/" TargetMode="External"/><Relationship Id="rId15" Type="http://schemas.openxmlformats.org/officeDocument/2006/relationships/image" Target="../media/image2.jpeg"/><Relationship Id="rId10" Type="http://schemas.openxmlformats.org/officeDocument/2006/relationships/hyperlink" Target="https://resh.edu.ru/" TargetMode="External"/><Relationship Id="rId4" Type="http://schemas.openxmlformats.org/officeDocument/2006/relationships/hyperlink" Target="https://&#1093;&#1086;&#1095;&#1091;&#1084;&#1086;&#1075;&#1091;&#1079;&#1085;&#1072;&#1102;.&#1088;&#1092;/" TargetMode="External"/><Relationship Id="rId9" Type="http://schemas.openxmlformats.org/officeDocument/2006/relationships/hyperlink" Target="http://skiv.instrao.ru/" TargetMode="External"/><Relationship Id="rId14" Type="http://schemas.openxmlformats.org/officeDocument/2006/relationships/hyperlink" Target="https://vk.com/fmchse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https://vk.com/club184350750" TargetMode="External"/><Relationship Id="rId3" Type="http://schemas.microsoft.com/office/2007/relationships/hdphoto" Target="../media/hdphoto10.wdp"/><Relationship Id="rId7" Type="http://schemas.openxmlformats.org/officeDocument/2006/relationships/image" Target="../media/image2.jpeg"/><Relationship Id="rId12" Type="http://schemas.openxmlformats.org/officeDocument/2006/relationships/hyperlink" Target="https://www.facebook.com/groups/fingramotnost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6" Type="http://schemas.openxmlformats.org/officeDocument/2006/relationships/hyperlink" Target="mailto:knv@iro22.ru" TargetMode="External"/><Relationship Id="rId11" Type="http://schemas.openxmlformats.org/officeDocument/2006/relationships/hyperlink" Target="https://iro22.ru/index.php/2016-04-20-04-57-04/o-proekte.html" TargetMode="External"/><Relationship Id="rId5" Type="http://schemas.microsoft.com/office/2007/relationships/hdphoto" Target="../media/hdphoto11.wdp"/><Relationship Id="rId10" Type="http://schemas.microsoft.com/office/2007/relationships/hdphoto" Target="../media/hdphoto12.wdp"/><Relationship Id="rId4" Type="http://schemas.openxmlformats.org/officeDocument/2006/relationships/image" Target="../media/image20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57"/>
            <a:ext cx="9696008" cy="6856028"/>
          </a:xfrm>
          <a:prstGeom prst="rect">
            <a:avLst/>
          </a:prstGeom>
        </p:spPr>
      </p:pic>
      <p:sp>
        <p:nvSpPr>
          <p:cNvPr id="6" name="Фигура">
            <a:extLst>
              <a:ext uri="{FF2B5EF4-FFF2-40B4-BE49-F238E27FC236}">
                <a16:creationId xmlns="" xmlns:a16="http://schemas.microsoft.com/office/drawing/2014/main" id="{971E2C65-6CE1-4E9E-B33A-AEE1577A6C67}"/>
              </a:ext>
            </a:extLst>
          </p:cNvPr>
          <p:cNvSpPr/>
          <p:nvPr/>
        </p:nvSpPr>
        <p:spPr>
          <a:xfrm>
            <a:off x="7424698" y="3643919"/>
            <a:ext cx="3516095" cy="32065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7" h="21600" extrusionOk="0">
                <a:moveTo>
                  <a:pt x="21557" y="0"/>
                </a:moveTo>
                <a:lnTo>
                  <a:pt x="2475" y="4916"/>
                </a:lnTo>
                <a:cubicBezTo>
                  <a:pt x="1623" y="5136"/>
                  <a:pt x="1111" y="5267"/>
                  <a:pt x="806" y="5501"/>
                </a:cubicBezTo>
                <a:cubicBezTo>
                  <a:pt x="360" y="5811"/>
                  <a:pt x="70" y="6309"/>
                  <a:pt x="14" y="6860"/>
                </a:cubicBezTo>
                <a:cubicBezTo>
                  <a:pt x="-43" y="7247"/>
                  <a:pt x="85" y="7773"/>
                  <a:pt x="299" y="8648"/>
                </a:cubicBezTo>
                <a:lnTo>
                  <a:pt x="3457" y="21600"/>
                </a:lnTo>
                <a:lnTo>
                  <a:pt x="21557" y="21600"/>
                </a:lnTo>
                <a:lnTo>
                  <a:pt x="21557" y="0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b="1" kern="0" dirty="0">
              <a:solidFill>
                <a:srgbClr val="FFFFFF"/>
              </a:solidFill>
              <a:latin typeface="Gilroy ExtraBold" pitchFamily="2" charset="0"/>
              <a:sym typeface="Helvetica Neue Medium"/>
            </a:endParaRPr>
          </a:p>
        </p:txBody>
      </p:sp>
      <p:sp>
        <p:nvSpPr>
          <p:cNvPr id="9" name="On-trade драйвер продаж"/>
          <p:cNvSpPr txBox="1"/>
          <p:nvPr/>
        </p:nvSpPr>
        <p:spPr>
          <a:xfrm>
            <a:off x="211667" y="889584"/>
            <a:ext cx="8458199" cy="22057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1219169" hangingPunct="0">
              <a:lnSpc>
                <a:spcPct val="70000"/>
              </a:lnSpc>
              <a:spcBef>
                <a:spcPts val="2250"/>
              </a:spcBef>
              <a:defRPr sz="13500">
                <a:latin typeface="Muller Bold"/>
                <a:ea typeface="Muller Bold"/>
                <a:cs typeface="Muller Bold"/>
                <a:sym typeface="Muller Bold"/>
              </a:defRPr>
            </a:pPr>
            <a:r>
              <a:rPr lang="ru-RU" sz="4000" dirty="0" smtClean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  <a:sym typeface="Muller Bold"/>
              </a:rPr>
              <a:t>Практика использования заданий по финансовой грамотности из банка заданий Института стратегии развития образования во внеурочной деятельности</a:t>
            </a:r>
            <a:endParaRPr lang="ru-RU" sz="4000" kern="0" dirty="0">
              <a:solidFill>
                <a:schemeClr val="bg1"/>
              </a:solidFill>
              <a:latin typeface="Bahnschrift" panose="020B0502040204020203" pitchFamily="34" charset="0"/>
              <a:cs typeface="Arial" panose="020B0604020202020204" pitchFamily="34" charset="0"/>
              <a:sym typeface="Muller Bold"/>
            </a:endParaRPr>
          </a:p>
        </p:txBody>
      </p:sp>
      <p:sp>
        <p:nvSpPr>
          <p:cNvPr id="12" name="2020"/>
          <p:cNvSpPr txBox="1"/>
          <p:nvPr/>
        </p:nvSpPr>
        <p:spPr>
          <a:xfrm>
            <a:off x="835783" y="5942322"/>
            <a:ext cx="2953053" cy="272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3000" spc="59">
                <a:solidFill>
                  <a:srgbClr val="204C13"/>
                </a:solidFill>
                <a:latin typeface="Muller Bold"/>
                <a:ea typeface="Muller Bold"/>
                <a:cs typeface="Muller Bold"/>
                <a:sym typeface="Muller Bold"/>
              </a:defRPr>
            </a:lvl1pPr>
          </a:lstStyle>
          <a:p>
            <a:pPr defTabSz="1219169" hangingPunct="0">
              <a:lnSpc>
                <a:spcPct val="90000"/>
              </a:lnSpc>
              <a:spcBef>
                <a:spcPts val="2250"/>
              </a:spcBef>
            </a:pPr>
            <a:r>
              <a:rPr lang="ru-RU" sz="1600" kern="0" spc="3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Барнаул, </a:t>
            </a:r>
            <a:r>
              <a:rPr lang="ru-RU" sz="1600" spc="3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сентября</a:t>
            </a:r>
            <a:r>
              <a:rPr lang="ru-RU" sz="1600" kern="0" spc="3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2022 г.</a:t>
            </a:r>
            <a:endParaRPr sz="1600" kern="0" spc="3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http://prigskol.ucoz.com/fz/bezopas/tzOKUCWP9kpa2k9Zpygo5aLvwM8Sd2FDfHPV9Juj.jpeg"/>
          <p:cNvPicPr>
            <a:picLocks noChangeAspect="1" noChangeArrowheads="1"/>
          </p:cNvPicPr>
          <p:nvPr/>
        </p:nvPicPr>
        <p:blipFill>
          <a:blip r:embed="rId4"/>
          <a:srcRect t="22745" b="23016"/>
          <a:stretch>
            <a:fillRect/>
          </a:stretch>
        </p:blipFill>
        <p:spPr bwMode="auto">
          <a:xfrm>
            <a:off x="9912424" y="1124744"/>
            <a:ext cx="1817903" cy="986004"/>
          </a:xfrm>
          <a:prstGeom prst="rect">
            <a:avLst/>
          </a:prstGeom>
          <a:noFill/>
        </p:spPr>
      </p:pic>
      <p:pic>
        <p:nvPicPr>
          <p:cNvPr id="13" name="Picture 3" descr="minob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116632"/>
            <a:ext cx="2344771" cy="91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487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2"/>
            <a:ext cx="9696008" cy="6856028"/>
          </a:xfrm>
          <a:prstGeom prst="rect">
            <a:avLst/>
          </a:prstGeom>
        </p:spPr>
      </p:pic>
      <p:sp>
        <p:nvSpPr>
          <p:cNvPr id="6" name="Фигура">
            <a:extLst>
              <a:ext uri="{FF2B5EF4-FFF2-40B4-BE49-F238E27FC236}">
                <a16:creationId xmlns="" xmlns:a16="http://schemas.microsoft.com/office/drawing/2014/main" id="{971E2C65-6CE1-4E9E-B33A-AEE1577A6C67}"/>
              </a:ext>
            </a:extLst>
          </p:cNvPr>
          <p:cNvSpPr/>
          <p:nvPr/>
        </p:nvSpPr>
        <p:spPr>
          <a:xfrm>
            <a:off x="7424698" y="3643919"/>
            <a:ext cx="3516095" cy="32065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7" h="21600" extrusionOk="0">
                <a:moveTo>
                  <a:pt x="21557" y="0"/>
                </a:moveTo>
                <a:lnTo>
                  <a:pt x="2475" y="4916"/>
                </a:lnTo>
                <a:cubicBezTo>
                  <a:pt x="1623" y="5136"/>
                  <a:pt x="1111" y="5267"/>
                  <a:pt x="806" y="5501"/>
                </a:cubicBezTo>
                <a:cubicBezTo>
                  <a:pt x="360" y="5811"/>
                  <a:pt x="70" y="6309"/>
                  <a:pt x="14" y="6860"/>
                </a:cubicBezTo>
                <a:cubicBezTo>
                  <a:pt x="-43" y="7247"/>
                  <a:pt x="85" y="7773"/>
                  <a:pt x="299" y="8648"/>
                </a:cubicBezTo>
                <a:lnTo>
                  <a:pt x="3457" y="21600"/>
                </a:lnTo>
                <a:lnTo>
                  <a:pt x="21557" y="21600"/>
                </a:lnTo>
                <a:lnTo>
                  <a:pt x="21557" y="0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b="1" kern="0" dirty="0">
              <a:solidFill>
                <a:srgbClr val="FFFFFF"/>
              </a:solidFill>
              <a:latin typeface="Gilroy ExtraBold" pitchFamily="2" charset="0"/>
              <a:sym typeface="Helvetica Neue Medium"/>
            </a:endParaRPr>
          </a:p>
        </p:txBody>
      </p:sp>
      <p:sp>
        <p:nvSpPr>
          <p:cNvPr id="9" name="On-trade драйвер продаж"/>
          <p:cNvSpPr txBox="1"/>
          <p:nvPr/>
        </p:nvSpPr>
        <p:spPr>
          <a:xfrm>
            <a:off x="211667" y="889584"/>
            <a:ext cx="8618824" cy="22057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1219169" hangingPunct="0">
              <a:lnSpc>
                <a:spcPct val="70000"/>
              </a:lnSpc>
              <a:spcBef>
                <a:spcPts val="2250"/>
              </a:spcBef>
              <a:defRPr sz="13500">
                <a:latin typeface="Muller Bold"/>
                <a:ea typeface="Muller Bold"/>
                <a:cs typeface="Muller Bold"/>
                <a:sym typeface="Muller Bold"/>
              </a:defRPr>
            </a:pPr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Muller Bold"/>
              </a:rPr>
              <a:t>Формирование финансовой грамотности во внеурочной деятельности в соответствие с требованиями обновленных ФГОС</a:t>
            </a:r>
            <a:endParaRPr lang="ru-RU" sz="40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Muller Bold"/>
            </a:endParaRPr>
          </a:p>
        </p:txBody>
      </p:sp>
      <p:sp>
        <p:nvSpPr>
          <p:cNvPr id="10" name="Динамика продаж по каналам"/>
          <p:cNvSpPr txBox="1"/>
          <p:nvPr/>
        </p:nvSpPr>
        <p:spPr>
          <a:xfrm>
            <a:off x="2086031" y="4592425"/>
            <a:ext cx="5266267" cy="1085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r" defTabSz="1219169" hangingPunct="0">
              <a:lnSpc>
                <a:spcPct val="80000"/>
              </a:lnSpc>
              <a:spcBef>
                <a:spcPts val="2250"/>
              </a:spcBef>
              <a:defRPr sz="7000" spc="140">
                <a:solidFill>
                  <a:srgbClr val="FFFFFF"/>
                </a:solidFill>
                <a:latin typeface="Muller Light"/>
                <a:ea typeface="Muller Light"/>
                <a:cs typeface="Muller Light"/>
                <a:sym typeface="Muller Light"/>
              </a:defRPr>
            </a:pPr>
            <a:r>
              <a:rPr lang="ru-RU" sz="2800" spc="7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Muller Light"/>
              </a:rPr>
              <a:t>Колпакова Н.В., заведующий лабораторией экономической педагогики</a:t>
            </a:r>
            <a:endParaRPr sz="2800" kern="0" spc="7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Muller Light"/>
            </a:endParaRPr>
          </a:p>
        </p:txBody>
      </p:sp>
      <p:sp>
        <p:nvSpPr>
          <p:cNvPr id="12" name="2020"/>
          <p:cNvSpPr txBox="1"/>
          <p:nvPr/>
        </p:nvSpPr>
        <p:spPr>
          <a:xfrm>
            <a:off x="835783" y="5942322"/>
            <a:ext cx="2953053" cy="272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3000" spc="59">
                <a:solidFill>
                  <a:srgbClr val="204C13"/>
                </a:solidFill>
                <a:latin typeface="Muller Bold"/>
                <a:ea typeface="Muller Bold"/>
                <a:cs typeface="Muller Bold"/>
                <a:sym typeface="Muller Bold"/>
              </a:defRPr>
            </a:lvl1pPr>
          </a:lstStyle>
          <a:p>
            <a:pPr defTabSz="1219169" hangingPunct="0">
              <a:lnSpc>
                <a:spcPct val="90000"/>
              </a:lnSpc>
              <a:spcBef>
                <a:spcPts val="2250"/>
              </a:spcBef>
            </a:pPr>
            <a:r>
              <a:rPr lang="ru-RU" sz="1600" kern="0" spc="3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Барнаул, </a:t>
            </a:r>
            <a:r>
              <a:rPr lang="ru-RU" sz="1600" spc="3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сентября</a:t>
            </a:r>
            <a:r>
              <a:rPr lang="ru-RU" sz="1600" kern="0" spc="3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2022 г.</a:t>
            </a:r>
            <a:endParaRPr sz="1600" kern="0" spc="3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http://prigskol.ucoz.com/fz/bezopas/tzOKUCWP9kpa2k9Zpygo5aLvwM8Sd2FDfHPV9Juj.jpeg"/>
          <p:cNvPicPr>
            <a:picLocks noChangeAspect="1" noChangeArrowheads="1"/>
          </p:cNvPicPr>
          <p:nvPr/>
        </p:nvPicPr>
        <p:blipFill>
          <a:blip r:embed="rId4"/>
          <a:srcRect t="22745" b="23016"/>
          <a:stretch>
            <a:fillRect/>
          </a:stretch>
        </p:blipFill>
        <p:spPr bwMode="auto">
          <a:xfrm>
            <a:off x="9912424" y="1124744"/>
            <a:ext cx="1817903" cy="986004"/>
          </a:xfrm>
          <a:prstGeom prst="rect">
            <a:avLst/>
          </a:prstGeom>
          <a:noFill/>
        </p:spPr>
      </p:pic>
      <p:pic>
        <p:nvPicPr>
          <p:cNvPr id="13" name="Picture 3" descr="minob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116632"/>
            <a:ext cx="2344771" cy="91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20208738"/>
              </p:ext>
            </p:extLst>
          </p:nvPr>
        </p:nvGraphicFramePr>
        <p:xfrm>
          <a:off x="5848424" y="192239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90301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вал 15"/>
          <p:cNvSpPr/>
          <p:nvPr/>
        </p:nvSpPr>
        <p:spPr>
          <a:xfrm flipH="1">
            <a:off x="-502655" y="-1532866"/>
            <a:ext cx="3693161" cy="3688079"/>
          </a:xfrm>
          <a:prstGeom prst="ellipse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 flipH="1">
            <a:off x="-1311544" y="-1821656"/>
            <a:ext cx="2851627" cy="2847703"/>
          </a:xfrm>
          <a:prstGeom prst="ellipse">
            <a:avLst/>
          </a:prstGeom>
          <a:noFill/>
          <a:ln w="50800" cap="rnd">
            <a:solidFill>
              <a:srgbClr val="CCEC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117669" y="973351"/>
            <a:ext cx="89088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2400" b="1" u="sng" kern="1200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Функционально грамотный человек </a:t>
            </a:r>
            <a:r>
              <a:rPr lang="ru-RU" altLang="ru-RU" sz="2400" b="1" kern="1200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– это человек, который способен использовать постоянно приобретаемые в течение жизни знания, умения для решения максимально широкого диапазона жизненных задач в различных сферах человеческой </a:t>
            </a:r>
            <a:r>
              <a:rPr lang="ru-RU" altLang="ru-RU" sz="2400" b="1" kern="1200" dirty="0" smtClean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деятельности</a:t>
            </a:r>
            <a:endParaRPr lang="ru-RU" altLang="ru-RU" sz="2000" b="1" kern="1200" dirty="0">
              <a:solidFill>
                <a:srgbClr val="0070C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1056196" y="2849514"/>
            <a:ext cx="429837" cy="471434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1" name="Прямоугольник 10"/>
          <p:cNvSpPr/>
          <p:nvPr/>
        </p:nvSpPr>
        <p:spPr>
          <a:xfrm>
            <a:off x="1689796" y="2930259"/>
            <a:ext cx="5882305" cy="355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ru-RU" altLang="ru-RU" sz="1900" b="1" kern="1200" dirty="0" smtClean="0">
                <a:solidFill>
                  <a:srgbClr val="39B8B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Математическая грамотность</a:t>
            </a:r>
            <a:endParaRPr lang="ru-RU" altLang="ru-RU" sz="1900" b="1" kern="1200" dirty="0">
              <a:solidFill>
                <a:srgbClr val="39B8B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" name="Полилиния 23"/>
          <p:cNvSpPr/>
          <p:nvPr/>
        </p:nvSpPr>
        <p:spPr>
          <a:xfrm>
            <a:off x="1071568" y="3498262"/>
            <a:ext cx="429837" cy="471434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5" name="Прямоугольник 24"/>
          <p:cNvSpPr/>
          <p:nvPr/>
        </p:nvSpPr>
        <p:spPr>
          <a:xfrm>
            <a:off x="1689794" y="4289342"/>
            <a:ext cx="5882305" cy="326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1900" b="1" kern="1200" dirty="0">
                <a:solidFill>
                  <a:srgbClr val="39B8B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Естественнонаучная </a:t>
            </a:r>
            <a:r>
              <a:rPr lang="ru-RU" altLang="ru-RU" sz="1900" b="1" kern="1200" dirty="0" smtClean="0">
                <a:solidFill>
                  <a:srgbClr val="39B8B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грамотность</a:t>
            </a:r>
            <a:endParaRPr lang="ru-RU" altLang="ru-RU" sz="1900" b="1" kern="1200" dirty="0">
              <a:solidFill>
                <a:srgbClr val="39B8B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" name="Полилиния 25"/>
          <p:cNvSpPr/>
          <p:nvPr/>
        </p:nvSpPr>
        <p:spPr>
          <a:xfrm>
            <a:off x="1053391" y="4230547"/>
            <a:ext cx="429837" cy="471434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7" name="Прямоугольник 26"/>
          <p:cNvSpPr/>
          <p:nvPr/>
        </p:nvSpPr>
        <p:spPr>
          <a:xfrm>
            <a:off x="1689797" y="4859412"/>
            <a:ext cx="7950592" cy="59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4100" b="1" kern="1200" dirty="0">
                <a:solidFill>
                  <a:srgbClr val="39B8B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Финансовая </a:t>
            </a:r>
            <a:r>
              <a:rPr lang="ru-RU" altLang="ru-RU" sz="4100" b="1" kern="1200" dirty="0" smtClean="0">
                <a:solidFill>
                  <a:srgbClr val="39B8B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грамотность</a:t>
            </a:r>
            <a:endParaRPr lang="ru-RU" altLang="ru-RU" sz="4100" b="1" kern="1200" dirty="0">
              <a:solidFill>
                <a:srgbClr val="39B8B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8" name="Полилиния 27"/>
          <p:cNvSpPr/>
          <p:nvPr/>
        </p:nvSpPr>
        <p:spPr>
          <a:xfrm>
            <a:off x="1068763" y="4939124"/>
            <a:ext cx="429837" cy="471434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9" name="Прямоугольник 28"/>
          <p:cNvSpPr/>
          <p:nvPr/>
        </p:nvSpPr>
        <p:spPr>
          <a:xfrm>
            <a:off x="1689795" y="5643339"/>
            <a:ext cx="5882305" cy="326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1900" b="1" kern="1200" dirty="0" smtClean="0">
                <a:solidFill>
                  <a:srgbClr val="39B8B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Креативное </a:t>
            </a:r>
            <a:r>
              <a:rPr lang="ru-RU" altLang="ru-RU" sz="1900" b="1" kern="1200" dirty="0">
                <a:solidFill>
                  <a:srgbClr val="39B8B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мышление </a:t>
            </a:r>
          </a:p>
        </p:txBody>
      </p:sp>
      <p:sp>
        <p:nvSpPr>
          <p:cNvPr id="30" name="Полилиния 29"/>
          <p:cNvSpPr/>
          <p:nvPr/>
        </p:nvSpPr>
        <p:spPr>
          <a:xfrm>
            <a:off x="1068763" y="5570744"/>
            <a:ext cx="429837" cy="471434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31" name="Прямоугольник 30"/>
          <p:cNvSpPr/>
          <p:nvPr/>
        </p:nvSpPr>
        <p:spPr>
          <a:xfrm>
            <a:off x="1689793" y="6321131"/>
            <a:ext cx="5882305" cy="326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1900" b="1" kern="1200" dirty="0" smtClean="0">
                <a:solidFill>
                  <a:srgbClr val="39B8B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Глобальные компетенции</a:t>
            </a:r>
            <a:endParaRPr lang="ru-RU" altLang="ru-RU" sz="2600" b="1" kern="1200" dirty="0">
              <a:solidFill>
                <a:srgbClr val="39B8BF"/>
              </a:solidFill>
              <a:latin typeface="Verdana" panose="020B060403050404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2" name="Picture 2" descr="http://prigskol.ucoz.com/fz/bezopas/tzOKUCWP9kpa2k9Zpygo5aLvwM8Sd2FDfHPV9Juj.jpeg"/>
          <p:cNvPicPr>
            <a:picLocks noChangeAspect="1" noChangeArrowheads="1"/>
          </p:cNvPicPr>
          <p:nvPr/>
        </p:nvPicPr>
        <p:blipFill>
          <a:blip r:embed="rId2"/>
          <a:srcRect t="22745" b="23016"/>
          <a:stretch>
            <a:fillRect/>
          </a:stretch>
        </p:blipFill>
        <p:spPr bwMode="auto">
          <a:xfrm>
            <a:off x="10056440" y="84392"/>
            <a:ext cx="1656184" cy="898290"/>
          </a:xfrm>
          <a:prstGeom prst="rect">
            <a:avLst/>
          </a:prstGeom>
          <a:noFill/>
        </p:spPr>
      </p:pic>
      <p:sp>
        <p:nvSpPr>
          <p:cNvPr id="21" name="Полилиния 20"/>
          <p:cNvSpPr/>
          <p:nvPr/>
        </p:nvSpPr>
        <p:spPr>
          <a:xfrm>
            <a:off x="1053392" y="6199228"/>
            <a:ext cx="429837" cy="471434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2" name="Прямоугольник 21"/>
          <p:cNvSpPr/>
          <p:nvPr/>
        </p:nvSpPr>
        <p:spPr>
          <a:xfrm>
            <a:off x="1689793" y="3640375"/>
            <a:ext cx="5882305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1900" b="1" kern="1200" dirty="0" smtClean="0">
                <a:solidFill>
                  <a:srgbClr val="39B8B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Читательская </a:t>
            </a:r>
            <a:r>
              <a:rPr lang="ru-RU" altLang="ru-RU" sz="1900" b="1" kern="1200" dirty="0">
                <a:solidFill>
                  <a:srgbClr val="39B8B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грамотность</a:t>
            </a:r>
          </a:p>
          <a:p>
            <a:pPr>
              <a:lnSpc>
                <a:spcPct val="90000"/>
              </a:lnSpc>
            </a:pPr>
            <a:endParaRPr lang="ru-RU" sz="2400" dirty="0">
              <a:latin typeface="Arial Narrow" panose="020B0606020202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078" y="5567299"/>
            <a:ext cx="3211499" cy="1328526"/>
          </a:xfrm>
          <a:prstGeom prst="rect">
            <a:avLst/>
          </a:prstGeom>
        </p:spPr>
      </p:pic>
      <p:pic>
        <p:nvPicPr>
          <p:cNvPr id="19" name="Picture 2" descr="http://prigskol.ucoz.com/fz/bezopas/tzOKUCWP9kpa2k9Zpygo5aLvwM8Sd2FDfHPV9Juj.jpeg"/>
          <p:cNvPicPr>
            <a:picLocks noChangeAspect="1" noChangeArrowheads="1"/>
          </p:cNvPicPr>
          <p:nvPr/>
        </p:nvPicPr>
        <p:blipFill>
          <a:blip r:embed="rId2"/>
          <a:srcRect t="22745" b="23016"/>
          <a:stretch>
            <a:fillRect/>
          </a:stretch>
        </p:blipFill>
        <p:spPr bwMode="auto">
          <a:xfrm>
            <a:off x="10056440" y="75061"/>
            <a:ext cx="1656184" cy="8982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172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266" y="100461"/>
            <a:ext cx="6124537" cy="10077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Планирование внеурочной деятельности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9266" y="1108161"/>
            <a:ext cx="10218534" cy="4239300"/>
          </a:xfrm>
        </p:spPr>
        <p:txBody>
          <a:bodyPr/>
          <a:lstStyle/>
          <a:p>
            <a:pPr marL="127000" indent="0" algn="just"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С целью обеспечения преемственности содержания образовательных программ начального общего и основного общего образования целесообразно при формировании плана внеурочной деятельности образовательной организации предусмотреть часть, рекомендуемую для всех обучающихся:</a:t>
            </a:r>
          </a:p>
          <a:p>
            <a:pPr algn="just"/>
            <a:r>
              <a:rPr lang="ru-RU" sz="2400" i="1" dirty="0" smtClean="0">
                <a:solidFill>
                  <a:srgbClr val="0070C0"/>
                </a:solidFill>
              </a:rPr>
              <a:t>1 час в неделю – на занятия по формированию функциональной грамотности обучающихся (в том числе финансовой грамотности)</a:t>
            </a:r>
            <a:endParaRPr lang="ru-RU" sz="2400" i="1" dirty="0">
              <a:solidFill>
                <a:srgbClr val="0070C0"/>
              </a:solidFill>
            </a:endParaRPr>
          </a:p>
        </p:txBody>
      </p:sp>
      <p:pic>
        <p:nvPicPr>
          <p:cNvPr id="7" name="Picture 2" descr="http://prigskol.ucoz.com/fz/bezopas/tzOKUCWP9kpa2k9Zpygo5aLvwM8Sd2FDfHPV9Juj.jpeg"/>
          <p:cNvPicPr>
            <a:picLocks noChangeAspect="1" noChangeArrowheads="1"/>
          </p:cNvPicPr>
          <p:nvPr/>
        </p:nvPicPr>
        <p:blipFill>
          <a:blip r:embed="rId2"/>
          <a:srcRect t="22745" b="23016"/>
          <a:stretch>
            <a:fillRect/>
          </a:stretch>
        </p:blipFill>
        <p:spPr bwMode="auto">
          <a:xfrm>
            <a:off x="10259640" y="100461"/>
            <a:ext cx="1656184" cy="898290"/>
          </a:xfrm>
          <a:prstGeom prst="rect">
            <a:avLst/>
          </a:prstGeom>
          <a:noFill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1339" y="4353302"/>
            <a:ext cx="3712786" cy="3712786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 flipH="1">
            <a:off x="9970652" y="5218385"/>
            <a:ext cx="2851627" cy="2847703"/>
          </a:xfrm>
          <a:prstGeom prst="ellipse">
            <a:avLst/>
          </a:prstGeom>
          <a:noFill/>
          <a:ln w="50800" cap="rnd">
            <a:solidFill>
              <a:srgbClr val="CCEC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19266" y="5985829"/>
            <a:ext cx="57396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/>
              <a:t>Информационно-методическое письмо об организации внеурочной деятельности в рамках реализации обновленных ФГОС НОО и ООО от 05.07.2022 № ТВ-1290/03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77102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078" y="5567299"/>
            <a:ext cx="3211499" cy="1328526"/>
          </a:xfrm>
          <a:prstGeom prst="rect">
            <a:avLst/>
          </a:prstGeom>
        </p:spPr>
      </p:pic>
      <p:graphicFrame>
        <p:nvGraphicFramePr>
          <p:cNvPr id="9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6772035"/>
              </p:ext>
            </p:extLst>
          </p:nvPr>
        </p:nvGraphicFramePr>
        <p:xfrm>
          <a:off x="238398" y="1406638"/>
          <a:ext cx="10192512" cy="4820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9392F8C3-408F-AB47-9335-4AFD7C3005D5}"/>
              </a:ext>
            </a:extLst>
          </p:cNvPr>
          <p:cNvSpPr txBox="1"/>
          <p:nvPr/>
        </p:nvSpPr>
        <p:spPr>
          <a:xfrm>
            <a:off x="73916" y="84392"/>
            <a:ext cx="98574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082B0"/>
                </a:solidFill>
                <a:effectLst/>
                <a:uLnTx/>
                <a:uFillTx/>
                <a:latin typeface="Exo 2 Semi Bold" panose="00000700000000000000" pitchFamily="2" charset="-52"/>
              </a:defRPr>
            </a:lvl1pPr>
          </a:lstStyle>
          <a:p>
            <a:pPr lvl="0" algn="just">
              <a:defRPr/>
            </a:pPr>
            <a:r>
              <a:rPr lang="ru-RU" altLang="ru-RU" sz="2200" b="1" kern="12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ВОЗМОЖНОСТИ ВКЛЮЧЕНИЯ </a:t>
            </a:r>
            <a:r>
              <a:rPr lang="ru-RU" altLang="ru-RU" sz="2200" b="1" kern="1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ФИНАНСОВОЙ ГРАМОТНОСТИ </a:t>
            </a:r>
            <a:br>
              <a:rPr lang="ru-RU" altLang="ru-RU" sz="2200" b="1" kern="1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ru-RU" altLang="ru-RU" sz="2200" b="1" kern="1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В СИСТЕМУ ОБРАЗОВАНИЯ ПО ДЕЙСТВУЮЩИМ ФГОС</a:t>
            </a:r>
            <a:endParaRPr lang="ru-RU" sz="2200" b="1" kern="1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="" xmlns:a16="http://schemas.microsoft.com/office/drawing/2014/main" id="{867F39F7-CF34-F244-93E2-4B25746E6C0D}"/>
              </a:ext>
            </a:extLst>
          </p:cNvPr>
          <p:cNvSpPr/>
          <p:nvPr/>
        </p:nvSpPr>
        <p:spPr>
          <a:xfrm>
            <a:off x="8237494" y="3632069"/>
            <a:ext cx="670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Текст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2" descr="http://prigskol.ucoz.com/fz/bezopas/tzOKUCWP9kpa2k9Zpygo5aLvwM8Sd2FDfHPV9Juj.jpeg"/>
          <p:cNvPicPr>
            <a:picLocks noChangeAspect="1" noChangeArrowheads="1"/>
          </p:cNvPicPr>
          <p:nvPr/>
        </p:nvPicPr>
        <p:blipFill>
          <a:blip r:embed="rId8"/>
          <a:srcRect t="22745" b="23016"/>
          <a:stretch>
            <a:fillRect/>
          </a:stretch>
        </p:blipFill>
        <p:spPr bwMode="auto">
          <a:xfrm>
            <a:off x="10056440" y="84392"/>
            <a:ext cx="1656184" cy="898290"/>
          </a:xfrm>
          <a:prstGeom prst="rect">
            <a:avLst/>
          </a:prstGeom>
          <a:noFill/>
        </p:spPr>
      </p:pic>
      <p:sp>
        <p:nvSpPr>
          <p:cNvPr id="10" name="Полилиния 9"/>
          <p:cNvSpPr/>
          <p:nvPr/>
        </p:nvSpPr>
        <p:spPr>
          <a:xfrm>
            <a:off x="774357" y="4802659"/>
            <a:ext cx="625389" cy="764640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206766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7521004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 2"/>
          <p:cNvSpPr/>
          <p:nvPr/>
        </p:nvSpPr>
        <p:spPr>
          <a:xfrm>
            <a:off x="4516652" y="-165100"/>
            <a:ext cx="7662441" cy="7188200"/>
          </a:xfrm>
          <a:custGeom>
            <a:avLst/>
            <a:gdLst>
              <a:gd name="connsiteX0" fmla="*/ 2476983 w 7662441"/>
              <a:gd name="connsiteY0" fmla="*/ 11574 h 7037407"/>
              <a:gd name="connsiteX1" fmla="*/ 2395960 w 7662441"/>
              <a:gd name="connsiteY1" fmla="*/ 11574 h 7037407"/>
              <a:gd name="connsiteX2" fmla="*/ 7662441 w 7662441"/>
              <a:gd name="connsiteY2" fmla="*/ 0 h 7037407"/>
              <a:gd name="connsiteX3" fmla="*/ 7650866 w 7662441"/>
              <a:gd name="connsiteY3" fmla="*/ 7037407 h 7037407"/>
              <a:gd name="connsiteX4" fmla="*/ 0 w 7662441"/>
              <a:gd name="connsiteY4" fmla="*/ 6933235 h 7037407"/>
              <a:gd name="connsiteX5" fmla="*/ 2476983 w 7662441"/>
              <a:gd name="connsiteY5" fmla="*/ 11574 h 7037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62441" h="7037407">
                <a:moveTo>
                  <a:pt x="2476983" y="11574"/>
                </a:moveTo>
                <a:lnTo>
                  <a:pt x="2395960" y="11574"/>
                </a:lnTo>
                <a:lnTo>
                  <a:pt x="7662441" y="0"/>
                </a:lnTo>
                <a:cubicBezTo>
                  <a:pt x="7658583" y="2345802"/>
                  <a:pt x="7654724" y="4691605"/>
                  <a:pt x="7650866" y="7037407"/>
                </a:cubicBezTo>
                <a:lnTo>
                  <a:pt x="0" y="6933235"/>
                </a:lnTo>
                <a:lnTo>
                  <a:pt x="2476983" y="115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1249B0CC-A75E-094C-BDBF-724AB87DE7DC}"/>
              </a:ext>
            </a:extLst>
          </p:cNvPr>
          <p:cNvSpPr/>
          <p:nvPr/>
        </p:nvSpPr>
        <p:spPr>
          <a:xfrm>
            <a:off x="7257907" y="2461539"/>
            <a:ext cx="685800" cy="685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51929B61-9681-5342-AA1D-03D9B2245A41}"/>
              </a:ext>
            </a:extLst>
          </p:cNvPr>
          <p:cNvSpPr/>
          <p:nvPr/>
        </p:nvSpPr>
        <p:spPr>
          <a:xfrm>
            <a:off x="9487391" y="2461539"/>
            <a:ext cx="685800" cy="685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60B8850E-7260-D34F-9F9F-B184A8955561}"/>
              </a:ext>
            </a:extLst>
          </p:cNvPr>
          <p:cNvSpPr/>
          <p:nvPr/>
        </p:nvSpPr>
        <p:spPr>
          <a:xfrm>
            <a:off x="7257907" y="4594860"/>
            <a:ext cx="685800" cy="685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F01F573A-F57C-3E4B-9974-4B41F9E46D57}"/>
              </a:ext>
            </a:extLst>
          </p:cNvPr>
          <p:cNvSpPr/>
          <p:nvPr/>
        </p:nvSpPr>
        <p:spPr>
          <a:xfrm>
            <a:off x="9487391" y="4594860"/>
            <a:ext cx="685800" cy="685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E4CA68C-508C-7C4E-9054-89BCC6B30CAC}"/>
              </a:ext>
            </a:extLst>
          </p:cNvPr>
          <p:cNvSpPr txBox="1"/>
          <p:nvPr/>
        </p:nvSpPr>
        <p:spPr>
          <a:xfrm>
            <a:off x="7078074" y="2726430"/>
            <a:ext cx="2104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Кружок, клуб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2DA8A0F-B6E3-EA47-B5F4-1296AD648FBF}"/>
              </a:ext>
            </a:extLst>
          </p:cNvPr>
          <p:cNvSpPr txBox="1"/>
          <p:nvPr/>
        </p:nvSpPr>
        <p:spPr>
          <a:xfrm>
            <a:off x="6647868" y="902614"/>
            <a:ext cx="53897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defRPr/>
            </a:pPr>
            <a:r>
              <a:rPr lang="ru-RU" sz="2400" b="1" kern="1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Формы внеурочной деятельности в условиях ФГОС </a:t>
            </a:r>
            <a:r>
              <a:rPr lang="ru-RU" sz="2400" b="1" kern="12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НОО и ООО</a:t>
            </a:r>
            <a:endParaRPr lang="ru-RU" sz="2400" b="1" kern="1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B8CB7AD6-A971-491A-9B0C-AA69C1E982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480" y="5362832"/>
            <a:ext cx="523229" cy="52322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972" y="3496758"/>
            <a:ext cx="488665" cy="48866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E4CA68C-508C-7C4E-9054-89BCC6B30CAC}"/>
              </a:ext>
            </a:extLst>
          </p:cNvPr>
          <p:cNvSpPr txBox="1"/>
          <p:nvPr/>
        </p:nvSpPr>
        <p:spPr>
          <a:xfrm>
            <a:off x="9349099" y="2631383"/>
            <a:ext cx="2354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Факультатив,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электив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8E4CA68C-508C-7C4E-9054-89BCC6B30CAC}"/>
              </a:ext>
            </a:extLst>
          </p:cNvPr>
          <p:cNvSpPr txBox="1"/>
          <p:nvPr/>
        </p:nvSpPr>
        <p:spPr>
          <a:xfrm>
            <a:off x="7112798" y="4188913"/>
            <a:ext cx="2104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Турнир, чемпионат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8E4CA68C-508C-7C4E-9054-89BCC6B30CAC}"/>
              </a:ext>
            </a:extLst>
          </p:cNvPr>
          <p:cNvSpPr txBox="1"/>
          <p:nvPr/>
        </p:nvSpPr>
        <p:spPr>
          <a:xfrm>
            <a:off x="9358286" y="4188913"/>
            <a:ext cx="2104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Экскурсия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0" y="1191148"/>
            <a:ext cx="4268594" cy="2846187"/>
          </a:xfrm>
          <a:prstGeom prst="rect">
            <a:avLst/>
          </a:prstGeom>
        </p:spPr>
      </p:pic>
      <p:pic>
        <p:nvPicPr>
          <p:cNvPr id="35" name="Picture 2" descr="http://prigskol.ucoz.com/fz/bezopas/tzOKUCWP9kpa2k9Zpygo5aLvwM8Sd2FDfHPV9Juj.jpeg"/>
          <p:cNvPicPr>
            <a:picLocks noChangeAspect="1" noChangeArrowheads="1"/>
          </p:cNvPicPr>
          <p:nvPr/>
        </p:nvPicPr>
        <p:blipFill>
          <a:blip r:embed="rId7"/>
          <a:srcRect t="22745" b="23016"/>
          <a:stretch>
            <a:fillRect/>
          </a:stretch>
        </p:blipFill>
        <p:spPr bwMode="auto">
          <a:xfrm>
            <a:off x="10056440" y="84392"/>
            <a:ext cx="1656184" cy="898290"/>
          </a:xfrm>
          <a:prstGeom prst="rect">
            <a:avLst/>
          </a:prstGeom>
          <a:noFill/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8E4CA68C-508C-7C4E-9054-89BCC6B30CAC}"/>
              </a:ext>
            </a:extLst>
          </p:cNvPr>
          <p:cNvSpPr txBox="1"/>
          <p:nvPr/>
        </p:nvSpPr>
        <p:spPr>
          <a:xfrm>
            <a:off x="7108676" y="5931219"/>
            <a:ext cx="2104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noProof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Игротека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8E4CA68C-508C-7C4E-9054-89BCC6B30CAC}"/>
              </a:ext>
            </a:extLst>
          </p:cNvPr>
          <p:cNvSpPr txBox="1"/>
          <p:nvPr/>
        </p:nvSpPr>
        <p:spPr>
          <a:xfrm>
            <a:off x="9362402" y="5931215"/>
            <a:ext cx="2104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Тематические дни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110" y="2081972"/>
            <a:ext cx="596701" cy="596701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5041" y="2096348"/>
            <a:ext cx="513366" cy="51336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C55BCD46-65C9-4E70-89C1-6F39CFBC8A06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2907" y="3538354"/>
            <a:ext cx="495500" cy="49550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945" y="5488052"/>
            <a:ext cx="464444" cy="46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7FC48982-413A-6840-A892-DB1252467E05}"/>
              </a:ext>
            </a:extLst>
          </p:cNvPr>
          <p:cNvSpPr/>
          <p:nvPr/>
        </p:nvSpPr>
        <p:spPr>
          <a:xfrm>
            <a:off x="70788" y="1953146"/>
            <a:ext cx="2849598" cy="2980537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7FC48982-413A-6840-A892-DB1252467E05}"/>
              </a:ext>
            </a:extLst>
          </p:cNvPr>
          <p:cNvSpPr/>
          <p:nvPr/>
        </p:nvSpPr>
        <p:spPr>
          <a:xfrm>
            <a:off x="2349809" y="3799046"/>
            <a:ext cx="2849598" cy="2980537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7FC48982-413A-6840-A892-DB1252467E05}"/>
              </a:ext>
            </a:extLst>
          </p:cNvPr>
          <p:cNvSpPr/>
          <p:nvPr/>
        </p:nvSpPr>
        <p:spPr>
          <a:xfrm>
            <a:off x="4628954" y="1947908"/>
            <a:ext cx="2849598" cy="2980537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7FC48982-413A-6840-A892-DB1252467E05}"/>
              </a:ext>
            </a:extLst>
          </p:cNvPr>
          <p:cNvSpPr/>
          <p:nvPr/>
        </p:nvSpPr>
        <p:spPr>
          <a:xfrm>
            <a:off x="6915989" y="3799046"/>
            <a:ext cx="2849598" cy="2980537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7FC48982-413A-6840-A892-DB1252467E05}"/>
              </a:ext>
            </a:extLst>
          </p:cNvPr>
          <p:cNvSpPr/>
          <p:nvPr/>
        </p:nvSpPr>
        <p:spPr>
          <a:xfrm>
            <a:off x="7553771" y="4079304"/>
            <a:ext cx="2067859" cy="20678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7FC48982-413A-6840-A892-DB1252467E05}"/>
              </a:ext>
            </a:extLst>
          </p:cNvPr>
          <p:cNvSpPr/>
          <p:nvPr/>
        </p:nvSpPr>
        <p:spPr>
          <a:xfrm>
            <a:off x="5274626" y="2182288"/>
            <a:ext cx="2067859" cy="20678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="" xmlns:a16="http://schemas.microsoft.com/office/drawing/2014/main" id="{7FC48982-413A-6840-A892-DB1252467E05}"/>
              </a:ext>
            </a:extLst>
          </p:cNvPr>
          <p:cNvSpPr/>
          <p:nvPr/>
        </p:nvSpPr>
        <p:spPr>
          <a:xfrm>
            <a:off x="2971403" y="4080781"/>
            <a:ext cx="2067859" cy="20678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="" xmlns:a16="http://schemas.microsoft.com/office/drawing/2014/main" id="{7FC48982-413A-6840-A892-DB1252467E05}"/>
              </a:ext>
            </a:extLst>
          </p:cNvPr>
          <p:cNvSpPr/>
          <p:nvPr/>
        </p:nvSpPr>
        <p:spPr>
          <a:xfrm>
            <a:off x="695799" y="2201791"/>
            <a:ext cx="2067859" cy="20678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330C0218-CE12-4928-8A9E-747B7B1618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8656" y="2708679"/>
            <a:ext cx="1122501" cy="112250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C39BEABA-BBAE-4F84-A445-791D50902460}"/>
              </a:ext>
            </a:extLst>
          </p:cNvPr>
          <p:cNvSpPr txBox="1"/>
          <p:nvPr/>
        </p:nvSpPr>
        <p:spPr>
          <a:xfrm>
            <a:off x="-21675" y="1154763"/>
            <a:ext cx="30345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lnSpc>
                <a:spcPct val="80000"/>
              </a:lnSpc>
              <a:buClrTx/>
              <a:defRPr/>
            </a:pPr>
            <a:r>
              <a:rPr lang="ru-RU" sz="2000" kern="1200" dirty="0">
                <a:latin typeface="Arial Narrow" panose="020B0606020202030204" pitchFamily="34" charset="0"/>
                <a:cs typeface="Arial" panose="020B0604020202020204" pitchFamily="34" charset="0"/>
              </a:rPr>
              <a:t>Программное обеспечение и учебные пособия</a:t>
            </a:r>
          </a:p>
          <a:p>
            <a:pPr marL="0" marR="0" lvl="1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C39BEABA-BBAE-4F84-A445-791D50902460}"/>
              </a:ext>
            </a:extLst>
          </p:cNvPr>
          <p:cNvSpPr txBox="1"/>
          <p:nvPr/>
        </p:nvSpPr>
        <p:spPr>
          <a:xfrm>
            <a:off x="6796436" y="2014127"/>
            <a:ext cx="30345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lnSpc>
                <a:spcPct val="80000"/>
              </a:lnSpc>
              <a:buClrTx/>
              <a:defRPr/>
            </a:pPr>
            <a:r>
              <a:rPr lang="ru-RU" sz="2000" kern="1200" dirty="0">
                <a:latin typeface="Arial Narrow" panose="020B0606020202030204" pitchFamily="34" charset="0"/>
                <a:cs typeface="Arial" panose="020B0604020202020204" pitchFamily="34" charset="0"/>
              </a:rPr>
              <a:t>Информационные и образовательные </a:t>
            </a:r>
            <a:endParaRPr lang="ru-RU" sz="2000" kern="12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1" algn="ctr">
              <a:lnSpc>
                <a:spcPct val="80000"/>
              </a:lnSpc>
              <a:buClrTx/>
              <a:defRPr/>
            </a:pPr>
            <a:r>
              <a:rPr lang="ru-RU" sz="2000" kern="1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порталы</a:t>
            </a:r>
            <a:endParaRPr lang="ru-RU" altLang="ru-RU" sz="2000" kern="12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2" descr="http://prigskol.ucoz.com/fz/bezopas/tzOKUCWP9kpa2k9Zpygo5aLvwM8Sd2FDfHPV9Juj.jpeg"/>
          <p:cNvPicPr>
            <a:picLocks noChangeAspect="1" noChangeArrowheads="1"/>
          </p:cNvPicPr>
          <p:nvPr/>
        </p:nvPicPr>
        <p:blipFill>
          <a:blip r:embed="rId5"/>
          <a:srcRect t="22745" b="23016"/>
          <a:stretch>
            <a:fillRect/>
          </a:stretch>
        </p:blipFill>
        <p:spPr bwMode="auto">
          <a:xfrm>
            <a:off x="10056440" y="84392"/>
            <a:ext cx="1656184" cy="898290"/>
          </a:xfrm>
          <a:prstGeom prst="rect">
            <a:avLst/>
          </a:prstGeom>
          <a:noFill/>
        </p:spPr>
      </p:pic>
      <p:sp>
        <p:nvSpPr>
          <p:cNvPr id="21" name="Овал 20">
            <a:extLst>
              <a:ext uri="{FF2B5EF4-FFF2-40B4-BE49-F238E27FC236}">
                <a16:creationId xmlns="" xmlns:a16="http://schemas.microsoft.com/office/drawing/2014/main" id="{7FC48982-413A-6840-A892-DB1252467E05}"/>
              </a:ext>
            </a:extLst>
          </p:cNvPr>
          <p:cNvSpPr/>
          <p:nvPr/>
        </p:nvSpPr>
        <p:spPr>
          <a:xfrm>
            <a:off x="9200964" y="1947908"/>
            <a:ext cx="2849598" cy="2980537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="" xmlns:a16="http://schemas.microsoft.com/office/drawing/2014/main" id="{7FC48982-413A-6840-A892-DB1252467E05}"/>
              </a:ext>
            </a:extLst>
          </p:cNvPr>
          <p:cNvSpPr/>
          <p:nvPr/>
        </p:nvSpPr>
        <p:spPr>
          <a:xfrm>
            <a:off x="9838746" y="2228166"/>
            <a:ext cx="2067859" cy="20678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" name="Picture 8" descr="Electronic signature free icon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8473" y="2673633"/>
            <a:ext cx="1181603" cy="118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C39BEABA-BBAE-4F84-A445-791D50902460}"/>
              </a:ext>
            </a:extLst>
          </p:cNvPr>
          <p:cNvSpPr txBox="1"/>
          <p:nvPr/>
        </p:nvSpPr>
        <p:spPr>
          <a:xfrm>
            <a:off x="2280215" y="2014127"/>
            <a:ext cx="30345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ru-RU" sz="2000" kern="1200" dirty="0">
                <a:latin typeface="Arial Narrow" panose="020B0606020202030204" pitchFamily="34" charset="0"/>
                <a:cs typeface="Arial" panose="020B0604020202020204" pitchFamily="34" charset="0"/>
              </a:rPr>
              <a:t>Художественная </a:t>
            </a:r>
            <a:endParaRPr lang="ru-RU" sz="2000" kern="12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80000"/>
              </a:lnSpc>
            </a:pPr>
            <a:r>
              <a:rPr lang="ru-RU" sz="2000" kern="1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литература для </a:t>
            </a:r>
            <a:r>
              <a:rPr lang="ru-RU" sz="2000" kern="1200" dirty="0">
                <a:latin typeface="Arial Narrow" panose="020B0606020202030204" pitchFamily="34" charset="0"/>
                <a:cs typeface="Arial" panose="020B0604020202020204" pitchFamily="34" charset="0"/>
              </a:rPr>
              <a:t>детей</a:t>
            </a:r>
          </a:p>
          <a:p>
            <a:pPr marL="0" marR="0" lvl="1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C39BEABA-BBAE-4F84-A445-791D50902460}"/>
              </a:ext>
            </a:extLst>
          </p:cNvPr>
          <p:cNvSpPr txBox="1"/>
          <p:nvPr/>
        </p:nvSpPr>
        <p:spPr>
          <a:xfrm>
            <a:off x="4570911" y="1158879"/>
            <a:ext cx="30345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lnSpc>
                <a:spcPct val="80000"/>
              </a:lnSpc>
              <a:buClrTx/>
              <a:defRPr/>
            </a:pPr>
            <a:r>
              <a:rPr lang="ru-RU" sz="2000" kern="1200" dirty="0" err="1">
                <a:latin typeface="Arial Narrow" panose="020B0606020202030204" pitchFamily="34" charset="0"/>
                <a:cs typeface="Arial" panose="020B0604020202020204" pitchFamily="34" charset="0"/>
              </a:rPr>
              <a:t>Видеоресурсы</a:t>
            </a:r>
            <a:r>
              <a:rPr lang="ru-RU" sz="2000" kern="1200" dirty="0">
                <a:latin typeface="Arial Narrow" panose="020B0606020202030204" pitchFamily="34" charset="0"/>
                <a:cs typeface="Arial" panose="020B0604020202020204" pitchFamily="34" charset="0"/>
              </a:rPr>
              <a:t> и анимированные презентации</a:t>
            </a:r>
            <a:endParaRPr lang="ru-RU" altLang="ru-RU" sz="2000" kern="12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C39BEABA-BBAE-4F84-A445-791D50902460}"/>
              </a:ext>
            </a:extLst>
          </p:cNvPr>
          <p:cNvSpPr txBox="1"/>
          <p:nvPr/>
        </p:nvSpPr>
        <p:spPr>
          <a:xfrm>
            <a:off x="9122309" y="1154757"/>
            <a:ext cx="30345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000" kern="1200" dirty="0">
                <a:latin typeface="Arial Narrow" panose="020B0606020202030204" pitchFamily="34" charset="0"/>
                <a:cs typeface="Arial" panose="020B0604020202020204" pitchFamily="34" charset="0"/>
              </a:rPr>
              <a:t>Мобильные приложения</a:t>
            </a:r>
            <a:endParaRPr lang="ru-RU" altLang="ru-RU" sz="2000" kern="12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Заголовок 1"/>
          <p:cNvSpPr txBox="1">
            <a:spLocks/>
          </p:cNvSpPr>
          <p:nvPr/>
        </p:nvSpPr>
        <p:spPr bwMode="auto">
          <a:xfrm>
            <a:off x="70788" y="132857"/>
            <a:ext cx="8603655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ОБРАЗОВАТЕЛЬНЫХ РЕСУРСОВ </a:t>
            </a:r>
          </a:p>
          <a:p>
            <a:pPr>
              <a:spcBef>
                <a:spcPct val="0"/>
              </a:spcBef>
            </a:pPr>
            <a:r>
              <a:rPr lang="ru-RU" altLang="ru-RU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ФИНАНСОВОЙ ГРАМОТНОСТИ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438" y="2673633"/>
            <a:ext cx="1023756" cy="102375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856" y="4593959"/>
            <a:ext cx="991953" cy="99195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426" y="4588144"/>
            <a:ext cx="1003581" cy="100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09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4506965"/>
              </p:ext>
            </p:extLst>
          </p:nvPr>
        </p:nvGraphicFramePr>
        <p:xfrm>
          <a:off x="541867" y="913907"/>
          <a:ext cx="10405533" cy="5919576"/>
        </p:xfrm>
        <a:graphic>
          <a:graphicData uri="http://schemas.openxmlformats.org/drawingml/2006/table">
            <a:tbl>
              <a:tblPr/>
              <a:tblGrid>
                <a:gridCol w="4699000"/>
                <a:gridCol w="5706533"/>
              </a:tblGrid>
              <a:tr h="606097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Персональный навигатор по финансам «Мои финансы»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3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68AF9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  <a:hlinkClick r:id="rId3"/>
                        </a:rPr>
                        <a:t>https://</a:t>
                      </a:r>
                      <a:r>
                        <a:rPr kumimoji="0" lang="ru-RU" altLang="ru-RU" sz="13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8AF9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  <a:hlinkClick r:id="rId3"/>
                        </a:rPr>
                        <a:t>моифинансы.рф</a:t>
                      </a:r>
                      <a:r>
                        <a:rPr kumimoji="0" lang="ru-RU" altLang="ru-RU" sz="13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68AF9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  <a:hlinkClick r:id="rId3"/>
                        </a:rPr>
                        <a:t>/</a:t>
                      </a:r>
                      <a:r>
                        <a:rPr kumimoji="0" lang="ru-RU" altLang="ru-RU" sz="13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68AF9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 </a:t>
                      </a: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8AF9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12838" marR="12838" marT="12836" marB="12836" horzOverflow="overflow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Большинство образовательных и просветительских ресурсов, созданных в рамках Проекта</a:t>
                      </a:r>
                    </a:p>
                  </a:txBody>
                  <a:tcPr marL="12838" marR="12838" marT="12836" marB="12836" horzOverflow="overflow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473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Просветительский портал «</a:t>
                      </a:r>
                      <a:r>
                        <a:rPr kumimoji="0" lang="ru-RU" alt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ХочуМогуЗнаю</a:t>
                      </a: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8AF9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  <a:hlinkClick r:id="rId4"/>
                        </a:rPr>
                        <a:t>h</a:t>
                      </a: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8AF9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  <a:hlinkClick r:id="rId4"/>
                        </a:rPr>
                        <a:t>ttps://хочумогузнаю.рф</a:t>
                      </a: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8AF9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  </a:t>
                      </a:r>
                    </a:p>
                  </a:txBody>
                  <a:tcPr marL="12838" marR="12838" marT="12836" marB="12836" horzOverflow="overflow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Материалы сайта содержат информацию о правах потребителей финансовых услуг, интерактивные материалы</a:t>
                      </a:r>
                    </a:p>
                  </a:txBody>
                  <a:tcPr marL="12838" marR="12838" marT="12836" marB="12836" horzOverflow="overflow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3166">
                <a:tc>
                  <a:txBody>
                    <a:bodyPr/>
                    <a:lstStyle>
                      <a:lvl1pPr>
                        <a:tabLst>
                          <a:tab pos="60007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tabLst>
                          <a:tab pos="60007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tabLst>
                          <a:tab pos="60007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tabLst>
                          <a:tab pos="60007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tabLst>
                          <a:tab pos="60007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60007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60007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60007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60007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0075" algn="l"/>
                        </a:tabLst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Сайт ФМЦ по финансовой грамотности системы общего и среднего профессионального образования  </a:t>
                      </a:r>
                      <a:r>
                        <a:rPr kumimoji="0" lang="en-GB" altLang="ru-RU" sz="13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68AF9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  <a:sym typeface="Arial" panose="020B0604020202020204" pitchFamily="34" charset="0"/>
                          <a:hlinkClick r:id="rId5"/>
                        </a:rPr>
                        <a:t>https://fmc.hse.ru/</a:t>
                      </a:r>
                      <a:r>
                        <a:rPr kumimoji="0" lang="en-GB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8AF9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.</a:t>
                      </a: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8AF90"/>
                        </a:solidFill>
                        <a:effectLst/>
                        <a:latin typeface="+mn-lt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12838" marR="12838" marT="12836" marB="12836" horzOverflow="overflow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Вся информация и материалы для Педагогов, которые внедряют программы повышения финансовой грамотности в свою деятельность</a:t>
                      </a:r>
                    </a:p>
                  </a:txBody>
                  <a:tcPr marL="12838" marR="12838" marT="12836" marB="12836" horzOverflow="overflow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85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Официальный сайт Всероссийского чемпионата по ФГ и Школе вожатых </a:t>
                      </a:r>
                      <a:r>
                        <a:rPr kumimoji="0" lang="ru-RU" altLang="ru-RU" sz="13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68AF9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  <a:hlinkClick r:id="rId6"/>
                        </a:rPr>
                        <a:t>https://fincup.ru/</a:t>
                      </a: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8AF9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12838" marR="12838" marT="12836" marB="12836" horzOverflow="overflow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Учебно-методические материалы по Чемпионату по ФГ и Школе вожатых</a:t>
                      </a:r>
                    </a:p>
                  </a:txBody>
                  <a:tcPr marL="12838" marR="12838" marT="12836" marB="12836" horzOverflow="overflow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622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Образовательные продукты ПАКК </a:t>
                      </a:r>
                      <a:r>
                        <a:rPr kumimoji="0" lang="ru-RU" altLang="ru-RU" sz="13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68AF9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  <a:hlinkClick r:id="rId7"/>
                        </a:rPr>
                        <a:t>https://edu.pacc.ru/</a:t>
                      </a: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8AF9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12838" marR="12838" marT="12836" marB="12836" horzOverflow="overflow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Просветительские и образовательные  продукты и материалы по ФГ</a:t>
                      </a:r>
                    </a:p>
                  </a:txBody>
                  <a:tcPr marL="12838" marR="12838" marT="12836" marB="12836" horzOverflow="overflow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622">
                <a:tc>
                  <a:txBody>
                    <a:bodyPr/>
                    <a:lstStyle>
                      <a:lvl1pPr>
                        <a:tabLst>
                          <a:tab pos="60007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tabLst>
                          <a:tab pos="60007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tabLst>
                          <a:tab pos="60007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tabLst>
                          <a:tab pos="60007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tabLst>
                          <a:tab pos="60007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60007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60007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60007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60007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0075" algn="l"/>
                        </a:tabLst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Тесты для оценки уровня  финансовой грамотности  </a:t>
                      </a:r>
                      <a:r>
                        <a:rPr kumimoji="0" lang="en-GB" altLang="ru-RU" sz="13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68AF9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  <a:sym typeface="Arial" panose="020B0604020202020204" pitchFamily="34" charset="0"/>
                          <a:hlinkClick r:id="rId8"/>
                        </a:rPr>
                        <a:t>http://finance.instrao.ru/fin/</a:t>
                      </a:r>
                      <a:r>
                        <a:rPr kumimoji="0" lang="en-GB" altLang="ru-RU" sz="13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68AF9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 </a:t>
                      </a: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8AF90"/>
                        </a:solidFill>
                        <a:effectLst/>
                        <a:latin typeface="+mn-lt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12838" marR="12838" marT="12836" marB="12836" horzOverflow="overflow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60007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tabLst>
                          <a:tab pos="60007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tabLst>
                          <a:tab pos="60007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tabLst>
                          <a:tab pos="60007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tabLst>
                          <a:tab pos="60007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60007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60007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60007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60007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0075" algn="l"/>
                        </a:tabLst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Инструментарий определения уровня </a:t>
                      </a:r>
                      <a:r>
                        <a:rPr kumimoji="0" lang="ru-RU" alt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сформированности</a:t>
                      </a: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 функциональной ФГ для учащихся 4-ого и 9-ого классов</a:t>
                      </a:r>
                    </a:p>
                  </a:txBody>
                  <a:tcPr marL="12838" marR="12838" marT="12836" marB="12836" horzOverflow="overflow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6097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Сетевой «Мониторинг формирования функциональной грамотности учащихся» </a:t>
                      </a:r>
                      <a:r>
                        <a:rPr kumimoji="0" lang="ru-RU" altLang="ru-RU" sz="13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68AF9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  <a:hlinkClick r:id="rId9"/>
                        </a:rPr>
                        <a:t>http://skiv.instrao.ru/</a:t>
                      </a: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8AF9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12838" marR="12838" marT="12836" marB="12836" horzOverflow="overflow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Информация по мониторингу функциональной грамотности, в том числе финансовой грамотности</a:t>
                      </a:r>
                    </a:p>
                  </a:txBody>
                  <a:tcPr marL="12838" marR="12838" marT="12836" marB="12836" horzOverflow="overflow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6097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Электронный банк заданий для оценки функциональной грамотности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8AF90"/>
                          </a:solidFill>
                          <a:effectLst/>
                          <a:latin typeface="+mn-lt"/>
                          <a:cs typeface="Calibri" panose="020F0502020204030204" pitchFamily="34" charset="0"/>
                          <a:sym typeface="Arial" panose="020B0604020202020204" pitchFamily="34" charset="0"/>
                          <a:hlinkClick r:id="rId10"/>
                        </a:rPr>
                        <a:t>https://resh.edu.ru/</a:t>
                      </a: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8AF90"/>
                          </a:solidFill>
                          <a:effectLst/>
                          <a:latin typeface="+mn-lt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 </a:t>
                      </a: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8AF9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12838" marR="12838" marT="12836" marB="12836" horzOverflow="overflow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60007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tabLst>
                          <a:tab pos="60007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tabLst>
                          <a:tab pos="60007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tabLst>
                          <a:tab pos="60007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tabLst>
                          <a:tab pos="60007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60007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60007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60007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60007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0075" algn="l"/>
                        </a:tabLst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Инструментарий определения уровня </a:t>
                      </a:r>
                      <a:r>
                        <a:rPr kumimoji="0" lang="ru-RU" alt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сформированности</a:t>
                      </a: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 функциональной финансовой грамотности для учащихся</a:t>
                      </a:r>
                    </a:p>
                  </a:txBody>
                  <a:tcPr marL="12838" marR="12838" marT="12836" marB="12836" horzOverflow="overflow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622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Информационно-просветительский ресурс, созданный Банком России </a:t>
                      </a:r>
                      <a:r>
                        <a:rPr kumimoji="0" lang="ru-RU" altLang="ru-RU" sz="13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68AF9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  <a:hlinkClick r:id="rId11"/>
                        </a:rPr>
                        <a:t>https://fincult.info/</a:t>
                      </a: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8AF9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12838" marR="12838" marT="12836" marB="12836" horzOverflow="overflow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Просветительские и образовательные материалы, созданные Банком России или по заказу Банка России </a:t>
                      </a:r>
                    </a:p>
                  </a:txBody>
                  <a:tcPr marL="12838" marR="12838" marT="12836" marB="12836" horzOverflow="overflow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6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Мобильные приложения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Финзнайка</a:t>
                      </a: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008080"/>
                          </a:solidFill>
                          <a:latin typeface="+mn-lt"/>
                          <a:cs typeface="Times New Roman" panose="02020603050405020304" pitchFamily="18" charset="0"/>
                          <a:hlinkClick r:id="rId12"/>
                        </a:rPr>
                        <a:t>https://</a:t>
                      </a:r>
                      <a:r>
                        <a:rPr lang="ru-RU" sz="1400" b="1" dirty="0" err="1" smtClean="0">
                          <a:solidFill>
                            <a:srgbClr val="008080"/>
                          </a:solidFill>
                          <a:latin typeface="+mn-lt"/>
                          <a:cs typeface="Times New Roman" panose="02020603050405020304" pitchFamily="18" charset="0"/>
                          <a:hlinkClick r:id="rId12"/>
                        </a:rPr>
                        <a:t>финзнайка.рф</a:t>
                      </a:r>
                      <a:r>
                        <a:rPr lang="ru-RU" sz="1400" b="1" dirty="0" smtClean="0">
                          <a:solidFill>
                            <a:srgbClr val="00808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Монеткины</a:t>
                      </a: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8AF9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FB56D"/>
                          </a:solidFill>
                          <a:latin typeface="+mn-lt"/>
                          <a:ea typeface="SimSun" pitchFamily="2" charset="-122"/>
                          <a:cs typeface="Times New Roman" panose="02020603050405020304" pitchFamily="18" charset="0"/>
                          <a:hlinkClick r:id="rId13"/>
                        </a:rPr>
                        <a:t>https://монеткины.рф</a:t>
                      </a:r>
                      <a:r>
                        <a:rPr lang="ru-RU" sz="1400" b="1" dirty="0" smtClean="0">
                          <a:solidFill>
                            <a:srgbClr val="0FB56D"/>
                          </a:solidFill>
                          <a:latin typeface="+mn-lt"/>
                          <a:ea typeface="SimSun" pitchFamily="2" charset="-122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 smtClean="0">
                        <a:solidFill>
                          <a:srgbClr val="0FB56D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838" marR="12838" marT="12836" marB="12836" horzOverflow="overflow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Приложения позволяют изучать финансовую грамотность в игровой форме, организовать детско-взрослое взаимодействие</a:t>
                      </a:r>
                    </a:p>
                  </a:txBody>
                  <a:tcPr marL="12838" marR="12838" marT="12836" marB="12836" horzOverflow="overflow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6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  <a:sym typeface="Arial"/>
                        </a:rPr>
                        <a:t>Всероссийское сетевое педагогическое сообщество по финансовой грамотности </a:t>
                      </a:r>
                      <a:r>
                        <a:rPr lang="en-US" sz="1400" b="1" i="0" u="sng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hlinkClick r:id="rId14"/>
                        </a:rPr>
                        <a:t>https://vk.com/fmchse</a:t>
                      </a:r>
                      <a:endParaRPr lang="ru-RU" sz="1400" b="1" dirty="0" smtClean="0">
                        <a:solidFill>
                          <a:srgbClr val="0FB56D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838" marR="12838" marT="12836" marB="12836" horzOverflow="overflow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Новости регионов, </a:t>
                      </a:r>
                      <a:r>
                        <a:rPr kumimoji="0" lang="ru-RU" alt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вебинары</a:t>
                      </a: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 по финансовой грамотности, методические разработки занятий по финансовой грамотности, тематические викторины</a:t>
                      </a: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12838" marR="12838" marT="12836" marB="12836" horzOverflow="overflow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Picture 2" descr="http://prigskol.ucoz.com/fz/bezopas/tzOKUCWP9kpa2k9Zpygo5aLvwM8Sd2FDfHPV9Juj.jpeg"/>
          <p:cNvPicPr>
            <a:picLocks noChangeAspect="1" noChangeArrowheads="1"/>
          </p:cNvPicPr>
          <p:nvPr/>
        </p:nvPicPr>
        <p:blipFill>
          <a:blip r:embed="rId15"/>
          <a:srcRect t="22745" b="23016"/>
          <a:stretch>
            <a:fillRect/>
          </a:stretch>
        </p:blipFill>
        <p:spPr bwMode="auto">
          <a:xfrm>
            <a:off x="10056440" y="84392"/>
            <a:ext cx="1656184" cy="898290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366287" y="132857"/>
            <a:ext cx="8308156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САЙТЫ, ГДЕ ПРЕДСТАВЛЕНЫ МАТЕРИАЛЫ</a:t>
            </a:r>
          </a:p>
          <a:p>
            <a:pPr>
              <a:spcBef>
                <a:spcPct val="0"/>
              </a:spcBef>
            </a:pPr>
            <a:r>
              <a:rPr lang="ru-RU" altLang="ru-RU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ФИНАНСОВОЙ ГРАМОТНОСТИ</a:t>
            </a:r>
          </a:p>
        </p:txBody>
      </p:sp>
    </p:spTree>
    <p:extLst>
      <p:ext uri="{BB962C8B-B14F-4D97-AF65-F5344CB8AC3E}">
        <p14:creationId xmlns:p14="http://schemas.microsoft.com/office/powerpoint/2010/main" val="24937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/>
          <p:cNvSpPr/>
          <p:nvPr/>
        </p:nvSpPr>
        <p:spPr>
          <a:xfrm>
            <a:off x="-1406528" y="-5110700"/>
            <a:ext cx="7037407" cy="7037407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621787" y="4784468"/>
            <a:ext cx="1018667" cy="1018667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8262" y="1942652"/>
            <a:ext cx="73125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Лаборатория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экономической педагогики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Барнаульский ММЦ по финансовой грамотности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577446" y="3099054"/>
            <a:ext cx="1018667" cy="1018667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94791" y="3180090"/>
            <a:ext cx="943019" cy="943019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60051" y="3299671"/>
            <a:ext cx="27863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kern="1200" dirty="0">
                <a:solidFill>
                  <a:prstClr val="black"/>
                </a:solidFill>
                <a:latin typeface="Arial Narrow" panose="020B0606020202030204" pitchFamily="34" charset="0"/>
              </a:rPr>
              <a:t>8 3852 555 897 (доб. 2506)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503" y="5006712"/>
            <a:ext cx="571571" cy="57157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362" y="3409575"/>
            <a:ext cx="494633" cy="494633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6797032" y="3299670"/>
            <a:ext cx="14398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  <a:defRPr/>
            </a:pPr>
            <a:r>
              <a:rPr lang="en-US" sz="2000" kern="1200" dirty="0" smtClean="0">
                <a:solidFill>
                  <a:prstClr val="black"/>
                </a:solidFill>
                <a:latin typeface="Arial Narrow" panose="020B0606020202030204" pitchFamily="34" charset="0"/>
                <a:hlinkClick r:id="rId6"/>
              </a:rPr>
              <a:t>knv@iro22.ru</a:t>
            </a:r>
            <a:endParaRPr lang="en-US" sz="2000" kern="12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pic>
        <p:nvPicPr>
          <p:cNvPr id="24" name="Picture 2" descr="http://prigskol.ucoz.com/fz/bezopas/tzOKUCWP9kpa2k9Zpygo5aLvwM8Sd2FDfHPV9Juj.jpeg"/>
          <p:cNvPicPr>
            <a:picLocks noChangeAspect="1" noChangeArrowheads="1"/>
          </p:cNvPicPr>
          <p:nvPr/>
        </p:nvPicPr>
        <p:blipFill>
          <a:blip r:embed="rId7"/>
          <a:srcRect t="22745" b="23016"/>
          <a:stretch>
            <a:fillRect/>
          </a:stretch>
        </p:blipFill>
        <p:spPr bwMode="auto">
          <a:xfrm>
            <a:off x="10056440" y="84392"/>
            <a:ext cx="1656184" cy="898290"/>
          </a:xfrm>
          <a:prstGeom prst="rect">
            <a:avLst/>
          </a:prstGeom>
          <a:noFill/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078" y="5567299"/>
            <a:ext cx="3211499" cy="132852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867" y="3314041"/>
            <a:ext cx="580827" cy="580827"/>
          </a:xfrm>
          <a:prstGeom prst="rect">
            <a:avLst/>
          </a:prstGeom>
        </p:spPr>
      </p:pic>
      <p:sp>
        <p:nvSpPr>
          <p:cNvPr id="27" name="Прямоугольник 11"/>
          <p:cNvSpPr>
            <a:spLocks noChangeArrowheads="1"/>
          </p:cNvSpPr>
          <p:nvPr/>
        </p:nvSpPr>
        <p:spPr bwMode="auto">
          <a:xfrm>
            <a:off x="1760051" y="4315072"/>
            <a:ext cx="8588094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000" kern="1200" dirty="0">
                <a:solidFill>
                  <a:prstClr val="black"/>
                </a:solidFill>
                <a:latin typeface="Arial Narrow" panose="020B0606020202030204" pitchFamily="34" charset="0"/>
                <a:cs typeface="Arial"/>
                <a:sym typeface="Arial"/>
                <a:hlinkClick r:id="rId11"/>
              </a:rPr>
              <a:t>https://iro22.ru/index.php/2016-04-20-04-57-04/o-proekte.html</a:t>
            </a:r>
            <a:endParaRPr lang="ru-RU" altLang="ru-RU" sz="2000" kern="1200" dirty="0">
              <a:solidFill>
                <a:prstClr val="black"/>
              </a:solidFill>
              <a:latin typeface="Arial Narrow" panose="020B0606020202030204" pitchFamily="34" charset="0"/>
              <a:cs typeface="Arial"/>
              <a:sym typeface="Arial"/>
            </a:endParaRPr>
          </a:p>
          <a:p>
            <a:pPr eaLnBrk="1" hangingPunct="1"/>
            <a:r>
              <a:rPr lang="ru-RU" altLang="ru-RU" sz="2000" kern="1200" dirty="0">
                <a:solidFill>
                  <a:prstClr val="black"/>
                </a:solidFill>
                <a:latin typeface="Arial Narrow" panose="020B0606020202030204" pitchFamily="34" charset="0"/>
                <a:cs typeface="Arial"/>
                <a:sym typeface="Arial"/>
              </a:rPr>
              <a:t>Барнаульский межрегиональный методический центр по финансовой грамотности системы общего и среднего профессионального образования</a:t>
            </a:r>
            <a:endParaRPr lang="ru-RU" altLang="ru-RU" sz="2000" kern="1200" dirty="0">
              <a:solidFill>
                <a:prstClr val="black"/>
              </a:solidFill>
              <a:latin typeface="Arial Narrow" panose="020B0606020202030204" pitchFamily="34" charset="0"/>
              <a:cs typeface="Arial"/>
              <a:sym typeface="Arial"/>
              <a:hlinkClick r:id="rId12"/>
            </a:endParaRPr>
          </a:p>
          <a:p>
            <a:pPr eaLnBrk="1" hangingPunct="1"/>
            <a:r>
              <a:rPr lang="en-US" altLang="ru-RU" sz="2000" kern="12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/>
                <a:sym typeface="Arial"/>
                <a:hlinkClick r:id="rId13"/>
              </a:rPr>
              <a:t>https</a:t>
            </a:r>
            <a:r>
              <a:rPr lang="en-US" altLang="ru-RU" sz="2000" kern="1200" dirty="0">
                <a:solidFill>
                  <a:prstClr val="black"/>
                </a:solidFill>
                <a:latin typeface="Arial Narrow" panose="020B0606020202030204" pitchFamily="34" charset="0"/>
                <a:cs typeface="Arial"/>
                <a:sym typeface="Arial"/>
                <a:hlinkClick r:id="rId13"/>
              </a:rPr>
              <a:t>://vk.com/club184350750</a:t>
            </a:r>
            <a:endParaRPr lang="ru-RU" altLang="ru-RU" sz="2000" kern="1200" dirty="0">
              <a:solidFill>
                <a:prstClr val="black"/>
              </a:solidFill>
              <a:latin typeface="Arial Narrow" panose="020B0606020202030204" pitchFamily="34" charset="0"/>
              <a:cs typeface="Arial"/>
              <a:sym typeface="Arial"/>
            </a:endParaRPr>
          </a:p>
          <a:p>
            <a:r>
              <a:rPr lang="ru-RU" altLang="ru-RU" sz="2000" kern="1200" dirty="0" err="1">
                <a:solidFill>
                  <a:prstClr val="black"/>
                </a:solidFill>
                <a:latin typeface="Arial Narrow" panose="020B0606020202030204" pitchFamily="34" charset="0"/>
                <a:cs typeface="Arial"/>
                <a:sym typeface="Arial"/>
              </a:rPr>
              <a:t>ФинДом</a:t>
            </a:r>
            <a:r>
              <a:rPr lang="ru-RU" altLang="ru-RU" sz="2000" kern="1200" dirty="0">
                <a:solidFill>
                  <a:prstClr val="black"/>
                </a:solidFill>
                <a:latin typeface="Arial Narrow" panose="020B0606020202030204" pitchFamily="34" charset="0"/>
                <a:cs typeface="Arial"/>
                <a:sym typeface="Arial"/>
              </a:rPr>
              <a:t> - онлайн школа для детей и взрослых</a:t>
            </a:r>
          </a:p>
        </p:txBody>
      </p:sp>
    </p:spTree>
    <p:extLst>
      <p:ext uri="{BB962C8B-B14F-4D97-AF65-F5344CB8AC3E}">
        <p14:creationId xmlns:p14="http://schemas.microsoft.com/office/powerpoint/2010/main" val="200408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2452</TotalTime>
  <Words>546</Words>
  <Application>Microsoft Office PowerPoint</Application>
  <PresentationFormat>Широкоэкранный</PresentationFormat>
  <Paragraphs>87</Paragraphs>
  <Slides>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23" baseType="lpstr">
      <vt:lpstr>Helvetica Neue Medium</vt:lpstr>
      <vt:lpstr>Wingdings</vt:lpstr>
      <vt:lpstr>Gilroy ExtraBold</vt:lpstr>
      <vt:lpstr>Bahnschrift</vt:lpstr>
      <vt:lpstr>SimSun</vt:lpstr>
      <vt:lpstr>Muller Bold</vt:lpstr>
      <vt:lpstr>Calibri</vt:lpstr>
      <vt:lpstr>Muller Light</vt:lpstr>
      <vt:lpstr>Times New Roman</vt:lpstr>
      <vt:lpstr>Verdana</vt:lpstr>
      <vt:lpstr>Arial</vt:lpstr>
      <vt:lpstr>Arial Narrow</vt:lpstr>
      <vt:lpstr>Simple Light</vt:lpstr>
      <vt:lpstr>Simple Light</vt:lpstr>
      <vt:lpstr>Презентация PowerPoint</vt:lpstr>
      <vt:lpstr>Презентация PowerPoint</vt:lpstr>
      <vt:lpstr>Презентация PowerPoint</vt:lpstr>
      <vt:lpstr>Планирование внеурочной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Райских Т.Н.</dc:creator>
  <cp:lastModifiedBy>Колпакова Н.В.</cp:lastModifiedBy>
  <cp:revision>32</cp:revision>
  <cp:lastPrinted>2022-09-15T05:04:45Z</cp:lastPrinted>
  <dcterms:modified xsi:type="dcterms:W3CDTF">2022-09-15T05:49:24Z</dcterms:modified>
</cp:coreProperties>
</file>