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320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</p:sldIdLst>
  <p:sldSz cx="9144000" cy="6858000" type="screen4x3"/>
  <p:notesSz cx="6858000" cy="9144000"/>
  <p:defaultTextStyle>
    <a:defPPr>
      <a:defRPr lang="ru-RU"/>
    </a:defPPr>
    <a:lvl1pPr marL="0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3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D5A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A8F2-CD8B-46E4-B091-55F88B7A0F2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EA80-1991-441E-B0DC-EFF27AAB0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8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3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7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9" indent="-285539" algn="l" defTabSz="9137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3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3" indent="-228429" algn="l" defTabSz="9137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4" indent="-228429" algn="l" defTabSz="9137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5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" y="151028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059832" y="4869160"/>
            <a:ext cx="3621088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2020 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844824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«Взаимодействие семьи и ДОУ в проектной деятельности 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 финансовой грамотности: опыт МБДОУ «Детский сад «Сказка» </a:t>
            </a:r>
          </a:p>
          <a:p>
            <a:pPr lvl="0" algn="ctr" defTabSz="91440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Белокуриха»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14908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Ирина Анатольевна Филатова,</a:t>
            </a:r>
          </a:p>
          <a:p>
            <a:pPr lvl="0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заведующий МБДОУ </a:t>
            </a:r>
          </a:p>
          <a:p>
            <a:pPr lvl="0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«Детский сад «Сказка»</a:t>
            </a:r>
          </a:p>
          <a:p>
            <a:pPr lvl="0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город Белокуриха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19675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</a:rPr>
              <a:t>Трансляция опыта реализации проекта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</a:rPr>
              <a:t> « Шаг навстречу: финансовая грамотность в семье и ДОУ»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6409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5" y="4193331"/>
            <a:ext cx="20431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5664"/>
            <a:ext cx="1968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1794"/>
            <a:ext cx="3674692" cy="24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96753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910">
              <a:spcBef>
                <a:spcPts val="1550"/>
              </a:spcBef>
              <a:spcAft>
                <a:spcPts val="0"/>
              </a:spcAft>
            </a:pPr>
            <a:r>
              <a:rPr lang="ru-RU" sz="2800" b="1" spc="-2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Профессиональный конкурс </a:t>
            </a:r>
            <a:r>
              <a:rPr lang="ru-RU" sz="2800" b="1" spc="-20" dirty="0">
                <a:solidFill>
                  <a:srgbClr val="7030A0"/>
                </a:solidFill>
                <a:latin typeface="Times New Roman"/>
                <a:ea typeface="Times New Roman"/>
              </a:rPr>
              <a:t>«Грани мастерства»</a:t>
            </a:r>
            <a:endParaRPr lang="ru-RU" sz="28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 descr="C:\Users\Irina\Downloads\1606904765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4116"/>
            <a:ext cx="2880320" cy="43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rina\Downloads\16069047573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0859"/>
            <a:ext cx="4818275" cy="32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b="1" u="sng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разработка и апробация в условиях конкретного дошкольного образовательного учреждения методических приемов формирования финансовой грамотности детей старшего дошкольного возраста в семье и 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4838"/>
            <a:ext cx="3159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6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Целевая аудитория проекта:</a:t>
            </a:r>
          </a:p>
          <a:p>
            <a:pPr lvl="0" defTabSz="914400"/>
            <a:r>
              <a:rPr lang="ru-RU" sz="1600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• воспитанники старших и подготовительных  групп МБДОУ «Детский сад «Сказка» г. Белокуриха;</a:t>
            </a:r>
          </a:p>
          <a:p>
            <a:pPr lvl="0" defTabSz="914400"/>
            <a:r>
              <a:rPr lang="ru-RU" sz="1600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• родители (законные представители) воспитанников старших и подготовительных  групп;</a:t>
            </a:r>
          </a:p>
          <a:p>
            <a:pPr lvl="0" defTabSz="914400"/>
            <a:r>
              <a:rPr lang="ru-RU" sz="1600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• администрация и педагоги МБДОУ «Детский сад «Сказка» г. Белокуриха.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63" y="2132856"/>
            <a:ext cx="4837801" cy="38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97" y="2204864"/>
            <a:ext cx="44018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8209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" y="3535053"/>
            <a:ext cx="3353979" cy="248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этапы реализации проекта «Шаг навстречу: финансовая грамотность в семье и ДОУ»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109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68" y="2125320"/>
            <a:ext cx="2109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46821"/>
            <a:ext cx="2109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67" y="4293095"/>
            <a:ext cx="2109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3" y="2623073"/>
            <a:ext cx="1609403" cy="79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23" y="2623073"/>
            <a:ext cx="1716673" cy="5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85" y="2623073"/>
            <a:ext cx="2195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9" y="4725144"/>
            <a:ext cx="2305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и методы  организации  изучения основ финансовой грамотности проекта «Шаг навстречу: финансовая грамотность в семье и ДОУ»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431"/>
            <a:ext cx="2133880" cy="129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6" y="2356431"/>
            <a:ext cx="2468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86013"/>
            <a:ext cx="26463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95" y="4214690"/>
            <a:ext cx="28162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30966"/>
            <a:ext cx="24018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</a:t>
            </a:r>
            <a:r>
              <a:rPr lang="ru-RU" sz="2400" b="1" dirty="0" err="1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  проект «Маленький финансист»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45206"/>
            <a:ext cx="4448077" cy="33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9575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34076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Старшая группа «Буратино» </a:t>
            </a:r>
          </a:p>
          <a:p>
            <a:pPr lvl="0" algn="ctr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 «Экономика-жизнь и игра» </a:t>
            </a:r>
          </a:p>
          <a:p>
            <a:pPr lvl="0" algn="ctr" defTabSz="914400"/>
            <a:r>
              <a:rPr lang="ru-RU" sz="20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разработчик: воспитатель  М.В. Орешкина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0" y="2356431"/>
            <a:ext cx="6777959" cy="232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5" y="4685192"/>
            <a:ext cx="3198573" cy="212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96304"/>
            <a:ext cx="2808312" cy="20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8" y="2060021"/>
            <a:ext cx="2740967" cy="18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40" y="2060848"/>
            <a:ext cx="3640832" cy="18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74" y="4178274"/>
            <a:ext cx="3096344" cy="232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55" y="4128141"/>
            <a:ext cx="3276724" cy="246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2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268760"/>
            <a:ext cx="467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Информационное обеспечение проекта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5752"/>
            <a:ext cx="8084067" cy="44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200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3 декабря 2020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User155</dc:creator>
  <cp:lastModifiedBy>Райских Т.Н.</cp:lastModifiedBy>
  <cp:revision>139</cp:revision>
  <dcterms:created xsi:type="dcterms:W3CDTF">2018-05-29T06:34:08Z</dcterms:created>
  <dcterms:modified xsi:type="dcterms:W3CDTF">2020-12-03T02:36:03Z</dcterms:modified>
</cp:coreProperties>
</file>