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7" r:id="rId3"/>
    <p:sldId id="265" r:id="rId4"/>
    <p:sldId id="273" r:id="rId5"/>
    <p:sldId id="270" r:id="rId6"/>
    <p:sldId id="256" r:id="rId7"/>
    <p:sldId id="274" r:id="rId8"/>
    <p:sldId id="275" r:id="rId9"/>
    <p:sldId id="261" r:id="rId10"/>
    <p:sldId id="27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ok.com.ua/pic/201209/1440x900/look.com.ua-286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kavkaz.mk.ru/upload/objects/articles/detailPicture/34/53/7b/cf/7591815_9943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utznayka.ru/uploads/posts/2011-10/1318022458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24.net/images/stories/articles/2013/Zdorovie/09-2013/02/Compyuternaja-zavisimo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4887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mily-cao.ru/images/%D1%8B%D0%B0%D1%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1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axydromos.gr/data/news/1395934257205646468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-informs.ru/wp-content/uploads/2013/04/cv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17/photoA2CA/20703751267-0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048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ddy.arbooz.info/wp-content/uploads/sites/47/2015/08/rebenok-i-intern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0891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itaguiki.com.ua/image/ce6cab42-b2e4-4a04-8f3f-cab334f1ddf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6489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-highs.com/bradin_asleep_at_his_computer_ga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appy-school.ru/_pu/207/221149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928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23</cp:revision>
  <dcterms:modified xsi:type="dcterms:W3CDTF">2015-11-23T11:27:37Z</dcterms:modified>
</cp:coreProperties>
</file>