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8" r:id="rId5"/>
    <p:sldId id="263" r:id="rId6"/>
    <p:sldId id="261" r:id="rId7"/>
    <p:sldId id="265" r:id="rId8"/>
    <p:sldId id="262" r:id="rId9"/>
    <p:sldId id="266" r:id="rId10"/>
    <p:sldId id="264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763E-D38F-4103-8718-A0E1BB73120B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2968-0B7C-4EDF-9E50-B57AEC4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763E-D38F-4103-8718-A0E1BB73120B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2968-0B7C-4EDF-9E50-B57AEC4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763E-D38F-4103-8718-A0E1BB73120B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2968-0B7C-4EDF-9E50-B57AEC4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763E-D38F-4103-8718-A0E1BB73120B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2968-0B7C-4EDF-9E50-B57AEC4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763E-D38F-4103-8718-A0E1BB73120B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2968-0B7C-4EDF-9E50-B57AEC4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763E-D38F-4103-8718-A0E1BB73120B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2968-0B7C-4EDF-9E50-B57AEC4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763E-D38F-4103-8718-A0E1BB73120B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2968-0B7C-4EDF-9E50-B57AEC4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763E-D38F-4103-8718-A0E1BB73120B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2968-0B7C-4EDF-9E50-B57AEC4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763E-D38F-4103-8718-A0E1BB73120B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2968-0B7C-4EDF-9E50-B57AEC4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763E-D38F-4103-8718-A0E1BB73120B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2968-0B7C-4EDF-9E50-B57AEC4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763E-D38F-4103-8718-A0E1BB73120B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2968-0B7C-4EDF-9E50-B57AEC4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763E-D38F-4103-8718-A0E1BB73120B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2968-0B7C-4EDF-9E50-B57AEC4E69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авославная книга\origina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1272" r="50000" b="50064"/>
          <a:stretch>
            <a:fillRect/>
          </a:stretch>
        </p:blipFill>
        <p:spPr bwMode="auto">
          <a:xfrm>
            <a:off x="2123728" y="260649"/>
            <a:ext cx="5282050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4776" b="50114"/>
          <a:stretch>
            <a:fillRect/>
          </a:stretch>
        </p:blipFill>
        <p:spPr bwMode="auto">
          <a:xfrm>
            <a:off x="2267744" y="332656"/>
            <a:ext cx="485249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православная книга\original.jpg"/>
          <p:cNvPicPr>
            <a:picLocks noChangeAspect="1" noChangeArrowheads="1"/>
          </p:cNvPicPr>
          <p:nvPr/>
        </p:nvPicPr>
        <p:blipFill>
          <a:blip r:embed="rId2" cstate="print"/>
          <a:srcRect r="80240" b="52166"/>
          <a:stretch>
            <a:fillRect/>
          </a:stretch>
        </p:blipFill>
        <p:spPr bwMode="auto">
          <a:xfrm>
            <a:off x="2771799" y="0"/>
            <a:ext cx="3734119" cy="6309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</a:blip>
          <a:srcRect l="19760" r="63608" b="50114"/>
          <a:stretch>
            <a:fillRect/>
          </a:stretch>
        </p:blipFill>
        <p:spPr bwMode="auto">
          <a:xfrm>
            <a:off x="2051720" y="0"/>
            <a:ext cx="54726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авославная книга\origina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1272" r="50000" b="50064"/>
          <a:stretch>
            <a:fillRect/>
          </a:stretch>
        </p:blipFill>
        <p:spPr bwMode="auto">
          <a:xfrm>
            <a:off x="2123728" y="260649"/>
            <a:ext cx="5282050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авославная книга\origina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7904" t="52102" r="37904"/>
          <a:stretch>
            <a:fillRect/>
          </a:stretch>
        </p:blipFill>
        <p:spPr bwMode="auto">
          <a:xfrm>
            <a:off x="2771800" y="332655"/>
            <a:ext cx="4680520" cy="6468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</a:blip>
          <a:srcRect l="19760" r="63608" b="50114"/>
          <a:stretch>
            <a:fillRect/>
          </a:stretch>
        </p:blipFill>
        <p:spPr bwMode="auto">
          <a:xfrm>
            <a:off x="2051720" y="0"/>
            <a:ext cx="54726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авославная книга\origina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7904" t="52102" r="37904"/>
          <a:stretch>
            <a:fillRect/>
          </a:stretch>
        </p:blipFill>
        <p:spPr bwMode="auto">
          <a:xfrm>
            <a:off x="2771800" y="332655"/>
            <a:ext cx="4680520" cy="6468467"/>
          </a:xfrm>
          <a:prstGeom prst="rect">
            <a:avLst/>
          </a:prstGeom>
          <a:noFill/>
        </p:spPr>
      </p:pic>
      <p:pic>
        <p:nvPicPr>
          <p:cNvPr id="3" name="Picture 2" descr="C:\Users\1\Desktop\православная книга\original.jpg"/>
          <p:cNvPicPr>
            <a:picLocks noChangeAspect="1" noChangeArrowheads="1"/>
          </p:cNvPicPr>
          <p:nvPr/>
        </p:nvPicPr>
        <p:blipFill>
          <a:blip r:embed="rId2" cstate="print"/>
          <a:srcRect t="6075" r="90823" b="84723"/>
          <a:stretch>
            <a:fillRect/>
          </a:stretch>
        </p:blipFill>
        <p:spPr bwMode="auto">
          <a:xfrm>
            <a:off x="3707904" y="1916832"/>
            <a:ext cx="1512168" cy="10584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православная книга\5b2704a3b63935d16d17bb0b31c50ed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0152" y="332656"/>
            <a:ext cx="5182485" cy="6525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1752" t="49886"/>
          <a:stretch>
            <a:fillRect/>
          </a:stretch>
        </p:blipFill>
        <p:spPr bwMode="auto">
          <a:xfrm>
            <a:off x="2195736" y="260648"/>
            <a:ext cx="468052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</a:blip>
          <a:srcRect l="19760" r="63608" b="50114"/>
          <a:stretch>
            <a:fillRect/>
          </a:stretch>
        </p:blipFill>
        <p:spPr bwMode="auto">
          <a:xfrm>
            <a:off x="2051720" y="0"/>
            <a:ext cx="54726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2015-03-09T16:55:12Z</dcterms:created>
  <dcterms:modified xsi:type="dcterms:W3CDTF">2015-03-09T17:04:10Z</dcterms:modified>
</cp:coreProperties>
</file>