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0" r:id="rId3"/>
    <p:sldId id="329" r:id="rId4"/>
    <p:sldId id="330" r:id="rId5"/>
    <p:sldId id="331" r:id="rId6"/>
    <p:sldId id="332" r:id="rId7"/>
    <p:sldId id="333" r:id="rId8"/>
    <p:sldId id="336" r:id="rId9"/>
    <p:sldId id="353" r:id="rId10"/>
    <p:sldId id="337" r:id="rId11"/>
    <p:sldId id="338" r:id="rId12"/>
    <p:sldId id="339" r:id="rId13"/>
    <p:sldId id="341" r:id="rId14"/>
    <p:sldId id="342" r:id="rId15"/>
    <p:sldId id="343" r:id="rId16"/>
    <p:sldId id="355" r:id="rId17"/>
    <p:sldId id="344" r:id="rId18"/>
    <p:sldId id="345" r:id="rId19"/>
    <p:sldId id="356" r:id="rId20"/>
    <p:sldId id="359" r:id="rId21"/>
    <p:sldId id="357" r:id="rId22"/>
    <p:sldId id="347" r:id="rId23"/>
    <p:sldId id="349" r:id="rId24"/>
    <p:sldId id="350" r:id="rId25"/>
    <p:sldId id="327" r:id="rId26"/>
    <p:sldId id="305" r:id="rId27"/>
    <p:sldId id="306" r:id="rId28"/>
    <p:sldId id="362" r:id="rId29"/>
    <p:sldId id="363" r:id="rId30"/>
    <p:sldId id="352" r:id="rId31"/>
    <p:sldId id="361" r:id="rId32"/>
    <p:sldId id="33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при подготовке к экзаменам</a:t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5" y="6588926"/>
            <a:ext cx="3937986" cy="45775"/>
          </a:xfrm>
        </p:spPr>
        <p:txBody>
          <a:bodyPr>
            <a:normAutofit fontScale="25000" lnSpcReduction="20000"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628800"/>
            <a:ext cx="8287072" cy="5005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17"/>
    </mc:Choice>
    <mc:Fallback>
      <p:transition spd="slow" advTm="261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организации работы с родителями учеников, приоритетным направлением считаем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информационное обеспечение их по проведению и процедуре ГИА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Проходят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родительские собрания в 9 и 11 классе, где родителям в официальной форме представляется НПБ (нормативно-правовая база) ГИА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941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Организация информационной работы с учащимися проводится </a:t>
            </a:r>
            <a:r>
              <a:rPr lang="ru-RU" dirty="0">
                <a:solidFill>
                  <a:srgbClr val="FF0000"/>
                </a:solidFill>
              </a:rPr>
              <a:t>в различных формах</a:t>
            </a:r>
            <a:r>
              <a:rPr lang="ru-RU" dirty="0"/>
              <a:t>:</a:t>
            </a:r>
          </a:p>
          <a:p>
            <a:r>
              <a:rPr lang="ru-RU" dirty="0"/>
              <a:t>инструктаж для учащихся;</a:t>
            </a:r>
          </a:p>
          <a:p>
            <a:r>
              <a:rPr lang="ru-RU" dirty="0"/>
              <a:t>собрание;</a:t>
            </a:r>
          </a:p>
          <a:p>
            <a:r>
              <a:rPr lang="ru-RU" dirty="0"/>
              <a:t>практикум по заполнению бланков;</a:t>
            </a:r>
          </a:p>
          <a:p>
            <a:r>
              <a:rPr lang="ru-RU" dirty="0" smtClean="0"/>
              <a:t>тренировочные </a:t>
            </a:r>
            <a:r>
              <a:rPr lang="ru-RU" dirty="0"/>
              <a:t>экзамены;</a:t>
            </a:r>
          </a:p>
          <a:p>
            <a:r>
              <a:rPr lang="ru-RU" dirty="0" smtClean="0"/>
              <a:t>обзор </a:t>
            </a:r>
            <a:r>
              <a:rPr lang="ru-RU" dirty="0"/>
              <a:t>интернет сайтов и правила работы на </a:t>
            </a:r>
            <a:r>
              <a:rPr lang="ru-RU" dirty="0" smtClean="0"/>
              <a:t>сайте  (сайт ФИПИ)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5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подготовки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важный этап во всей системе подготовки к ГИА. Данный этап включает в себя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учителей-предметников по подготовке учащихся к ГИА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429000"/>
            <a:ext cx="4571999" cy="30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31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Подэтапы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 правило, подготовка к ОГЭ или ЕГЭ занимает у учащихся достаточно много времени и требует, кроме умственных усилий еще и решения множества связанных вопросов, начиная от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заявлений на сдачу экзаменов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выбранным предметам в установленные сроки и заканчивая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подбором литературы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планированием занятий и/или поиском репетиторов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6979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Подэтапы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этап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Безусловно,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главное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подготовки к экзаменам -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необходимые знания, умения и навыки по предмету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Школьная учебная литература достаточно полно раскрывает тематику предмета, но также нужно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 дополнительную литературу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отражающую специфику предстоящего экзамена. К ней относятся контрольно-измерительные материалы (КИМ-ы), методические разработки, учебные пособия, электронные учебные курсы и пр. </a:t>
            </a:r>
          </a:p>
        </p:txBody>
      </p:sp>
    </p:spTree>
    <p:extLst>
      <p:ext uri="{BB962C8B-B14F-4D97-AF65-F5344CB8AC3E}">
        <p14:creationId xmlns:p14="http://schemas.microsoft.com/office/powerpoint/2010/main" xmlns="" val="210478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этап.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ОГЭ и ЕГЭ отличаются непривычным для учащихся форматом проведения.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определенные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экзамене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невыполнении которых организаторы могут удалить участника с экзамена. Всё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обусловливать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волнение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как следствие,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потерю сосредоточенности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ослабление уверенности в своих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21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при подготовке к ОГЭ или ЕГЭ очень важно уделять внимание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процедуры проведения экзамена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заполнения бланков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периодически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практиковаться на экзаменационных материалах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3789040"/>
            <a:ext cx="500404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55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успех на экзамене во многом зависит от того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спланирован процесс подготовки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этапов он состоит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(или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репетитор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процесс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7" y="3733974"/>
            <a:ext cx="3616077" cy="25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3828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экзамену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к экзамену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комплекс приобретенных знаний, умений и навыков, а также качеств, позволяющих успешно выполнять определенную деятельность, поэтому следует работать по трем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направлениям: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и процедуры экзамена;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помощь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032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новости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необходимо изучить свежие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-версии, спецификации и кодификаторы, ознакомиться с аналитическими справками по результатам сдачи экзаменов прошлого года.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понимать,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произошли ли изменения в КИМ и процедуре экзамена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077071"/>
            <a:ext cx="4186046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42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1" y="704089"/>
            <a:ext cx="8340534" cy="56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22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дидактических материалов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банка дидактического материала является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подготовки к ГИА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вопросе стоит использовать материалы, рекомендованные Министерством образования и науки РФ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необходимо распределить по разделам: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времени на проверку необходимо поместить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к заданиям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Здесь же нужно поместить раздел «Итоговые тесты», которые бы содержали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полноценный 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512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Особое, важное место в подготовке к экзамену, конечно, занимает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домашних заданий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способствуют воспитанию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учащихся: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воли,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аккуратности,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трудолюбия и настойчивости в преодолении трудностей,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самоконтроля и самооценки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6347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экзамен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тренировать заполнение экзаменационных бланков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довести это действие до автоматизма, обратить внимание учащегося на то, что в КИМ содержатся подробные инструкции по занесению ответов в бланк.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подготовки к ГИА необходимо провести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входное тестирование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того, чтобы оценить уровень подготовки учащегося на текущий момент.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учащийся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пробный экзамен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даст ему возможность понять, как необходимо распределить время, на какие моменты стоит уделить большее внимание.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669145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Тренировочные тесты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Отслеживая результаты тренировочных тестов, становится возможным увидеть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динамику роста или ухудшения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отдельных учеников, контролировать выполнение работы над ошибками, выявлять темы, которые на конкретном этапе обучения плохо усвоены, корректировать знания и умения через повторение, использовать для организации индивидуальной работы.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97152"/>
            <a:ext cx="423191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6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ediatrinfo.ru/wp-content/uploads/4/4/5/44576456801128226efe2d9c3c37d2d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089"/>
            <a:ext cx="8229600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5000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.znanio.ru/d5af0e/c3/cf/4f3ae61f0074f1fc0bb13cac2b643f2a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088"/>
            <a:ext cx="8363271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843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https://shkola1dargo-r95.gosweb.gosuslugi.ru/netcat_files/45/255/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04089"/>
            <a:ext cx="7488832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26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98"/>
    </mc:Choice>
    <mc:Fallback>
      <p:transition spd="slow" advTm="609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present5.com/presentation/b78eb7c684c11752e20af158ca35b603/imag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089"/>
            <a:ext cx="8291264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73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88"/>
    </mc:Choice>
    <mc:Fallback>
      <p:transition spd="slow" advTm="46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2222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832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shutterstock_284884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692698"/>
            <a:ext cx="5112567" cy="3024334"/>
          </a:xfrm>
          <a:prstGeom prst="rect">
            <a:avLst/>
          </a:prstGeom>
          <a:noFill/>
        </p:spPr>
      </p:pic>
      <p:pic>
        <p:nvPicPr>
          <p:cNvPr id="4099" name="Picture 3" descr="C:\Users\Admin\Desktop\1666346788_51-mykaleidoscope-ru-p-proyavlyaite-uvazhenie-k-roditelyam-krasiv-53-sca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4116512" cy="274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преподавания английского языка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введением экзаменов в форме ОГЭ и ЕГЭ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/>
              <a:t>Одной из задач современной школы сегодня является </a:t>
            </a:r>
            <a:r>
              <a:rPr lang="ru-RU" dirty="0">
                <a:solidFill>
                  <a:srgbClr val="FF0000"/>
                </a:solidFill>
              </a:rPr>
              <a:t>качественная подготовка выпускника </a:t>
            </a:r>
            <a:r>
              <a:rPr lang="ru-RU" dirty="0"/>
              <a:t>к государственной итоговой </a:t>
            </a:r>
            <a:r>
              <a:rPr lang="ru-RU" dirty="0" smtClean="0"/>
              <a:t>аттестации.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693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--8sb3bboch9b.xn--80aeqlbcry8a6e.xn--p1acf/images/%D0%B4%D0%BE%D0%BA%D1%83%D0%BC%D0%B5%D0%BD%D1%82%D1%8B/%D0%9F%D0%BE%D0%BB%D0%B5%D0%B7%D0%BD%D1%8B%D0%B5_%D1%81%D0%BE%D0%B2%D0%B5%D1%82%D1%8B_%D0%BF%D1%80%D0%B8_%D1%81%D0%B4%D0%B0%D1%87%D0%B5_%D0%9E%D0%93%D0%A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08720"/>
            <a:ext cx="8229600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98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yur-gazeta.ru/wp-content/uploads/2021/04/kakie-izmenenija-nas-zhdut-pri-sdache-oge-po-anglijskomu-v-2022-godu-3d6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089"/>
            <a:ext cx="8229599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263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lifeo.ru/wp-content/uploads/kartinka-spasibo-za-vnimanie-dlya-prezentacii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4089"/>
            <a:ext cx="8363272" cy="562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00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всех участников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процесса. Это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слаженной и целенаправленной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школы,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сложном «механизме» хоть одно звено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действовать недостаточно качественно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это, в конечном итоге,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скажется на результате экзамена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84681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итоговой аттестации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Принципиально важно наличие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организации управленческой деятельности по подготовке 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ОГЭ и единой позиции у всех участников образовательного процесса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учителей, учеников, родителей – по отношению к самой итоговой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именно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положительное общественное мнение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оправдывает усилия, снимает эмоциональное напряжение, дает психологическое равновесие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941168"/>
            <a:ext cx="3827338" cy="176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962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  этап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(сентябрь – май 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(сентябрь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этап.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(сентябрь – май 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(июнь-август).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91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подготовки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1992323"/>
            <a:ext cx="8229600" cy="427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680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блока информационной работы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родителями;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работа с учащимися.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деятельности по подготовке и проведению ГИА администрация школы и педагогический коллектив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руководствуются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нормативно-распорядительными документами федерального и  регионального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91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совещания, на которых изучаются нормативно-правовые документы различных уровней по организации и проведении ГИА.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МО учителей-предметников, где анализируются инструктивно-методические письма по итогам ГИА и различные изменения в ОГЭ и ЕГЭ по различным предметам в текущем году.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вопросов ГИА на педагогических советах.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и активное участие педагогами всероссийских, региональных и муниципальных семинаров,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курсов по подготовке к ГИА.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685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1012</TotalTime>
  <Words>746</Words>
  <Application>Microsoft Office PowerPoint</Application>
  <PresentationFormat>Экран (4:3)</PresentationFormat>
  <Paragraphs>85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Комплексный подход при подготовке к экзаменам  </vt:lpstr>
      <vt:lpstr>Слайд 2</vt:lpstr>
      <vt:lpstr>Актуальность</vt:lpstr>
      <vt:lpstr>Важно!!!</vt:lpstr>
      <vt:lpstr>Отношение к итоговой аттестации</vt:lpstr>
      <vt:lpstr>Этапы подготовки</vt:lpstr>
      <vt:lpstr>Первый этап подготовки</vt:lpstr>
      <vt:lpstr>Три блока информационной работы</vt:lpstr>
      <vt:lpstr>Информационная работа с педагогами</vt:lpstr>
      <vt:lpstr>Информационная работа с родителями</vt:lpstr>
      <vt:lpstr>Информационная работа с учащимися</vt:lpstr>
      <vt:lpstr>Второй этап подготовки</vt:lpstr>
      <vt:lpstr>Подэтапы</vt:lpstr>
      <vt:lpstr>Подэтапы</vt:lpstr>
      <vt:lpstr>Третий этап</vt:lpstr>
      <vt:lpstr>Важно!!!</vt:lpstr>
      <vt:lpstr>Выводы:</vt:lpstr>
      <vt:lpstr>Готовность к экзамену</vt:lpstr>
      <vt:lpstr>Последние новости</vt:lpstr>
      <vt:lpstr>Банк дидактических материалов</vt:lpstr>
      <vt:lpstr>Важно!!!</vt:lpstr>
      <vt:lpstr>Пробный экзамен</vt:lpstr>
      <vt:lpstr>Тренировочные тесты</vt:lpstr>
      <vt:lpstr>Слайд 24</vt:lpstr>
      <vt:lpstr>Слайд 25</vt:lpstr>
      <vt:lpstr> 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БЕЗОПАСНЫЙ ОТДЫХ НА ВОДОЕМАХ</dc:title>
  <dc:creator>Dinan</dc:creator>
  <cp:lastModifiedBy>Admin</cp:lastModifiedBy>
  <cp:revision>122</cp:revision>
  <dcterms:modified xsi:type="dcterms:W3CDTF">2023-11-01T02:28:03Z</dcterms:modified>
</cp:coreProperties>
</file>