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6" r:id="rId1"/>
    <p:sldMasterId id="2147483837" r:id="rId2"/>
  </p:sldMasterIdLst>
  <p:notesMasterIdLst>
    <p:notesMasterId r:id="rId33"/>
  </p:notesMasterIdLst>
  <p:sldIdLst>
    <p:sldId id="382" r:id="rId3"/>
    <p:sldId id="356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6" r:id="rId23"/>
    <p:sldId id="407" r:id="rId24"/>
    <p:sldId id="408" r:id="rId25"/>
    <p:sldId id="410" r:id="rId26"/>
    <p:sldId id="409" r:id="rId27"/>
    <p:sldId id="413" r:id="rId28"/>
    <p:sldId id="414" r:id="rId29"/>
    <p:sldId id="411" r:id="rId30"/>
    <p:sldId id="412" r:id="rId31"/>
    <p:sldId id="396" r:id="rId32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rial Narrow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 autoAdjust="0"/>
  </p:normalViewPr>
  <p:slideViewPr>
    <p:cSldViewPr snapToGrid="0">
      <p:cViewPr>
        <p:scale>
          <a:sx n="76" d="100"/>
          <a:sy n="76" d="100"/>
        </p:scale>
        <p:origin x="-260" y="-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39DD9-B6B5-484C-8D0F-705505DF92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07A6951-762D-4E87-AF51-714C7B03A304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владеет инструментарием саморазвития и самосовершенствования;</a:t>
          </a:r>
          <a:endParaRPr lang="ru-RU" b="0" dirty="0">
            <a:solidFill>
              <a:schemeClr val="tx1"/>
            </a:solidFill>
          </a:endParaRPr>
        </a:p>
      </dgm:t>
    </dgm:pt>
    <dgm:pt modelId="{A33838B5-2630-40E8-8D37-5BEA1F09A90D}" type="parTrans" cxnId="{833E0142-994A-4837-B569-CEFEA21ECAE5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1C6D444-8A70-4989-A3BC-C0D6DCBF5BEA}" type="sibTrans" cxnId="{833E0142-994A-4837-B569-CEFEA21ECAE5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F807A96D-5F03-4971-9748-20FA813FC27D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осуществляет поиск нужной информации;</a:t>
          </a:r>
          <a:endParaRPr lang="ru-RU" b="0" dirty="0">
            <a:solidFill>
              <a:schemeClr val="tx1"/>
            </a:solidFill>
          </a:endParaRPr>
        </a:p>
      </dgm:t>
    </dgm:pt>
    <dgm:pt modelId="{7D71E083-3CA8-4C50-A66D-70D19D490F65}" type="parTrans" cxnId="{8C49940D-D455-4623-8ED9-94F4F1B5C8E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986F716-6F9B-405B-9FB9-D44DB67B773C}" type="sibTrans" cxnId="{8C49940D-D455-4623-8ED9-94F4F1B5C8E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C56B1F0-618F-4752-87F3-B579938EA6FA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ставит перед собой цель для достижения результата;</a:t>
          </a:r>
          <a:endParaRPr lang="ru-RU" b="0" dirty="0">
            <a:solidFill>
              <a:schemeClr val="tx1"/>
            </a:solidFill>
          </a:endParaRPr>
        </a:p>
      </dgm:t>
    </dgm:pt>
    <dgm:pt modelId="{15BEE959-2015-4269-B41F-69B436F8B433}" type="parTrans" cxnId="{EB7D069F-9E40-4A89-97BB-869C5224025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E93D38B-82A1-4E09-8A25-3B9601920D24}" type="sibTrans" cxnId="{EB7D069F-9E40-4A89-97BB-869C5224025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1A5B9EEF-0B92-4FB8-A485-4AE85B03C58B}">
      <dgm:prSet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находит эффективные способы решения проблемы;</a:t>
          </a:r>
          <a:endParaRPr lang="ru-RU" b="0" dirty="0">
            <a:solidFill>
              <a:schemeClr val="tx1"/>
            </a:solidFill>
          </a:endParaRPr>
        </a:p>
      </dgm:t>
    </dgm:pt>
    <dgm:pt modelId="{D34DAC1D-7A51-421C-B7F8-2D4515B64F77}" type="parTrans" cxnId="{2052A978-D852-4C14-8403-852DEF8FE8B9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E82E470-F4AC-4CE9-8340-29B42CF3CAEF}" type="sibTrans" cxnId="{2052A978-D852-4C14-8403-852DEF8FE8B9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C6AC073-78EE-46E9-A05E-502D2D525A84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определяет задачи для достижения поставленной цели;</a:t>
          </a:r>
          <a:endParaRPr lang="ru-RU" b="0" dirty="0">
            <a:solidFill>
              <a:schemeClr val="tx1"/>
            </a:solidFill>
          </a:endParaRPr>
        </a:p>
      </dgm:t>
    </dgm:pt>
    <dgm:pt modelId="{4AC694FA-46B0-4ABE-AD70-76A0F93AE95A}" type="parTrans" cxnId="{E5407146-E681-42ED-A731-6A4E9F703C7D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8A25A32-2160-4487-BE6A-5FE39D7B4ABB}" type="sibTrans" cxnId="{E5407146-E681-42ED-A731-6A4E9F703C7D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5388D2B-626B-4893-A2AC-D5ACA1E628C4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представляет ход и результат проделанной работы;</a:t>
          </a:r>
          <a:endParaRPr lang="ru-RU" b="0" dirty="0">
            <a:solidFill>
              <a:schemeClr val="tx1"/>
            </a:solidFill>
          </a:endParaRPr>
        </a:p>
      </dgm:t>
    </dgm:pt>
    <dgm:pt modelId="{4185F9EF-904C-4BA1-9305-6224F52B1158}" type="parTrans" cxnId="{6E71137D-16F2-4F0E-8608-82DDC0EE845B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F8AB439-A6F9-45EC-97C5-CC15911CDFC9}" type="sibTrans" cxnId="{6E71137D-16F2-4F0E-8608-82DDC0EE845B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01D25B8-7941-450E-BF06-2DD387BC6B7C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проводит рефлексию собственной деятельности</a:t>
          </a:r>
          <a:endParaRPr lang="ru-RU" b="0" dirty="0">
            <a:solidFill>
              <a:schemeClr val="tx1"/>
            </a:solidFill>
          </a:endParaRPr>
        </a:p>
      </dgm:t>
    </dgm:pt>
    <dgm:pt modelId="{214DE453-E9AB-4B18-B349-AA12D6615698}" type="parTrans" cxnId="{0777393C-744C-443D-B283-49C8F1C4719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728A69B0-AA9B-4B1F-A806-EA1002A9B1DF}" type="sibTrans" cxnId="{0777393C-744C-443D-B283-49C8F1C4719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ABCAD01C-5A72-436E-BDA5-EF69F60E336C}" type="pres">
      <dgm:prSet presAssocID="{27639DD9-B6B5-484C-8D0F-705505DF92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14404B-DBF7-4CC3-88C2-8AE3E00B723E}" type="pres">
      <dgm:prSet presAssocID="{27639DD9-B6B5-484C-8D0F-705505DF9263}" presName="Name1" presStyleCnt="0"/>
      <dgm:spPr/>
    </dgm:pt>
    <dgm:pt modelId="{73432561-D042-4F7D-9F16-ECFECBD653E8}" type="pres">
      <dgm:prSet presAssocID="{27639DD9-B6B5-484C-8D0F-705505DF9263}" presName="cycle" presStyleCnt="0"/>
      <dgm:spPr/>
    </dgm:pt>
    <dgm:pt modelId="{F405FC1D-FAA9-4221-8955-F651A2743551}" type="pres">
      <dgm:prSet presAssocID="{27639DD9-B6B5-484C-8D0F-705505DF9263}" presName="srcNode" presStyleLbl="node1" presStyleIdx="0" presStyleCnt="7"/>
      <dgm:spPr/>
    </dgm:pt>
    <dgm:pt modelId="{8C8A89E9-0A61-47E1-8D7B-4CD052AC11D3}" type="pres">
      <dgm:prSet presAssocID="{27639DD9-B6B5-484C-8D0F-705505DF9263}" presName="conn" presStyleLbl="parChTrans1D2" presStyleIdx="0" presStyleCnt="1"/>
      <dgm:spPr/>
      <dgm:t>
        <a:bodyPr/>
        <a:lstStyle/>
        <a:p>
          <a:endParaRPr lang="ru-RU"/>
        </a:p>
      </dgm:t>
    </dgm:pt>
    <dgm:pt modelId="{A9016FFB-B07F-4417-9CB0-4AE21062C55B}" type="pres">
      <dgm:prSet presAssocID="{27639DD9-B6B5-484C-8D0F-705505DF9263}" presName="extraNode" presStyleLbl="node1" presStyleIdx="0" presStyleCnt="7"/>
      <dgm:spPr/>
    </dgm:pt>
    <dgm:pt modelId="{2994F314-FED6-47DF-A50F-D6324E98AB54}" type="pres">
      <dgm:prSet presAssocID="{27639DD9-B6B5-484C-8D0F-705505DF9263}" presName="dstNode" presStyleLbl="node1" presStyleIdx="0" presStyleCnt="7"/>
      <dgm:spPr/>
    </dgm:pt>
    <dgm:pt modelId="{197FE05C-EC69-4933-9FFF-6BCD462A749A}" type="pres">
      <dgm:prSet presAssocID="{007A6951-762D-4E87-AF51-714C7B03A30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A4389-502A-4BC1-BDC4-6E3AB11F5AA6}" type="pres">
      <dgm:prSet presAssocID="{007A6951-762D-4E87-AF51-714C7B03A304}" presName="accent_1" presStyleCnt="0"/>
      <dgm:spPr/>
    </dgm:pt>
    <dgm:pt modelId="{1F9B263A-C460-4692-AE4F-84CC3C220930}" type="pres">
      <dgm:prSet presAssocID="{007A6951-762D-4E87-AF51-714C7B03A304}" presName="accentRepeatNode" presStyleLbl="solidFgAcc1" presStyleIdx="0" presStyleCnt="7"/>
      <dgm:spPr/>
    </dgm:pt>
    <dgm:pt modelId="{3B69B318-0B94-4612-AB96-85B6877C29F0}" type="pres">
      <dgm:prSet presAssocID="{1A5B9EEF-0B92-4FB8-A485-4AE85B03C58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293DB-0147-4CED-ADB5-988FF8BFC8F6}" type="pres">
      <dgm:prSet presAssocID="{1A5B9EEF-0B92-4FB8-A485-4AE85B03C58B}" presName="accent_2" presStyleCnt="0"/>
      <dgm:spPr/>
    </dgm:pt>
    <dgm:pt modelId="{8B8FE83B-90CA-464D-8070-3489E673C634}" type="pres">
      <dgm:prSet presAssocID="{1A5B9EEF-0B92-4FB8-A485-4AE85B03C58B}" presName="accentRepeatNode" presStyleLbl="solidFgAcc1" presStyleIdx="1" presStyleCnt="7"/>
      <dgm:spPr/>
    </dgm:pt>
    <dgm:pt modelId="{A5261864-49A2-400E-98EA-3CB785D1678A}" type="pres">
      <dgm:prSet presAssocID="{F807A96D-5F03-4971-9748-20FA813FC27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4CFE7-03EB-4C79-973F-BA62C4B1BE28}" type="pres">
      <dgm:prSet presAssocID="{F807A96D-5F03-4971-9748-20FA813FC27D}" presName="accent_3" presStyleCnt="0"/>
      <dgm:spPr/>
    </dgm:pt>
    <dgm:pt modelId="{88ABED4D-0147-4EB4-B87D-A21371C272E1}" type="pres">
      <dgm:prSet presAssocID="{F807A96D-5F03-4971-9748-20FA813FC27D}" presName="accentRepeatNode" presStyleLbl="solidFgAcc1" presStyleIdx="2" presStyleCnt="7"/>
      <dgm:spPr/>
    </dgm:pt>
    <dgm:pt modelId="{E0D94EA2-2B27-4C4A-B146-DB258677A607}" type="pres">
      <dgm:prSet presAssocID="{2C56B1F0-618F-4752-87F3-B579938EA6FA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A4D93-75C9-4206-8726-98814E282A6E}" type="pres">
      <dgm:prSet presAssocID="{2C56B1F0-618F-4752-87F3-B579938EA6FA}" presName="accent_4" presStyleCnt="0"/>
      <dgm:spPr/>
    </dgm:pt>
    <dgm:pt modelId="{EA212B6B-B656-4E09-9D28-89B61FB39B6B}" type="pres">
      <dgm:prSet presAssocID="{2C56B1F0-618F-4752-87F3-B579938EA6FA}" presName="accentRepeatNode" presStyleLbl="solidFgAcc1" presStyleIdx="3" presStyleCnt="7"/>
      <dgm:spPr/>
    </dgm:pt>
    <dgm:pt modelId="{C8ED2D17-0FA7-4072-ACE9-64513C5E5D3F}" type="pres">
      <dgm:prSet presAssocID="{5C6AC073-78EE-46E9-A05E-502D2D525A84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9ADCD-368F-4B41-A484-44A375ED55B0}" type="pres">
      <dgm:prSet presAssocID="{5C6AC073-78EE-46E9-A05E-502D2D525A84}" presName="accent_5" presStyleCnt="0"/>
      <dgm:spPr/>
    </dgm:pt>
    <dgm:pt modelId="{D5788A2B-B40A-4536-9378-F81E61B17D83}" type="pres">
      <dgm:prSet presAssocID="{5C6AC073-78EE-46E9-A05E-502D2D525A84}" presName="accentRepeatNode" presStyleLbl="solidFgAcc1" presStyleIdx="4" presStyleCnt="7"/>
      <dgm:spPr/>
    </dgm:pt>
    <dgm:pt modelId="{200CC5C2-5C3D-4925-AB6F-30F55244748A}" type="pres">
      <dgm:prSet presAssocID="{25388D2B-626B-4893-A2AC-D5ACA1E628C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141D9-1D70-4639-A6E6-EFD37D7C01CF}" type="pres">
      <dgm:prSet presAssocID="{25388D2B-626B-4893-A2AC-D5ACA1E628C4}" presName="accent_6" presStyleCnt="0"/>
      <dgm:spPr/>
    </dgm:pt>
    <dgm:pt modelId="{CFCF71B5-F064-4852-BA05-530A7599BDBC}" type="pres">
      <dgm:prSet presAssocID="{25388D2B-626B-4893-A2AC-D5ACA1E628C4}" presName="accentRepeatNode" presStyleLbl="solidFgAcc1" presStyleIdx="5" presStyleCnt="7"/>
      <dgm:spPr/>
    </dgm:pt>
    <dgm:pt modelId="{8858CEA5-AA89-46F1-ABE5-6020FF47F4C9}" type="pres">
      <dgm:prSet presAssocID="{D01D25B8-7941-450E-BF06-2DD387BC6B7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C4E89-B5CA-47AB-8BEF-48B547974E4A}" type="pres">
      <dgm:prSet presAssocID="{D01D25B8-7941-450E-BF06-2DD387BC6B7C}" presName="accent_7" presStyleCnt="0"/>
      <dgm:spPr/>
    </dgm:pt>
    <dgm:pt modelId="{CB8A3CB4-E35E-4253-8EE9-F6859EFDB495}" type="pres">
      <dgm:prSet presAssocID="{D01D25B8-7941-450E-BF06-2DD387BC6B7C}" presName="accentRepeatNode" presStyleLbl="solidFgAcc1" presStyleIdx="6" presStyleCnt="7"/>
      <dgm:spPr/>
    </dgm:pt>
  </dgm:ptLst>
  <dgm:cxnLst>
    <dgm:cxn modelId="{6E71137D-16F2-4F0E-8608-82DDC0EE845B}" srcId="{27639DD9-B6B5-484C-8D0F-705505DF9263}" destId="{25388D2B-626B-4893-A2AC-D5ACA1E628C4}" srcOrd="5" destOrd="0" parTransId="{4185F9EF-904C-4BA1-9305-6224F52B1158}" sibTransId="{DF8AB439-A6F9-45EC-97C5-CC15911CDFC9}"/>
    <dgm:cxn modelId="{8C49940D-D455-4623-8ED9-94F4F1B5C8E1}" srcId="{27639DD9-B6B5-484C-8D0F-705505DF9263}" destId="{F807A96D-5F03-4971-9748-20FA813FC27D}" srcOrd="2" destOrd="0" parTransId="{7D71E083-3CA8-4C50-A66D-70D19D490F65}" sibTransId="{2986F716-6F9B-405B-9FB9-D44DB67B773C}"/>
    <dgm:cxn modelId="{9B7441BB-542E-4889-BA3F-0CBA0564AE35}" type="presOf" srcId="{007A6951-762D-4E87-AF51-714C7B03A304}" destId="{197FE05C-EC69-4933-9FFF-6BCD462A749A}" srcOrd="0" destOrd="0" presId="urn:microsoft.com/office/officeart/2008/layout/VerticalCurvedList"/>
    <dgm:cxn modelId="{EB7D069F-9E40-4A89-97BB-869C52240253}" srcId="{27639DD9-B6B5-484C-8D0F-705505DF9263}" destId="{2C56B1F0-618F-4752-87F3-B579938EA6FA}" srcOrd="3" destOrd="0" parTransId="{15BEE959-2015-4269-B41F-69B436F8B433}" sibTransId="{DE93D38B-82A1-4E09-8A25-3B9601920D24}"/>
    <dgm:cxn modelId="{B84749C2-3EF5-48BF-B69D-583E8AACAC7E}" type="presOf" srcId="{25388D2B-626B-4893-A2AC-D5ACA1E628C4}" destId="{200CC5C2-5C3D-4925-AB6F-30F55244748A}" srcOrd="0" destOrd="0" presId="urn:microsoft.com/office/officeart/2008/layout/VerticalCurvedList"/>
    <dgm:cxn modelId="{0777393C-744C-443D-B283-49C8F1C47191}" srcId="{27639DD9-B6B5-484C-8D0F-705505DF9263}" destId="{D01D25B8-7941-450E-BF06-2DD387BC6B7C}" srcOrd="6" destOrd="0" parTransId="{214DE453-E9AB-4B18-B349-AA12D6615698}" sibTransId="{728A69B0-AA9B-4B1F-A806-EA1002A9B1DF}"/>
    <dgm:cxn modelId="{2052A978-D852-4C14-8403-852DEF8FE8B9}" srcId="{27639DD9-B6B5-484C-8D0F-705505DF9263}" destId="{1A5B9EEF-0B92-4FB8-A485-4AE85B03C58B}" srcOrd="1" destOrd="0" parTransId="{D34DAC1D-7A51-421C-B7F8-2D4515B64F77}" sibTransId="{5E82E470-F4AC-4CE9-8340-29B42CF3CAEF}"/>
    <dgm:cxn modelId="{2A973931-0EE9-48DC-9D88-B8AF9106A668}" type="presOf" srcId="{5C6AC073-78EE-46E9-A05E-502D2D525A84}" destId="{C8ED2D17-0FA7-4072-ACE9-64513C5E5D3F}" srcOrd="0" destOrd="0" presId="urn:microsoft.com/office/officeart/2008/layout/VerticalCurvedList"/>
    <dgm:cxn modelId="{E5407146-E681-42ED-A731-6A4E9F703C7D}" srcId="{27639DD9-B6B5-484C-8D0F-705505DF9263}" destId="{5C6AC073-78EE-46E9-A05E-502D2D525A84}" srcOrd="4" destOrd="0" parTransId="{4AC694FA-46B0-4ABE-AD70-76A0F93AE95A}" sibTransId="{28A25A32-2160-4487-BE6A-5FE39D7B4ABB}"/>
    <dgm:cxn modelId="{CD66D30B-EFA2-4084-BD34-AA48225D149E}" type="presOf" srcId="{D01D25B8-7941-450E-BF06-2DD387BC6B7C}" destId="{8858CEA5-AA89-46F1-ABE5-6020FF47F4C9}" srcOrd="0" destOrd="0" presId="urn:microsoft.com/office/officeart/2008/layout/VerticalCurvedList"/>
    <dgm:cxn modelId="{D3A3055C-8E5D-41CE-A6BC-A54792AC00F5}" type="presOf" srcId="{F807A96D-5F03-4971-9748-20FA813FC27D}" destId="{A5261864-49A2-400E-98EA-3CB785D1678A}" srcOrd="0" destOrd="0" presId="urn:microsoft.com/office/officeart/2008/layout/VerticalCurvedList"/>
    <dgm:cxn modelId="{15AC9EDB-7CA8-43C4-97AB-4DA4D8A36246}" type="presOf" srcId="{2C56B1F0-618F-4752-87F3-B579938EA6FA}" destId="{E0D94EA2-2B27-4C4A-B146-DB258677A607}" srcOrd="0" destOrd="0" presId="urn:microsoft.com/office/officeart/2008/layout/VerticalCurvedList"/>
    <dgm:cxn modelId="{39D48F3B-7BE4-4F6A-B6EA-BF30C2F6C6B2}" type="presOf" srcId="{1A5B9EEF-0B92-4FB8-A485-4AE85B03C58B}" destId="{3B69B318-0B94-4612-AB96-85B6877C29F0}" srcOrd="0" destOrd="0" presId="urn:microsoft.com/office/officeart/2008/layout/VerticalCurvedList"/>
    <dgm:cxn modelId="{004F3657-5E84-4C3D-845B-2D86613C7568}" type="presOf" srcId="{21C6D444-8A70-4989-A3BC-C0D6DCBF5BEA}" destId="{8C8A89E9-0A61-47E1-8D7B-4CD052AC11D3}" srcOrd="0" destOrd="0" presId="urn:microsoft.com/office/officeart/2008/layout/VerticalCurvedList"/>
    <dgm:cxn modelId="{833E0142-994A-4837-B569-CEFEA21ECAE5}" srcId="{27639DD9-B6B5-484C-8D0F-705505DF9263}" destId="{007A6951-762D-4E87-AF51-714C7B03A304}" srcOrd="0" destOrd="0" parTransId="{A33838B5-2630-40E8-8D37-5BEA1F09A90D}" sibTransId="{21C6D444-8A70-4989-A3BC-C0D6DCBF5BEA}"/>
    <dgm:cxn modelId="{CD7EE6AE-951C-44F7-B102-3278F3D1E563}" type="presOf" srcId="{27639DD9-B6B5-484C-8D0F-705505DF9263}" destId="{ABCAD01C-5A72-436E-BDA5-EF69F60E336C}" srcOrd="0" destOrd="0" presId="urn:microsoft.com/office/officeart/2008/layout/VerticalCurvedList"/>
    <dgm:cxn modelId="{233AABE7-6C96-4FAB-834F-C6263C6F99CA}" type="presParOf" srcId="{ABCAD01C-5A72-436E-BDA5-EF69F60E336C}" destId="{B714404B-DBF7-4CC3-88C2-8AE3E00B723E}" srcOrd="0" destOrd="0" presId="urn:microsoft.com/office/officeart/2008/layout/VerticalCurvedList"/>
    <dgm:cxn modelId="{C1F591FA-5BF3-49E6-884F-1E54C0742E05}" type="presParOf" srcId="{B714404B-DBF7-4CC3-88C2-8AE3E00B723E}" destId="{73432561-D042-4F7D-9F16-ECFECBD653E8}" srcOrd="0" destOrd="0" presId="urn:microsoft.com/office/officeart/2008/layout/VerticalCurvedList"/>
    <dgm:cxn modelId="{4D1C7A38-9295-455F-B6F1-3F4AF64D3134}" type="presParOf" srcId="{73432561-D042-4F7D-9F16-ECFECBD653E8}" destId="{F405FC1D-FAA9-4221-8955-F651A2743551}" srcOrd="0" destOrd="0" presId="urn:microsoft.com/office/officeart/2008/layout/VerticalCurvedList"/>
    <dgm:cxn modelId="{FE2593C6-E63A-4D70-A834-DE7FE0B0B2CC}" type="presParOf" srcId="{73432561-D042-4F7D-9F16-ECFECBD653E8}" destId="{8C8A89E9-0A61-47E1-8D7B-4CD052AC11D3}" srcOrd="1" destOrd="0" presId="urn:microsoft.com/office/officeart/2008/layout/VerticalCurvedList"/>
    <dgm:cxn modelId="{97CF8C17-C6D9-49CF-8C7C-9B1FFD312380}" type="presParOf" srcId="{73432561-D042-4F7D-9F16-ECFECBD653E8}" destId="{A9016FFB-B07F-4417-9CB0-4AE21062C55B}" srcOrd="2" destOrd="0" presId="urn:microsoft.com/office/officeart/2008/layout/VerticalCurvedList"/>
    <dgm:cxn modelId="{ED67B94C-7CD8-46B6-AA2A-309086DCB423}" type="presParOf" srcId="{73432561-D042-4F7D-9F16-ECFECBD653E8}" destId="{2994F314-FED6-47DF-A50F-D6324E98AB54}" srcOrd="3" destOrd="0" presId="urn:microsoft.com/office/officeart/2008/layout/VerticalCurvedList"/>
    <dgm:cxn modelId="{F117D95B-BFFE-4DD0-845C-0E836868F086}" type="presParOf" srcId="{B714404B-DBF7-4CC3-88C2-8AE3E00B723E}" destId="{197FE05C-EC69-4933-9FFF-6BCD462A749A}" srcOrd="1" destOrd="0" presId="urn:microsoft.com/office/officeart/2008/layout/VerticalCurvedList"/>
    <dgm:cxn modelId="{3755BB9F-7A36-43F1-A21A-B70B5E9CB5AD}" type="presParOf" srcId="{B714404B-DBF7-4CC3-88C2-8AE3E00B723E}" destId="{199A4389-502A-4BC1-BDC4-6E3AB11F5AA6}" srcOrd="2" destOrd="0" presId="urn:microsoft.com/office/officeart/2008/layout/VerticalCurvedList"/>
    <dgm:cxn modelId="{17C84587-806D-466A-A2F8-7BE419886736}" type="presParOf" srcId="{199A4389-502A-4BC1-BDC4-6E3AB11F5AA6}" destId="{1F9B263A-C460-4692-AE4F-84CC3C220930}" srcOrd="0" destOrd="0" presId="urn:microsoft.com/office/officeart/2008/layout/VerticalCurvedList"/>
    <dgm:cxn modelId="{41D9729E-5A49-4B1E-9609-64459F39D853}" type="presParOf" srcId="{B714404B-DBF7-4CC3-88C2-8AE3E00B723E}" destId="{3B69B318-0B94-4612-AB96-85B6877C29F0}" srcOrd="3" destOrd="0" presId="urn:microsoft.com/office/officeart/2008/layout/VerticalCurvedList"/>
    <dgm:cxn modelId="{26AC6911-1F52-4A15-A20F-77DD52EF210A}" type="presParOf" srcId="{B714404B-DBF7-4CC3-88C2-8AE3E00B723E}" destId="{40F293DB-0147-4CED-ADB5-988FF8BFC8F6}" srcOrd="4" destOrd="0" presId="urn:microsoft.com/office/officeart/2008/layout/VerticalCurvedList"/>
    <dgm:cxn modelId="{02F07869-0C09-4392-9D19-F60D766316E5}" type="presParOf" srcId="{40F293DB-0147-4CED-ADB5-988FF8BFC8F6}" destId="{8B8FE83B-90CA-464D-8070-3489E673C634}" srcOrd="0" destOrd="0" presId="urn:microsoft.com/office/officeart/2008/layout/VerticalCurvedList"/>
    <dgm:cxn modelId="{C81B2DC7-3395-405C-92D0-BFC649B94B7B}" type="presParOf" srcId="{B714404B-DBF7-4CC3-88C2-8AE3E00B723E}" destId="{A5261864-49A2-400E-98EA-3CB785D1678A}" srcOrd="5" destOrd="0" presId="urn:microsoft.com/office/officeart/2008/layout/VerticalCurvedList"/>
    <dgm:cxn modelId="{E18C5EA3-4C39-42B2-B944-EB88CF0B46EE}" type="presParOf" srcId="{B714404B-DBF7-4CC3-88C2-8AE3E00B723E}" destId="{DAD4CFE7-03EB-4C79-973F-BA62C4B1BE28}" srcOrd="6" destOrd="0" presId="urn:microsoft.com/office/officeart/2008/layout/VerticalCurvedList"/>
    <dgm:cxn modelId="{BDE3771A-721F-47C9-8890-AB4D253E9161}" type="presParOf" srcId="{DAD4CFE7-03EB-4C79-973F-BA62C4B1BE28}" destId="{88ABED4D-0147-4EB4-B87D-A21371C272E1}" srcOrd="0" destOrd="0" presId="urn:microsoft.com/office/officeart/2008/layout/VerticalCurvedList"/>
    <dgm:cxn modelId="{EFC32568-DF84-435E-9511-AA230BFF26DB}" type="presParOf" srcId="{B714404B-DBF7-4CC3-88C2-8AE3E00B723E}" destId="{E0D94EA2-2B27-4C4A-B146-DB258677A607}" srcOrd="7" destOrd="0" presId="urn:microsoft.com/office/officeart/2008/layout/VerticalCurvedList"/>
    <dgm:cxn modelId="{30E5EE23-7BFE-4DA7-BDAF-32024381EFB1}" type="presParOf" srcId="{B714404B-DBF7-4CC3-88C2-8AE3E00B723E}" destId="{C92A4D93-75C9-4206-8726-98814E282A6E}" srcOrd="8" destOrd="0" presId="urn:microsoft.com/office/officeart/2008/layout/VerticalCurvedList"/>
    <dgm:cxn modelId="{6E089DBB-9DC9-436F-A7D8-A49BEE29D0A7}" type="presParOf" srcId="{C92A4D93-75C9-4206-8726-98814E282A6E}" destId="{EA212B6B-B656-4E09-9D28-89B61FB39B6B}" srcOrd="0" destOrd="0" presId="urn:microsoft.com/office/officeart/2008/layout/VerticalCurvedList"/>
    <dgm:cxn modelId="{594EEA98-0D8F-4A27-A10C-FB5ECB0C35AC}" type="presParOf" srcId="{B714404B-DBF7-4CC3-88C2-8AE3E00B723E}" destId="{C8ED2D17-0FA7-4072-ACE9-64513C5E5D3F}" srcOrd="9" destOrd="0" presId="urn:microsoft.com/office/officeart/2008/layout/VerticalCurvedList"/>
    <dgm:cxn modelId="{6602A3D6-3D55-4259-AFD2-DFE7521D748D}" type="presParOf" srcId="{B714404B-DBF7-4CC3-88C2-8AE3E00B723E}" destId="{0029ADCD-368F-4B41-A484-44A375ED55B0}" srcOrd="10" destOrd="0" presId="urn:microsoft.com/office/officeart/2008/layout/VerticalCurvedList"/>
    <dgm:cxn modelId="{20526D0A-0102-464C-B23D-B905C4E6FF55}" type="presParOf" srcId="{0029ADCD-368F-4B41-A484-44A375ED55B0}" destId="{D5788A2B-B40A-4536-9378-F81E61B17D83}" srcOrd="0" destOrd="0" presId="urn:microsoft.com/office/officeart/2008/layout/VerticalCurvedList"/>
    <dgm:cxn modelId="{097CAA81-097D-478E-AA27-18333E30613B}" type="presParOf" srcId="{B714404B-DBF7-4CC3-88C2-8AE3E00B723E}" destId="{200CC5C2-5C3D-4925-AB6F-30F55244748A}" srcOrd="11" destOrd="0" presId="urn:microsoft.com/office/officeart/2008/layout/VerticalCurvedList"/>
    <dgm:cxn modelId="{E36129CD-D950-449D-96E3-BC4D8CDD17D4}" type="presParOf" srcId="{B714404B-DBF7-4CC3-88C2-8AE3E00B723E}" destId="{D10141D9-1D70-4639-A6E6-EFD37D7C01CF}" srcOrd="12" destOrd="0" presId="urn:microsoft.com/office/officeart/2008/layout/VerticalCurvedList"/>
    <dgm:cxn modelId="{19113272-DBAA-43B2-9814-E337814E59A5}" type="presParOf" srcId="{D10141D9-1D70-4639-A6E6-EFD37D7C01CF}" destId="{CFCF71B5-F064-4852-BA05-530A7599BDBC}" srcOrd="0" destOrd="0" presId="urn:microsoft.com/office/officeart/2008/layout/VerticalCurvedList"/>
    <dgm:cxn modelId="{C85C8C5E-9106-4512-B805-48925B330CF5}" type="presParOf" srcId="{B714404B-DBF7-4CC3-88C2-8AE3E00B723E}" destId="{8858CEA5-AA89-46F1-ABE5-6020FF47F4C9}" srcOrd="13" destOrd="0" presId="urn:microsoft.com/office/officeart/2008/layout/VerticalCurvedList"/>
    <dgm:cxn modelId="{5A4B457E-88DB-481C-9716-234A81EBF205}" type="presParOf" srcId="{B714404B-DBF7-4CC3-88C2-8AE3E00B723E}" destId="{104C4E89-B5CA-47AB-8BEF-48B547974E4A}" srcOrd="14" destOrd="0" presId="urn:microsoft.com/office/officeart/2008/layout/VerticalCurvedList"/>
    <dgm:cxn modelId="{F0CB1A40-2743-4F15-97D2-BD0A9C7274A1}" type="presParOf" srcId="{104C4E89-B5CA-47AB-8BEF-48B547974E4A}" destId="{CB8A3CB4-E35E-4253-8EE9-F6859EFDB4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F9EE5D-43F1-4E31-99B8-9629E4C50A7A}" type="doc">
      <dgm:prSet loTypeId="urn:microsoft.com/office/officeart/2005/8/layout/hierarchy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C0F918C-97F4-437F-9A1E-664F21C60A7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для проверки сформированности регулятивных, коммуникативных и познавательных универсальных учебных действий - </a:t>
          </a:r>
          <a:r>
            <a:rPr lang="ru-RU" b="1" dirty="0" smtClean="0">
              <a:solidFill>
                <a:schemeClr val="tx1"/>
              </a:solidFill>
            </a:rPr>
            <a:t>выполнение групповых и (или) индивидуальных учебных исследований и проектов</a:t>
          </a:r>
          <a:endParaRPr lang="ru-RU" b="1" dirty="0">
            <a:solidFill>
              <a:schemeClr val="tx1"/>
            </a:solidFill>
          </a:endParaRPr>
        </a:p>
      </dgm:t>
    </dgm:pt>
    <dgm:pt modelId="{B938A64D-CF41-48B4-B4E7-B05A0049BECC}" type="par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261B12-59E8-41F8-A1F2-8CB7206B2C73}" type="sib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2E0CD7-B750-421A-8D2F-E7F20322141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учебные исследования и проекты</a:t>
          </a:r>
          <a:r>
            <a:rPr lang="ru-RU" dirty="0" smtClean="0">
              <a:solidFill>
                <a:schemeClr val="tx1"/>
              </a:solidFill>
            </a:rPr>
            <a:t> выполняются в рамках одного из учебных предметов или на </a:t>
          </a:r>
          <a:r>
            <a:rPr lang="ru-RU" dirty="0" err="1" smtClean="0">
              <a:solidFill>
                <a:schemeClr val="tx1"/>
              </a:solidFill>
            </a:rPr>
            <a:t>межпредметной</a:t>
          </a:r>
          <a:r>
            <a:rPr lang="ru-RU" dirty="0" smtClean="0">
              <a:solidFill>
                <a:schemeClr val="tx1"/>
              </a:solidFill>
            </a:rPr>
            <a:t> основе</a:t>
          </a:r>
          <a:endParaRPr lang="ru-RU" dirty="0">
            <a:solidFill>
              <a:schemeClr val="tx1"/>
            </a:solidFill>
          </a:endParaRPr>
        </a:p>
      </dgm:t>
    </dgm:pt>
    <dgm:pt modelId="{0CBE7F95-6DA6-4CCA-AFB3-AB8A8B1B9A84}" type="par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E16B80-12A3-44D3-B2D3-4E63B143BE40}" type="sib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1A5F68-06E8-4AA5-832E-807CED6ABEC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Цель</a:t>
          </a:r>
          <a:r>
            <a:rPr lang="ru-RU" dirty="0" smtClean="0">
              <a:solidFill>
                <a:schemeClr val="tx1"/>
              </a:solidFill>
            </a:rPr>
            <a:t> - продемонстрировать достижения в самостоятельном освоении содержания областей знаний и (или) видов деятельности и способность проектировать и осуществлять целесообразную и результативную деятельность</a:t>
          </a:r>
          <a:endParaRPr lang="ru-RU" dirty="0">
            <a:solidFill>
              <a:schemeClr val="tx1"/>
            </a:solidFill>
          </a:endParaRPr>
        </a:p>
      </dgm:t>
    </dgm:pt>
    <dgm:pt modelId="{1D3C4D61-E98D-4F2F-B1FC-9DCB235C2395}" type="par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2033E0-B1D6-4CC8-83B2-542DF6D432FF}" type="sib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96C190-5C1A-4983-818E-949BC57AA69A}" type="pres">
      <dgm:prSet presAssocID="{A9F9EE5D-43F1-4E31-99B8-9629E4C50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0E75B-B10E-4E48-A9AD-B2C1CE34A270}" type="pres">
      <dgm:prSet presAssocID="{5C0F918C-97F4-437F-9A1E-664F21C60A71}" presName="vertOne" presStyleCnt="0"/>
      <dgm:spPr/>
    </dgm:pt>
    <dgm:pt modelId="{66F177EC-97FB-4910-AF4F-8EFAB97AE206}" type="pres">
      <dgm:prSet presAssocID="{5C0F918C-97F4-437F-9A1E-664F21C60A7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E30A6-63A7-4148-B4F8-454F0929AC82}" type="pres">
      <dgm:prSet presAssocID="{5C0F918C-97F4-437F-9A1E-664F21C60A71}" presName="parTransOne" presStyleCnt="0"/>
      <dgm:spPr/>
    </dgm:pt>
    <dgm:pt modelId="{E7466EA1-43F2-4BBF-B86F-D8CE2FA874FD}" type="pres">
      <dgm:prSet presAssocID="{5C0F918C-97F4-437F-9A1E-664F21C60A71}" presName="horzOne" presStyleCnt="0"/>
      <dgm:spPr/>
    </dgm:pt>
    <dgm:pt modelId="{1A8397F8-985E-4A2F-AFE2-9FBF6B092E08}" type="pres">
      <dgm:prSet presAssocID="{4E2E0CD7-B750-421A-8D2F-E7F203221412}" presName="vertTwo" presStyleCnt="0"/>
      <dgm:spPr/>
    </dgm:pt>
    <dgm:pt modelId="{0C7C8535-C72F-4A55-9430-169CC380D8BF}" type="pres">
      <dgm:prSet presAssocID="{4E2E0CD7-B750-421A-8D2F-E7F20322141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F541C8-FDD2-4106-87FB-9C3BD2923A37}" type="pres">
      <dgm:prSet presAssocID="{4E2E0CD7-B750-421A-8D2F-E7F203221412}" presName="horzTwo" presStyleCnt="0"/>
      <dgm:spPr/>
    </dgm:pt>
    <dgm:pt modelId="{50BF30B6-979F-4856-8DDD-AB03819FE27F}" type="pres">
      <dgm:prSet presAssocID="{B5E16B80-12A3-44D3-B2D3-4E63B143BE40}" presName="sibSpaceTwo" presStyleCnt="0"/>
      <dgm:spPr/>
    </dgm:pt>
    <dgm:pt modelId="{FFED9327-B2DC-4A6E-884A-7B6EB20B2BA1}" type="pres">
      <dgm:prSet presAssocID="{C11A5F68-06E8-4AA5-832E-807CED6ABEC2}" presName="vertTwo" presStyleCnt="0"/>
      <dgm:spPr/>
    </dgm:pt>
    <dgm:pt modelId="{4D1EE05E-0B2B-4466-967B-5B616B036A00}" type="pres">
      <dgm:prSet presAssocID="{C11A5F68-06E8-4AA5-832E-807CED6ABEC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63BA6A-455A-4BFF-BCAE-FE3CF770C25F}" type="pres">
      <dgm:prSet presAssocID="{C11A5F68-06E8-4AA5-832E-807CED6ABEC2}" presName="horzTwo" presStyleCnt="0"/>
      <dgm:spPr/>
    </dgm:pt>
  </dgm:ptLst>
  <dgm:cxnLst>
    <dgm:cxn modelId="{836C4810-F507-4C22-8BFD-236C50DE450B}" type="presOf" srcId="{C11A5F68-06E8-4AA5-832E-807CED6ABEC2}" destId="{4D1EE05E-0B2B-4466-967B-5B616B036A00}" srcOrd="0" destOrd="0" presId="urn:microsoft.com/office/officeart/2005/8/layout/hierarchy4"/>
    <dgm:cxn modelId="{35637538-2822-415D-BE63-BEE18B35A2E1}" type="presOf" srcId="{5C0F918C-97F4-437F-9A1E-664F21C60A71}" destId="{66F177EC-97FB-4910-AF4F-8EFAB97AE206}" srcOrd="0" destOrd="0" presId="urn:microsoft.com/office/officeart/2005/8/layout/hierarchy4"/>
    <dgm:cxn modelId="{74000531-45D4-45CE-8254-FAFE006F6A5C}" srcId="{5C0F918C-97F4-437F-9A1E-664F21C60A71}" destId="{C11A5F68-06E8-4AA5-832E-807CED6ABEC2}" srcOrd="1" destOrd="0" parTransId="{1D3C4D61-E98D-4F2F-B1FC-9DCB235C2395}" sibTransId="{1C2033E0-B1D6-4CC8-83B2-542DF6D432FF}"/>
    <dgm:cxn modelId="{FA4487EC-08E9-4C3A-A260-A4EBAACE209E}" srcId="{A9F9EE5D-43F1-4E31-99B8-9629E4C50A7A}" destId="{5C0F918C-97F4-437F-9A1E-664F21C60A71}" srcOrd="0" destOrd="0" parTransId="{B938A64D-CF41-48B4-B4E7-B05A0049BECC}" sibTransId="{BA261B12-59E8-41F8-A1F2-8CB7206B2C73}"/>
    <dgm:cxn modelId="{7C71BEE0-C250-40C6-A96F-D8F3BB26CB2E}" type="presOf" srcId="{4E2E0CD7-B750-421A-8D2F-E7F203221412}" destId="{0C7C8535-C72F-4A55-9430-169CC380D8BF}" srcOrd="0" destOrd="0" presId="urn:microsoft.com/office/officeart/2005/8/layout/hierarchy4"/>
    <dgm:cxn modelId="{7E2592D3-3795-4399-91AB-6EBCC3902069}" type="presOf" srcId="{A9F9EE5D-43F1-4E31-99B8-9629E4C50A7A}" destId="{C496C190-5C1A-4983-818E-949BC57AA69A}" srcOrd="0" destOrd="0" presId="urn:microsoft.com/office/officeart/2005/8/layout/hierarchy4"/>
    <dgm:cxn modelId="{8C9D863D-FFCA-4B03-809A-36540E0392A2}" srcId="{5C0F918C-97F4-437F-9A1E-664F21C60A71}" destId="{4E2E0CD7-B750-421A-8D2F-E7F203221412}" srcOrd="0" destOrd="0" parTransId="{0CBE7F95-6DA6-4CCA-AFB3-AB8A8B1B9A84}" sibTransId="{B5E16B80-12A3-44D3-B2D3-4E63B143BE40}"/>
    <dgm:cxn modelId="{7847714D-DA83-403C-82DD-9A70C6F0540F}" type="presParOf" srcId="{C496C190-5C1A-4983-818E-949BC57AA69A}" destId="{5510E75B-B10E-4E48-A9AD-B2C1CE34A270}" srcOrd="0" destOrd="0" presId="urn:microsoft.com/office/officeart/2005/8/layout/hierarchy4"/>
    <dgm:cxn modelId="{564CF9C1-4A67-423E-A864-7E0E6A7D7E03}" type="presParOf" srcId="{5510E75B-B10E-4E48-A9AD-B2C1CE34A270}" destId="{66F177EC-97FB-4910-AF4F-8EFAB97AE206}" srcOrd="0" destOrd="0" presId="urn:microsoft.com/office/officeart/2005/8/layout/hierarchy4"/>
    <dgm:cxn modelId="{A175B0A8-E7B7-4565-ADDD-B6CCE13C4035}" type="presParOf" srcId="{5510E75B-B10E-4E48-A9AD-B2C1CE34A270}" destId="{01FE30A6-63A7-4148-B4F8-454F0929AC82}" srcOrd="1" destOrd="0" presId="urn:microsoft.com/office/officeart/2005/8/layout/hierarchy4"/>
    <dgm:cxn modelId="{A947BD58-86E6-4115-85A9-00761647B9E3}" type="presParOf" srcId="{5510E75B-B10E-4E48-A9AD-B2C1CE34A270}" destId="{E7466EA1-43F2-4BBF-B86F-D8CE2FA874FD}" srcOrd="2" destOrd="0" presId="urn:microsoft.com/office/officeart/2005/8/layout/hierarchy4"/>
    <dgm:cxn modelId="{61D925B2-3F74-47C4-9DF1-C17E9A389EA0}" type="presParOf" srcId="{E7466EA1-43F2-4BBF-B86F-D8CE2FA874FD}" destId="{1A8397F8-985E-4A2F-AFE2-9FBF6B092E08}" srcOrd="0" destOrd="0" presId="urn:microsoft.com/office/officeart/2005/8/layout/hierarchy4"/>
    <dgm:cxn modelId="{574A77BD-4ECC-43D9-B475-E7B5B52F30F8}" type="presParOf" srcId="{1A8397F8-985E-4A2F-AFE2-9FBF6B092E08}" destId="{0C7C8535-C72F-4A55-9430-169CC380D8BF}" srcOrd="0" destOrd="0" presId="urn:microsoft.com/office/officeart/2005/8/layout/hierarchy4"/>
    <dgm:cxn modelId="{1F89BDB3-7301-42EC-82D0-93A8C7D106D0}" type="presParOf" srcId="{1A8397F8-985E-4A2F-AFE2-9FBF6B092E08}" destId="{D0F541C8-FDD2-4106-87FB-9C3BD2923A37}" srcOrd="1" destOrd="0" presId="urn:microsoft.com/office/officeart/2005/8/layout/hierarchy4"/>
    <dgm:cxn modelId="{8B859661-E04A-4ABA-92F4-B0B4C38034DE}" type="presParOf" srcId="{E7466EA1-43F2-4BBF-B86F-D8CE2FA874FD}" destId="{50BF30B6-979F-4856-8DDD-AB03819FE27F}" srcOrd="1" destOrd="0" presId="urn:microsoft.com/office/officeart/2005/8/layout/hierarchy4"/>
    <dgm:cxn modelId="{840377A0-8ECD-4014-A160-641AAD12BE14}" type="presParOf" srcId="{E7466EA1-43F2-4BBF-B86F-D8CE2FA874FD}" destId="{FFED9327-B2DC-4A6E-884A-7B6EB20B2BA1}" srcOrd="2" destOrd="0" presId="urn:microsoft.com/office/officeart/2005/8/layout/hierarchy4"/>
    <dgm:cxn modelId="{F79EE109-7D05-48D3-A052-D220FAFE23D1}" type="presParOf" srcId="{FFED9327-B2DC-4A6E-884A-7B6EB20B2BA1}" destId="{4D1EE05E-0B2B-4466-967B-5B616B036A00}" srcOrd="0" destOrd="0" presId="urn:microsoft.com/office/officeart/2005/8/layout/hierarchy4"/>
    <dgm:cxn modelId="{56F9B63B-64F5-4614-9270-ADDA7A8A0724}" type="presParOf" srcId="{FFED9327-B2DC-4A6E-884A-7B6EB20B2BA1}" destId="{D363BA6A-455A-4BFF-BCAE-FE3CF770C25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639DD9-B6B5-484C-8D0F-705505DF92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4A8EE477-15A6-44A6-B26A-7EC2EAD5DE77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письменная работа (эссе, реферат, аналитические материалы, обзорные материалы, отчеты о проведенных исследованиях, стендовый доклад и другие);</a:t>
          </a:r>
          <a:endParaRPr lang="ru-RU" dirty="0">
            <a:solidFill>
              <a:schemeClr val="tx1"/>
            </a:solidFill>
          </a:endParaRPr>
        </a:p>
      </dgm:t>
    </dgm:pt>
    <dgm:pt modelId="{C4F1B7BE-0B12-4B7C-9A61-C52DB24AC4FC}" type="parTrans" cxnId="{3C5E49A1-EFFB-49ED-A2E0-54475F71086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99A3A69-4599-4120-9BE3-566CE857D803}" type="sibTrans" cxnId="{3C5E49A1-EFFB-49ED-A2E0-54475F71086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E358C34-6852-4A32-BBC1-DB44397ED8AC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художественная творческая работа, представленная в виде прозаического или стихотворного произведения, инсценировки, художественной декламации, исполнения музыкального произведения, компьютерной анимации и других;</a:t>
          </a:r>
          <a:endParaRPr lang="ru-RU" dirty="0">
            <a:solidFill>
              <a:schemeClr val="tx1"/>
            </a:solidFill>
          </a:endParaRPr>
        </a:p>
      </dgm:t>
    </dgm:pt>
    <dgm:pt modelId="{03E5101D-A3CC-476A-A7A6-9742EE7FE507}" type="parTrans" cxnId="{24695A25-1A23-4958-8B86-0CD02BC1E6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025C66E-69AC-4DC8-90BA-3EF5617AA0CA}" type="sibTrans" cxnId="{24695A25-1A23-4958-8B86-0CD02BC1E6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9E696D6-6632-40FE-92E9-AA09A076001E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материальный объект, макет, иное конструкторское изделие;</a:t>
          </a:r>
          <a:endParaRPr lang="ru-RU" dirty="0">
            <a:solidFill>
              <a:schemeClr val="tx1"/>
            </a:solidFill>
          </a:endParaRPr>
        </a:p>
      </dgm:t>
    </dgm:pt>
    <dgm:pt modelId="{5CAF14BB-A1ED-40D3-B51B-E2AD77D92EA2}" type="parTrans" cxnId="{6449FD47-8E44-4DD3-B971-5B30A7AB82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E3B5945-BBC0-4FF7-89CC-2147B3022ABB}" type="sibTrans" cxnId="{6449FD47-8E44-4DD3-B971-5B30A7AB825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A5932A9-C246-4A57-B015-9ECCB5B2C86D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отчетные материалы по социальному проекту</a:t>
          </a:r>
          <a:endParaRPr lang="ru-RU" dirty="0">
            <a:solidFill>
              <a:schemeClr val="tx1"/>
            </a:solidFill>
          </a:endParaRPr>
        </a:p>
      </dgm:t>
    </dgm:pt>
    <dgm:pt modelId="{969468D4-FAC8-40C6-A3BC-A175A0A1BC9F}" type="parTrans" cxnId="{B8BF466D-007F-44D7-8BB8-75F0276C297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AB9D4E5-A044-46B4-8BC6-2AA1A6CC0923}" type="sibTrans" cxnId="{B8BF466D-007F-44D7-8BB8-75F0276C297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CAD01C-5A72-436E-BDA5-EF69F60E336C}" type="pres">
      <dgm:prSet presAssocID="{27639DD9-B6B5-484C-8D0F-705505DF92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14404B-DBF7-4CC3-88C2-8AE3E00B723E}" type="pres">
      <dgm:prSet presAssocID="{27639DD9-B6B5-484C-8D0F-705505DF9263}" presName="Name1" presStyleCnt="0"/>
      <dgm:spPr/>
    </dgm:pt>
    <dgm:pt modelId="{73432561-D042-4F7D-9F16-ECFECBD653E8}" type="pres">
      <dgm:prSet presAssocID="{27639DD9-B6B5-484C-8D0F-705505DF9263}" presName="cycle" presStyleCnt="0"/>
      <dgm:spPr/>
    </dgm:pt>
    <dgm:pt modelId="{F405FC1D-FAA9-4221-8955-F651A2743551}" type="pres">
      <dgm:prSet presAssocID="{27639DD9-B6B5-484C-8D0F-705505DF9263}" presName="srcNode" presStyleLbl="node1" presStyleIdx="0" presStyleCnt="4"/>
      <dgm:spPr/>
    </dgm:pt>
    <dgm:pt modelId="{8C8A89E9-0A61-47E1-8D7B-4CD052AC11D3}" type="pres">
      <dgm:prSet presAssocID="{27639DD9-B6B5-484C-8D0F-705505DF9263}" presName="conn" presStyleLbl="parChTrans1D2" presStyleIdx="0" presStyleCnt="1"/>
      <dgm:spPr/>
      <dgm:t>
        <a:bodyPr/>
        <a:lstStyle/>
        <a:p>
          <a:endParaRPr lang="ru-RU"/>
        </a:p>
      </dgm:t>
    </dgm:pt>
    <dgm:pt modelId="{A9016FFB-B07F-4417-9CB0-4AE21062C55B}" type="pres">
      <dgm:prSet presAssocID="{27639DD9-B6B5-484C-8D0F-705505DF9263}" presName="extraNode" presStyleLbl="node1" presStyleIdx="0" presStyleCnt="4"/>
      <dgm:spPr/>
    </dgm:pt>
    <dgm:pt modelId="{2994F314-FED6-47DF-A50F-D6324E98AB54}" type="pres">
      <dgm:prSet presAssocID="{27639DD9-B6B5-484C-8D0F-705505DF9263}" presName="dstNode" presStyleLbl="node1" presStyleIdx="0" presStyleCnt="4"/>
      <dgm:spPr/>
    </dgm:pt>
    <dgm:pt modelId="{3AAC04CF-9E0D-49DC-81C1-3F211838323E}" type="pres">
      <dgm:prSet presAssocID="{4A8EE477-15A6-44A6-B26A-7EC2EAD5DE7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93E4B-9336-45AD-B1CB-F6EB99B7C032}" type="pres">
      <dgm:prSet presAssocID="{4A8EE477-15A6-44A6-B26A-7EC2EAD5DE77}" presName="accent_1" presStyleCnt="0"/>
      <dgm:spPr/>
    </dgm:pt>
    <dgm:pt modelId="{062DE536-913A-4437-BEA7-F62205369DF1}" type="pres">
      <dgm:prSet presAssocID="{4A8EE477-15A6-44A6-B26A-7EC2EAD5DE77}" presName="accentRepeatNode" presStyleLbl="solidFgAcc1" presStyleIdx="0" presStyleCnt="4"/>
      <dgm:spPr/>
    </dgm:pt>
    <dgm:pt modelId="{0E815BA2-BF76-432D-AEB4-28FAD5FC111D}" type="pres">
      <dgm:prSet presAssocID="{3E358C34-6852-4A32-BBC1-DB44397ED8A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6AC70-F4D1-4565-945A-626B9830164E}" type="pres">
      <dgm:prSet presAssocID="{3E358C34-6852-4A32-BBC1-DB44397ED8AC}" presName="accent_2" presStyleCnt="0"/>
      <dgm:spPr/>
    </dgm:pt>
    <dgm:pt modelId="{1CE7AA29-09A9-41D3-A58C-7026C6C1A306}" type="pres">
      <dgm:prSet presAssocID="{3E358C34-6852-4A32-BBC1-DB44397ED8AC}" presName="accentRepeatNode" presStyleLbl="solidFgAcc1" presStyleIdx="1" presStyleCnt="4"/>
      <dgm:spPr/>
    </dgm:pt>
    <dgm:pt modelId="{95E937AC-5D9E-466B-8EA7-7FD922568EB6}" type="pres">
      <dgm:prSet presAssocID="{B9E696D6-6632-40FE-92E9-AA09A076001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0E149-D94B-4232-B68C-DF1CCEF5EB10}" type="pres">
      <dgm:prSet presAssocID="{B9E696D6-6632-40FE-92E9-AA09A076001E}" presName="accent_3" presStyleCnt="0"/>
      <dgm:spPr/>
    </dgm:pt>
    <dgm:pt modelId="{814042BB-64AC-43CB-9AB0-3AB62E66EEB2}" type="pres">
      <dgm:prSet presAssocID="{B9E696D6-6632-40FE-92E9-AA09A076001E}" presName="accentRepeatNode" presStyleLbl="solidFgAcc1" presStyleIdx="2" presStyleCnt="4"/>
      <dgm:spPr/>
    </dgm:pt>
    <dgm:pt modelId="{36BDE402-CD69-4DFD-8D15-75899579ADD0}" type="pres">
      <dgm:prSet presAssocID="{7A5932A9-C246-4A57-B015-9ECCB5B2C86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1121F-A3A7-40E5-941E-4D1ECBD06D87}" type="pres">
      <dgm:prSet presAssocID="{7A5932A9-C246-4A57-B015-9ECCB5B2C86D}" presName="accent_4" presStyleCnt="0"/>
      <dgm:spPr/>
    </dgm:pt>
    <dgm:pt modelId="{0FA08693-840F-4E2D-B994-D01D8F075D8F}" type="pres">
      <dgm:prSet presAssocID="{7A5932A9-C246-4A57-B015-9ECCB5B2C86D}" presName="accentRepeatNode" presStyleLbl="solidFgAcc1" presStyleIdx="3" presStyleCnt="4"/>
      <dgm:spPr/>
    </dgm:pt>
  </dgm:ptLst>
  <dgm:cxnLst>
    <dgm:cxn modelId="{6449FD47-8E44-4DD3-B971-5B30A7AB8250}" srcId="{27639DD9-B6B5-484C-8D0F-705505DF9263}" destId="{B9E696D6-6632-40FE-92E9-AA09A076001E}" srcOrd="2" destOrd="0" parTransId="{5CAF14BB-A1ED-40D3-B51B-E2AD77D92EA2}" sibTransId="{EE3B5945-BBC0-4FF7-89CC-2147B3022ABB}"/>
    <dgm:cxn modelId="{F6962E5F-A567-4F12-80BA-767BA2FEB7D1}" type="presOf" srcId="{27639DD9-B6B5-484C-8D0F-705505DF9263}" destId="{ABCAD01C-5A72-436E-BDA5-EF69F60E336C}" srcOrd="0" destOrd="0" presId="urn:microsoft.com/office/officeart/2008/layout/VerticalCurvedList"/>
    <dgm:cxn modelId="{E6D9B83F-6435-42C7-B9B2-2BB0E27D666F}" type="presOf" srcId="{7A5932A9-C246-4A57-B015-9ECCB5B2C86D}" destId="{36BDE402-CD69-4DFD-8D15-75899579ADD0}" srcOrd="0" destOrd="0" presId="urn:microsoft.com/office/officeart/2008/layout/VerticalCurvedList"/>
    <dgm:cxn modelId="{12C4BD13-8917-42C6-925F-60B39C7961F1}" type="presOf" srcId="{3E358C34-6852-4A32-BBC1-DB44397ED8AC}" destId="{0E815BA2-BF76-432D-AEB4-28FAD5FC111D}" srcOrd="0" destOrd="0" presId="urn:microsoft.com/office/officeart/2008/layout/VerticalCurvedList"/>
    <dgm:cxn modelId="{25CDBFE8-D948-4365-B213-27E15F5BD978}" type="presOf" srcId="{B9E696D6-6632-40FE-92E9-AA09A076001E}" destId="{95E937AC-5D9E-466B-8EA7-7FD922568EB6}" srcOrd="0" destOrd="0" presId="urn:microsoft.com/office/officeart/2008/layout/VerticalCurvedList"/>
    <dgm:cxn modelId="{24695A25-1A23-4958-8B86-0CD02BC1E64C}" srcId="{27639DD9-B6B5-484C-8D0F-705505DF9263}" destId="{3E358C34-6852-4A32-BBC1-DB44397ED8AC}" srcOrd="1" destOrd="0" parTransId="{03E5101D-A3CC-476A-A7A6-9742EE7FE507}" sibTransId="{4025C66E-69AC-4DC8-90BA-3EF5617AA0CA}"/>
    <dgm:cxn modelId="{B8BF466D-007F-44D7-8BB8-75F0276C2978}" srcId="{27639DD9-B6B5-484C-8D0F-705505DF9263}" destId="{7A5932A9-C246-4A57-B015-9ECCB5B2C86D}" srcOrd="3" destOrd="0" parTransId="{969468D4-FAC8-40C6-A3BC-A175A0A1BC9F}" sibTransId="{5AB9D4E5-A044-46B4-8BC6-2AA1A6CC0923}"/>
    <dgm:cxn modelId="{D9A049CA-DF7F-4343-B48C-6676661E4161}" type="presOf" srcId="{999A3A69-4599-4120-9BE3-566CE857D803}" destId="{8C8A89E9-0A61-47E1-8D7B-4CD052AC11D3}" srcOrd="0" destOrd="0" presId="urn:microsoft.com/office/officeart/2008/layout/VerticalCurvedList"/>
    <dgm:cxn modelId="{6FC28673-9F7E-4D95-9B47-5538FAFC47FD}" type="presOf" srcId="{4A8EE477-15A6-44A6-B26A-7EC2EAD5DE77}" destId="{3AAC04CF-9E0D-49DC-81C1-3F211838323E}" srcOrd="0" destOrd="0" presId="urn:microsoft.com/office/officeart/2008/layout/VerticalCurvedList"/>
    <dgm:cxn modelId="{3C5E49A1-EFFB-49ED-A2E0-54475F710861}" srcId="{27639DD9-B6B5-484C-8D0F-705505DF9263}" destId="{4A8EE477-15A6-44A6-B26A-7EC2EAD5DE77}" srcOrd="0" destOrd="0" parTransId="{C4F1B7BE-0B12-4B7C-9A61-C52DB24AC4FC}" sibTransId="{999A3A69-4599-4120-9BE3-566CE857D803}"/>
    <dgm:cxn modelId="{6E0FB442-87F0-4CF9-992C-E56E3A908C9A}" type="presParOf" srcId="{ABCAD01C-5A72-436E-BDA5-EF69F60E336C}" destId="{B714404B-DBF7-4CC3-88C2-8AE3E00B723E}" srcOrd="0" destOrd="0" presId="urn:microsoft.com/office/officeart/2008/layout/VerticalCurvedList"/>
    <dgm:cxn modelId="{78645331-7C26-4671-875C-EBFCB7DCA5EF}" type="presParOf" srcId="{B714404B-DBF7-4CC3-88C2-8AE3E00B723E}" destId="{73432561-D042-4F7D-9F16-ECFECBD653E8}" srcOrd="0" destOrd="0" presId="urn:microsoft.com/office/officeart/2008/layout/VerticalCurvedList"/>
    <dgm:cxn modelId="{9A6CC0C8-AF68-47A3-9BC3-20A1622B563C}" type="presParOf" srcId="{73432561-D042-4F7D-9F16-ECFECBD653E8}" destId="{F405FC1D-FAA9-4221-8955-F651A2743551}" srcOrd="0" destOrd="0" presId="urn:microsoft.com/office/officeart/2008/layout/VerticalCurvedList"/>
    <dgm:cxn modelId="{0065EB5E-F1FE-4327-8E93-86750D7EBE23}" type="presParOf" srcId="{73432561-D042-4F7D-9F16-ECFECBD653E8}" destId="{8C8A89E9-0A61-47E1-8D7B-4CD052AC11D3}" srcOrd="1" destOrd="0" presId="urn:microsoft.com/office/officeart/2008/layout/VerticalCurvedList"/>
    <dgm:cxn modelId="{26AD0F50-8293-43F7-894C-8F9D74569E96}" type="presParOf" srcId="{73432561-D042-4F7D-9F16-ECFECBD653E8}" destId="{A9016FFB-B07F-4417-9CB0-4AE21062C55B}" srcOrd="2" destOrd="0" presId="urn:microsoft.com/office/officeart/2008/layout/VerticalCurvedList"/>
    <dgm:cxn modelId="{10D130FB-13CE-4EEC-AB57-C6A09EE5E3B4}" type="presParOf" srcId="{73432561-D042-4F7D-9F16-ECFECBD653E8}" destId="{2994F314-FED6-47DF-A50F-D6324E98AB54}" srcOrd="3" destOrd="0" presId="urn:microsoft.com/office/officeart/2008/layout/VerticalCurvedList"/>
    <dgm:cxn modelId="{D1E8519D-404B-4160-A0A8-FED024A85D15}" type="presParOf" srcId="{B714404B-DBF7-4CC3-88C2-8AE3E00B723E}" destId="{3AAC04CF-9E0D-49DC-81C1-3F211838323E}" srcOrd="1" destOrd="0" presId="urn:microsoft.com/office/officeart/2008/layout/VerticalCurvedList"/>
    <dgm:cxn modelId="{7F5551D4-072B-491F-93FF-9B1A62C90952}" type="presParOf" srcId="{B714404B-DBF7-4CC3-88C2-8AE3E00B723E}" destId="{EC493E4B-9336-45AD-B1CB-F6EB99B7C032}" srcOrd="2" destOrd="0" presId="urn:microsoft.com/office/officeart/2008/layout/VerticalCurvedList"/>
    <dgm:cxn modelId="{9F32F5CA-A474-4709-BEA8-9D7BB39D433D}" type="presParOf" srcId="{EC493E4B-9336-45AD-B1CB-F6EB99B7C032}" destId="{062DE536-913A-4437-BEA7-F62205369DF1}" srcOrd="0" destOrd="0" presId="urn:microsoft.com/office/officeart/2008/layout/VerticalCurvedList"/>
    <dgm:cxn modelId="{A229A7E1-3C69-4CAE-8AF7-7DF972A70F9A}" type="presParOf" srcId="{B714404B-DBF7-4CC3-88C2-8AE3E00B723E}" destId="{0E815BA2-BF76-432D-AEB4-28FAD5FC111D}" srcOrd="3" destOrd="0" presId="urn:microsoft.com/office/officeart/2008/layout/VerticalCurvedList"/>
    <dgm:cxn modelId="{3B64FCDB-9A35-437E-A714-DB68D0FFDFF7}" type="presParOf" srcId="{B714404B-DBF7-4CC3-88C2-8AE3E00B723E}" destId="{9766AC70-F4D1-4565-945A-626B9830164E}" srcOrd="4" destOrd="0" presId="urn:microsoft.com/office/officeart/2008/layout/VerticalCurvedList"/>
    <dgm:cxn modelId="{518269D6-9BC6-401A-A10E-3BD807BCC999}" type="presParOf" srcId="{9766AC70-F4D1-4565-945A-626B9830164E}" destId="{1CE7AA29-09A9-41D3-A58C-7026C6C1A306}" srcOrd="0" destOrd="0" presId="urn:microsoft.com/office/officeart/2008/layout/VerticalCurvedList"/>
    <dgm:cxn modelId="{9D39A606-AE1C-4923-8DD8-D03FD83B516D}" type="presParOf" srcId="{B714404B-DBF7-4CC3-88C2-8AE3E00B723E}" destId="{95E937AC-5D9E-466B-8EA7-7FD922568EB6}" srcOrd="5" destOrd="0" presId="urn:microsoft.com/office/officeart/2008/layout/VerticalCurvedList"/>
    <dgm:cxn modelId="{595FE161-B811-4A4E-B93A-B373D1DC2D19}" type="presParOf" srcId="{B714404B-DBF7-4CC3-88C2-8AE3E00B723E}" destId="{C5B0E149-D94B-4232-B68C-DF1CCEF5EB10}" srcOrd="6" destOrd="0" presId="urn:microsoft.com/office/officeart/2008/layout/VerticalCurvedList"/>
    <dgm:cxn modelId="{C5C20D10-CB53-4C66-A075-57285F7F5A87}" type="presParOf" srcId="{C5B0E149-D94B-4232-B68C-DF1CCEF5EB10}" destId="{814042BB-64AC-43CB-9AB0-3AB62E66EEB2}" srcOrd="0" destOrd="0" presId="urn:microsoft.com/office/officeart/2008/layout/VerticalCurvedList"/>
    <dgm:cxn modelId="{A6034971-8FA2-4846-9B3B-E987E77ACF32}" type="presParOf" srcId="{B714404B-DBF7-4CC3-88C2-8AE3E00B723E}" destId="{36BDE402-CD69-4DFD-8D15-75899579ADD0}" srcOrd="7" destOrd="0" presId="urn:microsoft.com/office/officeart/2008/layout/VerticalCurvedList"/>
    <dgm:cxn modelId="{085B9B7A-F3B2-4C02-B0B6-315B9FCB300B}" type="presParOf" srcId="{B714404B-DBF7-4CC3-88C2-8AE3E00B723E}" destId="{68A1121F-A3A7-40E5-941E-4D1ECBD06D87}" srcOrd="8" destOrd="0" presId="urn:microsoft.com/office/officeart/2008/layout/VerticalCurvedList"/>
    <dgm:cxn modelId="{D212502D-DCE8-48CE-BDDF-90A30EE2C844}" type="presParOf" srcId="{68A1121F-A3A7-40E5-941E-4D1ECBD06D87}" destId="{0FA08693-840F-4E2D-B994-D01D8F075D8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0EA7F8D-2D9A-40CC-8DD8-BFCA874BB326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E30BE05-881E-45EC-AA49-11BDE677A72E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к организации проектной деятельности, к содержанию и направленности проекта разрабатываются ОО</a:t>
          </a:r>
        </a:p>
      </dgm:t>
    </dgm:pt>
    <dgm:pt modelId="{B6B27CEE-66CE-44AE-B502-38FF024200CC}" type="parTrans" cxnId="{F596AE55-9631-4A30-AABC-83CF33DDB10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B6C8C975-771C-4D4D-A6DD-246248311E82}" type="sibTrans" cxnId="{F596AE55-9631-4A30-AABC-83CF33DDB10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A984C10-66BC-438C-9659-D9F1C7A30A25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Положение о проектной деятельности, обучающихся по ФГОС ООО, </a:t>
          </a:r>
        </a:p>
        <a:p>
          <a:r>
            <a:rPr lang="ru-RU" b="0" dirty="0" smtClean="0">
              <a:solidFill>
                <a:schemeClr val="tx1"/>
              </a:solidFill>
            </a:rPr>
            <a:t>Положение об индивидуальном итоговом проекте, обучающихся по ФГОС СОО</a:t>
          </a:r>
          <a:endParaRPr lang="ru-RU" b="0" dirty="0">
            <a:solidFill>
              <a:schemeClr val="tx1"/>
            </a:solidFill>
          </a:endParaRPr>
        </a:p>
      </dgm:t>
    </dgm:pt>
    <dgm:pt modelId="{41D9C96E-99FA-45A9-8141-DE18A7FAB868}" type="parTrans" cxnId="{56DB71A3-FB59-40AB-B784-28046C3CEBF6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0EA51BF-E155-4A19-A286-0E11169CA922}" type="sibTrans" cxnId="{56DB71A3-FB59-40AB-B784-28046C3CEBF6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A890034-7A5D-4F40-846C-AFAF4D160C04}" type="pres">
      <dgm:prSet presAssocID="{E0EA7F8D-2D9A-40CC-8DD8-BFCA874BB3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2382B3-D593-471B-82E4-EDBCC2E34CCF}" type="pres">
      <dgm:prSet presAssocID="{AE30BE05-881E-45EC-AA49-11BDE677A72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F1670-1ACF-446F-9BEA-43BD44FE4DC4}" type="pres">
      <dgm:prSet presAssocID="{B6C8C975-771C-4D4D-A6DD-246248311E82}" presName="sibTrans" presStyleCnt="0"/>
      <dgm:spPr/>
    </dgm:pt>
    <dgm:pt modelId="{3CF3F36A-7E49-43AF-B54B-E96306D6825A}" type="pres">
      <dgm:prSet presAssocID="{5A984C10-66BC-438C-9659-D9F1C7A30A2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39403-DB95-45F3-8FD8-731972357C50}" type="presOf" srcId="{AE30BE05-881E-45EC-AA49-11BDE677A72E}" destId="{212382B3-D593-471B-82E4-EDBCC2E34CCF}" srcOrd="0" destOrd="0" presId="urn:microsoft.com/office/officeart/2005/8/layout/default"/>
    <dgm:cxn modelId="{30EACA5B-3B1E-469B-961B-7A7E1C643220}" type="presOf" srcId="{5A984C10-66BC-438C-9659-D9F1C7A30A25}" destId="{3CF3F36A-7E49-43AF-B54B-E96306D6825A}" srcOrd="0" destOrd="0" presId="urn:microsoft.com/office/officeart/2005/8/layout/default"/>
    <dgm:cxn modelId="{40E266EA-A38D-4C5E-94DA-A6A065630669}" type="presOf" srcId="{E0EA7F8D-2D9A-40CC-8DD8-BFCA874BB326}" destId="{8A890034-7A5D-4F40-846C-AFAF4D160C04}" srcOrd="0" destOrd="0" presId="urn:microsoft.com/office/officeart/2005/8/layout/default"/>
    <dgm:cxn modelId="{F596AE55-9631-4A30-AABC-83CF33DDB10E}" srcId="{E0EA7F8D-2D9A-40CC-8DD8-BFCA874BB326}" destId="{AE30BE05-881E-45EC-AA49-11BDE677A72E}" srcOrd="0" destOrd="0" parTransId="{B6B27CEE-66CE-44AE-B502-38FF024200CC}" sibTransId="{B6C8C975-771C-4D4D-A6DD-246248311E82}"/>
    <dgm:cxn modelId="{56DB71A3-FB59-40AB-B784-28046C3CEBF6}" srcId="{E0EA7F8D-2D9A-40CC-8DD8-BFCA874BB326}" destId="{5A984C10-66BC-438C-9659-D9F1C7A30A25}" srcOrd="1" destOrd="0" parTransId="{41D9C96E-99FA-45A9-8141-DE18A7FAB868}" sibTransId="{D0EA51BF-E155-4A19-A286-0E11169CA922}"/>
    <dgm:cxn modelId="{5F1B0BFD-28E6-4AAE-B9CF-A47D73C110E3}" type="presParOf" srcId="{8A890034-7A5D-4F40-846C-AFAF4D160C04}" destId="{212382B3-D593-471B-82E4-EDBCC2E34CCF}" srcOrd="0" destOrd="0" presId="urn:microsoft.com/office/officeart/2005/8/layout/default"/>
    <dgm:cxn modelId="{9894E2C0-56FE-429C-BCDC-0F4EFA5A87B0}" type="presParOf" srcId="{8A890034-7A5D-4F40-846C-AFAF4D160C04}" destId="{547F1670-1ACF-446F-9BEA-43BD44FE4DC4}" srcOrd="1" destOrd="0" presId="urn:microsoft.com/office/officeart/2005/8/layout/default"/>
    <dgm:cxn modelId="{49096919-C598-44E5-9E59-757A98B44AF0}" type="presParOf" srcId="{8A890034-7A5D-4F40-846C-AFAF4D160C04}" destId="{3CF3F36A-7E49-43AF-B54B-E96306D6825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9F9EE5D-43F1-4E31-99B8-9629E4C50A7A}" type="doc">
      <dgm:prSet loTypeId="urn:microsoft.com/office/officeart/2005/8/layout/hierarchy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C0F918C-97F4-437F-9A1E-664F21C60A71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</a:rPr>
            <a:t>Проект оценивается по критериям сформированности:</a:t>
          </a:r>
          <a:endParaRPr lang="ru-RU" sz="3200" i="0" dirty="0">
            <a:solidFill>
              <a:schemeClr val="tx1"/>
            </a:solidFill>
          </a:endParaRPr>
        </a:p>
      </dgm:t>
    </dgm:pt>
    <dgm:pt modelId="{B938A64D-CF41-48B4-B4E7-B05A0049BECC}" type="par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261B12-59E8-41F8-A1F2-8CB7206B2C73}" type="sib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2E0CD7-B750-421A-8D2F-E7F203221412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Разработаны критерии оценивания исследовательских работ, реферата, практико-ориентированных проектов</a:t>
          </a:r>
          <a:endParaRPr lang="ru-RU" dirty="0">
            <a:solidFill>
              <a:schemeClr val="bg1"/>
            </a:solidFill>
          </a:endParaRPr>
        </a:p>
      </dgm:t>
    </dgm:pt>
    <dgm:pt modelId="{0CBE7F95-6DA6-4CCA-AFB3-AB8A8B1B9A84}" type="par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E16B80-12A3-44D3-B2D3-4E63B143BE40}" type="sib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7077A2-AED7-4B6B-92A2-7A37ADE208E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предметных знаний и способов действий</a:t>
          </a:r>
          <a:endParaRPr lang="ru-RU" dirty="0">
            <a:solidFill>
              <a:schemeClr val="tx1"/>
            </a:solidFill>
          </a:endParaRPr>
        </a:p>
      </dgm:t>
    </dgm:pt>
    <dgm:pt modelId="{DA3E628A-9393-41E5-9CA7-51C8AD24B82A}" type="par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904984-4A8A-47FA-AA7E-A4534B85ED54}" type="sib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63EF19-25BD-49D7-AD9B-A23421C91C9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регулятивных универсальных учебных действий</a:t>
          </a:r>
          <a:endParaRPr lang="ru-RU" dirty="0">
            <a:solidFill>
              <a:schemeClr val="tx1"/>
            </a:solidFill>
          </a:endParaRPr>
        </a:p>
      </dgm:t>
    </dgm:pt>
    <dgm:pt modelId="{D823D5CA-7651-48D9-96B1-A92E79F78C8D}" type="par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4456606-B8AA-4534-A9DB-3664C13CEDA5}" type="sib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1A5F68-06E8-4AA5-832E-807CED6ABEC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познавательных универсальных учебных действий</a:t>
          </a:r>
          <a:endParaRPr lang="ru-RU" dirty="0">
            <a:solidFill>
              <a:schemeClr val="tx1"/>
            </a:solidFill>
          </a:endParaRPr>
        </a:p>
      </dgm:t>
    </dgm:pt>
    <dgm:pt modelId="{1D3C4D61-E98D-4F2F-B1FC-9DCB235C2395}" type="par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2033E0-B1D6-4CC8-83B2-542DF6D432FF}" type="sib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AABB94-7932-4C2E-AF02-156835752715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коммуникативных универсальных учебных действий:</a:t>
          </a:r>
          <a:endParaRPr lang="ru-RU" dirty="0">
            <a:solidFill>
              <a:schemeClr val="tx1"/>
            </a:solidFill>
          </a:endParaRPr>
        </a:p>
      </dgm:t>
    </dgm:pt>
    <dgm:pt modelId="{0C5C5676-9092-4DAF-BA11-4FD0DB8AAF4A}" type="parTrans" cxnId="{30BD52B0-6E44-4768-9A3F-9946025BDF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456D6F-9D43-4B4F-82A6-A2FB714D2418}" type="sibTrans" cxnId="{30BD52B0-6E44-4768-9A3F-9946025BDF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96C190-5C1A-4983-818E-949BC57AA69A}" type="pres">
      <dgm:prSet presAssocID="{A9F9EE5D-43F1-4E31-99B8-9629E4C50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0E75B-B10E-4E48-A9AD-B2C1CE34A270}" type="pres">
      <dgm:prSet presAssocID="{5C0F918C-97F4-437F-9A1E-664F21C60A71}" presName="vertOne" presStyleCnt="0"/>
      <dgm:spPr/>
    </dgm:pt>
    <dgm:pt modelId="{66F177EC-97FB-4910-AF4F-8EFAB97AE206}" type="pres">
      <dgm:prSet presAssocID="{5C0F918C-97F4-437F-9A1E-664F21C60A7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E30A6-63A7-4148-B4F8-454F0929AC82}" type="pres">
      <dgm:prSet presAssocID="{5C0F918C-97F4-437F-9A1E-664F21C60A71}" presName="parTransOne" presStyleCnt="0"/>
      <dgm:spPr/>
    </dgm:pt>
    <dgm:pt modelId="{E7466EA1-43F2-4BBF-B86F-D8CE2FA874FD}" type="pres">
      <dgm:prSet presAssocID="{5C0F918C-97F4-437F-9A1E-664F21C60A71}" presName="horzOne" presStyleCnt="0"/>
      <dgm:spPr/>
    </dgm:pt>
    <dgm:pt modelId="{1A8397F8-985E-4A2F-AFE2-9FBF6B092E08}" type="pres">
      <dgm:prSet presAssocID="{4E2E0CD7-B750-421A-8D2F-E7F203221412}" presName="vertTwo" presStyleCnt="0"/>
      <dgm:spPr/>
    </dgm:pt>
    <dgm:pt modelId="{0C7C8535-C72F-4A55-9430-169CC380D8BF}" type="pres">
      <dgm:prSet presAssocID="{4E2E0CD7-B750-421A-8D2F-E7F20322141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C9173-BB30-459B-8DAD-F3EE4626F8A4}" type="pres">
      <dgm:prSet presAssocID="{4E2E0CD7-B750-421A-8D2F-E7F203221412}" presName="parTransTwo" presStyleCnt="0"/>
      <dgm:spPr/>
    </dgm:pt>
    <dgm:pt modelId="{D0F541C8-FDD2-4106-87FB-9C3BD2923A37}" type="pres">
      <dgm:prSet presAssocID="{4E2E0CD7-B750-421A-8D2F-E7F203221412}" presName="horzTwo" presStyleCnt="0"/>
      <dgm:spPr/>
    </dgm:pt>
    <dgm:pt modelId="{7B5FCB3A-AC04-48B3-9025-101A6FC2E572}" type="pres">
      <dgm:prSet presAssocID="{FE7077A2-AED7-4B6B-92A2-7A37ADE208EF}" presName="vertThree" presStyleCnt="0"/>
      <dgm:spPr/>
    </dgm:pt>
    <dgm:pt modelId="{9D145699-868F-49A3-90FF-150FF3D9B02E}" type="pres">
      <dgm:prSet presAssocID="{FE7077A2-AED7-4B6B-92A2-7A37ADE208EF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9C17A8-255E-4AC8-89F8-C40AA2A291B3}" type="pres">
      <dgm:prSet presAssocID="{FE7077A2-AED7-4B6B-92A2-7A37ADE208EF}" presName="horzThree" presStyleCnt="0"/>
      <dgm:spPr/>
    </dgm:pt>
    <dgm:pt modelId="{D65A7844-8F89-4AEE-9B9C-A7AAF9443725}" type="pres">
      <dgm:prSet presAssocID="{11904984-4A8A-47FA-AA7E-A4534B85ED54}" presName="sibSpaceThree" presStyleCnt="0"/>
      <dgm:spPr/>
    </dgm:pt>
    <dgm:pt modelId="{ED726334-97F5-4087-8320-53588B70607E}" type="pres">
      <dgm:prSet presAssocID="{9F63EF19-25BD-49D7-AD9B-A23421C91C9F}" presName="vertThree" presStyleCnt="0"/>
      <dgm:spPr/>
    </dgm:pt>
    <dgm:pt modelId="{23BF4C33-1FFB-485D-94E6-E13FD308986F}" type="pres">
      <dgm:prSet presAssocID="{9F63EF19-25BD-49D7-AD9B-A23421C91C9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52C046-97E2-4B54-BAA2-CF1924C3976C}" type="pres">
      <dgm:prSet presAssocID="{9F63EF19-25BD-49D7-AD9B-A23421C91C9F}" presName="horzThree" presStyleCnt="0"/>
      <dgm:spPr/>
    </dgm:pt>
    <dgm:pt modelId="{50BF30B6-979F-4856-8DDD-AB03819FE27F}" type="pres">
      <dgm:prSet presAssocID="{B5E16B80-12A3-44D3-B2D3-4E63B143BE40}" presName="sibSpaceTwo" presStyleCnt="0"/>
      <dgm:spPr/>
    </dgm:pt>
    <dgm:pt modelId="{FFED9327-B2DC-4A6E-884A-7B6EB20B2BA1}" type="pres">
      <dgm:prSet presAssocID="{C11A5F68-06E8-4AA5-832E-807CED6ABEC2}" presName="vertTwo" presStyleCnt="0"/>
      <dgm:spPr/>
    </dgm:pt>
    <dgm:pt modelId="{4D1EE05E-0B2B-4466-967B-5B616B036A00}" type="pres">
      <dgm:prSet presAssocID="{C11A5F68-06E8-4AA5-832E-807CED6ABEC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D8A470-D2EF-4813-A807-8B623ED20388}" type="pres">
      <dgm:prSet presAssocID="{C11A5F68-06E8-4AA5-832E-807CED6ABEC2}" presName="parTransTwo" presStyleCnt="0"/>
      <dgm:spPr/>
    </dgm:pt>
    <dgm:pt modelId="{D363BA6A-455A-4BFF-BCAE-FE3CF770C25F}" type="pres">
      <dgm:prSet presAssocID="{C11A5F68-06E8-4AA5-832E-807CED6ABEC2}" presName="horzTwo" presStyleCnt="0"/>
      <dgm:spPr/>
    </dgm:pt>
    <dgm:pt modelId="{B837CA37-AA27-472E-BCF0-752719388DE3}" type="pres">
      <dgm:prSet presAssocID="{9FAABB94-7932-4C2E-AF02-156835752715}" presName="vertThree" presStyleCnt="0"/>
      <dgm:spPr/>
    </dgm:pt>
    <dgm:pt modelId="{3E2959A2-6560-43CE-8942-9E6379A3B3B4}" type="pres">
      <dgm:prSet presAssocID="{9FAABB94-7932-4C2E-AF02-156835752715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DE8199-B9D1-450D-9A46-0D75E58CF1FC}" type="pres">
      <dgm:prSet presAssocID="{9FAABB94-7932-4C2E-AF02-156835752715}" presName="horzThree" presStyleCnt="0"/>
      <dgm:spPr/>
    </dgm:pt>
  </dgm:ptLst>
  <dgm:cxnLst>
    <dgm:cxn modelId="{30BD52B0-6E44-4768-9A3F-9946025BDFA2}" srcId="{C11A5F68-06E8-4AA5-832E-807CED6ABEC2}" destId="{9FAABB94-7932-4C2E-AF02-156835752715}" srcOrd="0" destOrd="0" parTransId="{0C5C5676-9092-4DAF-BA11-4FD0DB8AAF4A}" sibTransId="{B7456D6F-9D43-4B4F-82A6-A2FB714D2418}"/>
    <dgm:cxn modelId="{DCF00054-EC95-426E-A367-F8C443CEC046}" type="presOf" srcId="{9FAABB94-7932-4C2E-AF02-156835752715}" destId="{3E2959A2-6560-43CE-8942-9E6379A3B3B4}" srcOrd="0" destOrd="0" presId="urn:microsoft.com/office/officeart/2005/8/layout/hierarchy4"/>
    <dgm:cxn modelId="{72F7D1E8-5D26-49C6-9ADF-E8200F8BE91F}" type="presOf" srcId="{A9F9EE5D-43F1-4E31-99B8-9629E4C50A7A}" destId="{C496C190-5C1A-4983-818E-949BC57AA69A}" srcOrd="0" destOrd="0" presId="urn:microsoft.com/office/officeart/2005/8/layout/hierarchy4"/>
    <dgm:cxn modelId="{B839D25F-D30D-443F-88C2-148B183D0A22}" type="presOf" srcId="{5C0F918C-97F4-437F-9A1E-664F21C60A71}" destId="{66F177EC-97FB-4910-AF4F-8EFAB97AE206}" srcOrd="0" destOrd="0" presId="urn:microsoft.com/office/officeart/2005/8/layout/hierarchy4"/>
    <dgm:cxn modelId="{74000531-45D4-45CE-8254-FAFE006F6A5C}" srcId="{5C0F918C-97F4-437F-9A1E-664F21C60A71}" destId="{C11A5F68-06E8-4AA5-832E-807CED6ABEC2}" srcOrd="1" destOrd="0" parTransId="{1D3C4D61-E98D-4F2F-B1FC-9DCB235C2395}" sibTransId="{1C2033E0-B1D6-4CC8-83B2-542DF6D432FF}"/>
    <dgm:cxn modelId="{7758766B-3FB8-441A-A2C7-17C858C7197A}" type="presOf" srcId="{FE7077A2-AED7-4B6B-92A2-7A37ADE208EF}" destId="{9D145699-868F-49A3-90FF-150FF3D9B02E}" srcOrd="0" destOrd="0" presId="urn:microsoft.com/office/officeart/2005/8/layout/hierarchy4"/>
    <dgm:cxn modelId="{8C9D863D-FFCA-4B03-809A-36540E0392A2}" srcId="{5C0F918C-97F4-437F-9A1E-664F21C60A71}" destId="{4E2E0CD7-B750-421A-8D2F-E7F203221412}" srcOrd="0" destOrd="0" parTransId="{0CBE7F95-6DA6-4CCA-AFB3-AB8A8B1B9A84}" sibTransId="{B5E16B80-12A3-44D3-B2D3-4E63B143BE40}"/>
    <dgm:cxn modelId="{FA4487EC-08E9-4C3A-A260-A4EBAACE209E}" srcId="{A9F9EE5D-43F1-4E31-99B8-9629E4C50A7A}" destId="{5C0F918C-97F4-437F-9A1E-664F21C60A71}" srcOrd="0" destOrd="0" parTransId="{B938A64D-CF41-48B4-B4E7-B05A0049BECC}" sibTransId="{BA261B12-59E8-41F8-A1F2-8CB7206B2C73}"/>
    <dgm:cxn modelId="{9C647F0F-FA17-40D6-8E26-C70DE98A366F}" type="presOf" srcId="{9F63EF19-25BD-49D7-AD9B-A23421C91C9F}" destId="{23BF4C33-1FFB-485D-94E6-E13FD308986F}" srcOrd="0" destOrd="0" presId="urn:microsoft.com/office/officeart/2005/8/layout/hierarchy4"/>
    <dgm:cxn modelId="{6E0BCC8F-00C5-4C00-B51E-723C0EB689F7}" type="presOf" srcId="{C11A5F68-06E8-4AA5-832E-807CED6ABEC2}" destId="{4D1EE05E-0B2B-4466-967B-5B616B036A00}" srcOrd="0" destOrd="0" presId="urn:microsoft.com/office/officeart/2005/8/layout/hierarchy4"/>
    <dgm:cxn modelId="{57EAFE6D-5C22-439A-B969-1F6C03C272A9}" srcId="{4E2E0CD7-B750-421A-8D2F-E7F203221412}" destId="{9F63EF19-25BD-49D7-AD9B-A23421C91C9F}" srcOrd="1" destOrd="0" parTransId="{D823D5CA-7651-48D9-96B1-A92E79F78C8D}" sibTransId="{24456606-B8AA-4534-A9DB-3664C13CEDA5}"/>
    <dgm:cxn modelId="{E97AD585-151B-4CD5-9DE5-E270B268418A}" type="presOf" srcId="{4E2E0CD7-B750-421A-8D2F-E7F203221412}" destId="{0C7C8535-C72F-4A55-9430-169CC380D8BF}" srcOrd="0" destOrd="0" presId="urn:microsoft.com/office/officeart/2005/8/layout/hierarchy4"/>
    <dgm:cxn modelId="{A9FA8009-2DE3-4F63-8D40-05F122C46F13}" srcId="{4E2E0CD7-B750-421A-8D2F-E7F203221412}" destId="{FE7077A2-AED7-4B6B-92A2-7A37ADE208EF}" srcOrd="0" destOrd="0" parTransId="{DA3E628A-9393-41E5-9CA7-51C8AD24B82A}" sibTransId="{11904984-4A8A-47FA-AA7E-A4534B85ED54}"/>
    <dgm:cxn modelId="{0DF4D059-7A97-4F21-9BD0-CC2F9B8EED84}" type="presParOf" srcId="{C496C190-5C1A-4983-818E-949BC57AA69A}" destId="{5510E75B-B10E-4E48-A9AD-B2C1CE34A270}" srcOrd="0" destOrd="0" presId="urn:microsoft.com/office/officeart/2005/8/layout/hierarchy4"/>
    <dgm:cxn modelId="{C32E524E-CAE9-4F9C-BC5A-6BEBBBA36B92}" type="presParOf" srcId="{5510E75B-B10E-4E48-A9AD-B2C1CE34A270}" destId="{66F177EC-97FB-4910-AF4F-8EFAB97AE206}" srcOrd="0" destOrd="0" presId="urn:microsoft.com/office/officeart/2005/8/layout/hierarchy4"/>
    <dgm:cxn modelId="{6C2FF13F-3976-474F-99D2-AEB89E081334}" type="presParOf" srcId="{5510E75B-B10E-4E48-A9AD-B2C1CE34A270}" destId="{01FE30A6-63A7-4148-B4F8-454F0929AC82}" srcOrd="1" destOrd="0" presId="urn:microsoft.com/office/officeart/2005/8/layout/hierarchy4"/>
    <dgm:cxn modelId="{DEBC2EF9-991F-455B-BFD7-828E44D7323F}" type="presParOf" srcId="{5510E75B-B10E-4E48-A9AD-B2C1CE34A270}" destId="{E7466EA1-43F2-4BBF-B86F-D8CE2FA874FD}" srcOrd="2" destOrd="0" presId="urn:microsoft.com/office/officeart/2005/8/layout/hierarchy4"/>
    <dgm:cxn modelId="{FF25AA4B-F25F-4C2E-B9F9-F94CF70966CE}" type="presParOf" srcId="{E7466EA1-43F2-4BBF-B86F-D8CE2FA874FD}" destId="{1A8397F8-985E-4A2F-AFE2-9FBF6B092E08}" srcOrd="0" destOrd="0" presId="urn:microsoft.com/office/officeart/2005/8/layout/hierarchy4"/>
    <dgm:cxn modelId="{B8B2402F-0066-44F9-880B-40DF3D488C18}" type="presParOf" srcId="{1A8397F8-985E-4A2F-AFE2-9FBF6B092E08}" destId="{0C7C8535-C72F-4A55-9430-169CC380D8BF}" srcOrd="0" destOrd="0" presId="urn:microsoft.com/office/officeart/2005/8/layout/hierarchy4"/>
    <dgm:cxn modelId="{A77BA2FB-A9B0-44B0-BF24-5E47AA35BC52}" type="presParOf" srcId="{1A8397F8-985E-4A2F-AFE2-9FBF6B092E08}" destId="{633C9173-BB30-459B-8DAD-F3EE4626F8A4}" srcOrd="1" destOrd="0" presId="urn:microsoft.com/office/officeart/2005/8/layout/hierarchy4"/>
    <dgm:cxn modelId="{D1158666-2EFE-4376-B8E8-DE4EE35004BC}" type="presParOf" srcId="{1A8397F8-985E-4A2F-AFE2-9FBF6B092E08}" destId="{D0F541C8-FDD2-4106-87FB-9C3BD2923A37}" srcOrd="2" destOrd="0" presId="urn:microsoft.com/office/officeart/2005/8/layout/hierarchy4"/>
    <dgm:cxn modelId="{5454C309-6C6C-42CF-99C1-06F30E61D0A3}" type="presParOf" srcId="{D0F541C8-FDD2-4106-87FB-9C3BD2923A37}" destId="{7B5FCB3A-AC04-48B3-9025-101A6FC2E572}" srcOrd="0" destOrd="0" presId="urn:microsoft.com/office/officeart/2005/8/layout/hierarchy4"/>
    <dgm:cxn modelId="{373BD4F5-3AE2-424D-8DAB-E4451B13B96B}" type="presParOf" srcId="{7B5FCB3A-AC04-48B3-9025-101A6FC2E572}" destId="{9D145699-868F-49A3-90FF-150FF3D9B02E}" srcOrd="0" destOrd="0" presId="urn:microsoft.com/office/officeart/2005/8/layout/hierarchy4"/>
    <dgm:cxn modelId="{9A6B0849-D90F-4B61-80DF-8ACA6A70C7B3}" type="presParOf" srcId="{7B5FCB3A-AC04-48B3-9025-101A6FC2E572}" destId="{F39C17A8-255E-4AC8-89F8-C40AA2A291B3}" srcOrd="1" destOrd="0" presId="urn:microsoft.com/office/officeart/2005/8/layout/hierarchy4"/>
    <dgm:cxn modelId="{4F309469-54D7-4BA9-A41B-B49F796C57FE}" type="presParOf" srcId="{D0F541C8-FDD2-4106-87FB-9C3BD2923A37}" destId="{D65A7844-8F89-4AEE-9B9C-A7AAF9443725}" srcOrd="1" destOrd="0" presId="urn:microsoft.com/office/officeart/2005/8/layout/hierarchy4"/>
    <dgm:cxn modelId="{ED7CC577-FF39-4FA6-82C7-B0E6291E4050}" type="presParOf" srcId="{D0F541C8-FDD2-4106-87FB-9C3BD2923A37}" destId="{ED726334-97F5-4087-8320-53588B70607E}" srcOrd="2" destOrd="0" presId="urn:microsoft.com/office/officeart/2005/8/layout/hierarchy4"/>
    <dgm:cxn modelId="{B9CF88BF-0381-4E44-99E7-45962A07A784}" type="presParOf" srcId="{ED726334-97F5-4087-8320-53588B70607E}" destId="{23BF4C33-1FFB-485D-94E6-E13FD308986F}" srcOrd="0" destOrd="0" presId="urn:microsoft.com/office/officeart/2005/8/layout/hierarchy4"/>
    <dgm:cxn modelId="{D89EE3EA-955E-4BA1-B790-FCC7601A3FA2}" type="presParOf" srcId="{ED726334-97F5-4087-8320-53588B70607E}" destId="{6E52C046-97E2-4B54-BAA2-CF1924C3976C}" srcOrd="1" destOrd="0" presId="urn:microsoft.com/office/officeart/2005/8/layout/hierarchy4"/>
    <dgm:cxn modelId="{3D9B5B1A-A22F-4ED4-A0AA-42FE088E0EEC}" type="presParOf" srcId="{E7466EA1-43F2-4BBF-B86F-D8CE2FA874FD}" destId="{50BF30B6-979F-4856-8DDD-AB03819FE27F}" srcOrd="1" destOrd="0" presId="urn:microsoft.com/office/officeart/2005/8/layout/hierarchy4"/>
    <dgm:cxn modelId="{B0A5CE53-74C0-4BE9-AF7D-D1024A78DE3A}" type="presParOf" srcId="{E7466EA1-43F2-4BBF-B86F-D8CE2FA874FD}" destId="{FFED9327-B2DC-4A6E-884A-7B6EB20B2BA1}" srcOrd="2" destOrd="0" presId="urn:microsoft.com/office/officeart/2005/8/layout/hierarchy4"/>
    <dgm:cxn modelId="{C60FC42B-9DE3-4BCB-8587-D3A2356D5B54}" type="presParOf" srcId="{FFED9327-B2DC-4A6E-884A-7B6EB20B2BA1}" destId="{4D1EE05E-0B2B-4466-967B-5B616B036A00}" srcOrd="0" destOrd="0" presId="urn:microsoft.com/office/officeart/2005/8/layout/hierarchy4"/>
    <dgm:cxn modelId="{198A6B57-B46A-43A5-A711-E2A066A323B4}" type="presParOf" srcId="{FFED9327-B2DC-4A6E-884A-7B6EB20B2BA1}" destId="{C1D8A470-D2EF-4813-A807-8B623ED20388}" srcOrd="1" destOrd="0" presId="urn:microsoft.com/office/officeart/2005/8/layout/hierarchy4"/>
    <dgm:cxn modelId="{014D875C-E615-4F8A-AF94-7B40C7B2D5C5}" type="presParOf" srcId="{FFED9327-B2DC-4A6E-884A-7B6EB20B2BA1}" destId="{D363BA6A-455A-4BFF-BCAE-FE3CF770C25F}" srcOrd="2" destOrd="0" presId="urn:microsoft.com/office/officeart/2005/8/layout/hierarchy4"/>
    <dgm:cxn modelId="{95AAFCDC-C7AE-4F20-A0FB-1FDB43DEE4C3}" type="presParOf" srcId="{D363BA6A-455A-4BFF-BCAE-FE3CF770C25F}" destId="{B837CA37-AA27-472E-BCF0-752719388DE3}" srcOrd="0" destOrd="0" presId="urn:microsoft.com/office/officeart/2005/8/layout/hierarchy4"/>
    <dgm:cxn modelId="{DF002B47-2AC7-4D57-B0B4-B1A677020E8E}" type="presParOf" srcId="{B837CA37-AA27-472E-BCF0-752719388DE3}" destId="{3E2959A2-6560-43CE-8942-9E6379A3B3B4}" srcOrd="0" destOrd="0" presId="urn:microsoft.com/office/officeart/2005/8/layout/hierarchy4"/>
    <dgm:cxn modelId="{4ED7D18E-BFA4-4925-9D8A-FF197DFF8926}" type="presParOf" srcId="{B837CA37-AA27-472E-BCF0-752719388DE3}" destId="{A9DE8199-B9D1-450D-9A46-0D75E58CF1F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EA7F8D-2D9A-40CC-8DD8-BFCA874BB326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E30BE05-881E-45EC-AA49-11BDE677A72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умение анализировать, сравнивать, выделять главное, решать проблему</a:t>
          </a:r>
          <a:endParaRPr lang="ru-RU" dirty="0">
            <a:solidFill>
              <a:schemeClr val="tx1"/>
            </a:solidFill>
          </a:endParaRPr>
        </a:p>
      </dgm:t>
    </dgm:pt>
    <dgm:pt modelId="{B6B27CEE-66CE-44AE-B502-38FF024200CC}" type="parTrans" cxnId="{F596AE55-9631-4A30-AABC-83CF33DDB1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6C8C975-771C-4D4D-A6DD-246248311E82}" type="sibTrans" cxnId="{F596AE55-9631-4A30-AABC-83CF33DDB1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A984C10-66BC-438C-9659-D9F1C7A30A2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умение давать адекватную самооценку</a:t>
          </a:r>
          <a:endParaRPr lang="ru-RU" dirty="0">
            <a:solidFill>
              <a:schemeClr val="tx1"/>
            </a:solidFill>
          </a:endParaRPr>
        </a:p>
      </dgm:t>
    </dgm:pt>
    <dgm:pt modelId="{41D9C96E-99FA-45A9-8141-DE18A7FAB868}" type="parTrans" cxnId="{56DB71A3-FB59-40AB-B784-28046C3CEBF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0EA51BF-E155-4A19-A286-0E11169CA922}" type="sibTrans" cxnId="{56DB71A3-FB59-40AB-B784-28046C3CEBF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B1D919-23B9-4E1E-91B2-3D2BBCC6106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быть ответственным</a:t>
          </a:r>
          <a:endParaRPr lang="ru-RU" dirty="0">
            <a:solidFill>
              <a:schemeClr val="tx1"/>
            </a:solidFill>
          </a:endParaRPr>
        </a:p>
      </dgm:t>
    </dgm:pt>
    <dgm:pt modelId="{58E89631-F9DA-4A27-8924-933BD444F055}" type="parTrans" cxnId="{66E00221-EBEA-4F09-A5A4-BA5746BA0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3CBD15-181E-4812-9E78-E947DA48D5DA}" type="sibTrans" cxnId="{66E00221-EBEA-4F09-A5A4-BA5746BA0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58E278B-670D-4D1F-9086-31E44D0BD3B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уметь творить и сотрудничать</a:t>
          </a:r>
          <a:endParaRPr lang="ru-RU" dirty="0">
            <a:solidFill>
              <a:schemeClr val="tx1"/>
            </a:solidFill>
          </a:endParaRPr>
        </a:p>
      </dgm:t>
    </dgm:pt>
    <dgm:pt modelId="{666B2EE1-7F5A-4C0F-ABDC-79D3A0A8F8E6}" type="parTrans" cxnId="{BAE82512-9327-4AEB-AAD3-BB02ED293B9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78CB6BA-B249-4345-91E6-C82C5CF3F2BF}" type="sibTrans" cxnId="{BAE82512-9327-4AEB-AAD3-BB02ED293B9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890034-7A5D-4F40-846C-AFAF4D160C04}" type="pres">
      <dgm:prSet presAssocID="{E0EA7F8D-2D9A-40CC-8DD8-BFCA874BB3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2382B3-D593-471B-82E4-EDBCC2E34CCF}" type="pres">
      <dgm:prSet presAssocID="{AE30BE05-881E-45EC-AA49-11BDE677A72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F1670-1ACF-446F-9BEA-43BD44FE4DC4}" type="pres">
      <dgm:prSet presAssocID="{B6C8C975-771C-4D4D-A6DD-246248311E82}" presName="sibTrans" presStyleCnt="0"/>
      <dgm:spPr/>
    </dgm:pt>
    <dgm:pt modelId="{3CF3F36A-7E49-43AF-B54B-E96306D6825A}" type="pres">
      <dgm:prSet presAssocID="{5A984C10-66BC-438C-9659-D9F1C7A30A2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0AB9F-B0F7-4BBC-8E03-5E54608B16C4}" type="pres">
      <dgm:prSet presAssocID="{D0EA51BF-E155-4A19-A286-0E11169CA922}" presName="sibTrans" presStyleCnt="0"/>
      <dgm:spPr/>
    </dgm:pt>
    <dgm:pt modelId="{A17D806E-14D0-4598-96DB-1527A755C9F8}" type="pres">
      <dgm:prSet presAssocID="{B5B1D919-23B9-4E1E-91B2-3D2BBCC6106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1B8F4-D88D-422F-9B9C-CDB219BFC5C0}" type="pres">
      <dgm:prSet presAssocID="{2B3CBD15-181E-4812-9E78-E947DA48D5DA}" presName="sibTrans" presStyleCnt="0"/>
      <dgm:spPr/>
    </dgm:pt>
    <dgm:pt modelId="{C4253BDD-B7CC-4FA7-985D-0188DADD5CF8}" type="pres">
      <dgm:prSet presAssocID="{A58E278B-670D-4D1F-9086-31E44D0BD3B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AEE060-C5CB-4072-BB85-CF74ACC6AD35}" type="presOf" srcId="{AE30BE05-881E-45EC-AA49-11BDE677A72E}" destId="{212382B3-D593-471B-82E4-EDBCC2E34CCF}" srcOrd="0" destOrd="0" presId="urn:microsoft.com/office/officeart/2005/8/layout/default"/>
    <dgm:cxn modelId="{F596AE55-9631-4A30-AABC-83CF33DDB10E}" srcId="{E0EA7F8D-2D9A-40CC-8DD8-BFCA874BB326}" destId="{AE30BE05-881E-45EC-AA49-11BDE677A72E}" srcOrd="0" destOrd="0" parTransId="{B6B27CEE-66CE-44AE-B502-38FF024200CC}" sibTransId="{B6C8C975-771C-4D4D-A6DD-246248311E82}"/>
    <dgm:cxn modelId="{66E00221-EBEA-4F09-A5A4-BA5746BA0AD7}" srcId="{E0EA7F8D-2D9A-40CC-8DD8-BFCA874BB326}" destId="{B5B1D919-23B9-4E1E-91B2-3D2BBCC61064}" srcOrd="2" destOrd="0" parTransId="{58E89631-F9DA-4A27-8924-933BD444F055}" sibTransId="{2B3CBD15-181E-4812-9E78-E947DA48D5DA}"/>
    <dgm:cxn modelId="{E41AA3C2-2287-4579-918F-28CEF2F2715E}" type="presOf" srcId="{B5B1D919-23B9-4E1E-91B2-3D2BBCC61064}" destId="{A17D806E-14D0-4598-96DB-1527A755C9F8}" srcOrd="0" destOrd="0" presId="urn:microsoft.com/office/officeart/2005/8/layout/default"/>
    <dgm:cxn modelId="{56DB71A3-FB59-40AB-B784-28046C3CEBF6}" srcId="{E0EA7F8D-2D9A-40CC-8DD8-BFCA874BB326}" destId="{5A984C10-66BC-438C-9659-D9F1C7A30A25}" srcOrd="1" destOrd="0" parTransId="{41D9C96E-99FA-45A9-8141-DE18A7FAB868}" sibTransId="{D0EA51BF-E155-4A19-A286-0E11169CA922}"/>
    <dgm:cxn modelId="{7AC6C50D-C92E-449C-A066-500FBAE379CE}" type="presOf" srcId="{E0EA7F8D-2D9A-40CC-8DD8-BFCA874BB326}" destId="{8A890034-7A5D-4F40-846C-AFAF4D160C04}" srcOrd="0" destOrd="0" presId="urn:microsoft.com/office/officeart/2005/8/layout/default"/>
    <dgm:cxn modelId="{323A9CAC-EC16-405F-ABE8-D749F5749D3B}" type="presOf" srcId="{A58E278B-670D-4D1F-9086-31E44D0BD3B5}" destId="{C4253BDD-B7CC-4FA7-985D-0188DADD5CF8}" srcOrd="0" destOrd="0" presId="urn:microsoft.com/office/officeart/2005/8/layout/default"/>
    <dgm:cxn modelId="{BAE82512-9327-4AEB-AAD3-BB02ED293B9F}" srcId="{E0EA7F8D-2D9A-40CC-8DD8-BFCA874BB326}" destId="{A58E278B-670D-4D1F-9086-31E44D0BD3B5}" srcOrd="3" destOrd="0" parTransId="{666B2EE1-7F5A-4C0F-ABDC-79D3A0A8F8E6}" sibTransId="{878CB6BA-B249-4345-91E6-C82C5CF3F2BF}"/>
    <dgm:cxn modelId="{2717DFF1-7978-4F16-9FFF-F5550DDDA262}" type="presOf" srcId="{5A984C10-66BC-438C-9659-D9F1C7A30A25}" destId="{3CF3F36A-7E49-43AF-B54B-E96306D6825A}" srcOrd="0" destOrd="0" presId="urn:microsoft.com/office/officeart/2005/8/layout/default"/>
    <dgm:cxn modelId="{02A3D47A-A48E-40DC-AF00-A35315EB2AC3}" type="presParOf" srcId="{8A890034-7A5D-4F40-846C-AFAF4D160C04}" destId="{212382B3-D593-471B-82E4-EDBCC2E34CCF}" srcOrd="0" destOrd="0" presId="urn:microsoft.com/office/officeart/2005/8/layout/default"/>
    <dgm:cxn modelId="{248EF409-864A-45A4-BF76-2F0E500B1E59}" type="presParOf" srcId="{8A890034-7A5D-4F40-846C-AFAF4D160C04}" destId="{547F1670-1ACF-446F-9BEA-43BD44FE4DC4}" srcOrd="1" destOrd="0" presId="urn:microsoft.com/office/officeart/2005/8/layout/default"/>
    <dgm:cxn modelId="{D9A60865-6FBC-460E-AEA2-B931E5EBD9CB}" type="presParOf" srcId="{8A890034-7A5D-4F40-846C-AFAF4D160C04}" destId="{3CF3F36A-7E49-43AF-B54B-E96306D6825A}" srcOrd="2" destOrd="0" presId="urn:microsoft.com/office/officeart/2005/8/layout/default"/>
    <dgm:cxn modelId="{7CB8A645-3F59-4405-B4E8-95A05980280D}" type="presParOf" srcId="{8A890034-7A5D-4F40-846C-AFAF4D160C04}" destId="{5C20AB9F-B0F7-4BBC-8E03-5E54608B16C4}" srcOrd="3" destOrd="0" presId="urn:microsoft.com/office/officeart/2005/8/layout/default"/>
    <dgm:cxn modelId="{45302CB7-0337-4A35-9A27-38A187147C70}" type="presParOf" srcId="{8A890034-7A5D-4F40-846C-AFAF4D160C04}" destId="{A17D806E-14D0-4598-96DB-1527A755C9F8}" srcOrd="4" destOrd="0" presId="urn:microsoft.com/office/officeart/2005/8/layout/default"/>
    <dgm:cxn modelId="{0D7A7C09-6CC2-4EEE-BBB8-04CC7D0F1228}" type="presParOf" srcId="{8A890034-7A5D-4F40-846C-AFAF4D160C04}" destId="{EC71B8F4-D88D-422F-9B9C-CDB219BFC5C0}" srcOrd="5" destOrd="0" presId="urn:microsoft.com/office/officeart/2005/8/layout/default"/>
    <dgm:cxn modelId="{D7681A27-88A3-441C-934E-3E85EBA483E6}" type="presParOf" srcId="{8A890034-7A5D-4F40-846C-AFAF4D160C04}" destId="{C4253BDD-B7CC-4FA7-985D-0188DADD5CF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F9EE5D-43F1-4E31-99B8-9629E4C50A7A}" type="doc">
      <dgm:prSet loTypeId="urn:microsoft.com/office/officeart/2005/8/layout/hierarchy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C0F918C-97F4-437F-9A1E-664F21C60A7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 – система </a:t>
          </a:r>
          <a:r>
            <a:rPr lang="ru-RU" b="1" dirty="0" smtClean="0">
              <a:solidFill>
                <a:schemeClr val="tx1"/>
              </a:solidFill>
            </a:rPr>
            <a:t>обучения</a:t>
          </a:r>
          <a:r>
            <a:rPr lang="ru-RU" dirty="0" smtClean="0">
              <a:solidFill>
                <a:schemeClr val="tx1"/>
              </a:solidFill>
            </a:rPr>
            <a:t>, </a:t>
          </a:r>
          <a:r>
            <a:rPr lang="ru-RU" b="1" dirty="0" smtClean="0">
              <a:solidFill>
                <a:schemeClr val="tx1"/>
              </a:solidFill>
            </a:rPr>
            <a:t>в</a:t>
          </a:r>
          <a:r>
            <a:rPr lang="ru-RU" dirty="0" smtClean="0">
              <a:solidFill>
                <a:schemeClr val="tx1"/>
              </a:solidFill>
            </a:rPr>
            <a:t> которой знания и умения обучающиеся приобретают в процессе планирования и выполнения постепенно усложняющихся практических заданий – проектов.</a:t>
          </a:r>
          <a:endParaRPr lang="ru-RU" dirty="0">
            <a:solidFill>
              <a:schemeClr val="tx1"/>
            </a:solidFill>
          </a:endParaRPr>
        </a:p>
      </dgm:t>
    </dgm:pt>
    <dgm:pt modelId="{B938A64D-CF41-48B4-B4E7-B05A0049BECC}" type="par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261B12-59E8-41F8-A1F2-8CB7206B2C73}" type="sib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7077A2-AED7-4B6B-92A2-7A37ADE208EF}">
      <dgm:prSet phldrT="[Текст]"/>
      <dgm:spPr/>
      <dgm:t>
        <a:bodyPr/>
        <a:lstStyle/>
        <a:p>
          <a:r>
            <a:rPr lang="ru-RU" dirty="0" smtClean="0"/>
            <a:t>активная самостоятельная работа обучающихся (индивидуальная, парная и групповая)</a:t>
          </a:r>
          <a:endParaRPr lang="ru-RU" dirty="0">
            <a:solidFill>
              <a:schemeClr val="tx1"/>
            </a:solidFill>
          </a:endParaRPr>
        </a:p>
      </dgm:t>
    </dgm:pt>
    <dgm:pt modelId="{DA3E628A-9393-41E5-9CA7-51C8AD24B82A}" type="par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904984-4A8A-47FA-AA7E-A4534B85ED54}" type="sib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63EF19-25BD-49D7-AD9B-A23421C91C9F}">
      <dgm:prSet phldrT="[Текст]"/>
      <dgm:spPr/>
      <dgm:t>
        <a:bodyPr/>
        <a:lstStyle/>
        <a:p>
          <a:r>
            <a:rPr lang="ru-RU" dirty="0" smtClean="0"/>
            <a:t>работа с разными возрастными категориями учащихся, на любых этапах обучения, на всех учебных дисциплинах</a:t>
          </a:r>
          <a:endParaRPr lang="ru-RU" dirty="0">
            <a:solidFill>
              <a:schemeClr val="tx1"/>
            </a:solidFill>
          </a:endParaRPr>
        </a:p>
      </dgm:t>
    </dgm:pt>
    <dgm:pt modelId="{D823D5CA-7651-48D9-96B1-A92E79F78C8D}" type="par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4456606-B8AA-4534-A9DB-3664C13CEDA5}" type="sib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96C190-5C1A-4983-818E-949BC57AA69A}" type="pres">
      <dgm:prSet presAssocID="{A9F9EE5D-43F1-4E31-99B8-9629E4C50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0E75B-B10E-4E48-A9AD-B2C1CE34A270}" type="pres">
      <dgm:prSet presAssocID="{5C0F918C-97F4-437F-9A1E-664F21C60A71}" presName="vertOne" presStyleCnt="0"/>
      <dgm:spPr/>
    </dgm:pt>
    <dgm:pt modelId="{66F177EC-97FB-4910-AF4F-8EFAB97AE206}" type="pres">
      <dgm:prSet presAssocID="{5C0F918C-97F4-437F-9A1E-664F21C60A7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E30A6-63A7-4148-B4F8-454F0929AC82}" type="pres">
      <dgm:prSet presAssocID="{5C0F918C-97F4-437F-9A1E-664F21C60A71}" presName="parTransOne" presStyleCnt="0"/>
      <dgm:spPr/>
    </dgm:pt>
    <dgm:pt modelId="{E7466EA1-43F2-4BBF-B86F-D8CE2FA874FD}" type="pres">
      <dgm:prSet presAssocID="{5C0F918C-97F4-437F-9A1E-664F21C60A71}" presName="horzOne" presStyleCnt="0"/>
      <dgm:spPr/>
    </dgm:pt>
    <dgm:pt modelId="{8EC8C8F8-67EE-4D79-B3A5-608A7CC40D9D}" type="pres">
      <dgm:prSet presAssocID="{FE7077A2-AED7-4B6B-92A2-7A37ADE208EF}" presName="vertTwo" presStyleCnt="0"/>
      <dgm:spPr/>
    </dgm:pt>
    <dgm:pt modelId="{C4F8E8BA-7184-4FE3-9816-251438EF9F84}" type="pres">
      <dgm:prSet presAssocID="{FE7077A2-AED7-4B6B-92A2-7A37ADE208EF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80511B-2B4B-4598-9CA4-96512A295260}" type="pres">
      <dgm:prSet presAssocID="{FE7077A2-AED7-4B6B-92A2-7A37ADE208EF}" presName="parTransTwo" presStyleCnt="0"/>
      <dgm:spPr/>
    </dgm:pt>
    <dgm:pt modelId="{BA83BAF6-AE18-4995-8030-DB7D12816B95}" type="pres">
      <dgm:prSet presAssocID="{FE7077A2-AED7-4B6B-92A2-7A37ADE208EF}" presName="horzTwo" presStyleCnt="0"/>
      <dgm:spPr/>
    </dgm:pt>
    <dgm:pt modelId="{ED726334-97F5-4087-8320-53588B70607E}" type="pres">
      <dgm:prSet presAssocID="{9F63EF19-25BD-49D7-AD9B-A23421C91C9F}" presName="vertThree" presStyleCnt="0"/>
      <dgm:spPr/>
    </dgm:pt>
    <dgm:pt modelId="{23BF4C33-1FFB-485D-94E6-E13FD308986F}" type="pres">
      <dgm:prSet presAssocID="{9F63EF19-25BD-49D7-AD9B-A23421C91C9F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52C046-97E2-4B54-BAA2-CF1924C3976C}" type="pres">
      <dgm:prSet presAssocID="{9F63EF19-25BD-49D7-AD9B-A23421C91C9F}" presName="horzThree" presStyleCnt="0"/>
      <dgm:spPr/>
    </dgm:pt>
  </dgm:ptLst>
  <dgm:cxnLst>
    <dgm:cxn modelId="{440A7A93-D886-4870-98AC-661A4737EB70}" type="presOf" srcId="{A9F9EE5D-43F1-4E31-99B8-9629E4C50A7A}" destId="{C496C190-5C1A-4983-818E-949BC57AA69A}" srcOrd="0" destOrd="0" presId="urn:microsoft.com/office/officeart/2005/8/layout/hierarchy4"/>
    <dgm:cxn modelId="{FA4487EC-08E9-4C3A-A260-A4EBAACE209E}" srcId="{A9F9EE5D-43F1-4E31-99B8-9629E4C50A7A}" destId="{5C0F918C-97F4-437F-9A1E-664F21C60A71}" srcOrd="0" destOrd="0" parTransId="{B938A64D-CF41-48B4-B4E7-B05A0049BECC}" sibTransId="{BA261B12-59E8-41F8-A1F2-8CB7206B2C73}"/>
    <dgm:cxn modelId="{A9FA8009-2DE3-4F63-8D40-05F122C46F13}" srcId="{5C0F918C-97F4-437F-9A1E-664F21C60A71}" destId="{FE7077A2-AED7-4B6B-92A2-7A37ADE208EF}" srcOrd="0" destOrd="0" parTransId="{DA3E628A-9393-41E5-9CA7-51C8AD24B82A}" sibTransId="{11904984-4A8A-47FA-AA7E-A4534B85ED54}"/>
    <dgm:cxn modelId="{F1C53A62-8238-499B-8FF5-C73DD18F3D25}" type="presOf" srcId="{5C0F918C-97F4-437F-9A1E-664F21C60A71}" destId="{66F177EC-97FB-4910-AF4F-8EFAB97AE206}" srcOrd="0" destOrd="0" presId="urn:microsoft.com/office/officeart/2005/8/layout/hierarchy4"/>
    <dgm:cxn modelId="{57EAFE6D-5C22-439A-B969-1F6C03C272A9}" srcId="{FE7077A2-AED7-4B6B-92A2-7A37ADE208EF}" destId="{9F63EF19-25BD-49D7-AD9B-A23421C91C9F}" srcOrd="0" destOrd="0" parTransId="{D823D5CA-7651-48D9-96B1-A92E79F78C8D}" sibTransId="{24456606-B8AA-4534-A9DB-3664C13CEDA5}"/>
    <dgm:cxn modelId="{0D10AB17-501A-43EA-AB28-8A0588A3CC49}" type="presOf" srcId="{FE7077A2-AED7-4B6B-92A2-7A37ADE208EF}" destId="{C4F8E8BA-7184-4FE3-9816-251438EF9F84}" srcOrd="0" destOrd="0" presId="urn:microsoft.com/office/officeart/2005/8/layout/hierarchy4"/>
    <dgm:cxn modelId="{07237C48-A9E2-4F14-9557-22CCF3E3416A}" type="presOf" srcId="{9F63EF19-25BD-49D7-AD9B-A23421C91C9F}" destId="{23BF4C33-1FFB-485D-94E6-E13FD308986F}" srcOrd="0" destOrd="0" presId="urn:microsoft.com/office/officeart/2005/8/layout/hierarchy4"/>
    <dgm:cxn modelId="{0862462E-F621-4CEC-AF4D-DF9FBAEEF284}" type="presParOf" srcId="{C496C190-5C1A-4983-818E-949BC57AA69A}" destId="{5510E75B-B10E-4E48-A9AD-B2C1CE34A270}" srcOrd="0" destOrd="0" presId="urn:microsoft.com/office/officeart/2005/8/layout/hierarchy4"/>
    <dgm:cxn modelId="{5275F310-53F2-4761-8643-653FB2F17DDF}" type="presParOf" srcId="{5510E75B-B10E-4E48-A9AD-B2C1CE34A270}" destId="{66F177EC-97FB-4910-AF4F-8EFAB97AE206}" srcOrd="0" destOrd="0" presId="urn:microsoft.com/office/officeart/2005/8/layout/hierarchy4"/>
    <dgm:cxn modelId="{696913F8-DDC5-429F-BC50-132F93DDB756}" type="presParOf" srcId="{5510E75B-B10E-4E48-A9AD-B2C1CE34A270}" destId="{01FE30A6-63A7-4148-B4F8-454F0929AC82}" srcOrd="1" destOrd="0" presId="urn:microsoft.com/office/officeart/2005/8/layout/hierarchy4"/>
    <dgm:cxn modelId="{E3A82F58-52E2-419E-A71F-91D7BE0CE292}" type="presParOf" srcId="{5510E75B-B10E-4E48-A9AD-B2C1CE34A270}" destId="{E7466EA1-43F2-4BBF-B86F-D8CE2FA874FD}" srcOrd="2" destOrd="0" presId="urn:microsoft.com/office/officeart/2005/8/layout/hierarchy4"/>
    <dgm:cxn modelId="{23F854BC-A6E5-4413-988B-073CFFDF3925}" type="presParOf" srcId="{E7466EA1-43F2-4BBF-B86F-D8CE2FA874FD}" destId="{8EC8C8F8-67EE-4D79-B3A5-608A7CC40D9D}" srcOrd="0" destOrd="0" presId="urn:microsoft.com/office/officeart/2005/8/layout/hierarchy4"/>
    <dgm:cxn modelId="{F9402DB8-D314-4261-AFA4-563039F3ECE1}" type="presParOf" srcId="{8EC8C8F8-67EE-4D79-B3A5-608A7CC40D9D}" destId="{C4F8E8BA-7184-4FE3-9816-251438EF9F84}" srcOrd="0" destOrd="0" presId="urn:microsoft.com/office/officeart/2005/8/layout/hierarchy4"/>
    <dgm:cxn modelId="{B44FE47D-4519-45B3-B615-57E5949656C1}" type="presParOf" srcId="{8EC8C8F8-67EE-4D79-B3A5-608A7CC40D9D}" destId="{E680511B-2B4B-4598-9CA4-96512A295260}" srcOrd="1" destOrd="0" presId="urn:microsoft.com/office/officeart/2005/8/layout/hierarchy4"/>
    <dgm:cxn modelId="{8106331F-15FC-4697-95E3-3781EA9E4577}" type="presParOf" srcId="{8EC8C8F8-67EE-4D79-B3A5-608A7CC40D9D}" destId="{BA83BAF6-AE18-4995-8030-DB7D12816B95}" srcOrd="2" destOrd="0" presId="urn:microsoft.com/office/officeart/2005/8/layout/hierarchy4"/>
    <dgm:cxn modelId="{48573E33-760E-4C0C-AEB1-D4B0606B53D0}" type="presParOf" srcId="{BA83BAF6-AE18-4995-8030-DB7D12816B95}" destId="{ED726334-97F5-4087-8320-53588B70607E}" srcOrd="0" destOrd="0" presId="urn:microsoft.com/office/officeart/2005/8/layout/hierarchy4"/>
    <dgm:cxn modelId="{8B6138CC-BB29-4341-92F2-236DEE27B523}" type="presParOf" srcId="{ED726334-97F5-4087-8320-53588B70607E}" destId="{23BF4C33-1FFB-485D-94E6-E13FD308986F}" srcOrd="0" destOrd="0" presId="urn:microsoft.com/office/officeart/2005/8/layout/hierarchy4"/>
    <dgm:cxn modelId="{69D49B34-6848-422C-9A0E-5D248CA116D3}" type="presParOf" srcId="{ED726334-97F5-4087-8320-53588B70607E}" destId="{6E52C046-97E2-4B54-BAA2-CF1924C3976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EA7F8D-2D9A-40CC-8DD8-BFCA874BB326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E30BE05-881E-45EC-AA49-11BDE677A72E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Образовательная:</a:t>
          </a:r>
          <a:r>
            <a:rPr lang="ru-RU" dirty="0" smtClean="0">
              <a:solidFill>
                <a:schemeClr val="tx1"/>
              </a:solidFill>
            </a:rPr>
            <a:t> актуализация знаний, полученных школьниками при изучении определенной темы, систематизация знаний</a:t>
          </a:r>
          <a:endParaRPr lang="ru-RU" dirty="0">
            <a:solidFill>
              <a:schemeClr val="tx1"/>
            </a:solidFill>
          </a:endParaRPr>
        </a:p>
      </dgm:t>
    </dgm:pt>
    <dgm:pt modelId="{B6B27CEE-66CE-44AE-B502-38FF024200CC}" type="parTrans" cxnId="{F596AE55-9631-4A30-AABC-83CF33DDB1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6C8C975-771C-4D4D-A6DD-246248311E82}" type="sibTrans" cxnId="{F596AE55-9631-4A30-AABC-83CF33DDB1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B1D919-23B9-4E1E-91B2-3D2BBCC61064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Воспитательная: </a:t>
          </a:r>
          <a:r>
            <a:rPr lang="ru-RU" dirty="0" smtClean="0">
              <a:solidFill>
                <a:schemeClr val="tx1"/>
              </a:solidFill>
            </a:rPr>
            <a:t>создание продукта, востребованного другими</a:t>
          </a:r>
          <a:endParaRPr lang="ru-RU" dirty="0">
            <a:solidFill>
              <a:schemeClr val="tx1"/>
            </a:solidFill>
          </a:endParaRPr>
        </a:p>
      </dgm:t>
    </dgm:pt>
    <dgm:pt modelId="{58E89631-F9DA-4A27-8924-933BD444F055}" type="parTrans" cxnId="{66E00221-EBEA-4F09-A5A4-BA5746BA0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3CBD15-181E-4812-9E78-E947DA48D5DA}" type="sibTrans" cxnId="{66E00221-EBEA-4F09-A5A4-BA5746BA0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A984C10-66BC-438C-9659-D9F1C7A30A25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Развивающая:</a:t>
          </a:r>
          <a:r>
            <a:rPr lang="ru-RU" dirty="0" smtClean="0">
              <a:solidFill>
                <a:schemeClr val="tx1"/>
              </a:solidFill>
            </a:rPr>
            <a:t> развитие умений размышлять, анализировать, сравнивать, делать собственные выводы, отбирать и систематизировать материал, реферировать его, использовать ИКТ при оформлении результатов проведенного исследования, публично представлять результаты исследования</a:t>
          </a:r>
          <a:endParaRPr lang="ru-RU" dirty="0">
            <a:solidFill>
              <a:schemeClr val="tx1"/>
            </a:solidFill>
          </a:endParaRPr>
        </a:p>
      </dgm:t>
    </dgm:pt>
    <dgm:pt modelId="{D0EA51BF-E155-4A19-A286-0E11169CA922}" type="sibTrans" cxnId="{56DB71A3-FB59-40AB-B784-28046C3CEBF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1D9C96E-99FA-45A9-8141-DE18A7FAB868}" type="parTrans" cxnId="{56DB71A3-FB59-40AB-B784-28046C3CEBF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890034-7A5D-4F40-846C-AFAF4D160C04}" type="pres">
      <dgm:prSet presAssocID="{E0EA7F8D-2D9A-40CC-8DD8-BFCA874BB3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2382B3-D593-471B-82E4-EDBCC2E34CCF}" type="pres">
      <dgm:prSet presAssocID="{AE30BE05-881E-45EC-AA49-11BDE677A72E}" presName="node" presStyleLbl="node1" presStyleIdx="0" presStyleCnt="3" custScaleX="143991" custScaleY="120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F1670-1ACF-446F-9BEA-43BD44FE4DC4}" type="pres">
      <dgm:prSet presAssocID="{B6C8C975-771C-4D4D-A6DD-246248311E82}" presName="sibTrans" presStyleCnt="0"/>
      <dgm:spPr/>
    </dgm:pt>
    <dgm:pt modelId="{3CF3F36A-7E49-43AF-B54B-E96306D6825A}" type="pres">
      <dgm:prSet presAssocID="{5A984C10-66BC-438C-9659-D9F1C7A30A25}" presName="node" presStyleLbl="node1" presStyleIdx="1" presStyleCnt="3" custScaleX="148924" custScaleY="152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0AB9F-B0F7-4BBC-8E03-5E54608B16C4}" type="pres">
      <dgm:prSet presAssocID="{D0EA51BF-E155-4A19-A286-0E11169CA922}" presName="sibTrans" presStyleCnt="0"/>
      <dgm:spPr/>
    </dgm:pt>
    <dgm:pt modelId="{A17D806E-14D0-4598-96DB-1527A755C9F8}" type="pres">
      <dgm:prSet presAssocID="{B5B1D919-23B9-4E1E-91B2-3D2BBCC6106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96AE55-9631-4A30-AABC-83CF33DDB10E}" srcId="{E0EA7F8D-2D9A-40CC-8DD8-BFCA874BB326}" destId="{AE30BE05-881E-45EC-AA49-11BDE677A72E}" srcOrd="0" destOrd="0" parTransId="{B6B27CEE-66CE-44AE-B502-38FF024200CC}" sibTransId="{B6C8C975-771C-4D4D-A6DD-246248311E82}"/>
    <dgm:cxn modelId="{66E00221-EBEA-4F09-A5A4-BA5746BA0AD7}" srcId="{E0EA7F8D-2D9A-40CC-8DD8-BFCA874BB326}" destId="{B5B1D919-23B9-4E1E-91B2-3D2BBCC61064}" srcOrd="2" destOrd="0" parTransId="{58E89631-F9DA-4A27-8924-933BD444F055}" sibTransId="{2B3CBD15-181E-4812-9E78-E947DA48D5DA}"/>
    <dgm:cxn modelId="{56DB71A3-FB59-40AB-B784-28046C3CEBF6}" srcId="{E0EA7F8D-2D9A-40CC-8DD8-BFCA874BB326}" destId="{5A984C10-66BC-438C-9659-D9F1C7A30A25}" srcOrd="1" destOrd="0" parTransId="{41D9C96E-99FA-45A9-8141-DE18A7FAB868}" sibTransId="{D0EA51BF-E155-4A19-A286-0E11169CA922}"/>
    <dgm:cxn modelId="{E3557277-8246-42B7-8987-A6F74591ADCD}" type="presOf" srcId="{B5B1D919-23B9-4E1E-91B2-3D2BBCC61064}" destId="{A17D806E-14D0-4598-96DB-1527A755C9F8}" srcOrd="0" destOrd="0" presId="urn:microsoft.com/office/officeart/2005/8/layout/default"/>
    <dgm:cxn modelId="{097AF996-1767-4D58-A36C-0A428A6E3E63}" type="presOf" srcId="{E0EA7F8D-2D9A-40CC-8DD8-BFCA874BB326}" destId="{8A890034-7A5D-4F40-846C-AFAF4D160C04}" srcOrd="0" destOrd="0" presId="urn:microsoft.com/office/officeart/2005/8/layout/default"/>
    <dgm:cxn modelId="{EAC7B9DE-27C1-43D2-8036-0B0431A5823E}" type="presOf" srcId="{AE30BE05-881E-45EC-AA49-11BDE677A72E}" destId="{212382B3-D593-471B-82E4-EDBCC2E34CCF}" srcOrd="0" destOrd="0" presId="urn:microsoft.com/office/officeart/2005/8/layout/default"/>
    <dgm:cxn modelId="{6162CECA-5788-4EFB-9332-C0DA3848D274}" type="presOf" srcId="{5A984C10-66BC-438C-9659-D9F1C7A30A25}" destId="{3CF3F36A-7E49-43AF-B54B-E96306D6825A}" srcOrd="0" destOrd="0" presId="urn:microsoft.com/office/officeart/2005/8/layout/default"/>
    <dgm:cxn modelId="{4524A00E-1393-4694-BA75-88A067801653}" type="presParOf" srcId="{8A890034-7A5D-4F40-846C-AFAF4D160C04}" destId="{212382B3-D593-471B-82E4-EDBCC2E34CCF}" srcOrd="0" destOrd="0" presId="urn:microsoft.com/office/officeart/2005/8/layout/default"/>
    <dgm:cxn modelId="{0B86DB87-1F3A-43C9-924C-86B432C5779A}" type="presParOf" srcId="{8A890034-7A5D-4F40-846C-AFAF4D160C04}" destId="{547F1670-1ACF-446F-9BEA-43BD44FE4DC4}" srcOrd="1" destOrd="0" presId="urn:microsoft.com/office/officeart/2005/8/layout/default"/>
    <dgm:cxn modelId="{2DC544F6-92B9-47D7-84F5-B036032E0891}" type="presParOf" srcId="{8A890034-7A5D-4F40-846C-AFAF4D160C04}" destId="{3CF3F36A-7E49-43AF-B54B-E96306D6825A}" srcOrd="2" destOrd="0" presId="urn:microsoft.com/office/officeart/2005/8/layout/default"/>
    <dgm:cxn modelId="{75391214-9CDB-4D5A-8F9C-0C4622B18FAD}" type="presParOf" srcId="{8A890034-7A5D-4F40-846C-AFAF4D160C04}" destId="{5C20AB9F-B0F7-4BBC-8E03-5E54608B16C4}" srcOrd="3" destOrd="0" presId="urn:microsoft.com/office/officeart/2005/8/layout/default"/>
    <dgm:cxn modelId="{673D0278-CD63-4A76-80A5-0CE8240A0FA1}" type="presParOf" srcId="{8A890034-7A5D-4F40-846C-AFAF4D160C04}" destId="{A17D806E-14D0-4598-96DB-1527A755C9F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F9EE5D-43F1-4E31-99B8-9629E4C50A7A}" type="doc">
      <dgm:prSet loTypeId="urn:microsoft.com/office/officeart/2005/8/layout/hierarchy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C0F918C-97F4-437F-9A1E-664F21C60A71}">
      <dgm:prSet phldrT="[Текст]" custT="1"/>
      <dgm:spPr/>
      <dgm:t>
        <a:bodyPr/>
        <a:lstStyle/>
        <a:p>
          <a:r>
            <a:rPr lang="ru-RU" sz="3200" b="1" i="0" dirty="0" smtClean="0">
              <a:solidFill>
                <a:schemeClr val="tx1"/>
              </a:solidFill>
            </a:rPr>
            <a:t>При использовании проектной технологии каждый ученик:</a:t>
          </a:r>
          <a:endParaRPr lang="ru-RU" sz="3200" i="0" dirty="0">
            <a:solidFill>
              <a:schemeClr val="tx1"/>
            </a:solidFill>
          </a:endParaRPr>
        </a:p>
      </dgm:t>
    </dgm:pt>
    <dgm:pt modelId="{B938A64D-CF41-48B4-B4E7-B05A0049BECC}" type="par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261B12-59E8-41F8-A1F2-8CB7206B2C73}" type="sib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2E0CD7-B750-421A-8D2F-E7F20322141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учится приобретать знания самостоятельно и использовать их для решения новых познавательных и практических задач</a:t>
          </a:r>
          <a:endParaRPr lang="ru-RU" dirty="0">
            <a:solidFill>
              <a:schemeClr val="tx1"/>
            </a:solidFill>
          </a:endParaRPr>
        </a:p>
      </dgm:t>
    </dgm:pt>
    <dgm:pt modelId="{0CBE7F95-6DA6-4CCA-AFB3-AB8A8B1B9A84}" type="par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E16B80-12A3-44D3-B2D3-4E63B143BE40}" type="sib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7077A2-AED7-4B6B-92A2-7A37ADE208EF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</a:rPr>
            <a:t>овладевает практическими умениями исследовательской работы</a:t>
          </a:r>
          <a:r>
            <a:rPr lang="ru-RU" dirty="0" smtClean="0">
              <a:solidFill>
                <a:schemeClr val="tx1"/>
              </a:solidFill>
            </a:rPr>
            <a:t>:</a:t>
          </a:r>
          <a:endParaRPr lang="ru-RU" dirty="0">
            <a:solidFill>
              <a:schemeClr val="tx1"/>
            </a:solidFill>
          </a:endParaRPr>
        </a:p>
      </dgm:t>
    </dgm:pt>
    <dgm:pt modelId="{DA3E628A-9393-41E5-9CA7-51C8AD24B82A}" type="par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904984-4A8A-47FA-AA7E-A4534B85ED54}" type="sib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63EF19-25BD-49D7-AD9B-A23421C91C9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собирает необходимую информацию, учится анализировать факты, </a:t>
          </a:r>
          <a:endParaRPr lang="ru-RU" dirty="0">
            <a:solidFill>
              <a:schemeClr val="tx1"/>
            </a:solidFill>
          </a:endParaRPr>
        </a:p>
      </dgm:t>
    </dgm:pt>
    <dgm:pt modelId="{D823D5CA-7651-48D9-96B1-A92E79F78C8D}" type="par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4456606-B8AA-4534-A9DB-3664C13CEDA5}" type="sib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1A5F68-06E8-4AA5-832E-807CED6ABEC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приобретает коммуникативные навыки и умения</a:t>
          </a:r>
          <a:endParaRPr lang="ru-RU" dirty="0">
            <a:solidFill>
              <a:schemeClr val="tx1"/>
            </a:solidFill>
          </a:endParaRPr>
        </a:p>
      </dgm:t>
    </dgm:pt>
    <dgm:pt modelId="{1D3C4D61-E98D-4F2F-B1FC-9DCB235C2395}" type="par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2033E0-B1D6-4CC8-83B2-542DF6D432FF}" type="sib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0BC177A-41C9-4056-ADA8-9A5CE9DDD8E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делает выводы и заключения</a:t>
          </a:r>
          <a:endParaRPr lang="ru-RU" dirty="0">
            <a:solidFill>
              <a:schemeClr val="tx1"/>
            </a:solidFill>
          </a:endParaRPr>
        </a:p>
      </dgm:t>
    </dgm:pt>
    <dgm:pt modelId="{61570F55-5E1B-4FDE-9126-98817921F991}" type="parTrans" cxnId="{6A5B5889-82AF-455B-A4E1-F6296F392AF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F75CF6C-4C40-416D-B0F2-3538ED6D3112}" type="sibTrans" cxnId="{6A5B5889-82AF-455B-A4E1-F6296F392AF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96C190-5C1A-4983-818E-949BC57AA69A}" type="pres">
      <dgm:prSet presAssocID="{A9F9EE5D-43F1-4E31-99B8-9629E4C50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0E75B-B10E-4E48-A9AD-B2C1CE34A270}" type="pres">
      <dgm:prSet presAssocID="{5C0F918C-97F4-437F-9A1E-664F21C60A71}" presName="vertOne" presStyleCnt="0"/>
      <dgm:spPr/>
    </dgm:pt>
    <dgm:pt modelId="{66F177EC-97FB-4910-AF4F-8EFAB97AE206}" type="pres">
      <dgm:prSet presAssocID="{5C0F918C-97F4-437F-9A1E-664F21C60A7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E30A6-63A7-4148-B4F8-454F0929AC82}" type="pres">
      <dgm:prSet presAssocID="{5C0F918C-97F4-437F-9A1E-664F21C60A71}" presName="parTransOne" presStyleCnt="0"/>
      <dgm:spPr/>
    </dgm:pt>
    <dgm:pt modelId="{E7466EA1-43F2-4BBF-B86F-D8CE2FA874FD}" type="pres">
      <dgm:prSet presAssocID="{5C0F918C-97F4-437F-9A1E-664F21C60A71}" presName="horzOne" presStyleCnt="0"/>
      <dgm:spPr/>
    </dgm:pt>
    <dgm:pt modelId="{1A8397F8-985E-4A2F-AFE2-9FBF6B092E08}" type="pres">
      <dgm:prSet presAssocID="{4E2E0CD7-B750-421A-8D2F-E7F203221412}" presName="vertTwo" presStyleCnt="0"/>
      <dgm:spPr/>
    </dgm:pt>
    <dgm:pt modelId="{0C7C8535-C72F-4A55-9430-169CC380D8BF}" type="pres">
      <dgm:prSet presAssocID="{4E2E0CD7-B750-421A-8D2F-E7F20322141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C9173-BB30-459B-8DAD-F3EE4626F8A4}" type="pres">
      <dgm:prSet presAssocID="{4E2E0CD7-B750-421A-8D2F-E7F203221412}" presName="parTransTwo" presStyleCnt="0"/>
      <dgm:spPr/>
    </dgm:pt>
    <dgm:pt modelId="{D0F541C8-FDD2-4106-87FB-9C3BD2923A37}" type="pres">
      <dgm:prSet presAssocID="{4E2E0CD7-B750-421A-8D2F-E7F203221412}" presName="horzTwo" presStyleCnt="0"/>
      <dgm:spPr/>
    </dgm:pt>
    <dgm:pt modelId="{7B5FCB3A-AC04-48B3-9025-101A6FC2E572}" type="pres">
      <dgm:prSet presAssocID="{FE7077A2-AED7-4B6B-92A2-7A37ADE208EF}" presName="vertThree" presStyleCnt="0"/>
      <dgm:spPr/>
    </dgm:pt>
    <dgm:pt modelId="{9D145699-868F-49A3-90FF-150FF3D9B02E}" type="pres">
      <dgm:prSet presAssocID="{FE7077A2-AED7-4B6B-92A2-7A37ADE208EF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9C17A8-255E-4AC8-89F8-C40AA2A291B3}" type="pres">
      <dgm:prSet presAssocID="{FE7077A2-AED7-4B6B-92A2-7A37ADE208EF}" presName="horzThree" presStyleCnt="0"/>
      <dgm:spPr/>
    </dgm:pt>
    <dgm:pt modelId="{D65A7844-8F89-4AEE-9B9C-A7AAF9443725}" type="pres">
      <dgm:prSet presAssocID="{11904984-4A8A-47FA-AA7E-A4534B85ED54}" presName="sibSpaceThree" presStyleCnt="0"/>
      <dgm:spPr/>
    </dgm:pt>
    <dgm:pt modelId="{ED726334-97F5-4087-8320-53588B70607E}" type="pres">
      <dgm:prSet presAssocID="{9F63EF19-25BD-49D7-AD9B-A23421C91C9F}" presName="vertThree" presStyleCnt="0"/>
      <dgm:spPr/>
    </dgm:pt>
    <dgm:pt modelId="{23BF4C33-1FFB-485D-94E6-E13FD308986F}" type="pres">
      <dgm:prSet presAssocID="{9F63EF19-25BD-49D7-AD9B-A23421C91C9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52C046-97E2-4B54-BAA2-CF1924C3976C}" type="pres">
      <dgm:prSet presAssocID="{9F63EF19-25BD-49D7-AD9B-A23421C91C9F}" presName="horzThree" presStyleCnt="0"/>
      <dgm:spPr/>
    </dgm:pt>
    <dgm:pt modelId="{50BF30B6-979F-4856-8DDD-AB03819FE27F}" type="pres">
      <dgm:prSet presAssocID="{B5E16B80-12A3-44D3-B2D3-4E63B143BE40}" presName="sibSpaceTwo" presStyleCnt="0"/>
      <dgm:spPr/>
    </dgm:pt>
    <dgm:pt modelId="{FFED9327-B2DC-4A6E-884A-7B6EB20B2BA1}" type="pres">
      <dgm:prSet presAssocID="{C11A5F68-06E8-4AA5-832E-807CED6ABEC2}" presName="vertTwo" presStyleCnt="0"/>
      <dgm:spPr/>
    </dgm:pt>
    <dgm:pt modelId="{4D1EE05E-0B2B-4466-967B-5B616B036A00}" type="pres">
      <dgm:prSet presAssocID="{C11A5F68-06E8-4AA5-832E-807CED6ABEC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D8A470-D2EF-4813-A807-8B623ED20388}" type="pres">
      <dgm:prSet presAssocID="{C11A5F68-06E8-4AA5-832E-807CED6ABEC2}" presName="parTransTwo" presStyleCnt="0"/>
      <dgm:spPr/>
    </dgm:pt>
    <dgm:pt modelId="{D363BA6A-455A-4BFF-BCAE-FE3CF770C25F}" type="pres">
      <dgm:prSet presAssocID="{C11A5F68-06E8-4AA5-832E-807CED6ABEC2}" presName="horzTwo" presStyleCnt="0"/>
      <dgm:spPr/>
    </dgm:pt>
    <dgm:pt modelId="{FC07C968-E60C-4351-9E78-672E3C11C8C0}" type="pres">
      <dgm:prSet presAssocID="{E0BC177A-41C9-4056-ADA8-9A5CE9DDD8E2}" presName="vertThree" presStyleCnt="0"/>
      <dgm:spPr/>
    </dgm:pt>
    <dgm:pt modelId="{CE50D40C-CDE3-457C-95FA-983B2B530E6D}" type="pres">
      <dgm:prSet presAssocID="{E0BC177A-41C9-4056-ADA8-9A5CE9DDD8E2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DC4846-1FEF-4FF0-9F53-CA090CC4D1C1}" type="pres">
      <dgm:prSet presAssocID="{E0BC177A-41C9-4056-ADA8-9A5CE9DDD8E2}" presName="horzThree" presStyleCnt="0"/>
      <dgm:spPr/>
    </dgm:pt>
  </dgm:ptLst>
  <dgm:cxnLst>
    <dgm:cxn modelId="{AC7CAE30-2A35-4846-A377-1E068E6A04C6}" type="presOf" srcId="{A9F9EE5D-43F1-4E31-99B8-9629E4C50A7A}" destId="{C496C190-5C1A-4983-818E-949BC57AA69A}" srcOrd="0" destOrd="0" presId="urn:microsoft.com/office/officeart/2005/8/layout/hierarchy4"/>
    <dgm:cxn modelId="{2CBAF6A2-6014-41E4-88F1-ED8475493590}" type="presOf" srcId="{C11A5F68-06E8-4AA5-832E-807CED6ABEC2}" destId="{4D1EE05E-0B2B-4466-967B-5B616B036A00}" srcOrd="0" destOrd="0" presId="urn:microsoft.com/office/officeart/2005/8/layout/hierarchy4"/>
    <dgm:cxn modelId="{F9C58567-C2EC-4356-9EC5-4A34AB76B7A4}" type="presOf" srcId="{E0BC177A-41C9-4056-ADA8-9A5CE9DDD8E2}" destId="{CE50D40C-CDE3-457C-95FA-983B2B530E6D}" srcOrd="0" destOrd="0" presId="urn:microsoft.com/office/officeart/2005/8/layout/hierarchy4"/>
    <dgm:cxn modelId="{59B314F0-4672-4F01-AA27-65C02BE3F365}" type="presOf" srcId="{4E2E0CD7-B750-421A-8D2F-E7F203221412}" destId="{0C7C8535-C72F-4A55-9430-169CC380D8BF}" srcOrd="0" destOrd="0" presId="urn:microsoft.com/office/officeart/2005/8/layout/hierarchy4"/>
    <dgm:cxn modelId="{74000531-45D4-45CE-8254-FAFE006F6A5C}" srcId="{5C0F918C-97F4-437F-9A1E-664F21C60A71}" destId="{C11A5F68-06E8-4AA5-832E-807CED6ABEC2}" srcOrd="1" destOrd="0" parTransId="{1D3C4D61-E98D-4F2F-B1FC-9DCB235C2395}" sibTransId="{1C2033E0-B1D6-4CC8-83B2-542DF6D432FF}"/>
    <dgm:cxn modelId="{D4389E94-543D-4E55-A72D-F4D9AF1DFEA3}" type="presOf" srcId="{FE7077A2-AED7-4B6B-92A2-7A37ADE208EF}" destId="{9D145699-868F-49A3-90FF-150FF3D9B02E}" srcOrd="0" destOrd="0" presId="urn:microsoft.com/office/officeart/2005/8/layout/hierarchy4"/>
    <dgm:cxn modelId="{489C4542-32FF-4D40-A259-595DFB624AF9}" type="presOf" srcId="{9F63EF19-25BD-49D7-AD9B-A23421C91C9F}" destId="{23BF4C33-1FFB-485D-94E6-E13FD308986F}" srcOrd="0" destOrd="0" presId="urn:microsoft.com/office/officeart/2005/8/layout/hierarchy4"/>
    <dgm:cxn modelId="{8C9D863D-FFCA-4B03-809A-36540E0392A2}" srcId="{5C0F918C-97F4-437F-9A1E-664F21C60A71}" destId="{4E2E0CD7-B750-421A-8D2F-E7F203221412}" srcOrd="0" destOrd="0" parTransId="{0CBE7F95-6DA6-4CCA-AFB3-AB8A8B1B9A84}" sibTransId="{B5E16B80-12A3-44D3-B2D3-4E63B143BE40}"/>
    <dgm:cxn modelId="{6A5B5889-82AF-455B-A4E1-F6296F392AF4}" srcId="{C11A5F68-06E8-4AA5-832E-807CED6ABEC2}" destId="{E0BC177A-41C9-4056-ADA8-9A5CE9DDD8E2}" srcOrd="0" destOrd="0" parTransId="{61570F55-5E1B-4FDE-9126-98817921F991}" sibTransId="{6F75CF6C-4C40-416D-B0F2-3538ED6D3112}"/>
    <dgm:cxn modelId="{FA4487EC-08E9-4C3A-A260-A4EBAACE209E}" srcId="{A9F9EE5D-43F1-4E31-99B8-9629E4C50A7A}" destId="{5C0F918C-97F4-437F-9A1E-664F21C60A71}" srcOrd="0" destOrd="0" parTransId="{B938A64D-CF41-48B4-B4E7-B05A0049BECC}" sibTransId="{BA261B12-59E8-41F8-A1F2-8CB7206B2C73}"/>
    <dgm:cxn modelId="{DF5ACCE2-F224-4C32-A2D7-31DA5AF32933}" type="presOf" srcId="{5C0F918C-97F4-437F-9A1E-664F21C60A71}" destId="{66F177EC-97FB-4910-AF4F-8EFAB97AE206}" srcOrd="0" destOrd="0" presId="urn:microsoft.com/office/officeart/2005/8/layout/hierarchy4"/>
    <dgm:cxn modelId="{57EAFE6D-5C22-439A-B969-1F6C03C272A9}" srcId="{4E2E0CD7-B750-421A-8D2F-E7F203221412}" destId="{9F63EF19-25BD-49D7-AD9B-A23421C91C9F}" srcOrd="1" destOrd="0" parTransId="{D823D5CA-7651-48D9-96B1-A92E79F78C8D}" sibTransId="{24456606-B8AA-4534-A9DB-3664C13CEDA5}"/>
    <dgm:cxn modelId="{A9FA8009-2DE3-4F63-8D40-05F122C46F13}" srcId="{4E2E0CD7-B750-421A-8D2F-E7F203221412}" destId="{FE7077A2-AED7-4B6B-92A2-7A37ADE208EF}" srcOrd="0" destOrd="0" parTransId="{DA3E628A-9393-41E5-9CA7-51C8AD24B82A}" sibTransId="{11904984-4A8A-47FA-AA7E-A4534B85ED54}"/>
    <dgm:cxn modelId="{E7CB5366-7BF9-475E-BBFE-0281F9FCC444}" type="presParOf" srcId="{C496C190-5C1A-4983-818E-949BC57AA69A}" destId="{5510E75B-B10E-4E48-A9AD-B2C1CE34A270}" srcOrd="0" destOrd="0" presId="urn:microsoft.com/office/officeart/2005/8/layout/hierarchy4"/>
    <dgm:cxn modelId="{DD2FBF14-3A6A-4E91-AF35-012B08964867}" type="presParOf" srcId="{5510E75B-B10E-4E48-A9AD-B2C1CE34A270}" destId="{66F177EC-97FB-4910-AF4F-8EFAB97AE206}" srcOrd="0" destOrd="0" presId="urn:microsoft.com/office/officeart/2005/8/layout/hierarchy4"/>
    <dgm:cxn modelId="{D4BF069F-9892-46EE-8C00-40A2F49B4941}" type="presParOf" srcId="{5510E75B-B10E-4E48-A9AD-B2C1CE34A270}" destId="{01FE30A6-63A7-4148-B4F8-454F0929AC82}" srcOrd="1" destOrd="0" presId="urn:microsoft.com/office/officeart/2005/8/layout/hierarchy4"/>
    <dgm:cxn modelId="{DF5F95F5-F301-4A40-AC57-C74B2F6935CA}" type="presParOf" srcId="{5510E75B-B10E-4E48-A9AD-B2C1CE34A270}" destId="{E7466EA1-43F2-4BBF-B86F-D8CE2FA874FD}" srcOrd="2" destOrd="0" presId="urn:microsoft.com/office/officeart/2005/8/layout/hierarchy4"/>
    <dgm:cxn modelId="{16FA4FE6-EF4E-4415-804A-4648E47E174B}" type="presParOf" srcId="{E7466EA1-43F2-4BBF-B86F-D8CE2FA874FD}" destId="{1A8397F8-985E-4A2F-AFE2-9FBF6B092E08}" srcOrd="0" destOrd="0" presId="urn:microsoft.com/office/officeart/2005/8/layout/hierarchy4"/>
    <dgm:cxn modelId="{A2CA4EE6-A1A7-44C6-9BA5-748CDE9D9564}" type="presParOf" srcId="{1A8397F8-985E-4A2F-AFE2-9FBF6B092E08}" destId="{0C7C8535-C72F-4A55-9430-169CC380D8BF}" srcOrd="0" destOrd="0" presId="urn:microsoft.com/office/officeart/2005/8/layout/hierarchy4"/>
    <dgm:cxn modelId="{1F100977-F4B1-4BB5-A4E4-16FD30ED492B}" type="presParOf" srcId="{1A8397F8-985E-4A2F-AFE2-9FBF6B092E08}" destId="{633C9173-BB30-459B-8DAD-F3EE4626F8A4}" srcOrd="1" destOrd="0" presId="urn:microsoft.com/office/officeart/2005/8/layout/hierarchy4"/>
    <dgm:cxn modelId="{BC49C7F8-3ABC-4B2A-BD6F-A42C2931D6A3}" type="presParOf" srcId="{1A8397F8-985E-4A2F-AFE2-9FBF6B092E08}" destId="{D0F541C8-FDD2-4106-87FB-9C3BD2923A37}" srcOrd="2" destOrd="0" presId="urn:microsoft.com/office/officeart/2005/8/layout/hierarchy4"/>
    <dgm:cxn modelId="{D92E9B48-40C3-4D43-A8DB-D6DEC0031125}" type="presParOf" srcId="{D0F541C8-FDD2-4106-87FB-9C3BD2923A37}" destId="{7B5FCB3A-AC04-48B3-9025-101A6FC2E572}" srcOrd="0" destOrd="0" presId="urn:microsoft.com/office/officeart/2005/8/layout/hierarchy4"/>
    <dgm:cxn modelId="{77BF2C53-0B13-493B-927C-1EA1A823F5A9}" type="presParOf" srcId="{7B5FCB3A-AC04-48B3-9025-101A6FC2E572}" destId="{9D145699-868F-49A3-90FF-150FF3D9B02E}" srcOrd="0" destOrd="0" presId="urn:microsoft.com/office/officeart/2005/8/layout/hierarchy4"/>
    <dgm:cxn modelId="{7B3909BA-FAA2-46C0-8901-C3C1ABAE46CA}" type="presParOf" srcId="{7B5FCB3A-AC04-48B3-9025-101A6FC2E572}" destId="{F39C17A8-255E-4AC8-89F8-C40AA2A291B3}" srcOrd="1" destOrd="0" presId="urn:microsoft.com/office/officeart/2005/8/layout/hierarchy4"/>
    <dgm:cxn modelId="{0AF464AB-87F7-49FC-BD5E-965B34C1B73A}" type="presParOf" srcId="{D0F541C8-FDD2-4106-87FB-9C3BD2923A37}" destId="{D65A7844-8F89-4AEE-9B9C-A7AAF9443725}" srcOrd="1" destOrd="0" presId="urn:microsoft.com/office/officeart/2005/8/layout/hierarchy4"/>
    <dgm:cxn modelId="{81984F8F-8350-46D4-9CD7-841631148AD7}" type="presParOf" srcId="{D0F541C8-FDD2-4106-87FB-9C3BD2923A37}" destId="{ED726334-97F5-4087-8320-53588B70607E}" srcOrd="2" destOrd="0" presId="urn:microsoft.com/office/officeart/2005/8/layout/hierarchy4"/>
    <dgm:cxn modelId="{166D3CCF-1F55-4403-B4C0-077DE1C10500}" type="presParOf" srcId="{ED726334-97F5-4087-8320-53588B70607E}" destId="{23BF4C33-1FFB-485D-94E6-E13FD308986F}" srcOrd="0" destOrd="0" presId="urn:microsoft.com/office/officeart/2005/8/layout/hierarchy4"/>
    <dgm:cxn modelId="{B3984E81-0FEB-4B4E-8750-549675D47D91}" type="presParOf" srcId="{ED726334-97F5-4087-8320-53588B70607E}" destId="{6E52C046-97E2-4B54-BAA2-CF1924C3976C}" srcOrd="1" destOrd="0" presId="urn:microsoft.com/office/officeart/2005/8/layout/hierarchy4"/>
    <dgm:cxn modelId="{D63FBDD5-D0DC-4E9C-8579-404BDF62423E}" type="presParOf" srcId="{E7466EA1-43F2-4BBF-B86F-D8CE2FA874FD}" destId="{50BF30B6-979F-4856-8DDD-AB03819FE27F}" srcOrd="1" destOrd="0" presId="urn:microsoft.com/office/officeart/2005/8/layout/hierarchy4"/>
    <dgm:cxn modelId="{3B5485C2-D406-4D5D-BA00-A20FAFD6848B}" type="presParOf" srcId="{E7466EA1-43F2-4BBF-B86F-D8CE2FA874FD}" destId="{FFED9327-B2DC-4A6E-884A-7B6EB20B2BA1}" srcOrd="2" destOrd="0" presId="urn:microsoft.com/office/officeart/2005/8/layout/hierarchy4"/>
    <dgm:cxn modelId="{4FF46A24-B41E-4816-99E0-E2E335A72082}" type="presParOf" srcId="{FFED9327-B2DC-4A6E-884A-7B6EB20B2BA1}" destId="{4D1EE05E-0B2B-4466-967B-5B616B036A00}" srcOrd="0" destOrd="0" presId="urn:microsoft.com/office/officeart/2005/8/layout/hierarchy4"/>
    <dgm:cxn modelId="{51F5F5ED-1248-4899-9BAC-91694EE68A7B}" type="presParOf" srcId="{FFED9327-B2DC-4A6E-884A-7B6EB20B2BA1}" destId="{C1D8A470-D2EF-4813-A807-8B623ED20388}" srcOrd="1" destOrd="0" presId="urn:microsoft.com/office/officeart/2005/8/layout/hierarchy4"/>
    <dgm:cxn modelId="{2E2E7ADB-3ADC-47CB-B083-0CE42AB03E1A}" type="presParOf" srcId="{FFED9327-B2DC-4A6E-884A-7B6EB20B2BA1}" destId="{D363BA6A-455A-4BFF-BCAE-FE3CF770C25F}" srcOrd="2" destOrd="0" presId="urn:microsoft.com/office/officeart/2005/8/layout/hierarchy4"/>
    <dgm:cxn modelId="{E9A18909-1FAA-48F4-870D-F59B274910D0}" type="presParOf" srcId="{D363BA6A-455A-4BFF-BCAE-FE3CF770C25F}" destId="{FC07C968-E60C-4351-9E78-672E3C11C8C0}" srcOrd="0" destOrd="0" presId="urn:microsoft.com/office/officeart/2005/8/layout/hierarchy4"/>
    <dgm:cxn modelId="{11DBE1C2-5AE9-460B-83E6-1B6D4B006797}" type="presParOf" srcId="{FC07C968-E60C-4351-9E78-672E3C11C8C0}" destId="{CE50D40C-CDE3-457C-95FA-983B2B530E6D}" srcOrd="0" destOrd="0" presId="urn:microsoft.com/office/officeart/2005/8/layout/hierarchy4"/>
    <dgm:cxn modelId="{47EAFBD3-83B5-4A56-ACF9-466FFF04466C}" type="presParOf" srcId="{FC07C968-E60C-4351-9E78-672E3C11C8C0}" destId="{99DC4846-1FEF-4FF0-9F53-CA090CC4D1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7F90F9-7896-4DA6-8F7C-61E492D87713}" type="doc">
      <dgm:prSet loTypeId="urn:microsoft.com/office/officeart/2005/8/layout/process1" loCatId="process" qsTypeId="urn:microsoft.com/office/officeart/2005/8/quickstyle/simple1" qsCatId="simple" csTypeId="urn:microsoft.com/office/officeart/2005/8/colors/accent5_5" csCatId="accent5" phldr="1"/>
      <dgm:spPr/>
    </dgm:pt>
    <dgm:pt modelId="{6F62F626-7B22-44FC-9E1F-FB344BA33BA6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Метапредметность </a:t>
          </a:r>
          <a:endParaRPr lang="ru-RU" b="0" dirty="0">
            <a:solidFill>
              <a:schemeClr val="tx1"/>
            </a:solidFill>
          </a:endParaRPr>
        </a:p>
      </dgm:t>
    </dgm:pt>
    <dgm:pt modelId="{208EE046-FEC2-42B1-84C4-D7456BF31FA4}" type="parTrans" cxnId="{1770E56B-5950-43FB-9137-F173835CC714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AE35B38E-9EF6-44B3-B91A-0F4A20A77FA9}" type="sibTrans" cxnId="{1770E56B-5950-43FB-9137-F173835CC714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2C7DD29-EBB2-4063-91C9-FD0022DB8082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Повышение функциональной грамотности</a:t>
          </a:r>
          <a:endParaRPr lang="ru-RU" b="0" dirty="0">
            <a:solidFill>
              <a:schemeClr val="tx1"/>
            </a:solidFill>
          </a:endParaRPr>
        </a:p>
      </dgm:t>
    </dgm:pt>
    <dgm:pt modelId="{6285E915-D3FB-4C18-90E6-3900768D9421}" type="parTrans" cxnId="{18FF102B-9A07-4EF2-AB41-B6CC74CF3F6D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448B4D72-49A1-4D0E-8C90-F944B6F177E4}" type="sibTrans" cxnId="{18FF102B-9A07-4EF2-AB41-B6CC74CF3F6D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A93DE8B0-8218-40C4-A87F-3D428139CB06}" type="pres">
      <dgm:prSet presAssocID="{947F90F9-7896-4DA6-8F7C-61E492D87713}" presName="Name0" presStyleCnt="0">
        <dgm:presLayoutVars>
          <dgm:dir/>
          <dgm:resizeHandles val="exact"/>
        </dgm:presLayoutVars>
      </dgm:prSet>
      <dgm:spPr/>
    </dgm:pt>
    <dgm:pt modelId="{35999E30-685A-4A8D-B330-7AA2A49AB02B}" type="pres">
      <dgm:prSet presAssocID="{6F62F626-7B22-44FC-9E1F-FB344BA33BA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D4DB5-959E-4DAC-B06C-F1773FE04358}" type="pres">
      <dgm:prSet presAssocID="{AE35B38E-9EF6-44B3-B91A-0F4A20A77FA9}" presName="sibTrans" presStyleLbl="sibTrans2D1" presStyleIdx="0" presStyleCnt="1"/>
      <dgm:spPr/>
      <dgm:t>
        <a:bodyPr/>
        <a:lstStyle/>
        <a:p>
          <a:endParaRPr lang="ru-RU"/>
        </a:p>
      </dgm:t>
    </dgm:pt>
    <dgm:pt modelId="{828C5FAB-39B5-4511-9B6F-E4B3384F36BD}" type="pres">
      <dgm:prSet presAssocID="{AE35B38E-9EF6-44B3-B91A-0F4A20A77FA9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9DE8AAB8-A389-4A06-80B6-0E162314C058}" type="pres">
      <dgm:prSet presAssocID="{82C7DD29-EBB2-4063-91C9-FD0022DB808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D1E10A-AF43-4ACE-9921-794B4571AA2C}" type="presOf" srcId="{6F62F626-7B22-44FC-9E1F-FB344BA33BA6}" destId="{35999E30-685A-4A8D-B330-7AA2A49AB02B}" srcOrd="0" destOrd="0" presId="urn:microsoft.com/office/officeart/2005/8/layout/process1"/>
    <dgm:cxn modelId="{761E34B5-48D9-4D97-8074-B0FF170265EF}" type="presOf" srcId="{AE35B38E-9EF6-44B3-B91A-0F4A20A77FA9}" destId="{828C5FAB-39B5-4511-9B6F-E4B3384F36BD}" srcOrd="1" destOrd="0" presId="urn:microsoft.com/office/officeart/2005/8/layout/process1"/>
    <dgm:cxn modelId="{FB70D638-70FB-4F41-8D14-8D0E6E4F90C5}" type="presOf" srcId="{947F90F9-7896-4DA6-8F7C-61E492D87713}" destId="{A93DE8B0-8218-40C4-A87F-3D428139CB06}" srcOrd="0" destOrd="0" presId="urn:microsoft.com/office/officeart/2005/8/layout/process1"/>
    <dgm:cxn modelId="{96AB43FA-D3AF-451C-B87B-F85668D431B2}" type="presOf" srcId="{AE35B38E-9EF6-44B3-B91A-0F4A20A77FA9}" destId="{3DBD4DB5-959E-4DAC-B06C-F1773FE04358}" srcOrd="0" destOrd="0" presId="urn:microsoft.com/office/officeart/2005/8/layout/process1"/>
    <dgm:cxn modelId="{1770E56B-5950-43FB-9137-F173835CC714}" srcId="{947F90F9-7896-4DA6-8F7C-61E492D87713}" destId="{6F62F626-7B22-44FC-9E1F-FB344BA33BA6}" srcOrd="0" destOrd="0" parTransId="{208EE046-FEC2-42B1-84C4-D7456BF31FA4}" sibTransId="{AE35B38E-9EF6-44B3-B91A-0F4A20A77FA9}"/>
    <dgm:cxn modelId="{18FF102B-9A07-4EF2-AB41-B6CC74CF3F6D}" srcId="{947F90F9-7896-4DA6-8F7C-61E492D87713}" destId="{82C7DD29-EBB2-4063-91C9-FD0022DB8082}" srcOrd="1" destOrd="0" parTransId="{6285E915-D3FB-4C18-90E6-3900768D9421}" sibTransId="{448B4D72-49A1-4D0E-8C90-F944B6F177E4}"/>
    <dgm:cxn modelId="{7A673704-B5D8-4B0F-9A45-F70243B79D63}" type="presOf" srcId="{82C7DD29-EBB2-4063-91C9-FD0022DB8082}" destId="{9DE8AAB8-A389-4A06-80B6-0E162314C058}" srcOrd="0" destOrd="0" presId="urn:microsoft.com/office/officeart/2005/8/layout/process1"/>
    <dgm:cxn modelId="{ACFB6666-2615-4CE5-9E4C-7CD652C12B7C}" type="presParOf" srcId="{A93DE8B0-8218-40C4-A87F-3D428139CB06}" destId="{35999E30-685A-4A8D-B330-7AA2A49AB02B}" srcOrd="0" destOrd="0" presId="urn:microsoft.com/office/officeart/2005/8/layout/process1"/>
    <dgm:cxn modelId="{7997663D-3083-447E-AEF7-FD5A77DD3A70}" type="presParOf" srcId="{A93DE8B0-8218-40C4-A87F-3D428139CB06}" destId="{3DBD4DB5-959E-4DAC-B06C-F1773FE04358}" srcOrd="1" destOrd="0" presId="urn:microsoft.com/office/officeart/2005/8/layout/process1"/>
    <dgm:cxn modelId="{B281934C-AF3A-4FF2-8CD0-6EBAB2A07266}" type="presParOf" srcId="{3DBD4DB5-959E-4DAC-B06C-F1773FE04358}" destId="{828C5FAB-39B5-4511-9B6F-E4B3384F36BD}" srcOrd="0" destOrd="0" presId="urn:microsoft.com/office/officeart/2005/8/layout/process1"/>
    <dgm:cxn modelId="{F35E22F2-35B8-4070-AA3F-6B7341B43427}" type="presParOf" srcId="{A93DE8B0-8218-40C4-A87F-3D428139CB06}" destId="{9DE8AAB8-A389-4A06-80B6-0E162314C05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639DD9-B6B5-484C-8D0F-705505DF92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007A6951-762D-4E87-AF51-714C7B03A30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развитие познавательных и коммуникативных УУД</a:t>
          </a:r>
          <a:r>
            <a:rPr lang="ru-RU" b="0" dirty="0" smtClean="0">
              <a:solidFill>
                <a:schemeClr val="tx1"/>
              </a:solidFill>
            </a:rPr>
            <a:t>;</a:t>
          </a:r>
          <a:endParaRPr lang="ru-RU" b="0" dirty="0">
            <a:solidFill>
              <a:schemeClr val="tx1"/>
            </a:solidFill>
          </a:endParaRPr>
        </a:p>
      </dgm:t>
    </dgm:pt>
    <dgm:pt modelId="{A33838B5-2630-40E8-8D37-5BEA1F09A90D}" type="parTrans" cxnId="{833E0142-994A-4837-B569-CEFEA21ECAE5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1C6D444-8A70-4989-A3BC-C0D6DCBF5BEA}" type="sibTrans" cxnId="{833E0142-994A-4837-B569-CEFEA21ECAE5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F807A96D-5F03-4971-9748-20FA813FC27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индивидуальная, парная, групповая формы работы</a:t>
          </a:r>
          <a:r>
            <a:rPr lang="ru-RU" b="0" dirty="0" smtClean="0">
              <a:solidFill>
                <a:schemeClr val="tx1"/>
              </a:solidFill>
            </a:rPr>
            <a:t>;</a:t>
          </a:r>
          <a:endParaRPr lang="ru-RU" b="0" dirty="0">
            <a:solidFill>
              <a:schemeClr val="tx1"/>
            </a:solidFill>
          </a:endParaRPr>
        </a:p>
      </dgm:t>
    </dgm:pt>
    <dgm:pt modelId="{7D71E083-3CA8-4C50-A66D-70D19D490F65}" type="parTrans" cxnId="{8C49940D-D455-4623-8ED9-94F4F1B5C8E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986F716-6F9B-405B-9FB9-D44DB67B773C}" type="sibTrans" cxnId="{8C49940D-D455-4623-8ED9-94F4F1B5C8E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C56B1F0-618F-4752-87F3-B579938EA6F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взаимообучение</a:t>
          </a:r>
          <a:r>
            <a:rPr lang="ru-RU" b="0" dirty="0" smtClean="0">
              <a:solidFill>
                <a:schemeClr val="tx1"/>
              </a:solidFill>
            </a:rPr>
            <a:t>; </a:t>
          </a:r>
          <a:r>
            <a:rPr lang="ru-RU" dirty="0" err="1" smtClean="0">
              <a:solidFill>
                <a:schemeClr val="tx1"/>
              </a:solidFill>
            </a:rPr>
            <a:t>самооценивание</a:t>
          </a:r>
          <a:r>
            <a:rPr lang="ru-RU" dirty="0" smtClean="0">
              <a:solidFill>
                <a:schemeClr val="tx1"/>
              </a:solidFill>
            </a:rPr>
            <a:t>, </a:t>
          </a:r>
          <a:r>
            <a:rPr lang="ru-RU" dirty="0" err="1" smtClean="0">
              <a:solidFill>
                <a:schemeClr val="tx1"/>
              </a:solidFill>
            </a:rPr>
            <a:t>взаимооценивание</a:t>
          </a:r>
          <a:r>
            <a:rPr lang="ru-RU" dirty="0" smtClean="0">
              <a:solidFill>
                <a:schemeClr val="tx1"/>
              </a:solidFill>
            </a:rPr>
            <a:t> результатов деятельности</a:t>
          </a:r>
          <a:r>
            <a:rPr lang="ru-RU" b="0" dirty="0" smtClean="0">
              <a:solidFill>
                <a:schemeClr val="tx1"/>
              </a:solidFill>
            </a:rPr>
            <a:t>;</a:t>
          </a:r>
          <a:endParaRPr lang="ru-RU" b="0" dirty="0">
            <a:solidFill>
              <a:schemeClr val="tx1"/>
            </a:solidFill>
          </a:endParaRPr>
        </a:p>
      </dgm:t>
    </dgm:pt>
    <dgm:pt modelId="{15BEE959-2015-4269-B41F-69B436F8B433}" type="parTrans" cxnId="{EB7D069F-9E40-4A89-97BB-869C5224025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E93D38B-82A1-4E09-8A25-3B9601920D24}" type="sibTrans" cxnId="{EB7D069F-9E40-4A89-97BB-869C52240253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1A5B9EEF-0B92-4FB8-A485-4AE85B03C58B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развитие критического, нестандартного мышления</a:t>
          </a:r>
          <a:r>
            <a:rPr lang="ru-RU" b="0" dirty="0" smtClean="0">
              <a:solidFill>
                <a:schemeClr val="tx1"/>
              </a:solidFill>
            </a:rPr>
            <a:t>;</a:t>
          </a:r>
          <a:endParaRPr lang="ru-RU" b="0" dirty="0">
            <a:solidFill>
              <a:schemeClr val="tx1"/>
            </a:solidFill>
          </a:endParaRPr>
        </a:p>
      </dgm:t>
    </dgm:pt>
    <dgm:pt modelId="{D34DAC1D-7A51-421C-B7F8-2D4515B64F77}" type="parTrans" cxnId="{2052A978-D852-4C14-8403-852DEF8FE8B9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E82E470-F4AC-4CE9-8340-29B42CF3CAEF}" type="sibTrans" cxnId="{2052A978-D852-4C14-8403-852DEF8FE8B9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C6AC073-78EE-46E9-A05E-502D2D525A8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площадка для развития индивидуальных способностей учащихся</a:t>
          </a:r>
          <a:r>
            <a:rPr lang="ru-RU" b="0" dirty="0" smtClean="0">
              <a:solidFill>
                <a:schemeClr val="tx1"/>
              </a:solidFill>
            </a:rPr>
            <a:t>;</a:t>
          </a:r>
          <a:endParaRPr lang="ru-RU" b="0" dirty="0">
            <a:solidFill>
              <a:schemeClr val="tx1"/>
            </a:solidFill>
          </a:endParaRPr>
        </a:p>
      </dgm:t>
    </dgm:pt>
    <dgm:pt modelId="{4AC694FA-46B0-4ABE-AD70-76A0F93AE95A}" type="parTrans" cxnId="{E5407146-E681-42ED-A731-6A4E9F703C7D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8A25A32-2160-4487-BE6A-5FE39D7B4ABB}" type="sibTrans" cxnId="{E5407146-E681-42ED-A731-6A4E9F703C7D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01D25B8-7941-450E-BF06-2DD387BC6B7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формирование личности, умеющей самостоятельно принимать решения, инициативных и изобретательных людях</a:t>
          </a:r>
          <a:endParaRPr lang="ru-RU" b="0" dirty="0">
            <a:solidFill>
              <a:schemeClr val="tx1"/>
            </a:solidFill>
          </a:endParaRPr>
        </a:p>
      </dgm:t>
    </dgm:pt>
    <dgm:pt modelId="{214DE453-E9AB-4B18-B349-AA12D6615698}" type="parTrans" cxnId="{0777393C-744C-443D-B283-49C8F1C4719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728A69B0-AA9B-4B1F-A806-EA1002A9B1DF}" type="sibTrans" cxnId="{0777393C-744C-443D-B283-49C8F1C47191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ABCAD01C-5A72-436E-BDA5-EF69F60E336C}" type="pres">
      <dgm:prSet presAssocID="{27639DD9-B6B5-484C-8D0F-705505DF92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14404B-DBF7-4CC3-88C2-8AE3E00B723E}" type="pres">
      <dgm:prSet presAssocID="{27639DD9-B6B5-484C-8D0F-705505DF9263}" presName="Name1" presStyleCnt="0"/>
      <dgm:spPr/>
    </dgm:pt>
    <dgm:pt modelId="{73432561-D042-4F7D-9F16-ECFECBD653E8}" type="pres">
      <dgm:prSet presAssocID="{27639DD9-B6B5-484C-8D0F-705505DF9263}" presName="cycle" presStyleCnt="0"/>
      <dgm:spPr/>
    </dgm:pt>
    <dgm:pt modelId="{F405FC1D-FAA9-4221-8955-F651A2743551}" type="pres">
      <dgm:prSet presAssocID="{27639DD9-B6B5-484C-8D0F-705505DF9263}" presName="srcNode" presStyleLbl="node1" presStyleIdx="0" presStyleCnt="6"/>
      <dgm:spPr/>
    </dgm:pt>
    <dgm:pt modelId="{8C8A89E9-0A61-47E1-8D7B-4CD052AC11D3}" type="pres">
      <dgm:prSet presAssocID="{27639DD9-B6B5-484C-8D0F-705505DF9263}" presName="conn" presStyleLbl="parChTrans1D2" presStyleIdx="0" presStyleCnt="1"/>
      <dgm:spPr/>
      <dgm:t>
        <a:bodyPr/>
        <a:lstStyle/>
        <a:p>
          <a:endParaRPr lang="ru-RU"/>
        </a:p>
      </dgm:t>
    </dgm:pt>
    <dgm:pt modelId="{A9016FFB-B07F-4417-9CB0-4AE21062C55B}" type="pres">
      <dgm:prSet presAssocID="{27639DD9-B6B5-484C-8D0F-705505DF9263}" presName="extraNode" presStyleLbl="node1" presStyleIdx="0" presStyleCnt="6"/>
      <dgm:spPr/>
    </dgm:pt>
    <dgm:pt modelId="{2994F314-FED6-47DF-A50F-D6324E98AB54}" type="pres">
      <dgm:prSet presAssocID="{27639DD9-B6B5-484C-8D0F-705505DF9263}" presName="dstNode" presStyleLbl="node1" presStyleIdx="0" presStyleCnt="6"/>
      <dgm:spPr/>
    </dgm:pt>
    <dgm:pt modelId="{197FE05C-EC69-4933-9FFF-6BCD462A749A}" type="pres">
      <dgm:prSet presAssocID="{007A6951-762D-4E87-AF51-714C7B03A30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A4389-502A-4BC1-BDC4-6E3AB11F5AA6}" type="pres">
      <dgm:prSet presAssocID="{007A6951-762D-4E87-AF51-714C7B03A304}" presName="accent_1" presStyleCnt="0"/>
      <dgm:spPr/>
    </dgm:pt>
    <dgm:pt modelId="{1F9B263A-C460-4692-AE4F-84CC3C220930}" type="pres">
      <dgm:prSet presAssocID="{007A6951-762D-4E87-AF51-714C7B03A304}" presName="accentRepeatNode" presStyleLbl="solidFgAcc1" presStyleIdx="0" presStyleCnt="6"/>
      <dgm:spPr/>
    </dgm:pt>
    <dgm:pt modelId="{3B69B318-0B94-4612-AB96-85B6877C29F0}" type="pres">
      <dgm:prSet presAssocID="{1A5B9EEF-0B92-4FB8-A485-4AE85B03C58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293DB-0147-4CED-ADB5-988FF8BFC8F6}" type="pres">
      <dgm:prSet presAssocID="{1A5B9EEF-0B92-4FB8-A485-4AE85B03C58B}" presName="accent_2" presStyleCnt="0"/>
      <dgm:spPr/>
    </dgm:pt>
    <dgm:pt modelId="{8B8FE83B-90CA-464D-8070-3489E673C634}" type="pres">
      <dgm:prSet presAssocID="{1A5B9EEF-0B92-4FB8-A485-4AE85B03C58B}" presName="accentRepeatNode" presStyleLbl="solidFgAcc1" presStyleIdx="1" presStyleCnt="6"/>
      <dgm:spPr/>
    </dgm:pt>
    <dgm:pt modelId="{A5261864-49A2-400E-98EA-3CB785D1678A}" type="pres">
      <dgm:prSet presAssocID="{F807A96D-5F03-4971-9748-20FA813FC27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4CFE7-03EB-4C79-973F-BA62C4B1BE28}" type="pres">
      <dgm:prSet presAssocID="{F807A96D-5F03-4971-9748-20FA813FC27D}" presName="accent_3" presStyleCnt="0"/>
      <dgm:spPr/>
    </dgm:pt>
    <dgm:pt modelId="{88ABED4D-0147-4EB4-B87D-A21371C272E1}" type="pres">
      <dgm:prSet presAssocID="{F807A96D-5F03-4971-9748-20FA813FC27D}" presName="accentRepeatNode" presStyleLbl="solidFgAcc1" presStyleIdx="2" presStyleCnt="6"/>
      <dgm:spPr/>
    </dgm:pt>
    <dgm:pt modelId="{E0D94EA2-2B27-4C4A-B146-DB258677A607}" type="pres">
      <dgm:prSet presAssocID="{2C56B1F0-618F-4752-87F3-B579938EA6FA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A4D93-75C9-4206-8726-98814E282A6E}" type="pres">
      <dgm:prSet presAssocID="{2C56B1F0-618F-4752-87F3-B579938EA6FA}" presName="accent_4" presStyleCnt="0"/>
      <dgm:spPr/>
    </dgm:pt>
    <dgm:pt modelId="{EA212B6B-B656-4E09-9D28-89B61FB39B6B}" type="pres">
      <dgm:prSet presAssocID="{2C56B1F0-618F-4752-87F3-B579938EA6FA}" presName="accentRepeatNode" presStyleLbl="solidFgAcc1" presStyleIdx="3" presStyleCnt="6"/>
      <dgm:spPr/>
    </dgm:pt>
    <dgm:pt modelId="{C8ED2D17-0FA7-4072-ACE9-64513C5E5D3F}" type="pres">
      <dgm:prSet presAssocID="{5C6AC073-78EE-46E9-A05E-502D2D525A8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9ADCD-368F-4B41-A484-44A375ED55B0}" type="pres">
      <dgm:prSet presAssocID="{5C6AC073-78EE-46E9-A05E-502D2D525A84}" presName="accent_5" presStyleCnt="0"/>
      <dgm:spPr/>
    </dgm:pt>
    <dgm:pt modelId="{D5788A2B-B40A-4536-9378-F81E61B17D83}" type="pres">
      <dgm:prSet presAssocID="{5C6AC073-78EE-46E9-A05E-502D2D525A84}" presName="accentRepeatNode" presStyleLbl="solidFgAcc1" presStyleIdx="4" presStyleCnt="6"/>
      <dgm:spPr/>
    </dgm:pt>
    <dgm:pt modelId="{FA07C503-4430-4568-9D48-4CEDB5DF39FE}" type="pres">
      <dgm:prSet presAssocID="{D01D25B8-7941-450E-BF06-2DD387BC6B7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20D10-7FD7-44ED-A20E-6BC91DF7CAC0}" type="pres">
      <dgm:prSet presAssocID="{D01D25B8-7941-450E-BF06-2DD387BC6B7C}" presName="accent_6" presStyleCnt="0"/>
      <dgm:spPr/>
    </dgm:pt>
    <dgm:pt modelId="{CB8A3CB4-E35E-4253-8EE9-F6859EFDB495}" type="pres">
      <dgm:prSet presAssocID="{D01D25B8-7941-450E-BF06-2DD387BC6B7C}" presName="accentRepeatNode" presStyleLbl="solidFgAcc1" presStyleIdx="5" presStyleCnt="6"/>
      <dgm:spPr/>
    </dgm:pt>
  </dgm:ptLst>
  <dgm:cxnLst>
    <dgm:cxn modelId="{8C49940D-D455-4623-8ED9-94F4F1B5C8E1}" srcId="{27639DD9-B6B5-484C-8D0F-705505DF9263}" destId="{F807A96D-5F03-4971-9748-20FA813FC27D}" srcOrd="2" destOrd="0" parTransId="{7D71E083-3CA8-4C50-A66D-70D19D490F65}" sibTransId="{2986F716-6F9B-405B-9FB9-D44DB67B773C}"/>
    <dgm:cxn modelId="{864BBBD4-0CC2-4941-9525-46A62E7CB59F}" type="presOf" srcId="{D01D25B8-7941-450E-BF06-2DD387BC6B7C}" destId="{FA07C503-4430-4568-9D48-4CEDB5DF39FE}" srcOrd="0" destOrd="0" presId="urn:microsoft.com/office/officeart/2008/layout/VerticalCurvedList"/>
    <dgm:cxn modelId="{EB7D069F-9E40-4A89-97BB-869C52240253}" srcId="{27639DD9-B6B5-484C-8D0F-705505DF9263}" destId="{2C56B1F0-618F-4752-87F3-B579938EA6FA}" srcOrd="3" destOrd="0" parTransId="{15BEE959-2015-4269-B41F-69B436F8B433}" sibTransId="{DE93D38B-82A1-4E09-8A25-3B9601920D24}"/>
    <dgm:cxn modelId="{95094034-A4FD-42F8-860B-2AFD2E80A293}" type="presOf" srcId="{F807A96D-5F03-4971-9748-20FA813FC27D}" destId="{A5261864-49A2-400E-98EA-3CB785D1678A}" srcOrd="0" destOrd="0" presId="urn:microsoft.com/office/officeart/2008/layout/VerticalCurvedList"/>
    <dgm:cxn modelId="{0777393C-744C-443D-B283-49C8F1C47191}" srcId="{27639DD9-B6B5-484C-8D0F-705505DF9263}" destId="{D01D25B8-7941-450E-BF06-2DD387BC6B7C}" srcOrd="5" destOrd="0" parTransId="{214DE453-E9AB-4B18-B349-AA12D6615698}" sibTransId="{728A69B0-AA9B-4B1F-A806-EA1002A9B1DF}"/>
    <dgm:cxn modelId="{1D78529A-6BBD-4A8C-997F-08C41F18447E}" type="presOf" srcId="{007A6951-762D-4E87-AF51-714C7B03A304}" destId="{197FE05C-EC69-4933-9FFF-6BCD462A749A}" srcOrd="0" destOrd="0" presId="urn:microsoft.com/office/officeart/2008/layout/VerticalCurvedList"/>
    <dgm:cxn modelId="{2052A978-D852-4C14-8403-852DEF8FE8B9}" srcId="{27639DD9-B6B5-484C-8D0F-705505DF9263}" destId="{1A5B9EEF-0B92-4FB8-A485-4AE85B03C58B}" srcOrd="1" destOrd="0" parTransId="{D34DAC1D-7A51-421C-B7F8-2D4515B64F77}" sibTransId="{5E82E470-F4AC-4CE9-8340-29B42CF3CAEF}"/>
    <dgm:cxn modelId="{EF863587-4111-4BE5-AB6D-AA0D67708339}" type="presOf" srcId="{5C6AC073-78EE-46E9-A05E-502D2D525A84}" destId="{C8ED2D17-0FA7-4072-ACE9-64513C5E5D3F}" srcOrd="0" destOrd="0" presId="urn:microsoft.com/office/officeart/2008/layout/VerticalCurvedList"/>
    <dgm:cxn modelId="{0635A69B-A5B3-4330-BF05-B37B42230294}" type="presOf" srcId="{1A5B9EEF-0B92-4FB8-A485-4AE85B03C58B}" destId="{3B69B318-0B94-4612-AB96-85B6877C29F0}" srcOrd="0" destOrd="0" presId="urn:microsoft.com/office/officeart/2008/layout/VerticalCurvedList"/>
    <dgm:cxn modelId="{E5407146-E681-42ED-A731-6A4E9F703C7D}" srcId="{27639DD9-B6B5-484C-8D0F-705505DF9263}" destId="{5C6AC073-78EE-46E9-A05E-502D2D525A84}" srcOrd="4" destOrd="0" parTransId="{4AC694FA-46B0-4ABE-AD70-76A0F93AE95A}" sibTransId="{28A25A32-2160-4487-BE6A-5FE39D7B4ABB}"/>
    <dgm:cxn modelId="{FF450F41-87EA-4ADC-B92C-CCC31E461C90}" type="presOf" srcId="{21C6D444-8A70-4989-A3BC-C0D6DCBF5BEA}" destId="{8C8A89E9-0A61-47E1-8D7B-4CD052AC11D3}" srcOrd="0" destOrd="0" presId="urn:microsoft.com/office/officeart/2008/layout/VerticalCurvedList"/>
    <dgm:cxn modelId="{252A1247-6E2E-48C2-AA0E-431618CF06A3}" type="presOf" srcId="{2C56B1F0-618F-4752-87F3-B579938EA6FA}" destId="{E0D94EA2-2B27-4C4A-B146-DB258677A607}" srcOrd="0" destOrd="0" presId="urn:microsoft.com/office/officeart/2008/layout/VerticalCurvedList"/>
    <dgm:cxn modelId="{DA2FA26F-EBCA-4EFC-B315-A526AA4CD8F7}" type="presOf" srcId="{27639DD9-B6B5-484C-8D0F-705505DF9263}" destId="{ABCAD01C-5A72-436E-BDA5-EF69F60E336C}" srcOrd="0" destOrd="0" presId="urn:microsoft.com/office/officeart/2008/layout/VerticalCurvedList"/>
    <dgm:cxn modelId="{833E0142-994A-4837-B569-CEFEA21ECAE5}" srcId="{27639DD9-B6B5-484C-8D0F-705505DF9263}" destId="{007A6951-762D-4E87-AF51-714C7B03A304}" srcOrd="0" destOrd="0" parTransId="{A33838B5-2630-40E8-8D37-5BEA1F09A90D}" sibTransId="{21C6D444-8A70-4989-A3BC-C0D6DCBF5BEA}"/>
    <dgm:cxn modelId="{6909E6B9-B7E7-4788-9C34-9F71069BD8EC}" type="presParOf" srcId="{ABCAD01C-5A72-436E-BDA5-EF69F60E336C}" destId="{B714404B-DBF7-4CC3-88C2-8AE3E00B723E}" srcOrd="0" destOrd="0" presId="urn:microsoft.com/office/officeart/2008/layout/VerticalCurvedList"/>
    <dgm:cxn modelId="{A5257F3C-CFA2-4973-855F-7C888B2BEE00}" type="presParOf" srcId="{B714404B-DBF7-4CC3-88C2-8AE3E00B723E}" destId="{73432561-D042-4F7D-9F16-ECFECBD653E8}" srcOrd="0" destOrd="0" presId="urn:microsoft.com/office/officeart/2008/layout/VerticalCurvedList"/>
    <dgm:cxn modelId="{EEF48021-4650-42E2-880A-C414D49E18B1}" type="presParOf" srcId="{73432561-D042-4F7D-9F16-ECFECBD653E8}" destId="{F405FC1D-FAA9-4221-8955-F651A2743551}" srcOrd="0" destOrd="0" presId="urn:microsoft.com/office/officeart/2008/layout/VerticalCurvedList"/>
    <dgm:cxn modelId="{8A1BD33B-EF80-4460-9D79-8BECED027F4F}" type="presParOf" srcId="{73432561-D042-4F7D-9F16-ECFECBD653E8}" destId="{8C8A89E9-0A61-47E1-8D7B-4CD052AC11D3}" srcOrd="1" destOrd="0" presId="urn:microsoft.com/office/officeart/2008/layout/VerticalCurvedList"/>
    <dgm:cxn modelId="{92C6FF2E-4E6B-40CE-BA67-EF5FC73F0889}" type="presParOf" srcId="{73432561-D042-4F7D-9F16-ECFECBD653E8}" destId="{A9016FFB-B07F-4417-9CB0-4AE21062C55B}" srcOrd="2" destOrd="0" presId="urn:microsoft.com/office/officeart/2008/layout/VerticalCurvedList"/>
    <dgm:cxn modelId="{2E66AC22-E3F4-406F-B95B-8E68D74032F4}" type="presParOf" srcId="{73432561-D042-4F7D-9F16-ECFECBD653E8}" destId="{2994F314-FED6-47DF-A50F-D6324E98AB54}" srcOrd="3" destOrd="0" presId="urn:microsoft.com/office/officeart/2008/layout/VerticalCurvedList"/>
    <dgm:cxn modelId="{E555FCFE-68E7-4C49-B2DF-6B8FDD530EB1}" type="presParOf" srcId="{B714404B-DBF7-4CC3-88C2-8AE3E00B723E}" destId="{197FE05C-EC69-4933-9FFF-6BCD462A749A}" srcOrd="1" destOrd="0" presId="urn:microsoft.com/office/officeart/2008/layout/VerticalCurvedList"/>
    <dgm:cxn modelId="{DABB75D9-10BC-497E-ADB2-FBEBCDDFF9D6}" type="presParOf" srcId="{B714404B-DBF7-4CC3-88C2-8AE3E00B723E}" destId="{199A4389-502A-4BC1-BDC4-6E3AB11F5AA6}" srcOrd="2" destOrd="0" presId="urn:microsoft.com/office/officeart/2008/layout/VerticalCurvedList"/>
    <dgm:cxn modelId="{00B83DF3-CA1E-4322-A594-40F91EF5269A}" type="presParOf" srcId="{199A4389-502A-4BC1-BDC4-6E3AB11F5AA6}" destId="{1F9B263A-C460-4692-AE4F-84CC3C220930}" srcOrd="0" destOrd="0" presId="urn:microsoft.com/office/officeart/2008/layout/VerticalCurvedList"/>
    <dgm:cxn modelId="{57D3492E-8E7B-43FE-9915-150AD62A823D}" type="presParOf" srcId="{B714404B-DBF7-4CC3-88C2-8AE3E00B723E}" destId="{3B69B318-0B94-4612-AB96-85B6877C29F0}" srcOrd="3" destOrd="0" presId="urn:microsoft.com/office/officeart/2008/layout/VerticalCurvedList"/>
    <dgm:cxn modelId="{455A6B99-82CB-45D6-9926-4910E1E672DD}" type="presParOf" srcId="{B714404B-DBF7-4CC3-88C2-8AE3E00B723E}" destId="{40F293DB-0147-4CED-ADB5-988FF8BFC8F6}" srcOrd="4" destOrd="0" presId="urn:microsoft.com/office/officeart/2008/layout/VerticalCurvedList"/>
    <dgm:cxn modelId="{27A7C430-13B6-4967-A61A-886602190553}" type="presParOf" srcId="{40F293DB-0147-4CED-ADB5-988FF8BFC8F6}" destId="{8B8FE83B-90CA-464D-8070-3489E673C634}" srcOrd="0" destOrd="0" presId="urn:microsoft.com/office/officeart/2008/layout/VerticalCurvedList"/>
    <dgm:cxn modelId="{DDF63FFB-B16A-4CAD-8BB7-3C186A762ED8}" type="presParOf" srcId="{B714404B-DBF7-4CC3-88C2-8AE3E00B723E}" destId="{A5261864-49A2-400E-98EA-3CB785D1678A}" srcOrd="5" destOrd="0" presId="urn:microsoft.com/office/officeart/2008/layout/VerticalCurvedList"/>
    <dgm:cxn modelId="{57769B56-9F74-4117-8444-F165502B7C32}" type="presParOf" srcId="{B714404B-DBF7-4CC3-88C2-8AE3E00B723E}" destId="{DAD4CFE7-03EB-4C79-973F-BA62C4B1BE28}" srcOrd="6" destOrd="0" presId="urn:microsoft.com/office/officeart/2008/layout/VerticalCurvedList"/>
    <dgm:cxn modelId="{8B8C1BB6-12A5-45E9-9275-9F1C4ACC3BC8}" type="presParOf" srcId="{DAD4CFE7-03EB-4C79-973F-BA62C4B1BE28}" destId="{88ABED4D-0147-4EB4-B87D-A21371C272E1}" srcOrd="0" destOrd="0" presId="urn:microsoft.com/office/officeart/2008/layout/VerticalCurvedList"/>
    <dgm:cxn modelId="{13230F4E-00F0-4AE3-A018-AB6908EBF1DE}" type="presParOf" srcId="{B714404B-DBF7-4CC3-88C2-8AE3E00B723E}" destId="{E0D94EA2-2B27-4C4A-B146-DB258677A607}" srcOrd="7" destOrd="0" presId="urn:microsoft.com/office/officeart/2008/layout/VerticalCurvedList"/>
    <dgm:cxn modelId="{165644D0-6155-43D6-9F5D-766E6EE94BF0}" type="presParOf" srcId="{B714404B-DBF7-4CC3-88C2-8AE3E00B723E}" destId="{C92A4D93-75C9-4206-8726-98814E282A6E}" srcOrd="8" destOrd="0" presId="urn:microsoft.com/office/officeart/2008/layout/VerticalCurvedList"/>
    <dgm:cxn modelId="{95EF5DEA-FF17-45DB-886F-179E3C23E142}" type="presParOf" srcId="{C92A4D93-75C9-4206-8726-98814E282A6E}" destId="{EA212B6B-B656-4E09-9D28-89B61FB39B6B}" srcOrd="0" destOrd="0" presId="urn:microsoft.com/office/officeart/2008/layout/VerticalCurvedList"/>
    <dgm:cxn modelId="{0573C57A-92E3-4784-BBAA-8F0B5E83CBE6}" type="presParOf" srcId="{B714404B-DBF7-4CC3-88C2-8AE3E00B723E}" destId="{C8ED2D17-0FA7-4072-ACE9-64513C5E5D3F}" srcOrd="9" destOrd="0" presId="urn:microsoft.com/office/officeart/2008/layout/VerticalCurvedList"/>
    <dgm:cxn modelId="{18C4406E-FEB8-4AE2-A298-5C19CDB63E78}" type="presParOf" srcId="{B714404B-DBF7-4CC3-88C2-8AE3E00B723E}" destId="{0029ADCD-368F-4B41-A484-44A375ED55B0}" srcOrd="10" destOrd="0" presId="urn:microsoft.com/office/officeart/2008/layout/VerticalCurvedList"/>
    <dgm:cxn modelId="{2F397D19-1EC0-4ACB-B4C4-BD9702365301}" type="presParOf" srcId="{0029ADCD-368F-4B41-A484-44A375ED55B0}" destId="{D5788A2B-B40A-4536-9378-F81E61B17D83}" srcOrd="0" destOrd="0" presId="urn:microsoft.com/office/officeart/2008/layout/VerticalCurvedList"/>
    <dgm:cxn modelId="{5C7571BB-4BDF-4B9F-9AA0-E43A37800E4D}" type="presParOf" srcId="{B714404B-DBF7-4CC3-88C2-8AE3E00B723E}" destId="{FA07C503-4430-4568-9D48-4CEDB5DF39FE}" srcOrd="11" destOrd="0" presId="urn:microsoft.com/office/officeart/2008/layout/VerticalCurvedList"/>
    <dgm:cxn modelId="{2C1960E3-A873-4226-8806-12E5D265B279}" type="presParOf" srcId="{B714404B-DBF7-4CC3-88C2-8AE3E00B723E}" destId="{78420D10-7FD7-44ED-A20E-6BC91DF7CAC0}" srcOrd="12" destOrd="0" presId="urn:microsoft.com/office/officeart/2008/layout/VerticalCurvedList"/>
    <dgm:cxn modelId="{288A36B6-A9DB-444D-960B-5AF9E6B91C04}" type="presParOf" srcId="{78420D10-7FD7-44ED-A20E-6BC91DF7CAC0}" destId="{CB8A3CB4-E35E-4253-8EE9-F6859EFDB4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F9EE5D-43F1-4E31-99B8-9629E4C50A7A}" type="doc">
      <dgm:prSet loTypeId="urn:microsoft.com/office/officeart/2005/8/layout/hierarchy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C0F918C-97F4-437F-9A1E-664F21C60A71}">
      <dgm:prSet phldrT="[Текст]" custT="1"/>
      <dgm:spPr/>
      <dgm:t>
        <a:bodyPr/>
        <a:lstStyle/>
        <a:p>
          <a:r>
            <a:rPr lang="ru-RU" sz="3200" b="1" i="0" dirty="0" smtClean="0">
              <a:solidFill>
                <a:schemeClr val="tx1"/>
              </a:solidFill>
            </a:rPr>
            <a:t>Выделены отличительные черты функциональной грамотности:</a:t>
          </a:r>
          <a:endParaRPr lang="ru-RU" sz="3200" i="0" dirty="0">
            <a:solidFill>
              <a:schemeClr val="tx1"/>
            </a:solidFill>
          </a:endParaRPr>
        </a:p>
      </dgm:t>
    </dgm:pt>
    <dgm:pt modelId="{B938A64D-CF41-48B4-B4E7-B05A0049BECC}" type="par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261B12-59E8-41F8-A1F2-8CB7206B2C73}" type="sibTrans" cxnId="{FA4487EC-08E9-4C3A-A260-A4EBAACE209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E2E0CD7-B750-421A-8D2F-E7F20322141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направленность на решение бытовых проблем;</a:t>
          </a:r>
          <a:endParaRPr lang="ru-RU" dirty="0">
            <a:solidFill>
              <a:schemeClr val="tx1"/>
            </a:solidFill>
          </a:endParaRPr>
        </a:p>
      </dgm:t>
    </dgm:pt>
    <dgm:pt modelId="{0CBE7F95-6DA6-4CCA-AFB3-AB8A8B1B9A84}" type="par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E16B80-12A3-44D3-B2D3-4E63B143BE40}" type="sibTrans" cxnId="{8C9D863D-FFCA-4B03-809A-36540E0392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7077A2-AED7-4B6B-92A2-7A37ADE208E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связь с решением стандартных, стереотипных задач;</a:t>
          </a:r>
          <a:endParaRPr lang="ru-RU" dirty="0">
            <a:solidFill>
              <a:schemeClr val="tx1"/>
            </a:solidFill>
          </a:endParaRPr>
        </a:p>
      </dgm:t>
    </dgm:pt>
    <dgm:pt modelId="{DA3E628A-9393-41E5-9CA7-51C8AD24B82A}" type="par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904984-4A8A-47FA-AA7E-A4534B85ED54}" type="sibTrans" cxnId="{A9FA8009-2DE3-4F63-8D40-05F122C46F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63EF19-25BD-49D7-AD9B-A23421C91C9F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</a:rPr>
            <a:t>это всегда некоторый элементарный (базовый) уровень навыков чтения и письма;</a:t>
          </a:r>
          <a:endParaRPr lang="ru-RU" dirty="0">
            <a:solidFill>
              <a:schemeClr val="tx1"/>
            </a:solidFill>
          </a:endParaRPr>
        </a:p>
      </dgm:t>
    </dgm:pt>
    <dgm:pt modelId="{D823D5CA-7651-48D9-96B1-A92E79F78C8D}" type="par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4456606-B8AA-4534-A9DB-3664C13CEDA5}" type="sibTrans" cxnId="{57EAFE6D-5C22-439A-B969-1F6C03C272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1A5F68-06E8-4AA5-832E-807CED6ABEC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является ситуативной характеристикой личности, поскольку обнаруживает себя в конкретных социальных обстоятельствах;</a:t>
          </a:r>
          <a:endParaRPr lang="ru-RU" dirty="0">
            <a:solidFill>
              <a:schemeClr val="tx1"/>
            </a:solidFill>
          </a:endParaRPr>
        </a:p>
      </dgm:t>
    </dgm:pt>
    <dgm:pt modelId="{1D3C4D61-E98D-4F2F-B1FC-9DCB235C2395}" type="par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2033E0-B1D6-4CC8-83B2-542DF6D432FF}" type="sibTrans" cxnId="{74000531-45D4-45CE-8254-FAFE006F6A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AABB94-7932-4C2E-AF02-156835752715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используется в качестве оценки прежде всего взрослого населения</a:t>
          </a:r>
          <a:endParaRPr lang="ru-RU" dirty="0">
            <a:solidFill>
              <a:schemeClr val="tx1"/>
            </a:solidFill>
          </a:endParaRPr>
        </a:p>
      </dgm:t>
    </dgm:pt>
    <dgm:pt modelId="{0C5C5676-9092-4DAF-BA11-4FD0DB8AAF4A}" type="parTrans" cxnId="{30BD52B0-6E44-4768-9A3F-9946025BDF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456D6F-9D43-4B4F-82A6-A2FB714D2418}" type="sibTrans" cxnId="{30BD52B0-6E44-4768-9A3F-9946025BDF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96C190-5C1A-4983-818E-949BC57AA69A}" type="pres">
      <dgm:prSet presAssocID="{A9F9EE5D-43F1-4E31-99B8-9629E4C50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10E75B-B10E-4E48-A9AD-B2C1CE34A270}" type="pres">
      <dgm:prSet presAssocID="{5C0F918C-97F4-437F-9A1E-664F21C60A71}" presName="vertOne" presStyleCnt="0"/>
      <dgm:spPr/>
    </dgm:pt>
    <dgm:pt modelId="{66F177EC-97FB-4910-AF4F-8EFAB97AE206}" type="pres">
      <dgm:prSet presAssocID="{5C0F918C-97F4-437F-9A1E-664F21C60A7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E30A6-63A7-4148-B4F8-454F0929AC82}" type="pres">
      <dgm:prSet presAssocID="{5C0F918C-97F4-437F-9A1E-664F21C60A71}" presName="parTransOne" presStyleCnt="0"/>
      <dgm:spPr/>
    </dgm:pt>
    <dgm:pt modelId="{E7466EA1-43F2-4BBF-B86F-D8CE2FA874FD}" type="pres">
      <dgm:prSet presAssocID="{5C0F918C-97F4-437F-9A1E-664F21C60A71}" presName="horzOne" presStyleCnt="0"/>
      <dgm:spPr/>
    </dgm:pt>
    <dgm:pt modelId="{1A8397F8-985E-4A2F-AFE2-9FBF6B092E08}" type="pres">
      <dgm:prSet presAssocID="{4E2E0CD7-B750-421A-8D2F-E7F203221412}" presName="vertTwo" presStyleCnt="0"/>
      <dgm:spPr/>
    </dgm:pt>
    <dgm:pt modelId="{0C7C8535-C72F-4A55-9430-169CC380D8BF}" type="pres">
      <dgm:prSet presAssocID="{4E2E0CD7-B750-421A-8D2F-E7F20322141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C9173-BB30-459B-8DAD-F3EE4626F8A4}" type="pres">
      <dgm:prSet presAssocID="{4E2E0CD7-B750-421A-8D2F-E7F203221412}" presName="parTransTwo" presStyleCnt="0"/>
      <dgm:spPr/>
    </dgm:pt>
    <dgm:pt modelId="{D0F541C8-FDD2-4106-87FB-9C3BD2923A37}" type="pres">
      <dgm:prSet presAssocID="{4E2E0CD7-B750-421A-8D2F-E7F203221412}" presName="horzTwo" presStyleCnt="0"/>
      <dgm:spPr/>
    </dgm:pt>
    <dgm:pt modelId="{7B5FCB3A-AC04-48B3-9025-101A6FC2E572}" type="pres">
      <dgm:prSet presAssocID="{FE7077A2-AED7-4B6B-92A2-7A37ADE208EF}" presName="vertThree" presStyleCnt="0"/>
      <dgm:spPr/>
    </dgm:pt>
    <dgm:pt modelId="{9D145699-868F-49A3-90FF-150FF3D9B02E}" type="pres">
      <dgm:prSet presAssocID="{FE7077A2-AED7-4B6B-92A2-7A37ADE208EF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9C17A8-255E-4AC8-89F8-C40AA2A291B3}" type="pres">
      <dgm:prSet presAssocID="{FE7077A2-AED7-4B6B-92A2-7A37ADE208EF}" presName="horzThree" presStyleCnt="0"/>
      <dgm:spPr/>
    </dgm:pt>
    <dgm:pt modelId="{D65A7844-8F89-4AEE-9B9C-A7AAF9443725}" type="pres">
      <dgm:prSet presAssocID="{11904984-4A8A-47FA-AA7E-A4534B85ED54}" presName="sibSpaceThree" presStyleCnt="0"/>
      <dgm:spPr/>
    </dgm:pt>
    <dgm:pt modelId="{ED726334-97F5-4087-8320-53588B70607E}" type="pres">
      <dgm:prSet presAssocID="{9F63EF19-25BD-49D7-AD9B-A23421C91C9F}" presName="vertThree" presStyleCnt="0"/>
      <dgm:spPr/>
    </dgm:pt>
    <dgm:pt modelId="{23BF4C33-1FFB-485D-94E6-E13FD308986F}" type="pres">
      <dgm:prSet presAssocID="{9F63EF19-25BD-49D7-AD9B-A23421C91C9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52C046-97E2-4B54-BAA2-CF1924C3976C}" type="pres">
      <dgm:prSet presAssocID="{9F63EF19-25BD-49D7-AD9B-A23421C91C9F}" presName="horzThree" presStyleCnt="0"/>
      <dgm:spPr/>
    </dgm:pt>
    <dgm:pt modelId="{50BF30B6-979F-4856-8DDD-AB03819FE27F}" type="pres">
      <dgm:prSet presAssocID="{B5E16B80-12A3-44D3-B2D3-4E63B143BE40}" presName="sibSpaceTwo" presStyleCnt="0"/>
      <dgm:spPr/>
    </dgm:pt>
    <dgm:pt modelId="{FFED9327-B2DC-4A6E-884A-7B6EB20B2BA1}" type="pres">
      <dgm:prSet presAssocID="{C11A5F68-06E8-4AA5-832E-807CED6ABEC2}" presName="vertTwo" presStyleCnt="0"/>
      <dgm:spPr/>
    </dgm:pt>
    <dgm:pt modelId="{4D1EE05E-0B2B-4466-967B-5B616B036A00}" type="pres">
      <dgm:prSet presAssocID="{C11A5F68-06E8-4AA5-832E-807CED6ABEC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D8A470-D2EF-4813-A807-8B623ED20388}" type="pres">
      <dgm:prSet presAssocID="{C11A5F68-06E8-4AA5-832E-807CED6ABEC2}" presName="parTransTwo" presStyleCnt="0"/>
      <dgm:spPr/>
    </dgm:pt>
    <dgm:pt modelId="{D363BA6A-455A-4BFF-BCAE-FE3CF770C25F}" type="pres">
      <dgm:prSet presAssocID="{C11A5F68-06E8-4AA5-832E-807CED6ABEC2}" presName="horzTwo" presStyleCnt="0"/>
      <dgm:spPr/>
    </dgm:pt>
    <dgm:pt modelId="{B837CA37-AA27-472E-BCF0-752719388DE3}" type="pres">
      <dgm:prSet presAssocID="{9FAABB94-7932-4C2E-AF02-156835752715}" presName="vertThree" presStyleCnt="0"/>
      <dgm:spPr/>
    </dgm:pt>
    <dgm:pt modelId="{3E2959A2-6560-43CE-8942-9E6379A3B3B4}" type="pres">
      <dgm:prSet presAssocID="{9FAABB94-7932-4C2E-AF02-156835752715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DE8199-B9D1-450D-9A46-0D75E58CF1FC}" type="pres">
      <dgm:prSet presAssocID="{9FAABB94-7932-4C2E-AF02-156835752715}" presName="horzThree" presStyleCnt="0"/>
      <dgm:spPr/>
    </dgm:pt>
  </dgm:ptLst>
  <dgm:cxnLst>
    <dgm:cxn modelId="{FA4487EC-08E9-4C3A-A260-A4EBAACE209E}" srcId="{A9F9EE5D-43F1-4E31-99B8-9629E4C50A7A}" destId="{5C0F918C-97F4-437F-9A1E-664F21C60A71}" srcOrd="0" destOrd="0" parTransId="{B938A64D-CF41-48B4-B4E7-B05A0049BECC}" sibTransId="{BA261B12-59E8-41F8-A1F2-8CB7206B2C73}"/>
    <dgm:cxn modelId="{A9FA8009-2DE3-4F63-8D40-05F122C46F13}" srcId="{4E2E0CD7-B750-421A-8D2F-E7F203221412}" destId="{FE7077A2-AED7-4B6B-92A2-7A37ADE208EF}" srcOrd="0" destOrd="0" parTransId="{DA3E628A-9393-41E5-9CA7-51C8AD24B82A}" sibTransId="{11904984-4A8A-47FA-AA7E-A4534B85ED54}"/>
    <dgm:cxn modelId="{C841ECE1-C249-4F4D-8255-E6B9064C07C2}" type="presOf" srcId="{FE7077A2-AED7-4B6B-92A2-7A37ADE208EF}" destId="{9D145699-868F-49A3-90FF-150FF3D9B02E}" srcOrd="0" destOrd="0" presId="urn:microsoft.com/office/officeart/2005/8/layout/hierarchy4"/>
    <dgm:cxn modelId="{6715B073-FBFF-4ACE-94A9-9D923FA6EFDF}" type="presOf" srcId="{5C0F918C-97F4-437F-9A1E-664F21C60A71}" destId="{66F177EC-97FB-4910-AF4F-8EFAB97AE206}" srcOrd="0" destOrd="0" presId="urn:microsoft.com/office/officeart/2005/8/layout/hierarchy4"/>
    <dgm:cxn modelId="{13561E8A-8871-40FB-A4FD-2C3288C621CB}" type="presOf" srcId="{4E2E0CD7-B750-421A-8D2F-E7F203221412}" destId="{0C7C8535-C72F-4A55-9430-169CC380D8BF}" srcOrd="0" destOrd="0" presId="urn:microsoft.com/office/officeart/2005/8/layout/hierarchy4"/>
    <dgm:cxn modelId="{57EAFE6D-5C22-439A-B969-1F6C03C272A9}" srcId="{4E2E0CD7-B750-421A-8D2F-E7F203221412}" destId="{9F63EF19-25BD-49D7-AD9B-A23421C91C9F}" srcOrd="1" destOrd="0" parTransId="{D823D5CA-7651-48D9-96B1-A92E79F78C8D}" sibTransId="{24456606-B8AA-4534-A9DB-3664C13CEDA5}"/>
    <dgm:cxn modelId="{74000531-45D4-45CE-8254-FAFE006F6A5C}" srcId="{5C0F918C-97F4-437F-9A1E-664F21C60A71}" destId="{C11A5F68-06E8-4AA5-832E-807CED6ABEC2}" srcOrd="1" destOrd="0" parTransId="{1D3C4D61-E98D-4F2F-B1FC-9DCB235C2395}" sibTransId="{1C2033E0-B1D6-4CC8-83B2-542DF6D432FF}"/>
    <dgm:cxn modelId="{3D126044-5EAF-4B03-A594-095A61A1C69C}" type="presOf" srcId="{9FAABB94-7932-4C2E-AF02-156835752715}" destId="{3E2959A2-6560-43CE-8942-9E6379A3B3B4}" srcOrd="0" destOrd="0" presId="urn:microsoft.com/office/officeart/2005/8/layout/hierarchy4"/>
    <dgm:cxn modelId="{A505A71A-C10A-4DDB-B577-706EA5401CF4}" type="presOf" srcId="{9F63EF19-25BD-49D7-AD9B-A23421C91C9F}" destId="{23BF4C33-1FFB-485D-94E6-E13FD308986F}" srcOrd="0" destOrd="0" presId="urn:microsoft.com/office/officeart/2005/8/layout/hierarchy4"/>
    <dgm:cxn modelId="{9D39E538-EA14-41E6-A320-A43275B83C08}" type="presOf" srcId="{C11A5F68-06E8-4AA5-832E-807CED6ABEC2}" destId="{4D1EE05E-0B2B-4466-967B-5B616B036A00}" srcOrd="0" destOrd="0" presId="urn:microsoft.com/office/officeart/2005/8/layout/hierarchy4"/>
    <dgm:cxn modelId="{8C9D863D-FFCA-4B03-809A-36540E0392A2}" srcId="{5C0F918C-97F4-437F-9A1E-664F21C60A71}" destId="{4E2E0CD7-B750-421A-8D2F-E7F203221412}" srcOrd="0" destOrd="0" parTransId="{0CBE7F95-6DA6-4CCA-AFB3-AB8A8B1B9A84}" sibTransId="{B5E16B80-12A3-44D3-B2D3-4E63B143BE40}"/>
    <dgm:cxn modelId="{30BD52B0-6E44-4768-9A3F-9946025BDFA2}" srcId="{C11A5F68-06E8-4AA5-832E-807CED6ABEC2}" destId="{9FAABB94-7932-4C2E-AF02-156835752715}" srcOrd="0" destOrd="0" parTransId="{0C5C5676-9092-4DAF-BA11-4FD0DB8AAF4A}" sibTransId="{B7456D6F-9D43-4B4F-82A6-A2FB714D2418}"/>
    <dgm:cxn modelId="{9DE3E49D-8BBD-4E74-BA86-EDD328107447}" type="presOf" srcId="{A9F9EE5D-43F1-4E31-99B8-9629E4C50A7A}" destId="{C496C190-5C1A-4983-818E-949BC57AA69A}" srcOrd="0" destOrd="0" presId="urn:microsoft.com/office/officeart/2005/8/layout/hierarchy4"/>
    <dgm:cxn modelId="{93677A46-6CCC-46F0-9770-4A454B459D17}" type="presParOf" srcId="{C496C190-5C1A-4983-818E-949BC57AA69A}" destId="{5510E75B-B10E-4E48-A9AD-B2C1CE34A270}" srcOrd="0" destOrd="0" presId="urn:microsoft.com/office/officeart/2005/8/layout/hierarchy4"/>
    <dgm:cxn modelId="{C59132AE-468D-4DCA-AA0A-77A0DE9E18B2}" type="presParOf" srcId="{5510E75B-B10E-4E48-A9AD-B2C1CE34A270}" destId="{66F177EC-97FB-4910-AF4F-8EFAB97AE206}" srcOrd="0" destOrd="0" presId="urn:microsoft.com/office/officeart/2005/8/layout/hierarchy4"/>
    <dgm:cxn modelId="{8191A463-F538-42C0-9816-6863A21F81AE}" type="presParOf" srcId="{5510E75B-B10E-4E48-A9AD-B2C1CE34A270}" destId="{01FE30A6-63A7-4148-B4F8-454F0929AC82}" srcOrd="1" destOrd="0" presId="urn:microsoft.com/office/officeart/2005/8/layout/hierarchy4"/>
    <dgm:cxn modelId="{10E5F2B0-5BDF-43A1-9DB8-9E51EFA6D139}" type="presParOf" srcId="{5510E75B-B10E-4E48-A9AD-B2C1CE34A270}" destId="{E7466EA1-43F2-4BBF-B86F-D8CE2FA874FD}" srcOrd="2" destOrd="0" presId="urn:microsoft.com/office/officeart/2005/8/layout/hierarchy4"/>
    <dgm:cxn modelId="{10B2E7C2-8272-46CA-9AF4-994F132EEAA2}" type="presParOf" srcId="{E7466EA1-43F2-4BBF-B86F-D8CE2FA874FD}" destId="{1A8397F8-985E-4A2F-AFE2-9FBF6B092E08}" srcOrd="0" destOrd="0" presId="urn:microsoft.com/office/officeart/2005/8/layout/hierarchy4"/>
    <dgm:cxn modelId="{707770C8-117A-4744-A4FC-D79BFFD66033}" type="presParOf" srcId="{1A8397F8-985E-4A2F-AFE2-9FBF6B092E08}" destId="{0C7C8535-C72F-4A55-9430-169CC380D8BF}" srcOrd="0" destOrd="0" presId="urn:microsoft.com/office/officeart/2005/8/layout/hierarchy4"/>
    <dgm:cxn modelId="{4BE84068-00C9-42C2-842F-4739444B2F46}" type="presParOf" srcId="{1A8397F8-985E-4A2F-AFE2-9FBF6B092E08}" destId="{633C9173-BB30-459B-8DAD-F3EE4626F8A4}" srcOrd="1" destOrd="0" presId="urn:microsoft.com/office/officeart/2005/8/layout/hierarchy4"/>
    <dgm:cxn modelId="{497E6A9C-8453-4775-A576-0FC399BCFDE3}" type="presParOf" srcId="{1A8397F8-985E-4A2F-AFE2-9FBF6B092E08}" destId="{D0F541C8-FDD2-4106-87FB-9C3BD2923A37}" srcOrd="2" destOrd="0" presId="urn:microsoft.com/office/officeart/2005/8/layout/hierarchy4"/>
    <dgm:cxn modelId="{6BB39F91-3CFE-4AE8-B69C-88B3634100EE}" type="presParOf" srcId="{D0F541C8-FDD2-4106-87FB-9C3BD2923A37}" destId="{7B5FCB3A-AC04-48B3-9025-101A6FC2E572}" srcOrd="0" destOrd="0" presId="urn:microsoft.com/office/officeart/2005/8/layout/hierarchy4"/>
    <dgm:cxn modelId="{6FE9CD10-4B7F-400A-9D8F-0C61AFED8BDE}" type="presParOf" srcId="{7B5FCB3A-AC04-48B3-9025-101A6FC2E572}" destId="{9D145699-868F-49A3-90FF-150FF3D9B02E}" srcOrd="0" destOrd="0" presId="urn:microsoft.com/office/officeart/2005/8/layout/hierarchy4"/>
    <dgm:cxn modelId="{7AA7A131-942C-49F9-AEB4-30888E101D0D}" type="presParOf" srcId="{7B5FCB3A-AC04-48B3-9025-101A6FC2E572}" destId="{F39C17A8-255E-4AC8-89F8-C40AA2A291B3}" srcOrd="1" destOrd="0" presId="urn:microsoft.com/office/officeart/2005/8/layout/hierarchy4"/>
    <dgm:cxn modelId="{3F533D81-5EC7-4974-8704-38C721733755}" type="presParOf" srcId="{D0F541C8-FDD2-4106-87FB-9C3BD2923A37}" destId="{D65A7844-8F89-4AEE-9B9C-A7AAF9443725}" srcOrd="1" destOrd="0" presId="urn:microsoft.com/office/officeart/2005/8/layout/hierarchy4"/>
    <dgm:cxn modelId="{13DABE73-8499-4972-97A4-68622908DB42}" type="presParOf" srcId="{D0F541C8-FDD2-4106-87FB-9C3BD2923A37}" destId="{ED726334-97F5-4087-8320-53588B70607E}" srcOrd="2" destOrd="0" presId="urn:microsoft.com/office/officeart/2005/8/layout/hierarchy4"/>
    <dgm:cxn modelId="{81D0DEC4-EC64-4453-BAC1-69709FB262D4}" type="presParOf" srcId="{ED726334-97F5-4087-8320-53588B70607E}" destId="{23BF4C33-1FFB-485D-94E6-E13FD308986F}" srcOrd="0" destOrd="0" presId="urn:microsoft.com/office/officeart/2005/8/layout/hierarchy4"/>
    <dgm:cxn modelId="{256193FB-E1EF-456B-8E5A-8431CD32AC47}" type="presParOf" srcId="{ED726334-97F5-4087-8320-53588B70607E}" destId="{6E52C046-97E2-4B54-BAA2-CF1924C3976C}" srcOrd="1" destOrd="0" presId="urn:microsoft.com/office/officeart/2005/8/layout/hierarchy4"/>
    <dgm:cxn modelId="{5665604C-C7A4-4A5E-B1AD-DE962EC10A67}" type="presParOf" srcId="{E7466EA1-43F2-4BBF-B86F-D8CE2FA874FD}" destId="{50BF30B6-979F-4856-8DDD-AB03819FE27F}" srcOrd="1" destOrd="0" presId="urn:microsoft.com/office/officeart/2005/8/layout/hierarchy4"/>
    <dgm:cxn modelId="{564AF6F9-4BFB-4388-B251-AC540996D7AA}" type="presParOf" srcId="{E7466EA1-43F2-4BBF-B86F-D8CE2FA874FD}" destId="{FFED9327-B2DC-4A6E-884A-7B6EB20B2BA1}" srcOrd="2" destOrd="0" presId="urn:microsoft.com/office/officeart/2005/8/layout/hierarchy4"/>
    <dgm:cxn modelId="{1D611C7C-408F-417B-B67C-749A0BFF059C}" type="presParOf" srcId="{FFED9327-B2DC-4A6E-884A-7B6EB20B2BA1}" destId="{4D1EE05E-0B2B-4466-967B-5B616B036A00}" srcOrd="0" destOrd="0" presId="urn:microsoft.com/office/officeart/2005/8/layout/hierarchy4"/>
    <dgm:cxn modelId="{7E5DAB4B-E0E6-4E0E-ABF4-BA491D8D59B8}" type="presParOf" srcId="{FFED9327-B2DC-4A6E-884A-7B6EB20B2BA1}" destId="{C1D8A470-D2EF-4813-A807-8B623ED20388}" srcOrd="1" destOrd="0" presId="urn:microsoft.com/office/officeart/2005/8/layout/hierarchy4"/>
    <dgm:cxn modelId="{6F5FCAF1-30D5-4FC1-93E7-B53387AD7A44}" type="presParOf" srcId="{FFED9327-B2DC-4A6E-884A-7B6EB20B2BA1}" destId="{D363BA6A-455A-4BFF-BCAE-FE3CF770C25F}" srcOrd="2" destOrd="0" presId="urn:microsoft.com/office/officeart/2005/8/layout/hierarchy4"/>
    <dgm:cxn modelId="{C3ECF8C3-F14A-4B1F-92D3-9065F6BC1CFA}" type="presParOf" srcId="{D363BA6A-455A-4BFF-BCAE-FE3CF770C25F}" destId="{B837CA37-AA27-472E-BCF0-752719388DE3}" srcOrd="0" destOrd="0" presId="urn:microsoft.com/office/officeart/2005/8/layout/hierarchy4"/>
    <dgm:cxn modelId="{122C0A8B-991A-407E-9136-ADBEE72E66F4}" type="presParOf" srcId="{B837CA37-AA27-472E-BCF0-752719388DE3}" destId="{3E2959A2-6560-43CE-8942-9E6379A3B3B4}" srcOrd="0" destOrd="0" presId="urn:microsoft.com/office/officeart/2005/8/layout/hierarchy4"/>
    <dgm:cxn modelId="{A28E637A-C0C9-4ADE-A787-8CC5D1CC0104}" type="presParOf" srcId="{B837CA37-AA27-472E-BCF0-752719388DE3}" destId="{A9DE8199-B9D1-450D-9A46-0D75E58CF1F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EA7F8D-2D9A-40CC-8DD8-BFCA874BB326}" type="doc">
      <dgm:prSet loTypeId="urn:microsoft.com/office/officeart/2005/8/layout/defaul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AE30BE05-881E-45EC-AA49-11BDE677A72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оценка достижения </a:t>
          </a:r>
          <a:r>
            <a:rPr lang="ru-RU" b="1" dirty="0" err="1" smtClean="0">
              <a:solidFill>
                <a:schemeClr val="tx1"/>
              </a:solidFill>
            </a:rPr>
            <a:t>метапредметных</a:t>
          </a:r>
          <a:r>
            <a:rPr lang="ru-RU" b="1" dirty="0" smtClean="0">
              <a:solidFill>
                <a:schemeClr val="tx1"/>
              </a:solidFill>
            </a:rPr>
            <a:t> результатов осуществляется администрацией ОО в ходе внутреннего мониторинга</a:t>
          </a:r>
          <a:endParaRPr lang="ru-RU" b="1" dirty="0">
            <a:solidFill>
              <a:schemeClr val="tx1"/>
            </a:solidFill>
          </a:endParaRPr>
        </a:p>
      </dgm:t>
    </dgm:pt>
    <dgm:pt modelId="{B6B27CEE-66CE-44AE-B502-38FF024200CC}" type="parTrans" cxnId="{F596AE55-9631-4A30-AABC-83CF33DDB10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B6C8C975-771C-4D4D-A6DD-246248311E82}" type="sibTrans" cxnId="{F596AE55-9631-4A30-AABC-83CF33DDB10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5A984C10-66BC-438C-9659-D9F1C7A30A25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содержание и периодичность внутреннего мониторинга устанавливается решением педсовета ОО</a:t>
          </a:r>
          <a:endParaRPr lang="ru-RU" b="0" dirty="0">
            <a:solidFill>
              <a:schemeClr val="tx1"/>
            </a:solidFill>
          </a:endParaRPr>
        </a:p>
      </dgm:t>
    </dgm:pt>
    <dgm:pt modelId="{41D9C96E-99FA-45A9-8141-DE18A7FAB868}" type="parTrans" cxnId="{56DB71A3-FB59-40AB-B784-28046C3CEBF6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D0EA51BF-E155-4A19-A286-0E11169CA922}" type="sibTrans" cxnId="{56DB71A3-FB59-40AB-B784-28046C3CEBF6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B5B1D919-23B9-4E1E-91B2-3D2BBCC61064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Инструментарий может строиться на </a:t>
          </a:r>
          <a:r>
            <a:rPr lang="ru-RU" b="0" dirty="0" err="1" smtClean="0">
              <a:solidFill>
                <a:schemeClr val="tx1"/>
              </a:solidFill>
            </a:rPr>
            <a:t>межпредметной</a:t>
          </a:r>
          <a:r>
            <a:rPr lang="ru-RU" b="0" dirty="0" smtClean="0">
              <a:solidFill>
                <a:schemeClr val="tx1"/>
              </a:solidFill>
            </a:rPr>
            <a:t> основе</a:t>
          </a:r>
          <a:endParaRPr lang="ru-RU" b="0" dirty="0">
            <a:solidFill>
              <a:schemeClr val="tx1"/>
            </a:solidFill>
          </a:endParaRPr>
        </a:p>
      </dgm:t>
    </dgm:pt>
    <dgm:pt modelId="{58E89631-F9DA-4A27-8924-933BD444F055}" type="parTrans" cxnId="{66E00221-EBEA-4F09-A5A4-BA5746BA0AD7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2B3CBD15-181E-4812-9E78-E947DA48D5DA}" type="sibTrans" cxnId="{66E00221-EBEA-4F09-A5A4-BA5746BA0AD7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A58E278B-670D-4D1F-9086-31E44D0BD3B5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диагностические материалы по оценке читательской, естественно-научной, математической, цифровой, финансовой грамотности, </a:t>
          </a:r>
          <a:endParaRPr lang="ru-RU" b="0" dirty="0">
            <a:solidFill>
              <a:schemeClr val="tx1"/>
            </a:solidFill>
          </a:endParaRPr>
        </a:p>
      </dgm:t>
    </dgm:pt>
    <dgm:pt modelId="{666B2EE1-7F5A-4C0F-ABDC-79D3A0A8F8E6}" type="parTrans" cxnId="{BAE82512-9327-4AEB-AAD3-BB02ED293B9F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78CB6BA-B249-4345-91E6-C82C5CF3F2BF}" type="sibTrans" cxnId="{BAE82512-9327-4AEB-AAD3-BB02ED293B9F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0BE77556-9947-400A-9491-90C4FBB144EB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сформированности регулятивных, коммуникативных и познавательных универсальных учебных действий</a:t>
          </a:r>
          <a:endParaRPr lang="ru-RU" b="0" dirty="0">
            <a:solidFill>
              <a:schemeClr val="tx1"/>
            </a:solidFill>
          </a:endParaRPr>
        </a:p>
      </dgm:t>
    </dgm:pt>
    <dgm:pt modelId="{D304D701-DA4F-46B5-B6AF-ED5B24C4BA88}" type="parTrans" cxnId="{2BBAB193-BCDF-4036-A980-DE1423E70B8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923FC9B1-A78C-4B15-9353-53A0BC78109F}" type="sibTrans" cxnId="{2BBAB193-BCDF-4036-A980-DE1423E70B8E}">
      <dgm:prSet/>
      <dgm:spPr/>
      <dgm:t>
        <a:bodyPr/>
        <a:lstStyle/>
        <a:p>
          <a:endParaRPr lang="ru-RU" b="0">
            <a:solidFill>
              <a:schemeClr val="tx1"/>
            </a:solidFill>
          </a:endParaRPr>
        </a:p>
      </dgm:t>
    </dgm:pt>
    <dgm:pt modelId="{8A890034-7A5D-4F40-846C-AFAF4D160C04}" type="pres">
      <dgm:prSet presAssocID="{E0EA7F8D-2D9A-40CC-8DD8-BFCA874BB32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2382B3-D593-471B-82E4-EDBCC2E34CCF}" type="pres">
      <dgm:prSet presAssocID="{AE30BE05-881E-45EC-AA49-11BDE677A72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F1670-1ACF-446F-9BEA-43BD44FE4DC4}" type="pres">
      <dgm:prSet presAssocID="{B6C8C975-771C-4D4D-A6DD-246248311E82}" presName="sibTrans" presStyleCnt="0"/>
      <dgm:spPr/>
    </dgm:pt>
    <dgm:pt modelId="{3CF3F36A-7E49-43AF-B54B-E96306D6825A}" type="pres">
      <dgm:prSet presAssocID="{5A984C10-66BC-438C-9659-D9F1C7A30A2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0AB9F-B0F7-4BBC-8E03-5E54608B16C4}" type="pres">
      <dgm:prSet presAssocID="{D0EA51BF-E155-4A19-A286-0E11169CA922}" presName="sibTrans" presStyleCnt="0"/>
      <dgm:spPr/>
    </dgm:pt>
    <dgm:pt modelId="{A17D806E-14D0-4598-96DB-1527A755C9F8}" type="pres">
      <dgm:prSet presAssocID="{B5B1D919-23B9-4E1E-91B2-3D2BBCC6106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1B8F4-D88D-422F-9B9C-CDB219BFC5C0}" type="pres">
      <dgm:prSet presAssocID="{2B3CBD15-181E-4812-9E78-E947DA48D5DA}" presName="sibTrans" presStyleCnt="0"/>
      <dgm:spPr/>
    </dgm:pt>
    <dgm:pt modelId="{C4253BDD-B7CC-4FA7-985D-0188DADD5CF8}" type="pres">
      <dgm:prSet presAssocID="{A58E278B-670D-4D1F-9086-31E44D0BD3B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373F6-3003-4FE1-A7C9-35F22A65CF6C}" type="pres">
      <dgm:prSet presAssocID="{878CB6BA-B249-4345-91E6-C82C5CF3F2BF}" presName="sibTrans" presStyleCnt="0"/>
      <dgm:spPr/>
    </dgm:pt>
    <dgm:pt modelId="{84AB1DF3-0F52-4D66-99A1-8E89CA650B2C}" type="pres">
      <dgm:prSet presAssocID="{0BE77556-9947-400A-9491-90C4FBB144E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E6FCC8-F7B4-42DD-A677-76FD2D739048}" type="presOf" srcId="{E0EA7F8D-2D9A-40CC-8DD8-BFCA874BB326}" destId="{8A890034-7A5D-4F40-846C-AFAF4D160C04}" srcOrd="0" destOrd="0" presId="urn:microsoft.com/office/officeart/2005/8/layout/default"/>
    <dgm:cxn modelId="{F596AE55-9631-4A30-AABC-83CF33DDB10E}" srcId="{E0EA7F8D-2D9A-40CC-8DD8-BFCA874BB326}" destId="{AE30BE05-881E-45EC-AA49-11BDE677A72E}" srcOrd="0" destOrd="0" parTransId="{B6B27CEE-66CE-44AE-B502-38FF024200CC}" sibTransId="{B6C8C975-771C-4D4D-A6DD-246248311E82}"/>
    <dgm:cxn modelId="{6F0661B0-B1C3-41B0-BE6F-FE96CA9639D0}" type="presOf" srcId="{0BE77556-9947-400A-9491-90C4FBB144EB}" destId="{84AB1DF3-0F52-4D66-99A1-8E89CA650B2C}" srcOrd="0" destOrd="0" presId="urn:microsoft.com/office/officeart/2005/8/layout/default"/>
    <dgm:cxn modelId="{2BBAB193-BCDF-4036-A980-DE1423E70B8E}" srcId="{E0EA7F8D-2D9A-40CC-8DD8-BFCA874BB326}" destId="{0BE77556-9947-400A-9491-90C4FBB144EB}" srcOrd="4" destOrd="0" parTransId="{D304D701-DA4F-46B5-B6AF-ED5B24C4BA88}" sibTransId="{923FC9B1-A78C-4B15-9353-53A0BC78109F}"/>
    <dgm:cxn modelId="{66E00221-EBEA-4F09-A5A4-BA5746BA0AD7}" srcId="{E0EA7F8D-2D9A-40CC-8DD8-BFCA874BB326}" destId="{B5B1D919-23B9-4E1E-91B2-3D2BBCC61064}" srcOrd="2" destOrd="0" parTransId="{58E89631-F9DA-4A27-8924-933BD444F055}" sibTransId="{2B3CBD15-181E-4812-9E78-E947DA48D5DA}"/>
    <dgm:cxn modelId="{BAE82512-9327-4AEB-AAD3-BB02ED293B9F}" srcId="{E0EA7F8D-2D9A-40CC-8DD8-BFCA874BB326}" destId="{A58E278B-670D-4D1F-9086-31E44D0BD3B5}" srcOrd="3" destOrd="0" parTransId="{666B2EE1-7F5A-4C0F-ABDC-79D3A0A8F8E6}" sibTransId="{878CB6BA-B249-4345-91E6-C82C5CF3F2BF}"/>
    <dgm:cxn modelId="{E014E5DF-B9B5-4C4F-A959-CAE6D288B4C7}" type="presOf" srcId="{A58E278B-670D-4D1F-9086-31E44D0BD3B5}" destId="{C4253BDD-B7CC-4FA7-985D-0188DADD5CF8}" srcOrd="0" destOrd="0" presId="urn:microsoft.com/office/officeart/2005/8/layout/default"/>
    <dgm:cxn modelId="{8731CD4F-3367-494D-A216-56B675BACE33}" type="presOf" srcId="{AE30BE05-881E-45EC-AA49-11BDE677A72E}" destId="{212382B3-D593-471B-82E4-EDBCC2E34CCF}" srcOrd="0" destOrd="0" presId="urn:microsoft.com/office/officeart/2005/8/layout/default"/>
    <dgm:cxn modelId="{B4953378-F989-40EB-B62D-3E8A0150A96A}" type="presOf" srcId="{B5B1D919-23B9-4E1E-91B2-3D2BBCC61064}" destId="{A17D806E-14D0-4598-96DB-1527A755C9F8}" srcOrd="0" destOrd="0" presId="urn:microsoft.com/office/officeart/2005/8/layout/default"/>
    <dgm:cxn modelId="{56DB71A3-FB59-40AB-B784-28046C3CEBF6}" srcId="{E0EA7F8D-2D9A-40CC-8DD8-BFCA874BB326}" destId="{5A984C10-66BC-438C-9659-D9F1C7A30A25}" srcOrd="1" destOrd="0" parTransId="{41D9C96E-99FA-45A9-8141-DE18A7FAB868}" sibTransId="{D0EA51BF-E155-4A19-A286-0E11169CA922}"/>
    <dgm:cxn modelId="{4B6CDC83-3D8E-48BF-92B1-5886AC0BAD81}" type="presOf" srcId="{5A984C10-66BC-438C-9659-D9F1C7A30A25}" destId="{3CF3F36A-7E49-43AF-B54B-E96306D6825A}" srcOrd="0" destOrd="0" presId="urn:microsoft.com/office/officeart/2005/8/layout/default"/>
    <dgm:cxn modelId="{285E47E4-B16B-4D1C-90D7-15BC2941269F}" type="presParOf" srcId="{8A890034-7A5D-4F40-846C-AFAF4D160C04}" destId="{212382B3-D593-471B-82E4-EDBCC2E34CCF}" srcOrd="0" destOrd="0" presId="urn:microsoft.com/office/officeart/2005/8/layout/default"/>
    <dgm:cxn modelId="{9D49EAF9-CD20-4FBD-9960-327EBD6FE0FB}" type="presParOf" srcId="{8A890034-7A5D-4F40-846C-AFAF4D160C04}" destId="{547F1670-1ACF-446F-9BEA-43BD44FE4DC4}" srcOrd="1" destOrd="0" presId="urn:microsoft.com/office/officeart/2005/8/layout/default"/>
    <dgm:cxn modelId="{0777E289-51C3-4A32-BA83-86EC3B90379C}" type="presParOf" srcId="{8A890034-7A5D-4F40-846C-AFAF4D160C04}" destId="{3CF3F36A-7E49-43AF-B54B-E96306D6825A}" srcOrd="2" destOrd="0" presId="urn:microsoft.com/office/officeart/2005/8/layout/default"/>
    <dgm:cxn modelId="{5896295B-BE47-437F-93EC-1998E63B3CF4}" type="presParOf" srcId="{8A890034-7A5D-4F40-846C-AFAF4D160C04}" destId="{5C20AB9F-B0F7-4BBC-8E03-5E54608B16C4}" srcOrd="3" destOrd="0" presId="urn:microsoft.com/office/officeart/2005/8/layout/default"/>
    <dgm:cxn modelId="{D9275B5F-F1D2-4082-B69F-2B52E8F20D7A}" type="presParOf" srcId="{8A890034-7A5D-4F40-846C-AFAF4D160C04}" destId="{A17D806E-14D0-4598-96DB-1527A755C9F8}" srcOrd="4" destOrd="0" presId="urn:microsoft.com/office/officeart/2005/8/layout/default"/>
    <dgm:cxn modelId="{8F3B6D67-6869-43B2-BF5E-2EF66D7075FF}" type="presParOf" srcId="{8A890034-7A5D-4F40-846C-AFAF4D160C04}" destId="{EC71B8F4-D88D-422F-9B9C-CDB219BFC5C0}" srcOrd="5" destOrd="0" presId="urn:microsoft.com/office/officeart/2005/8/layout/default"/>
    <dgm:cxn modelId="{8861F946-6BFE-4DF7-A949-06BF446BD2EE}" type="presParOf" srcId="{8A890034-7A5D-4F40-846C-AFAF4D160C04}" destId="{C4253BDD-B7CC-4FA7-985D-0188DADD5CF8}" srcOrd="6" destOrd="0" presId="urn:microsoft.com/office/officeart/2005/8/layout/default"/>
    <dgm:cxn modelId="{4F150235-FCEE-4470-865B-314454C04849}" type="presParOf" srcId="{8A890034-7A5D-4F40-846C-AFAF4D160C04}" destId="{093373F6-3003-4FE1-A7C9-35F22A65CF6C}" srcOrd="7" destOrd="0" presId="urn:microsoft.com/office/officeart/2005/8/layout/default"/>
    <dgm:cxn modelId="{DEEFEE15-8A7D-4E0A-B44F-61B8C27D8945}" type="presParOf" srcId="{8A890034-7A5D-4F40-846C-AFAF4D160C04}" destId="{84AB1DF3-0F52-4D66-99A1-8E89CA650B2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A89E9-0A61-47E1-8D7B-4CD052AC11D3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FE05C-EC69-4933-9FFF-6BCD462A749A}">
      <dsp:nvSpPr>
        <dsp:cNvPr id="0" name=""/>
        <dsp:cNvSpPr/>
      </dsp:nvSpPr>
      <dsp:spPr>
        <a:xfrm>
          <a:off x="380119" y="246332"/>
          <a:ext cx="11064585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владеет инструментарием саморазвития и самосовершенствования;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380119" y="246332"/>
        <a:ext cx="11064585" cy="492448"/>
      </dsp:txXfrm>
    </dsp:sp>
    <dsp:sp modelId="{1F9B263A-C460-4692-AE4F-84CC3C220930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9B318-0B94-4612-AB96-85B6877C29F0}">
      <dsp:nvSpPr>
        <dsp:cNvPr id="0" name=""/>
        <dsp:cNvSpPr/>
      </dsp:nvSpPr>
      <dsp:spPr>
        <a:xfrm>
          <a:off x="826075" y="985438"/>
          <a:ext cx="10618629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находит эффективные способы решения проблемы;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826075" y="985438"/>
        <a:ext cx="10618629" cy="492448"/>
      </dsp:txXfrm>
    </dsp:sp>
    <dsp:sp modelId="{8B8FE83B-90CA-464D-8070-3489E673C634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61864-49A2-400E-98EA-3CB785D1678A}">
      <dsp:nvSpPr>
        <dsp:cNvPr id="0" name=""/>
        <dsp:cNvSpPr/>
      </dsp:nvSpPr>
      <dsp:spPr>
        <a:xfrm>
          <a:off x="1070457" y="1724003"/>
          <a:ext cx="10374247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осуществляет поиск нужной информации;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1070457" y="1724003"/>
        <a:ext cx="10374247" cy="492448"/>
      </dsp:txXfrm>
    </dsp:sp>
    <dsp:sp modelId="{88ABED4D-0147-4EB4-B87D-A21371C272E1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94EA2-2B27-4C4A-B146-DB258677A607}">
      <dsp:nvSpPr>
        <dsp:cNvPr id="0" name=""/>
        <dsp:cNvSpPr/>
      </dsp:nvSpPr>
      <dsp:spPr>
        <a:xfrm>
          <a:off x="1148486" y="2463109"/>
          <a:ext cx="10296218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ставит перед собой цель для достижения результата;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1148486" y="2463109"/>
        <a:ext cx="10296218" cy="492448"/>
      </dsp:txXfrm>
    </dsp:sp>
    <dsp:sp modelId="{EA212B6B-B656-4E09-9D28-89B61FB39B6B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D2D17-0FA7-4072-ACE9-64513C5E5D3F}">
      <dsp:nvSpPr>
        <dsp:cNvPr id="0" name=""/>
        <dsp:cNvSpPr/>
      </dsp:nvSpPr>
      <dsp:spPr>
        <a:xfrm>
          <a:off x="1070457" y="3202215"/>
          <a:ext cx="10374247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определяет задачи для достижения поставленной цели;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1070457" y="3202215"/>
        <a:ext cx="10374247" cy="492448"/>
      </dsp:txXfrm>
    </dsp:sp>
    <dsp:sp modelId="{D5788A2B-B40A-4536-9378-F81E61B17D83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CC5C2-5C3D-4925-AB6F-30F55244748A}">
      <dsp:nvSpPr>
        <dsp:cNvPr id="0" name=""/>
        <dsp:cNvSpPr/>
      </dsp:nvSpPr>
      <dsp:spPr>
        <a:xfrm>
          <a:off x="826075" y="3940779"/>
          <a:ext cx="10618629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представляет ход и результат проделанной работы;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826075" y="3940779"/>
        <a:ext cx="10618629" cy="492448"/>
      </dsp:txXfrm>
    </dsp:sp>
    <dsp:sp modelId="{CFCF71B5-F064-4852-BA05-530A7599BDBC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8CEA5-AA89-46F1-ABE5-6020FF47F4C9}">
      <dsp:nvSpPr>
        <dsp:cNvPr id="0" name=""/>
        <dsp:cNvSpPr/>
      </dsp:nvSpPr>
      <dsp:spPr>
        <a:xfrm>
          <a:off x="380119" y="4679885"/>
          <a:ext cx="11064585" cy="492448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kern="1200" dirty="0" smtClean="0">
              <a:solidFill>
                <a:schemeClr val="tx1"/>
              </a:solidFill>
            </a:rPr>
            <a:t>проводит рефлексию собственной деятельности</a:t>
          </a:r>
          <a:endParaRPr lang="ru-RU" sz="2500" b="0" kern="1200" dirty="0">
            <a:solidFill>
              <a:schemeClr val="tx1"/>
            </a:solidFill>
          </a:endParaRPr>
        </a:p>
      </dsp:txBody>
      <dsp:txXfrm>
        <a:off x="380119" y="4679885"/>
        <a:ext cx="11064585" cy="492448"/>
      </dsp:txXfrm>
    </dsp:sp>
    <dsp:sp modelId="{CB8A3CB4-E35E-4253-8EE9-F6859EFDB495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382B3-D593-471B-82E4-EDBCC2E34CCF}">
      <dsp:nvSpPr>
        <dsp:cNvPr id="0" name=""/>
        <dsp:cNvSpPr/>
      </dsp:nvSpPr>
      <dsp:spPr>
        <a:xfrm>
          <a:off x="512086" y="2454"/>
          <a:ext cx="4164429" cy="24986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умение анализировать, сравнивать, выделять главное, решать проблему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512086" y="2454"/>
        <a:ext cx="4164429" cy="2498657"/>
      </dsp:txXfrm>
    </dsp:sp>
    <dsp:sp modelId="{3CF3F36A-7E49-43AF-B54B-E96306D6825A}">
      <dsp:nvSpPr>
        <dsp:cNvPr id="0" name=""/>
        <dsp:cNvSpPr/>
      </dsp:nvSpPr>
      <dsp:spPr>
        <a:xfrm>
          <a:off x="5092958" y="2454"/>
          <a:ext cx="4164429" cy="24986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умение давать адекватную самооценку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5092958" y="2454"/>
        <a:ext cx="4164429" cy="2498657"/>
      </dsp:txXfrm>
    </dsp:sp>
    <dsp:sp modelId="{A17D806E-14D0-4598-96DB-1527A755C9F8}">
      <dsp:nvSpPr>
        <dsp:cNvPr id="0" name=""/>
        <dsp:cNvSpPr/>
      </dsp:nvSpPr>
      <dsp:spPr>
        <a:xfrm>
          <a:off x="512086" y="2917554"/>
          <a:ext cx="4164429" cy="24986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быть ответственным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512086" y="2917554"/>
        <a:ext cx="4164429" cy="2498657"/>
      </dsp:txXfrm>
    </dsp:sp>
    <dsp:sp modelId="{C4253BDD-B7CC-4FA7-985D-0188DADD5CF8}">
      <dsp:nvSpPr>
        <dsp:cNvPr id="0" name=""/>
        <dsp:cNvSpPr/>
      </dsp:nvSpPr>
      <dsp:spPr>
        <a:xfrm>
          <a:off x="5092958" y="2917554"/>
          <a:ext cx="4164429" cy="249865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уметь творить и сотрудничать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5092958" y="2917554"/>
        <a:ext cx="4164429" cy="24986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177EC-97FB-4910-AF4F-8EFAB97AE206}">
      <dsp:nvSpPr>
        <dsp:cNvPr id="0" name=""/>
        <dsp:cNvSpPr/>
      </dsp:nvSpPr>
      <dsp:spPr>
        <a:xfrm>
          <a:off x="4881" y="2851"/>
          <a:ext cx="9988311" cy="1688041"/>
        </a:xfrm>
        <a:prstGeom prst="roundRect">
          <a:avLst>
            <a:gd name="adj" fmla="val 10000"/>
          </a:avLst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 – система </a:t>
          </a:r>
          <a:r>
            <a:rPr lang="ru-RU" sz="2600" b="1" kern="1200" dirty="0" smtClean="0">
              <a:solidFill>
                <a:schemeClr val="tx1"/>
              </a:solidFill>
            </a:rPr>
            <a:t>обучения</a:t>
          </a:r>
          <a:r>
            <a:rPr lang="ru-RU" sz="2600" kern="1200" dirty="0" smtClean="0">
              <a:solidFill>
                <a:schemeClr val="tx1"/>
              </a:solidFill>
            </a:rPr>
            <a:t>, </a:t>
          </a:r>
          <a:r>
            <a:rPr lang="ru-RU" sz="2600" b="1" kern="1200" dirty="0" smtClean="0">
              <a:solidFill>
                <a:schemeClr val="tx1"/>
              </a:solidFill>
            </a:rPr>
            <a:t>в</a:t>
          </a:r>
          <a:r>
            <a:rPr lang="ru-RU" sz="2600" kern="1200" dirty="0" smtClean="0">
              <a:solidFill>
                <a:schemeClr val="tx1"/>
              </a:solidFill>
            </a:rPr>
            <a:t> которой знания и умения обучающиеся приобретают в процессе планирования и выполнения постепенно усложняющихся практических заданий – проектов.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54322" y="52292"/>
        <a:ext cx="9889429" cy="1589159"/>
      </dsp:txXfrm>
    </dsp:sp>
    <dsp:sp modelId="{C4F8E8BA-7184-4FE3-9816-251438EF9F84}">
      <dsp:nvSpPr>
        <dsp:cNvPr id="0" name=""/>
        <dsp:cNvSpPr/>
      </dsp:nvSpPr>
      <dsp:spPr>
        <a:xfrm>
          <a:off x="4881" y="1865312"/>
          <a:ext cx="9988311" cy="1688041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активная самостоятельная работа обучающихся (индивидуальная, парная и групповая)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54322" y="1914753"/>
        <a:ext cx="9889429" cy="1589159"/>
      </dsp:txXfrm>
    </dsp:sp>
    <dsp:sp modelId="{23BF4C33-1FFB-485D-94E6-E13FD308986F}">
      <dsp:nvSpPr>
        <dsp:cNvPr id="0" name=""/>
        <dsp:cNvSpPr/>
      </dsp:nvSpPr>
      <dsp:spPr>
        <a:xfrm>
          <a:off x="4881" y="3727773"/>
          <a:ext cx="9988311" cy="1688041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работа с разными возрастными категориями учащихся, на любых этапах обучения, на всех учебных дисциплинах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54322" y="3777214"/>
        <a:ext cx="9889429" cy="15891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382B3-D593-471B-82E4-EDBCC2E34CCF}">
      <dsp:nvSpPr>
        <dsp:cNvPr id="0" name=""/>
        <dsp:cNvSpPr/>
      </dsp:nvSpPr>
      <dsp:spPr>
        <a:xfrm>
          <a:off x="691763" y="311569"/>
          <a:ext cx="4758387" cy="239655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chemeClr val="tx1"/>
              </a:solidFill>
            </a:rPr>
            <a:t>Образовательная:</a:t>
          </a:r>
          <a:r>
            <a:rPr lang="ru-RU" sz="2100" kern="1200" dirty="0" smtClean="0">
              <a:solidFill>
                <a:schemeClr val="tx1"/>
              </a:solidFill>
            </a:rPr>
            <a:t> актуализация знаний, полученных школьниками при изучении определенной темы, систематизация знаний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691763" y="311569"/>
        <a:ext cx="4758387" cy="2396552"/>
      </dsp:txXfrm>
    </dsp:sp>
    <dsp:sp modelId="{3CF3F36A-7E49-43AF-B54B-E96306D6825A}">
      <dsp:nvSpPr>
        <dsp:cNvPr id="0" name=""/>
        <dsp:cNvSpPr/>
      </dsp:nvSpPr>
      <dsp:spPr>
        <a:xfrm>
          <a:off x="5780614" y="460"/>
          <a:ext cx="4921405" cy="3018770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chemeClr val="tx1"/>
              </a:solidFill>
            </a:rPr>
            <a:t>Развивающая:</a:t>
          </a:r>
          <a:r>
            <a:rPr lang="ru-RU" sz="2100" kern="1200" dirty="0" smtClean="0">
              <a:solidFill>
                <a:schemeClr val="tx1"/>
              </a:solidFill>
            </a:rPr>
            <a:t> развитие умений размышлять, анализировать, сравнивать, делать собственные выводы, отбирать и систематизировать материал, реферировать его, использовать ИКТ при оформлении результатов проведенного исследования, публично представлять результаты исследования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5780614" y="460"/>
        <a:ext cx="4921405" cy="3018770"/>
      </dsp:txXfrm>
    </dsp:sp>
    <dsp:sp modelId="{A17D806E-14D0-4598-96DB-1527A755C9F8}">
      <dsp:nvSpPr>
        <dsp:cNvPr id="0" name=""/>
        <dsp:cNvSpPr/>
      </dsp:nvSpPr>
      <dsp:spPr>
        <a:xfrm>
          <a:off x="4044570" y="3349695"/>
          <a:ext cx="3304642" cy="19827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chemeClr val="tx1"/>
              </a:solidFill>
            </a:rPr>
            <a:t>Воспитательная: </a:t>
          </a:r>
          <a:r>
            <a:rPr lang="ru-RU" sz="2100" kern="1200" dirty="0" smtClean="0">
              <a:solidFill>
                <a:schemeClr val="tx1"/>
              </a:solidFill>
            </a:rPr>
            <a:t>создание продукта, востребованного другими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4044570" y="3349695"/>
        <a:ext cx="3304642" cy="19827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177EC-97FB-4910-AF4F-8EFAB97AE206}">
      <dsp:nvSpPr>
        <dsp:cNvPr id="0" name=""/>
        <dsp:cNvSpPr/>
      </dsp:nvSpPr>
      <dsp:spPr>
        <a:xfrm>
          <a:off x="1170" y="3526"/>
          <a:ext cx="10200521" cy="1685395"/>
        </a:xfrm>
        <a:prstGeom prst="roundRect">
          <a:avLst>
            <a:gd name="adj" fmla="val 10000"/>
          </a:avLst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chemeClr val="tx1"/>
              </a:solidFill>
            </a:rPr>
            <a:t>При использовании проектной технологии каждый ученик:</a:t>
          </a:r>
          <a:endParaRPr lang="ru-RU" sz="3200" i="0" kern="1200" dirty="0">
            <a:solidFill>
              <a:schemeClr val="tx1"/>
            </a:solidFill>
          </a:endParaRPr>
        </a:p>
      </dsp:txBody>
      <dsp:txXfrm>
        <a:off x="50534" y="52890"/>
        <a:ext cx="10101793" cy="1586667"/>
      </dsp:txXfrm>
    </dsp:sp>
    <dsp:sp modelId="{0C7C8535-C72F-4A55-9430-169CC380D8BF}">
      <dsp:nvSpPr>
        <dsp:cNvPr id="0" name=""/>
        <dsp:cNvSpPr/>
      </dsp:nvSpPr>
      <dsp:spPr>
        <a:xfrm>
          <a:off x="1170" y="1866635"/>
          <a:ext cx="6663296" cy="1685395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учится приобретать знания самостоятельно и использовать их для решения новых познавательных и практических задач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50534" y="1915999"/>
        <a:ext cx="6564568" cy="1586667"/>
      </dsp:txXfrm>
    </dsp:sp>
    <dsp:sp modelId="{9D145699-868F-49A3-90FF-150FF3D9B02E}">
      <dsp:nvSpPr>
        <dsp:cNvPr id="0" name=""/>
        <dsp:cNvSpPr/>
      </dsp:nvSpPr>
      <dsp:spPr>
        <a:xfrm>
          <a:off x="1170" y="3729744"/>
          <a:ext cx="3263122" cy="1685395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chemeClr val="tx1"/>
              </a:solidFill>
            </a:rPr>
            <a:t>овладевает практическими умениями исследовательской работы</a:t>
          </a:r>
          <a:r>
            <a:rPr lang="ru-RU" sz="2100" kern="1200" dirty="0" smtClean="0">
              <a:solidFill>
                <a:schemeClr val="tx1"/>
              </a:solidFill>
            </a:rPr>
            <a:t>: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50534" y="3779108"/>
        <a:ext cx="3164394" cy="1586667"/>
      </dsp:txXfrm>
    </dsp:sp>
    <dsp:sp modelId="{23BF4C33-1FFB-485D-94E6-E13FD308986F}">
      <dsp:nvSpPr>
        <dsp:cNvPr id="0" name=""/>
        <dsp:cNvSpPr/>
      </dsp:nvSpPr>
      <dsp:spPr>
        <a:xfrm>
          <a:off x="3401344" y="3729744"/>
          <a:ext cx="3263122" cy="1685395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собирает необходимую информацию, учится анализировать факты, 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3450708" y="3779108"/>
        <a:ext cx="3164394" cy="1586667"/>
      </dsp:txXfrm>
    </dsp:sp>
    <dsp:sp modelId="{4D1EE05E-0B2B-4466-967B-5B616B036A00}">
      <dsp:nvSpPr>
        <dsp:cNvPr id="0" name=""/>
        <dsp:cNvSpPr/>
      </dsp:nvSpPr>
      <dsp:spPr>
        <a:xfrm>
          <a:off x="6938569" y="1866635"/>
          <a:ext cx="3263122" cy="1685395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приобретает коммуникативные навыки и умения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6987933" y="1915999"/>
        <a:ext cx="3164394" cy="1586667"/>
      </dsp:txXfrm>
    </dsp:sp>
    <dsp:sp modelId="{CE50D40C-CDE3-457C-95FA-983B2B530E6D}">
      <dsp:nvSpPr>
        <dsp:cNvPr id="0" name=""/>
        <dsp:cNvSpPr/>
      </dsp:nvSpPr>
      <dsp:spPr>
        <a:xfrm>
          <a:off x="6938569" y="3729744"/>
          <a:ext cx="3263122" cy="1685395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делает выводы и заключения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6987933" y="3779108"/>
        <a:ext cx="3164394" cy="15866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99E30-685A-4A8D-B330-7AA2A49AB02B}">
      <dsp:nvSpPr>
        <dsp:cNvPr id="0" name=""/>
        <dsp:cNvSpPr/>
      </dsp:nvSpPr>
      <dsp:spPr>
        <a:xfrm>
          <a:off x="2115" y="1144834"/>
          <a:ext cx="4510846" cy="270650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dirty="0" smtClean="0">
              <a:solidFill>
                <a:schemeClr val="tx1"/>
              </a:solidFill>
            </a:rPr>
            <a:t>Метапредметность </a:t>
          </a:r>
          <a:endParaRPr lang="ru-RU" sz="3600" b="0" kern="1200" dirty="0">
            <a:solidFill>
              <a:schemeClr val="tx1"/>
            </a:solidFill>
          </a:endParaRPr>
        </a:p>
      </dsp:txBody>
      <dsp:txXfrm>
        <a:off x="81386" y="1224105"/>
        <a:ext cx="4352304" cy="2547965"/>
      </dsp:txXfrm>
    </dsp:sp>
    <dsp:sp modelId="{3DBD4DB5-959E-4DAC-B06C-F1773FE04358}">
      <dsp:nvSpPr>
        <dsp:cNvPr id="0" name=""/>
        <dsp:cNvSpPr/>
      </dsp:nvSpPr>
      <dsp:spPr>
        <a:xfrm>
          <a:off x="4964045" y="1938743"/>
          <a:ext cx="956299" cy="1118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0" kern="1200">
            <a:solidFill>
              <a:schemeClr val="tx1"/>
            </a:solidFill>
          </a:endParaRPr>
        </a:p>
      </dsp:txBody>
      <dsp:txXfrm>
        <a:off x="4964045" y="2162481"/>
        <a:ext cx="669409" cy="671213"/>
      </dsp:txXfrm>
    </dsp:sp>
    <dsp:sp modelId="{9DE8AAB8-A389-4A06-80B6-0E162314C058}">
      <dsp:nvSpPr>
        <dsp:cNvPr id="0" name=""/>
        <dsp:cNvSpPr/>
      </dsp:nvSpPr>
      <dsp:spPr>
        <a:xfrm>
          <a:off x="6317299" y="1144834"/>
          <a:ext cx="4510846" cy="270650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dirty="0" smtClean="0">
              <a:solidFill>
                <a:schemeClr val="tx1"/>
              </a:solidFill>
            </a:rPr>
            <a:t>Повышение функциональной грамотности</a:t>
          </a:r>
          <a:endParaRPr lang="ru-RU" sz="3600" b="0" kern="1200" dirty="0">
            <a:solidFill>
              <a:schemeClr val="tx1"/>
            </a:solidFill>
          </a:endParaRPr>
        </a:p>
      </dsp:txBody>
      <dsp:txXfrm>
        <a:off x="6396570" y="1224105"/>
        <a:ext cx="4352304" cy="25479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88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2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0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6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4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9" y="0"/>
            <a:ext cx="1063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-1292228" y="-5034500"/>
            <a:ext cx="7037407" cy="7037407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1362" y="366799"/>
            <a:ext cx="6800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64" y="9701"/>
            <a:ext cx="3979767" cy="2567196"/>
          </a:xfrm>
          <a:prstGeom prst="rect">
            <a:avLst/>
          </a:prstGeom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391417704"/>
              </p:ext>
            </p:extLst>
          </p:nvPr>
        </p:nvGraphicFramePr>
        <p:xfrm>
          <a:off x="330048" y="1541362"/>
          <a:ext cx="10830261" cy="49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58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0" y="299282"/>
            <a:ext cx="12192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Функциональная грамотность = проектная деятельность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2042"/>
            <a:ext cx="1714500" cy="110595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62541702"/>
              </p:ext>
            </p:extLst>
          </p:nvPr>
        </p:nvGraphicFramePr>
        <p:xfrm>
          <a:off x="337478" y="807687"/>
          <a:ext cx="115170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63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84056903"/>
              </p:ext>
            </p:extLst>
          </p:nvPr>
        </p:nvGraphicFramePr>
        <p:xfrm>
          <a:off x="531811" y="780561"/>
          <a:ext cx="102028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91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-1292228" y="-5034500"/>
            <a:ext cx="7037407" cy="7037407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1362" y="366799"/>
            <a:ext cx="6800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ФООП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9701"/>
            <a:ext cx="2724831" cy="175768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84843292"/>
              </p:ext>
            </p:extLst>
          </p:nvPr>
        </p:nvGraphicFramePr>
        <p:xfrm>
          <a:off x="393699" y="1350449"/>
          <a:ext cx="114363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86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-1292228" y="-5034500"/>
            <a:ext cx="7037407" cy="7037407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2787" y="119149"/>
            <a:ext cx="6800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ФООП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06" y="9702"/>
            <a:ext cx="2163525" cy="1395608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97295379"/>
              </p:ext>
            </p:extLst>
          </p:nvPr>
        </p:nvGraphicFramePr>
        <p:xfrm>
          <a:off x="346074" y="1136240"/>
          <a:ext cx="104743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02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1026657" y="617535"/>
            <a:ext cx="12192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/>
              <a:t>Результатом проекта </a:t>
            </a:r>
            <a:r>
              <a:rPr lang="ru-RU" sz="3200" b="1" dirty="0" smtClean="0"/>
              <a:t>является: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11015"/>
            <a:ext cx="2543175" cy="164050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96481378"/>
              </p:ext>
            </p:extLst>
          </p:nvPr>
        </p:nvGraphicFramePr>
        <p:xfrm>
          <a:off x="423203" y="1244294"/>
          <a:ext cx="115170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97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-1292228" y="-5034500"/>
            <a:ext cx="7037407" cy="7037407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1362" y="366799"/>
            <a:ext cx="6800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/>
              <a:t>Требования</a:t>
            </a:r>
            <a:endParaRPr lang="ru-RU" sz="4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9701"/>
            <a:ext cx="2724831" cy="175768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94852335"/>
              </p:ext>
            </p:extLst>
          </p:nvPr>
        </p:nvGraphicFramePr>
        <p:xfrm>
          <a:off x="393699" y="1350449"/>
          <a:ext cx="114363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70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49900183"/>
              </p:ext>
            </p:extLst>
          </p:nvPr>
        </p:nvGraphicFramePr>
        <p:xfrm>
          <a:off x="531811" y="780561"/>
          <a:ext cx="102028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42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280085"/>
            <a:ext cx="11848669" cy="46940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30262" y="198038"/>
            <a:ext cx="6800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/>
              <a:t>Критерии оценивания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788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61" y="1476933"/>
            <a:ext cx="11858420" cy="47222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30262" y="198038"/>
            <a:ext cx="6800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/>
              <a:t>Критерии оценивания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043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1" y="-5557"/>
            <a:ext cx="9696008" cy="6856028"/>
          </a:xfrm>
          <a:prstGeom prst="rect">
            <a:avLst/>
          </a:prstGeom>
        </p:spPr>
      </p:pic>
      <p:sp>
        <p:nvSpPr>
          <p:cNvPr id="6" name="Фигура">
            <a:extLst>
              <a:ext uri="{FF2B5EF4-FFF2-40B4-BE49-F238E27FC236}">
                <a16:creationId xmlns="" xmlns:a16="http://schemas.microsoft.com/office/drawing/2014/main" id="{971E2C65-6CE1-4E9E-B33A-AEE1577A6C67}"/>
              </a:ext>
            </a:extLst>
          </p:cNvPr>
          <p:cNvSpPr/>
          <p:nvPr/>
        </p:nvSpPr>
        <p:spPr>
          <a:xfrm>
            <a:off x="7036960" y="3640415"/>
            <a:ext cx="4416425" cy="3217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9" name="On-trade драйвер продаж"/>
          <p:cNvSpPr txBox="1"/>
          <p:nvPr/>
        </p:nvSpPr>
        <p:spPr>
          <a:xfrm>
            <a:off x="458708" y="1078311"/>
            <a:ext cx="8356332" cy="2130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Bold"/>
              </a:rPr>
              <a:t>Проектная деятельность как способ формирования функциональной грамотности </a:t>
            </a:r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Bold"/>
              </a:rPr>
              <a:t>обучающихся</a:t>
            </a:r>
            <a:endParaRPr lang="ru-RU" sz="48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</p:txBody>
      </p:sp>
      <p:sp>
        <p:nvSpPr>
          <p:cNvPr id="12" name="2020"/>
          <p:cNvSpPr txBox="1"/>
          <p:nvPr/>
        </p:nvSpPr>
        <p:spPr>
          <a:xfrm>
            <a:off x="2183315" y="6323322"/>
            <a:ext cx="2630528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1600" kern="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Барнаул, 1 ноября 2023 г.</a:t>
            </a:r>
            <a:endParaRPr sz="1600" kern="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prigskol.ucoz.com/fz/bezopas/tzOKUCWP9kpa2k9Zpygo5aLvwM8Sd2FDfHPV9Juj.jpeg"/>
          <p:cNvPicPr>
            <a:picLocks noChangeAspect="1" noChangeArrowheads="1"/>
          </p:cNvPicPr>
          <p:nvPr/>
        </p:nvPicPr>
        <p:blipFill>
          <a:blip r:embed="rId4"/>
          <a:srcRect t="22745" b="23016"/>
          <a:stretch>
            <a:fillRect/>
          </a:stretch>
        </p:blipFill>
        <p:spPr bwMode="auto">
          <a:xfrm>
            <a:off x="9997973" y="2143507"/>
            <a:ext cx="1817903" cy="986004"/>
          </a:xfrm>
          <a:prstGeom prst="rect">
            <a:avLst/>
          </a:prstGeom>
          <a:noFill/>
        </p:spPr>
      </p:pic>
      <p:pic>
        <p:nvPicPr>
          <p:cNvPr id="13" name="Picture 3" descr="mino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1" y="1233301"/>
            <a:ext cx="2344771" cy="91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1" y="4283275"/>
            <a:ext cx="3979767" cy="2567196"/>
          </a:xfrm>
          <a:prstGeom prst="rect">
            <a:avLst/>
          </a:prstGeom>
        </p:spPr>
      </p:pic>
      <p:pic>
        <p:nvPicPr>
          <p:cNvPr id="1026" name="Picture 2" descr="https://podosinovskij-r43.gosweb.gosuslugi.ru/netcat_files/309/2293/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974" y="222343"/>
            <a:ext cx="1817903" cy="10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58708" y="4787542"/>
            <a:ext cx="6399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Ольгезер Светлана Владимировна, директор, </a:t>
            </a:r>
          </a:p>
          <a:p>
            <a:pPr algn="r">
              <a:lnSpc>
                <a:spcPct val="9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Овечкина Дарья Николаевна, зам. директора по УР</a:t>
            </a:r>
          </a:p>
          <a:p>
            <a:pPr algn="r">
              <a:lnSpc>
                <a:spcPct val="9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«Айская СОШ» Алтайского района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7" y="1434075"/>
            <a:ext cx="11742019" cy="47651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30262" y="198038"/>
            <a:ext cx="6800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/>
              <a:t>Критерии оценивания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842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86" y="0"/>
            <a:ext cx="3799114" cy="2450662"/>
          </a:xfrm>
          <a:prstGeom prst="rect">
            <a:avLst/>
          </a:prstGeom>
        </p:spPr>
      </p:pic>
      <p:pic>
        <p:nvPicPr>
          <p:cNvPr id="9" name="Рисунок 8" descr="D:\РАБОЧИЙ СТОЛ 2023-2024\РАБОЧИЕ ПРОГРАММЫ 2023-2024 МОИ\проект 10 класс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" b="963"/>
          <a:stretch/>
        </p:blipFill>
        <p:spPr bwMode="auto">
          <a:xfrm rot="16200000">
            <a:off x="1560995" y="-1145562"/>
            <a:ext cx="4572000" cy="717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41" y="3093148"/>
            <a:ext cx="7105847" cy="37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348972" y="372750"/>
            <a:ext cx="70382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Конференц-зал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6" y="2853965"/>
            <a:ext cx="6801693" cy="3811382"/>
          </a:xfrm>
          <a:prstGeom prst="rect">
            <a:avLst/>
          </a:prstGeom>
        </p:spPr>
      </p:pic>
      <p:pic>
        <p:nvPicPr>
          <p:cNvPr id="32" name="Picture 5" descr="C:\Users\User\Downloads\1111111111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60" y="5128751"/>
            <a:ext cx="3248451" cy="1017386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70" y="0"/>
            <a:ext cx="3331029" cy="21487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2" y="1154804"/>
            <a:ext cx="6144685" cy="34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390155" y="273470"/>
            <a:ext cx="112014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деятельность, центр «Точка роста»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43" y="1"/>
            <a:ext cx="2166256" cy="13973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4676B24-3992-421E-BB77-29897BFCC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9" y="1026047"/>
            <a:ext cx="3145990" cy="41946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39" y="3976753"/>
            <a:ext cx="4760460" cy="26767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E0E5D20-FB0D-40BD-95CC-6D5107E7F06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1026047"/>
            <a:ext cx="2583666" cy="332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r="3955"/>
          <a:stretch/>
        </p:blipFill>
        <p:spPr bwMode="auto">
          <a:xfrm>
            <a:off x="8005704" y="1026047"/>
            <a:ext cx="3312661" cy="2849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245" y="3976753"/>
            <a:ext cx="3647592" cy="27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140189" y="164069"/>
            <a:ext cx="95467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деятельность, робототехника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70" y="0"/>
            <a:ext cx="3331029" cy="2148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3" y="1026047"/>
            <a:ext cx="3037680" cy="40455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83" y="1026047"/>
            <a:ext cx="2580796" cy="3437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69" y="1836529"/>
            <a:ext cx="3275798" cy="43626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34" y="3827673"/>
            <a:ext cx="5096773" cy="28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04799" y="168679"/>
            <a:ext cx="902539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деятельность, краеведение, история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70" y="0"/>
            <a:ext cx="3331029" cy="21487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30" y="1924575"/>
            <a:ext cx="2454907" cy="3269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/>
          <a:stretch/>
        </p:blipFill>
        <p:spPr>
          <a:xfrm>
            <a:off x="214208" y="1194726"/>
            <a:ext cx="4800138" cy="3110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78" y="3968558"/>
            <a:ext cx="6411120" cy="28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53541" y="201334"/>
            <a:ext cx="936171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Продукты индивидуальных итоговых проектов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0"/>
            <a:ext cx="2830285" cy="1825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/>
          <a:stretch/>
        </p:blipFill>
        <p:spPr>
          <a:xfrm flipH="1" flipV="1">
            <a:off x="353541" y="1295873"/>
            <a:ext cx="4207573" cy="30229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b="16326"/>
          <a:stretch/>
        </p:blipFill>
        <p:spPr>
          <a:xfrm>
            <a:off x="353541" y="4507661"/>
            <a:ext cx="4207573" cy="22066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24" y="3691357"/>
            <a:ext cx="3128543" cy="30229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45" y="1688744"/>
            <a:ext cx="3194541" cy="42558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90" y="793091"/>
            <a:ext cx="2127579" cy="28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53541" y="201334"/>
            <a:ext cx="936171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Продукты индивидуальных итоговых проектов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0"/>
            <a:ext cx="2830285" cy="18257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10" y="3997545"/>
            <a:ext cx="3574564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46" y="1418804"/>
            <a:ext cx="3295360" cy="23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889" y="3997545"/>
            <a:ext cx="4190233" cy="25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807" y="1418804"/>
            <a:ext cx="4147739" cy="23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077" y="1418646"/>
            <a:ext cx="341419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14269" y="269826"/>
            <a:ext cx="93617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Межшкольный фестиваль лучших проектов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0"/>
            <a:ext cx="2830285" cy="1825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11" y="1867852"/>
            <a:ext cx="3616778" cy="4822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2" y="912853"/>
            <a:ext cx="3147580" cy="23606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31" y="3572827"/>
            <a:ext cx="5544169" cy="3117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31" y="993779"/>
            <a:ext cx="5544169" cy="31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0" y="120884"/>
            <a:ext cx="10357788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Межрайонная научно-практическая конференция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школьников,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посвященная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Году педагога и наставника, в рамках Всероссийского Фестиваля Науки"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1" y="0"/>
            <a:ext cx="1959428" cy="1263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3" b="9086"/>
          <a:stretch/>
        </p:blipFill>
        <p:spPr>
          <a:xfrm>
            <a:off x="231664" y="1392993"/>
            <a:ext cx="3888148" cy="25736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3" b="2307"/>
          <a:stretch/>
        </p:blipFill>
        <p:spPr>
          <a:xfrm>
            <a:off x="231664" y="4207142"/>
            <a:ext cx="3888148" cy="2136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87" y="1376612"/>
            <a:ext cx="3708204" cy="49401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/>
          <a:stretch/>
        </p:blipFill>
        <p:spPr>
          <a:xfrm>
            <a:off x="8300273" y="1376612"/>
            <a:ext cx="3753787" cy="24803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7460" r="4605" b="11587"/>
          <a:stretch/>
        </p:blipFill>
        <p:spPr>
          <a:xfrm>
            <a:off x="8300272" y="4184692"/>
            <a:ext cx="3753787" cy="21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9075" y="266670"/>
            <a:ext cx="900112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Самостоятельная личность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06010468"/>
              </p:ext>
            </p:extLst>
          </p:nvPr>
        </p:nvGraphicFramePr>
        <p:xfrm>
          <a:off x="219075" y="1187663"/>
          <a:ext cx="115170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58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6001675D-B83A-42E0-9E27-7772A2E72AD9}"/>
              </a:ext>
            </a:extLst>
          </p:cNvPr>
          <p:cNvSpPr/>
          <p:nvPr/>
        </p:nvSpPr>
        <p:spPr>
          <a:xfrm>
            <a:off x="-2726075" y="-498807"/>
            <a:ext cx="8783462" cy="8783462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B23C50DC-2664-4B37-A1FF-E71C81DA8D06}"/>
              </a:ext>
            </a:extLst>
          </p:cNvPr>
          <p:cNvSpPr/>
          <p:nvPr/>
        </p:nvSpPr>
        <p:spPr>
          <a:xfrm>
            <a:off x="-2921923" y="-487431"/>
            <a:ext cx="8783462" cy="878346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631118" y="4059889"/>
            <a:ext cx="1393078" cy="1393078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633323" y="2300615"/>
            <a:ext cx="1393078" cy="1393078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16999" r="32876" b="6392"/>
          <a:stretch/>
        </p:blipFill>
        <p:spPr>
          <a:xfrm flipH="1">
            <a:off x="6722470" y="4154218"/>
            <a:ext cx="1208447" cy="1204419"/>
          </a:xfrm>
          <a:prstGeom prst="ellipse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248025" y="3182398"/>
            <a:ext cx="3535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aja_70@mail.ru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Выбирайте аудиторию…"/>
          <p:cNvSpPr txBox="1"/>
          <p:nvPr/>
        </p:nvSpPr>
        <p:spPr>
          <a:xfrm>
            <a:off x="8261082" y="2401702"/>
            <a:ext cx="375054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000" b="0" i="0" u="none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rial"/>
                <a:cs typeface="Arial"/>
                <a:sym typeface="Arial"/>
              </a:rPr>
              <a:t>Ольгезер Светлана Владимировна,</a:t>
            </a:r>
            <a:r>
              <a:rPr kumimoji="0" lang="ru-RU" sz="2000" b="0" i="0" u="none" strike="noStrike" kern="0" cap="none" spc="39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rial"/>
                <a:cs typeface="Arial"/>
                <a:sym typeface="Arial"/>
              </a:rPr>
              <a:t>                 директор школы</a:t>
            </a:r>
            <a:endParaRPr kumimoji="0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34855" y="4756427"/>
            <a:ext cx="3535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daryaovechkina</a:t>
            </a:r>
            <a:r>
              <a:rPr lang="ru-RU" dirty="0" smtClean="0"/>
              <a:t>@</a:t>
            </a:r>
            <a:r>
              <a:rPr lang="en-GB" dirty="0" smtClean="0"/>
              <a:t>yandex.ru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Выбирайте аудиторию…"/>
          <p:cNvSpPr txBox="1"/>
          <p:nvPr/>
        </p:nvSpPr>
        <p:spPr>
          <a:xfrm>
            <a:off x="8288939" y="3944379"/>
            <a:ext cx="359893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spc="39" dirty="0" smtClean="0">
                <a:latin typeface="Arial Narrow" panose="020B0606020202030204" pitchFamily="34" charset="0"/>
              </a:rPr>
              <a:t>Овечкина Дарья Николаевна,  зам. директора по УР</a:t>
            </a:r>
            <a:endParaRPr kumimoji="0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286" y="2622552"/>
            <a:ext cx="686814" cy="686814"/>
          </a:xfrm>
          <a:prstGeom prst="rect">
            <a:avLst/>
          </a:prstGeom>
        </p:spPr>
      </p:pic>
      <p:sp>
        <p:nvSpPr>
          <p:cNvPr id="19" name="Выбирайте аудиторию…"/>
          <p:cNvSpPr txBox="1"/>
          <p:nvPr/>
        </p:nvSpPr>
        <p:spPr>
          <a:xfrm>
            <a:off x="8216061" y="1740463"/>
            <a:ext cx="359893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800" b="0" i="0" u="none" strike="noStrike" kern="0" cap="none" spc="3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rial"/>
                <a:cs typeface="Arial"/>
                <a:sym typeface="Arial"/>
              </a:rPr>
              <a:t>Контакты</a:t>
            </a:r>
            <a:endParaRPr kumimoji="0" sz="28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230" t="30877" r="8636" b="4035"/>
          <a:stretch/>
        </p:blipFill>
        <p:spPr>
          <a:xfrm>
            <a:off x="224118" y="2622552"/>
            <a:ext cx="5362645" cy="23107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81" y="0"/>
            <a:ext cx="2797349" cy="18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9075" y="266670"/>
            <a:ext cx="996315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Навыки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мышления и качества личности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49685213"/>
              </p:ext>
            </p:extLst>
          </p:nvPr>
        </p:nvGraphicFramePr>
        <p:xfrm>
          <a:off x="412749" y="1124271"/>
          <a:ext cx="97694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12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9075" y="266670"/>
            <a:ext cx="996315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Обновленные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ФГОСы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600" dirty="0" smtClean="0"/>
              <a:t>возможность </a:t>
            </a:r>
            <a:r>
              <a:rPr lang="ru-RU" sz="3600" dirty="0"/>
              <a:t>формирования функциональной грамотности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329493" y="2208286"/>
            <a:ext cx="429837" cy="471434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2" name="Прямоугольник 11"/>
          <p:cNvSpPr/>
          <p:nvPr/>
        </p:nvSpPr>
        <p:spPr>
          <a:xfrm>
            <a:off x="920828" y="2235753"/>
            <a:ext cx="1081397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i="1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Для участников образовательных отношений должны создаваться условия, обеспечивающие возможность: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– формирования функциональной грамотности обучающихся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(способности решать учебные задачи и жизненные проблемные ситуации на основе сформированных предметных, </a:t>
            </a:r>
            <a:r>
              <a:rPr lang="ru-RU" sz="2400" dirty="0" err="1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метапредметных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и универсальных способов деятельности)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включающей овладение ключевыми компетенциями, составляющими основу готовности к успешному взаимодействию с изменяющимся миром и дальнейшему успешному образованию. </a:t>
            </a:r>
          </a:p>
        </p:txBody>
      </p:sp>
    </p:spTree>
    <p:extLst>
      <p:ext uri="{BB962C8B-B14F-4D97-AF65-F5344CB8AC3E}">
        <p14:creationId xmlns:p14="http://schemas.microsoft.com/office/powerpoint/2010/main" val="9742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141915" y="189631"/>
            <a:ext cx="996315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Проектная технология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18190528"/>
              </p:ext>
            </p:extLst>
          </p:nvPr>
        </p:nvGraphicFramePr>
        <p:xfrm>
          <a:off x="669924" y="1026047"/>
          <a:ext cx="99980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18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9075" y="266670"/>
            <a:ext cx="996315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Проектно-исследовательская деятельность решает следующие задачи: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35957135"/>
              </p:ext>
            </p:extLst>
          </p:nvPr>
        </p:nvGraphicFramePr>
        <p:xfrm>
          <a:off x="407692" y="1439333"/>
          <a:ext cx="11393783" cy="533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24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788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037221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0" y="0"/>
            <a:ext cx="2173870" cy="140228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90067008"/>
              </p:ext>
            </p:extLst>
          </p:nvPr>
        </p:nvGraphicFramePr>
        <p:xfrm>
          <a:off x="531811" y="780561"/>
          <a:ext cx="102028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6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521004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4516652" y="-165100"/>
            <a:ext cx="7662441" cy="7188200"/>
          </a:xfrm>
          <a:custGeom>
            <a:avLst/>
            <a:gdLst>
              <a:gd name="connsiteX0" fmla="*/ 2476983 w 7662441"/>
              <a:gd name="connsiteY0" fmla="*/ 11574 h 7037407"/>
              <a:gd name="connsiteX1" fmla="*/ 2395960 w 7662441"/>
              <a:gd name="connsiteY1" fmla="*/ 11574 h 7037407"/>
              <a:gd name="connsiteX2" fmla="*/ 7662441 w 7662441"/>
              <a:gd name="connsiteY2" fmla="*/ 0 h 7037407"/>
              <a:gd name="connsiteX3" fmla="*/ 7650866 w 7662441"/>
              <a:gd name="connsiteY3" fmla="*/ 7037407 h 7037407"/>
              <a:gd name="connsiteX4" fmla="*/ 0 w 7662441"/>
              <a:gd name="connsiteY4" fmla="*/ 6933235 h 7037407"/>
              <a:gd name="connsiteX5" fmla="*/ 2476983 w 7662441"/>
              <a:gd name="connsiteY5" fmla="*/ 11574 h 703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2441" h="7037407">
                <a:moveTo>
                  <a:pt x="2476983" y="11574"/>
                </a:moveTo>
                <a:lnTo>
                  <a:pt x="2395960" y="11574"/>
                </a:lnTo>
                <a:lnTo>
                  <a:pt x="7662441" y="0"/>
                </a:lnTo>
                <a:cubicBezTo>
                  <a:pt x="7658583" y="2345802"/>
                  <a:pt x="7654724" y="4691605"/>
                  <a:pt x="7650866" y="7037407"/>
                </a:cubicBezTo>
                <a:lnTo>
                  <a:pt x="0" y="6933235"/>
                </a:lnTo>
                <a:lnTo>
                  <a:pt x="2476983" y="115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1249B0CC-A75E-094C-BDBF-724AB87DE7DC}"/>
              </a:ext>
            </a:extLst>
          </p:cNvPr>
          <p:cNvSpPr/>
          <p:nvPr/>
        </p:nvSpPr>
        <p:spPr>
          <a:xfrm>
            <a:off x="7257907" y="2461539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1929B61-9681-5342-AA1D-03D9B2245A41}"/>
              </a:ext>
            </a:extLst>
          </p:cNvPr>
          <p:cNvSpPr/>
          <p:nvPr/>
        </p:nvSpPr>
        <p:spPr>
          <a:xfrm>
            <a:off x="9487391" y="2461539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60B8850E-7260-D34F-9F9F-B184A8955561}"/>
              </a:ext>
            </a:extLst>
          </p:cNvPr>
          <p:cNvSpPr/>
          <p:nvPr/>
        </p:nvSpPr>
        <p:spPr>
          <a:xfrm>
            <a:off x="7257907" y="4594860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F01F573A-F57C-3E4B-9974-4B41F9E46D57}"/>
              </a:ext>
            </a:extLst>
          </p:cNvPr>
          <p:cNvSpPr/>
          <p:nvPr/>
        </p:nvSpPr>
        <p:spPr>
          <a:xfrm>
            <a:off x="9487391" y="4594860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4CA68C-508C-7C4E-9054-89BCC6B30CAC}"/>
              </a:ext>
            </a:extLst>
          </p:cNvPr>
          <p:cNvSpPr txBox="1"/>
          <p:nvPr/>
        </p:nvSpPr>
        <p:spPr>
          <a:xfrm>
            <a:off x="6481500" y="3095547"/>
            <a:ext cx="210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ru-RU" sz="2400" dirty="0"/>
              <a:t>чему учить?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B7AD6-A971-491A-9B0C-AA69C1E98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483" y="2588540"/>
            <a:ext cx="469330" cy="46933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7" y="4694989"/>
            <a:ext cx="471058" cy="4710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72" y="4700894"/>
            <a:ext cx="454303" cy="4543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89" y="2535229"/>
            <a:ext cx="509025" cy="5090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E4CA68C-508C-7C4E-9054-89BCC6B30CAC}"/>
              </a:ext>
            </a:extLst>
          </p:cNvPr>
          <p:cNvSpPr txBox="1"/>
          <p:nvPr/>
        </p:nvSpPr>
        <p:spPr>
          <a:xfrm>
            <a:off x="8777819" y="3095547"/>
            <a:ext cx="210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ru-RU" sz="2400" dirty="0"/>
              <a:t>зачем учить?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E4CA68C-508C-7C4E-9054-89BCC6B30CAC}"/>
              </a:ext>
            </a:extLst>
          </p:cNvPr>
          <p:cNvSpPr txBox="1"/>
          <p:nvPr/>
        </p:nvSpPr>
        <p:spPr>
          <a:xfrm>
            <a:off x="6551559" y="5217301"/>
            <a:ext cx="210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ru-RU" sz="2400" dirty="0"/>
              <a:t>как учить?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E4CA68C-508C-7C4E-9054-89BCC6B30CAC}"/>
              </a:ext>
            </a:extLst>
          </p:cNvPr>
          <p:cNvSpPr txBox="1"/>
          <p:nvPr/>
        </p:nvSpPr>
        <p:spPr>
          <a:xfrm>
            <a:off x="8586444" y="5217301"/>
            <a:ext cx="2833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ru-RU" sz="2400" dirty="0" smtClean="0"/>
              <a:t>как </a:t>
            </a:r>
            <a:r>
              <a:rPr lang="ru-RU" sz="2400" dirty="0"/>
              <a:t>учить результативно?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2DA8A0F-B6E3-EA47-B5F4-1296AD648FBF}"/>
              </a:ext>
            </a:extLst>
          </p:cNvPr>
          <p:cNvSpPr txBox="1"/>
          <p:nvPr/>
        </p:nvSpPr>
        <p:spPr>
          <a:xfrm>
            <a:off x="6348308" y="911048"/>
            <a:ext cx="4859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Tx/>
              <a:defRPr/>
            </a:pPr>
            <a:r>
              <a:rPr lang="ru-RU" sz="2400" b="1" dirty="0"/>
              <a:t>инструментарий </a:t>
            </a:r>
            <a:endParaRPr lang="ru-RU" sz="2400" b="1" dirty="0" smtClean="0"/>
          </a:p>
          <a:p>
            <a:pPr lvl="0" algn="ctr">
              <a:buClrTx/>
              <a:defRPr/>
            </a:pPr>
            <a:r>
              <a:rPr lang="ru-RU" sz="2400" b="1" dirty="0" smtClean="0"/>
              <a:t>для </a:t>
            </a:r>
            <a:r>
              <a:rPr lang="ru-RU" sz="2400" b="1" dirty="0"/>
              <a:t>формирования </a:t>
            </a:r>
            <a:endParaRPr lang="ru-RU" sz="2400" b="1" dirty="0" smtClean="0"/>
          </a:p>
          <a:p>
            <a:pPr lvl="0" algn="ctr">
              <a:buClrTx/>
              <a:defRPr/>
            </a:pPr>
            <a:r>
              <a:rPr lang="ru-RU" sz="2400" b="1" dirty="0" smtClean="0"/>
              <a:t>функциональной </a:t>
            </a:r>
            <a:r>
              <a:rPr lang="ru-RU" sz="2400" b="1" dirty="0"/>
              <a:t>грамотности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7" y="3448894"/>
            <a:ext cx="4139851" cy="2327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6" y="261257"/>
            <a:ext cx="5038737" cy="28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755</Words>
  <Application>Microsoft Office PowerPoint</Application>
  <PresentationFormat>Произвольный</PresentationFormat>
  <Paragraphs>100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Wingdings</vt:lpstr>
      <vt:lpstr>Muller Bold</vt:lpstr>
      <vt:lpstr>Gilroy ExtraBold</vt:lpstr>
      <vt:lpstr>Helvetica Light</vt:lpstr>
      <vt:lpstr>Calibri</vt:lpstr>
      <vt:lpstr>Arial Narrow</vt:lpstr>
      <vt:lpstr>Helvetica Neue Medium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админ</cp:lastModifiedBy>
  <cp:revision>27</cp:revision>
  <dcterms:modified xsi:type="dcterms:W3CDTF">2023-11-01T02:19:32Z</dcterms:modified>
</cp:coreProperties>
</file>