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wee.com/" TargetMode="External"/><Relationship Id="rId7" Type="http://schemas.openxmlformats.org/officeDocument/2006/relationships/hyperlink" Target="https://research.google.com/semantris/" TargetMode="External"/><Relationship Id="rId2" Type="http://schemas.openxmlformats.org/officeDocument/2006/relationships/hyperlink" Target="https://www.perplexity.a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uickdraw.withgoogle.com/" TargetMode="External"/><Relationship Id="rId5" Type="http://schemas.openxmlformats.org/officeDocument/2006/relationships/hyperlink" Target="https://kandinsky-ai.ru/" TargetMode="External"/><Relationship Id="rId4" Type="http://schemas.openxmlformats.org/officeDocument/2006/relationships/hyperlink" Target="https://chatgpt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и перспективы преподавания иностранных языков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материалам Всероссийского научно-образовательного форума учителей иностранных языков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69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умеет </a:t>
            </a:r>
            <a:r>
              <a:rPr lang="en-US" dirty="0" smtClean="0"/>
              <a:t>Twee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Create questions for any YouTube video in just a few seconds</a:t>
            </a:r>
          </a:p>
          <a:p>
            <a:r>
              <a:rPr lang="en-US" dirty="0"/>
              <a:t>😲 Generate dialogues, stories, letters or articles on any topic and for any level</a:t>
            </a:r>
          </a:p>
          <a:p>
            <a:r>
              <a:rPr lang="en-US" dirty="0"/>
              <a:t>😱 Quickly create multiple choice questions, open questions, and True/False statements</a:t>
            </a:r>
          </a:p>
          <a:p>
            <a:r>
              <a:rPr lang="en-US" dirty="0"/>
              <a:t>🤭 Find interesting discussion questions, facts, and quotes by famous people related to the topic</a:t>
            </a:r>
          </a:p>
          <a:p>
            <a:r>
              <a:rPr lang="en-US" dirty="0"/>
              <a:t>🤩 Brainstorm vocabulary related to the topic and create fill-in-the-gap and open-the-brackets exercises</a:t>
            </a:r>
          </a:p>
          <a:p>
            <a:r>
              <a:rPr lang="en-US" dirty="0"/>
              <a:t>And much more!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92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98" y="0"/>
            <a:ext cx="6462418" cy="273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56992"/>
            <a:ext cx="5947017" cy="249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050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Аксиомы образования в области иностранных языков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1) Образование в области иностранных языков зависит от цели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2) </a:t>
            </a:r>
            <a:r>
              <a:rPr lang="ru-RU" sz="4000" dirty="0"/>
              <a:t>Образование в области иностранных языков зависит </a:t>
            </a:r>
            <a:r>
              <a:rPr lang="ru-RU" sz="4000" dirty="0" smtClean="0"/>
              <a:t>от состояния и потребностей общества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4658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Антагонизм целей образования </a:t>
            </a:r>
            <a:r>
              <a:rPr lang="en-US" dirty="0" smtClean="0"/>
              <a:t>XXI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Технократический</a:t>
            </a:r>
          </a:p>
          <a:p>
            <a:pPr marL="0" indent="0">
              <a:buNone/>
            </a:pPr>
            <a:r>
              <a:rPr lang="ru-RU" dirty="0" smtClean="0"/>
              <a:t>достижение ФГ - </a:t>
            </a:r>
          </a:p>
          <a:p>
            <a:pPr marL="0" indent="0">
              <a:buNone/>
            </a:pPr>
            <a:r>
              <a:rPr lang="ru-RU" dirty="0" smtClean="0"/>
              <a:t>«умение объясниться в дороге, понять, что тебе сказали в аэропорту»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Культурологический</a:t>
            </a:r>
          </a:p>
          <a:p>
            <a:pPr marL="0" indent="0">
              <a:buNone/>
            </a:pPr>
            <a:r>
              <a:rPr lang="ru-RU" sz="2800" dirty="0" smtClean="0"/>
              <a:t>коммуникативное иноязычное образование</a:t>
            </a:r>
          </a:p>
          <a:p>
            <a:pPr marL="0" indent="0">
              <a:buNone/>
            </a:pPr>
            <a:r>
              <a:rPr lang="ru-RU" dirty="0" smtClean="0"/>
              <a:t>Формирование человека духовного, обладающего устойчивыми культурными ориентирами</a:t>
            </a:r>
          </a:p>
        </p:txBody>
      </p:sp>
    </p:spTree>
    <p:extLst>
      <p:ext uri="{BB962C8B-B14F-4D97-AF65-F5344CB8AC3E}">
        <p14:creationId xmlns:p14="http://schemas.microsoft.com/office/powerpoint/2010/main" val="35262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Главный вопрос?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изучая английский язык на протяжении 10 лет дети так и не могут использовать его в качестве инструмента коммуникации?</a:t>
            </a:r>
          </a:p>
          <a:p>
            <a:r>
              <a:rPr lang="ru-RU" dirty="0" smtClean="0"/>
              <a:t>Что нужно сделать, чтобы повысить уровень знаний английского у выпускника школы?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32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Опора на язык, культуру родной страны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Обучение, основанное на сравнении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Нельзя научить ребёнка думать на иностранном языке!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Использовать основные теории подготовки профессиональных переводчиков (Миньяр-</a:t>
            </a:r>
            <a:r>
              <a:rPr lang="ru-RU" dirty="0" err="1" smtClean="0"/>
              <a:t>Белоручев</a:t>
            </a:r>
            <a:r>
              <a:rPr lang="ru-RU" dirty="0" smtClean="0"/>
              <a:t>) в общую методику обучения иностранных языков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«Мотивация и оловянная попа» // Васильева О.Ю.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16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Секция 3. Развитие творческого потенциала на занятиях по иностранному языку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Предметные недели в формате «Музей на столе» (</a:t>
            </a:r>
            <a:r>
              <a:rPr lang="ru-RU" dirty="0" err="1" smtClean="0"/>
              <a:t>г.Луга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Театральные проекты на английском языке (</a:t>
            </a:r>
            <a:r>
              <a:rPr lang="ru-RU" dirty="0" err="1" smtClean="0"/>
              <a:t>г.Москва</a:t>
            </a:r>
            <a:r>
              <a:rPr lang="ru-RU" dirty="0" smtClean="0"/>
              <a:t>, </a:t>
            </a:r>
            <a:r>
              <a:rPr lang="ru-RU" dirty="0" err="1" smtClean="0"/>
              <a:t>г.Вологда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Авторский цифровой образовательный ресурс </a:t>
            </a:r>
            <a:r>
              <a:rPr lang="en-US" dirty="0" smtClean="0"/>
              <a:t>London city of many faces (</a:t>
            </a:r>
            <a:r>
              <a:rPr lang="ru-RU" dirty="0" smtClean="0"/>
              <a:t>Вологда)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73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Секция 2. Информационные технологии на занятиях по иностранным языкам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Нейронные сети на уроках английского языка</a:t>
            </a:r>
          </a:p>
          <a:p>
            <a:pPr marL="0" indent="0">
              <a:buNone/>
            </a:pPr>
            <a:r>
              <a:rPr lang="en-US" dirty="0"/>
              <a:t>Perplexity </a:t>
            </a:r>
            <a:r>
              <a:rPr lang="en-US" dirty="0">
                <a:hlinkClick r:id="rId2"/>
              </a:rPr>
              <a:t>https://www.perplexity.ai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Twee </a:t>
            </a:r>
            <a:r>
              <a:rPr lang="en-US" dirty="0">
                <a:hlinkClick r:id="rId3"/>
              </a:rPr>
              <a:t>https://twee.com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ChatGPT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https://chatgpt.org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Kandinsky </a:t>
            </a:r>
            <a:r>
              <a:rPr lang="en-US" dirty="0" smtClean="0"/>
              <a:t>2.2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://kandinsky-ai.ru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Quick.Draw</a:t>
            </a:r>
            <a:r>
              <a:rPr lang="en-US" dirty="0"/>
              <a:t>! </a:t>
            </a:r>
            <a:r>
              <a:rPr lang="en-US" dirty="0">
                <a:hlinkClick r:id="rId6"/>
              </a:rPr>
              <a:t>https://quickdraw.withgoogle.com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Semantris</a:t>
            </a:r>
            <a:r>
              <a:rPr lang="en-US" smtClean="0"/>
              <a:t> </a:t>
            </a:r>
            <a:r>
              <a:rPr lang="en-US" smtClean="0">
                <a:hlinkClick r:id="rId7"/>
              </a:rPr>
              <a:t>https</a:t>
            </a:r>
            <a:r>
              <a:rPr lang="en-US">
                <a:hlinkClick r:id="rId7"/>
              </a:rPr>
              <a:t>://</a:t>
            </a:r>
            <a:r>
              <a:rPr lang="en-US">
                <a:hlinkClick r:id="rId7"/>
              </a:rPr>
              <a:t>research.google.com/semantris</a:t>
            </a:r>
            <a:r>
              <a:rPr lang="en-US" smtClean="0">
                <a:hlinkClick r:id="rId7"/>
              </a:rPr>
              <a:t>/</a:t>
            </a:r>
            <a:r>
              <a:rPr lang="en-US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01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умеет </a:t>
            </a:r>
            <a:r>
              <a:rPr lang="de-DE" dirty="0" err="1"/>
              <a:t>Perplexity</a:t>
            </a:r>
            <a:r>
              <a:rPr lang="de-DE" dirty="0"/>
              <a:t>:</a:t>
            </a:r>
            <a:br>
              <a:rPr lang="de-DE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    </a:t>
            </a:r>
            <a:r>
              <a:rPr lang="ru-RU" dirty="0"/>
              <a:t>Даёт прямые ответы на любые вопросы, как </a:t>
            </a:r>
            <a:r>
              <a:rPr lang="ru-RU" dirty="0" err="1"/>
              <a:t>ChatGPT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    К каждому ответу прикладывает ссылки на источники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    Генерирует несколько схожих вопросов, аналог «</a:t>
            </a:r>
            <a:r>
              <a:rPr lang="ru-RU" dirty="0" err="1"/>
              <a:t>People</a:t>
            </a:r>
            <a:r>
              <a:rPr lang="ru-RU" dirty="0"/>
              <a:t> </a:t>
            </a:r>
            <a:r>
              <a:rPr lang="ru-RU" dirty="0" err="1"/>
              <a:t>also</a:t>
            </a:r>
            <a:r>
              <a:rPr lang="ru-RU" dirty="0"/>
              <a:t> </a:t>
            </a:r>
            <a:r>
              <a:rPr lang="ru-RU" dirty="0" err="1"/>
              <a:t>ask</a:t>
            </a:r>
            <a:r>
              <a:rPr lang="ru-RU" dirty="0"/>
              <a:t>» от </a:t>
            </a:r>
            <a:r>
              <a:rPr lang="ru-RU" dirty="0" err="1"/>
              <a:t>Google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    Позволяет искать только по контенту определённого сайта или конкретной страницы, локальный </a:t>
            </a:r>
            <a:r>
              <a:rPr lang="ru-RU" dirty="0" err="1"/>
              <a:t>ChatGPT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    Можно выбрать режим поиска, например, только академические материалы или видео на </a:t>
            </a:r>
            <a:r>
              <a:rPr lang="ru-RU" dirty="0" err="1"/>
              <a:t>YouTube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    В режиме </a:t>
            </a:r>
            <a:r>
              <a:rPr lang="ru-RU" dirty="0" err="1"/>
              <a:t>Copilot</a:t>
            </a:r>
            <a:r>
              <a:rPr lang="ru-RU" dirty="0"/>
              <a:t> сам проходится по схожим запросам и персонализирует выдачу под вас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    В остальном умеет всё то же, что и модель GPT, кроме режима чата</a:t>
            </a:r>
          </a:p>
        </p:txBody>
      </p:sp>
    </p:spTree>
    <p:extLst>
      <p:ext uri="{BB962C8B-B14F-4D97-AF65-F5344CB8AC3E}">
        <p14:creationId xmlns:p14="http://schemas.microsoft.com/office/powerpoint/2010/main" val="2410190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427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Проблемы и перспективы преподавания иностранных языков</vt:lpstr>
      <vt:lpstr>Презентация PowerPoint</vt:lpstr>
      <vt:lpstr>Аксиомы образования в области иностранных языков</vt:lpstr>
      <vt:lpstr>Антагонизм целей образования XXI века</vt:lpstr>
      <vt:lpstr>Главный вопрос?</vt:lpstr>
      <vt:lpstr>Основные выводы:</vt:lpstr>
      <vt:lpstr>Секция 3. Развитие творческого потенциала на занятиях по иностранному языку</vt:lpstr>
      <vt:lpstr>Секция 2. Информационные технологии на занятиях по иностранным языкам</vt:lpstr>
      <vt:lpstr>Что умеет Perplexity: </vt:lpstr>
      <vt:lpstr>Что умеет Twee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перспективы преподавания иностранных языков</dc:title>
  <dc:creator>Денис</dc:creator>
  <cp:lastModifiedBy>Денис</cp:lastModifiedBy>
  <cp:revision>4</cp:revision>
  <dcterms:created xsi:type="dcterms:W3CDTF">2023-10-30T15:06:24Z</dcterms:created>
  <dcterms:modified xsi:type="dcterms:W3CDTF">2023-10-30T15:49:44Z</dcterms:modified>
</cp:coreProperties>
</file>