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74" r:id="rId5"/>
    <p:sldId id="266" r:id="rId6"/>
    <p:sldId id="268" r:id="rId7"/>
    <p:sldId id="270" r:id="rId8"/>
    <p:sldId id="273" r:id="rId9"/>
    <p:sldId id="263" r:id="rId10"/>
    <p:sldId id="259" r:id="rId11"/>
    <p:sldId id="258" r:id="rId12"/>
    <p:sldId id="265" r:id="rId13"/>
    <p:sldId id="269" r:id="rId14"/>
    <p:sldId id="261" r:id="rId15"/>
    <p:sldId id="276" r:id="rId16"/>
    <p:sldId id="275" r:id="rId17"/>
    <p:sldId id="278" r:id="rId18"/>
    <p:sldId id="277" r:id="rId19"/>
    <p:sldId id="27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172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64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24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68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74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12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8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13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9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C0E85-3335-4698-9B5D-E7DE4497C9B3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9DDEF-04DC-4A4B-9ED8-874FA6207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97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ский технопарк &quot;Кванториум&quot; лог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 t="12664" r="33825" b="30775"/>
          <a:stretch/>
        </p:blipFill>
        <p:spPr bwMode="auto">
          <a:xfrm>
            <a:off x="504966" y="269758"/>
            <a:ext cx="1760561" cy="164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966" y="1624082"/>
            <a:ext cx="98332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технопарк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«Школьный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возможности, 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планов,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2496" y="4486404"/>
            <a:ext cx="4653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Материал подготовила: Чернова И.В.</a:t>
            </a:r>
          </a:p>
          <a:p>
            <a:r>
              <a:rPr lang="ru-RU" dirty="0" smtClean="0"/>
              <a:t>Руководитель «Школьного </a:t>
            </a:r>
            <a:r>
              <a:rPr lang="ru-RU" dirty="0" err="1" smtClean="0"/>
              <a:t>кванториума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МБОУ «Лицей №6»</a:t>
            </a:r>
          </a:p>
          <a:p>
            <a:r>
              <a:rPr lang="ru-RU" dirty="0" smtClean="0"/>
              <a:t>Г. Рубцовск, Алтайский край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92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0AD5B72-2DC7-8B23-3323-753DD86085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4" t="1259" r="-1468" b="-1259"/>
          <a:stretch/>
        </p:blipFill>
        <p:spPr>
          <a:xfrm>
            <a:off x="5143500" y="75614"/>
            <a:ext cx="7108407" cy="67823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1483140-2390-B910-6C9F-F47DCEB2D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98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23007DD-9000-5372-F150-87A201E35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7" y="1364563"/>
            <a:ext cx="6199161" cy="46493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1BFDCBF-36BB-3F94-939E-4410DE553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60" y="1730326"/>
            <a:ext cx="5509843" cy="41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48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BCCB48A-1DA7-A09E-5E18-1184FC07F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42" y="225084"/>
            <a:ext cx="8074856" cy="60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54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0A33928-E3F3-82E8-1D83-F933DBB09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1250" y="436099"/>
            <a:ext cx="51435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59605B8-CCD6-3ECC-70B5-1C987AF28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4" y="863025"/>
            <a:ext cx="4889915" cy="28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71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07794C0-A0B9-59AF-2C0B-8A27D5ECD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88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0AD5B72-2DC7-8B23-3323-753DD86085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4" t="1259" r="-1468" b="-1259"/>
          <a:stretch/>
        </p:blipFill>
        <p:spPr>
          <a:xfrm>
            <a:off x="2100049" y="75614"/>
            <a:ext cx="7108407" cy="678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1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1505AFA-1AC4-52A4-01C8-4458B31B6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7" y="98474"/>
            <a:ext cx="5763065" cy="43222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CB697BD-B8C1-A306-FAAF-8AE31EDBC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52" y="2138290"/>
            <a:ext cx="6161648" cy="46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43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6992"/>
            <a:ext cx="5964072" cy="4473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74" y="1026992"/>
            <a:ext cx="6005014" cy="45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07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51" y="648268"/>
            <a:ext cx="7014949" cy="5261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191069"/>
            <a:ext cx="4918312" cy="65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66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7481" y="2251879"/>
            <a:ext cx="94033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7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679929-1770-82B6-349E-9AF7C1032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54" y="0"/>
            <a:ext cx="51435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2DA2F4B-BE56-38C5-DB06-5383A21C1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2781" cy="77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33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0118139-856C-4AF5-FAEA-7C919490F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154B0C7-04C7-DE7F-6610-AFD4FEBC6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79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E4221B4-C957-6AE1-641B-498FBE41B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26610"/>
            <a:ext cx="4618306" cy="615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28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47B980-B99F-29EE-1F3E-6A7A52E61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73" y="548640"/>
            <a:ext cx="6058485" cy="45438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F79FA2E-E724-5BFD-5F35-43D29F2A3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941342"/>
            <a:ext cx="5824024" cy="43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5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E778F13-6E5E-AE2E-546C-925C001DE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19" y="154744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172FB9C-53AA-DA90-5CE8-747019F4F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" y="15474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92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F6D2D54-9D2E-5258-2D8E-0038251EC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234"/>
            <a:ext cx="11028359" cy="55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4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C2B6234-7997-3386-F2D5-5E5EB795C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5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DA0AF1F-E26E-AC55-954D-F1E953C17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A4068D-94ED-EDC2-44BD-902227562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47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41</Words>
  <Application>Microsoft Office PowerPoint</Application>
  <PresentationFormat>Широкоэкранный</PresentationFormat>
  <Paragraphs>12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Montserrat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Горбатова О.Н.</cp:lastModifiedBy>
  <cp:revision>10</cp:revision>
  <dcterms:created xsi:type="dcterms:W3CDTF">2023-11-17T07:32:33Z</dcterms:created>
  <dcterms:modified xsi:type="dcterms:W3CDTF">2023-11-21T08:27:14Z</dcterms:modified>
</cp:coreProperties>
</file>