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501" r:id="rId2"/>
    <p:sldId id="295" r:id="rId3"/>
    <p:sldId id="440" r:id="rId4"/>
    <p:sldId id="441" r:id="rId5"/>
    <p:sldId id="321" r:id="rId6"/>
    <p:sldId id="446" r:id="rId7"/>
    <p:sldId id="515" r:id="rId8"/>
    <p:sldId id="260" r:id="rId9"/>
    <p:sldId id="450" r:id="rId10"/>
    <p:sldId id="504" r:id="rId11"/>
    <p:sldId id="506" r:id="rId12"/>
    <p:sldId id="505" r:id="rId13"/>
    <p:sldId id="468" r:id="rId14"/>
    <p:sldId id="470" r:id="rId15"/>
    <p:sldId id="507" r:id="rId16"/>
    <p:sldId id="454" r:id="rId17"/>
    <p:sldId id="508" r:id="rId18"/>
    <p:sldId id="509" r:id="rId19"/>
    <p:sldId id="510" r:id="rId20"/>
    <p:sldId id="511" r:id="rId21"/>
    <p:sldId id="455" r:id="rId22"/>
    <p:sldId id="512" r:id="rId23"/>
    <p:sldId id="513" r:id="rId24"/>
    <p:sldId id="437" r:id="rId25"/>
    <p:sldId id="292" r:id="rId26"/>
    <p:sldId id="317" r:id="rId27"/>
    <p:sldId id="459" r:id="rId28"/>
    <p:sldId id="283" r:id="rId29"/>
    <p:sldId id="422" r:id="rId30"/>
    <p:sldId id="435" r:id="rId31"/>
    <p:sldId id="294" r:id="rId32"/>
    <p:sldId id="500" r:id="rId33"/>
    <p:sldId id="514" r:id="rId34"/>
    <p:sldId id="290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035C3-4069-4418-854F-7175707B0024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93D79-63DA-40B5-BD8D-0223D570D5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316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3178B05-4723-499C-B9D3-609FEE19D59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46591A-4BFC-4C06-8189-38DBEB9185D9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46081" name="Rectangle 1">
            <a:extLst>
              <a:ext uri="{FF2B5EF4-FFF2-40B4-BE49-F238E27FC236}">
                <a16:creationId xmlns:a16="http://schemas.microsoft.com/office/drawing/2014/main" xmlns="" id="{BF981D24-022C-410A-80B4-D71147CD3F2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3" y="812800"/>
            <a:ext cx="7131050" cy="40116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xmlns="" id="{84AC9F24-CA24-4817-8C6A-D0C0C2B604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082478"/>
            <a:ext cx="6048375" cy="48155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9372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1439813-7BFB-41C0-A0EF-71873378886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0C8A9F-2D39-43C2-B048-DFDBB23A96D0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52225" name="Rectangle 1">
            <a:extLst>
              <a:ext uri="{FF2B5EF4-FFF2-40B4-BE49-F238E27FC236}">
                <a16:creationId xmlns:a16="http://schemas.microsoft.com/office/drawing/2014/main" xmlns="" id="{145187C4-8550-482D-AEC3-EFCBE6EDD6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01663" y="749300"/>
            <a:ext cx="6570662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xmlns="" id="{B8D44AEC-F4A8-4312-9F7C-073170E7064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056" y="4681764"/>
            <a:ext cx="6219704" cy="44358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9129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B91F4B1-2EBB-41FF-86AB-F77F2149F9D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49147A-18C4-4F92-91F3-F849DD4CB923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xmlns="" id="{D9617340-B7E1-4D8B-B3E7-A203D79B849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xmlns="" id="{0D4146FD-8670-470E-A3CB-1E8B0BB48EA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0384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0FD741D-871D-4469-A59B-8FEC558E36F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DA1937-9682-43BF-9275-2AC77F3DD317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57345" name="Rectangle 1">
            <a:extLst>
              <a:ext uri="{FF2B5EF4-FFF2-40B4-BE49-F238E27FC236}">
                <a16:creationId xmlns:a16="http://schemas.microsoft.com/office/drawing/2014/main" xmlns="" id="{9B587117-E014-4F48-AEA3-BC113ED8004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01663" y="749300"/>
            <a:ext cx="6570662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xmlns="" id="{1D20A376-549A-4C72-BC22-7BEE7B3A213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057" y="4681764"/>
            <a:ext cx="6219704" cy="44358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4325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0FD741D-871D-4469-A59B-8FEC558E36F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DA1937-9682-43BF-9275-2AC77F3DD317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57345" name="Rectangle 1">
            <a:extLst>
              <a:ext uri="{FF2B5EF4-FFF2-40B4-BE49-F238E27FC236}">
                <a16:creationId xmlns:a16="http://schemas.microsoft.com/office/drawing/2014/main" xmlns="" id="{9B587117-E014-4F48-AEA3-BC113ED8004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01663" y="749300"/>
            <a:ext cx="6570662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xmlns="" id="{1D20A376-549A-4C72-BC22-7BEE7B3A213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057" y="4681764"/>
            <a:ext cx="6219704" cy="44358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0867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62F00A8-1D88-4BB6-9064-0DD9388B781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41C12B-44B7-492E-8F0C-CEB2740837F2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xmlns="" id="{19EEF926-A60F-45BD-8BB7-84A1DBBEC3B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xmlns="" id="{DA9D697C-7374-4396-9625-A9105277D5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78406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62F00A8-1D88-4BB6-9064-0DD9388B781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41C12B-44B7-492E-8F0C-CEB2740837F2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xmlns="" id="{19EEF926-A60F-45BD-8BB7-84A1DBBEC3B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xmlns="" id="{DA9D697C-7374-4396-9625-A9105277D5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9229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3043D7-99BF-455F-89B8-2D86EEC9A0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35D8DE-53FD-4963-ACBE-A72F8906310A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72705" name="Rectangle 1">
            <a:extLst>
              <a:ext uri="{FF2B5EF4-FFF2-40B4-BE49-F238E27FC236}">
                <a16:creationId xmlns:a16="http://schemas.microsoft.com/office/drawing/2014/main" xmlns="" id="{73A8298D-256F-4503-9600-F1335191144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" y="754063"/>
            <a:ext cx="6611938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xmlns="" id="{2911E3F8-A03B-4A55-AF27-96AB42A4DEC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711700"/>
            <a:ext cx="5335588" cy="4462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5300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3043D7-99BF-455F-89B8-2D86EEC9A0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35D8DE-53FD-4963-ACBE-A72F8906310A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72705" name="Rectangle 1">
            <a:extLst>
              <a:ext uri="{FF2B5EF4-FFF2-40B4-BE49-F238E27FC236}">
                <a16:creationId xmlns:a16="http://schemas.microsoft.com/office/drawing/2014/main" xmlns="" id="{73A8298D-256F-4503-9600-F1335191144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" y="754063"/>
            <a:ext cx="6611938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xmlns="" id="{2911E3F8-A03B-4A55-AF27-96AB42A4DEC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711700"/>
            <a:ext cx="5335588" cy="4462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09843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3043D7-99BF-455F-89B8-2D86EEC9A0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35D8DE-53FD-4963-ACBE-A72F8906310A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72705" name="Rectangle 1">
            <a:extLst>
              <a:ext uri="{FF2B5EF4-FFF2-40B4-BE49-F238E27FC236}">
                <a16:creationId xmlns:a16="http://schemas.microsoft.com/office/drawing/2014/main" xmlns="" id="{73A8298D-256F-4503-9600-F1335191144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" y="754063"/>
            <a:ext cx="6611938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xmlns="" id="{2911E3F8-A03B-4A55-AF27-96AB42A4DEC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711700"/>
            <a:ext cx="5335588" cy="4462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57512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3043D7-99BF-455F-89B8-2D86EEC9A0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35D8DE-53FD-4963-ACBE-A72F8906310A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72705" name="Rectangle 1">
            <a:extLst>
              <a:ext uri="{FF2B5EF4-FFF2-40B4-BE49-F238E27FC236}">
                <a16:creationId xmlns:a16="http://schemas.microsoft.com/office/drawing/2014/main" xmlns="" id="{73A8298D-256F-4503-9600-F1335191144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" y="754063"/>
            <a:ext cx="6611938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xmlns="" id="{2911E3F8-A03B-4A55-AF27-96AB42A4DEC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711700"/>
            <a:ext cx="5335588" cy="4462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713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FB0BC7-FB67-4651-AC9A-18A7850E76E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FE13A1-1306-4D81-9A4D-37C6614EA916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48129" name="Rectangle 1">
            <a:extLst>
              <a:ext uri="{FF2B5EF4-FFF2-40B4-BE49-F238E27FC236}">
                <a16:creationId xmlns:a16="http://schemas.microsoft.com/office/drawing/2014/main" xmlns="" id="{2ECEDDAE-3856-4829-919B-E53AF62F12E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xmlns="" id="{9C9F364E-C6DF-426E-9679-AF965ED5C0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5659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fe25611c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39838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fe25611c0_0_8:notes"/>
          <p:cNvSpPr txBox="1">
            <a:spLocks noGrp="1"/>
          </p:cNvSpPr>
          <p:nvPr>
            <p:ph type="body" idx="1"/>
          </p:nvPr>
        </p:nvSpPr>
        <p:spPr>
          <a:xfrm>
            <a:off x="666909" y="4773374"/>
            <a:ext cx="5335270" cy="39056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3fe25611c0_0_8:notes"/>
          <p:cNvSpPr txBox="1">
            <a:spLocks noGrp="1"/>
          </p:cNvSpPr>
          <p:nvPr>
            <p:ph type="sldNum" idx="12"/>
          </p:nvPr>
        </p:nvSpPr>
        <p:spPr>
          <a:xfrm>
            <a:off x="3777607" y="9421044"/>
            <a:ext cx="2889938" cy="49756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988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99598AD-E4A2-4067-A4B2-BB77BC88DC7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24E730-B15D-455C-8F3A-A62AC393ACC3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79873" name="Rectangle 1">
            <a:extLst>
              <a:ext uri="{FF2B5EF4-FFF2-40B4-BE49-F238E27FC236}">
                <a16:creationId xmlns:a16="http://schemas.microsoft.com/office/drawing/2014/main" xmlns="" id="{68110383-AC61-4919-AFF2-A4C5B9B3234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xmlns="" id="{E71087ED-8B08-4F25-87C2-03B960045E7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603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82C987E-6AB6-4CF9-A0BE-A4B5A69B0FF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D30AA8-A91F-4067-8126-5DD1F966E8A1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49153" name="Rectangle 1">
            <a:extLst>
              <a:ext uri="{FF2B5EF4-FFF2-40B4-BE49-F238E27FC236}">
                <a16:creationId xmlns:a16="http://schemas.microsoft.com/office/drawing/2014/main" xmlns="" id="{5F2FD0B8-9188-487D-A119-AF7FE37AD55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01663" y="749300"/>
            <a:ext cx="6570662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xmlns="" id="{6A70F78B-08EA-4131-8ED5-7E82CFFB9AD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056" y="4681764"/>
            <a:ext cx="6219704" cy="44358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2001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82C987E-6AB6-4CF9-A0BE-A4B5A69B0FF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D30AA8-A91F-4067-8126-5DD1F966E8A1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49153" name="Rectangle 1">
            <a:extLst>
              <a:ext uri="{FF2B5EF4-FFF2-40B4-BE49-F238E27FC236}">
                <a16:creationId xmlns:a16="http://schemas.microsoft.com/office/drawing/2014/main" xmlns="" id="{5F2FD0B8-9188-487D-A119-AF7FE37AD55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xmlns="" id="{6A70F78B-08EA-4131-8ED5-7E82CFFB9AD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4987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B91F4B1-2EBB-41FF-86AB-F77F2149F9D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49147A-18C4-4F92-91F3-F849DD4CB923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xmlns="" id="{D9617340-B7E1-4D8B-B3E7-A203D79B849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xmlns="" id="{0D4146FD-8670-470E-A3CB-1E8B0BB48EA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2920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62F00A8-1D88-4BB6-9064-0DD9388B781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41C12B-44B7-492E-8F0C-CEB2740837F2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xmlns="" id="{19EEF926-A60F-45BD-8BB7-84A1DBBEC3B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01663" y="749300"/>
            <a:ext cx="6570662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xmlns="" id="{DA9D697C-7374-4396-9625-A9105277D5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057" y="4681764"/>
            <a:ext cx="6219704" cy="44358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6106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CD21C63F-00BA-4FD6-A043-24BA36E96D8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753B7C-2BAF-490B-9E61-6F5764708660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xmlns="" id="{97A813F6-40BA-4431-ACB3-D5D1E0A6405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58775" y="1239838"/>
            <a:ext cx="5951538" cy="33480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xmlns="" id="{6920546B-4A11-46A0-A5EC-1B8E607A1D4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773614"/>
            <a:ext cx="5334000" cy="3905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215900" indent="-214313" eaLnBrk="1">
              <a:spcBef>
                <a:spcPct val="0"/>
              </a:spcBef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ru-RU" altLang="ru-RU" sz="2000">
                <a:latin typeface="Arial" panose="020B0604020202020204" pitchFamily="34" charset="0"/>
                <a:ea typeface="Microsoft YaHei" panose="020B0503020204020204" pitchFamily="34" charset="-122"/>
              </a:rPr>
              <a:t>Вставить фотографию</a:t>
            </a:r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xmlns="" id="{A0D9B7F6-7C61-415D-BEC2-76826B6BF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0" y="9421814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20807DFF-5DB4-40DE-B37B-880BFA34C572}" type="slidenum">
              <a:rPr lang="ru-RU" altLang="ru-RU" sz="1200">
                <a:latin typeface="Calibri" panose="020F0502020204030204" pitchFamily="34" charset="0"/>
                <a:cs typeface="Calibri" panose="020F0502020204030204" pitchFamily="34" charset="0"/>
              </a:rPr>
              <a:pPr algn="r">
                <a:lnSpc>
                  <a:spcPct val="100000"/>
                </a:lnSpc>
              </a:pPr>
              <a:t>16</a:t>
            </a:fld>
            <a:endParaRPr lang="ru-RU" altLang="ru-RU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550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EB54D57-45D1-4393-B80D-B3149629A1B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5CB50C-F3FB-4D4F-90A1-070FE9804A89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59393" name="Rectangle 1">
            <a:extLst>
              <a:ext uri="{FF2B5EF4-FFF2-40B4-BE49-F238E27FC236}">
                <a16:creationId xmlns:a16="http://schemas.microsoft.com/office/drawing/2014/main" xmlns="" id="{35E9F2B3-8635-4393-82E6-6FA765687DF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xmlns="" id="{BB33A209-F405-401E-94F8-C5F3CA5E2E0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637" y="4343693"/>
            <a:ext cx="5486727" cy="411392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2407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8877761-4089-4A45-A371-D39E7A8DF30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BCE50D-48AA-4648-881D-F4391844BB73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64513" name="Rectangle 1">
            <a:extLst>
              <a:ext uri="{FF2B5EF4-FFF2-40B4-BE49-F238E27FC236}">
                <a16:creationId xmlns:a16="http://schemas.microsoft.com/office/drawing/2014/main" xmlns="" id="{899D890F-38CD-4ED7-85E5-0710F6CF525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01663" y="749300"/>
            <a:ext cx="6570662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xmlns="" id="{AA6137C2-579E-4C66-BBC8-DA24958333E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056" y="4681764"/>
            <a:ext cx="6219704" cy="44358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5568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3BB358-3E72-4FA8-9B3F-6103E5BB8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72DF15-9326-4011-A53A-6165EDD12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A264DCD-1DBB-479C-8933-A6B7F8A7E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EF24-0C86-471D-837D-91E51B7FEBFD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EF9CF2-9116-42A8-A3AB-6CCAC54D3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B8A2537-2C6C-42DF-8FD4-5CB94D133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2222-AFFC-4D64-BD7C-D92A2EDFB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924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001C75-90FE-427D-8606-848DA97C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59812FB-233D-49D1-8544-C61F65F95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63DCFD-1025-4FC7-8D01-7A74358EB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EF24-0C86-471D-837D-91E51B7FEBFD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7F66B18-9E17-40A6-AC40-E75301CEC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789B9A-4829-4F27-A370-298D6412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2222-AFFC-4D64-BD7C-D92A2EDFB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47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91D1CB2-CD81-47BA-A8FC-CD05BE501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3A2AE79-B18F-4EB7-9F42-063318915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EC01487-6DA3-42A7-B4ED-4972DA3F7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EF24-0C86-471D-837D-91E51B7FEBFD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4D71FCB-C38A-4A35-B0E9-77FBE7322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2F5B8D-8E89-4A06-A8B4-4FCEB2C74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2222-AFFC-4D64-BD7C-D92A2EDFB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23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D0477E-51DA-457D-9D73-E05D12D715B8}" type="slidenum">
              <a:rPr/>
              <a:p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683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4A10ED-00D0-47A4-9F8C-FF4164FF7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7FEC08-4C49-4008-AA75-C08E82F4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AEDE0F-073B-43C2-A39D-99D4047E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EF24-0C86-471D-837D-91E51B7FEBFD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7279DC7-8B66-41A2-84A6-B8B7963F4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D35852B-72ED-459F-A8F0-672D75AAD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2222-AFFC-4D64-BD7C-D92A2EDFB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66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ACD327-447E-41CE-A77D-051A8E083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3956D46-B933-4513-8817-E6828559F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A6F9E15-3221-4F31-AA3E-D2AC02050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EF24-0C86-471D-837D-91E51B7FEBFD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D70B144-62ED-4056-BFAF-4B3F3CD9B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9BF7154-5D1D-4B13-8C2C-65AADB88E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2222-AFFC-4D64-BD7C-D92A2EDFB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98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044773-96D0-4CB7-822E-6BF1B53E2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C1DB358-AA98-486D-BFFA-DD47BFB148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20CF5A7-DA22-41A6-B3CF-B7A13714F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323F950-3B47-4BB6-AF71-25B56584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EF24-0C86-471D-837D-91E51B7FEBFD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246BF76-5C49-4692-ABAA-2DA1E012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D624CCA-8C24-46DF-9BEA-1B6FE59F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2222-AFFC-4D64-BD7C-D92A2EDFB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316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29475A-DDD3-42E9-AC92-AA110CD4D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69CE43F-7CD1-4DEB-ADD2-F0DD818EA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7F375FE-E702-4153-9F59-32361AA66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969FD26-0055-44A2-AEB8-9AED55CA15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46A2988-B184-4800-B5E2-D13BA6373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D81093F-2EDA-4878-A85E-BBB5B52FC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EF24-0C86-471D-837D-91E51B7FEBFD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6B0F4C3-6F7C-493B-AC9E-6A182F902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342C16F-4CF4-4D19-BA03-138017A7B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2222-AFFC-4D64-BD7C-D92A2EDFB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914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CAED2-CD85-4336-BE46-C234ED2C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82D60DF-01BC-45E6-B34E-5AA22A72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EF24-0C86-471D-837D-91E51B7FEBFD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6096CA1-B076-4753-895E-4C1D9318D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CA1D392-90A4-466F-9907-30159D34D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2222-AFFC-4D64-BD7C-D92A2EDFB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05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7A7DF47-29FF-4452-B435-2348D3C4D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EF24-0C86-471D-837D-91E51B7FEBFD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1C700A2-A5DC-4CD6-9A06-B2BE45DF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93D5D73-92FB-47BE-BF41-1796D1910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2222-AFFC-4D64-BD7C-D92A2EDFB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76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7A2169-0BD6-404A-93FF-E4727F84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F9BF9F-B8B7-4D84-9F94-555A03CE3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D7FDDB5-B14B-4CBA-A8AD-1B16B0794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808C914-6B0C-45C9-B62B-B866571D7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EF24-0C86-471D-837D-91E51B7FEBFD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087CDC9-817E-4632-B5E7-A32FBA2AD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2ABCD7C-2C4B-443E-AFEB-17EBF5DDB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2222-AFFC-4D64-BD7C-D92A2EDFB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51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B7100B-B7CB-4F58-A5F9-A33AB85B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55AECAF-ADBE-4217-A47F-1A0F4CF218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C505FAA-3B67-42AE-B2F1-A5D418E07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8A63B01-60A0-4D85-916B-F19B5E4C6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EF24-0C86-471D-837D-91E51B7FEBFD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7B4DF44-5918-4624-906D-45B26954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925276E-9689-4C7E-8E7C-948C5555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2222-AFFC-4D64-BD7C-D92A2EDFB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00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F17535-8BBC-48EC-96EA-7221DA23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191F5D0-D1A0-4BC0-9F76-76F8BB40A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94CD82-C21C-4602-93F5-3E8E3386C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3EF24-0C86-471D-837D-91E51B7FEBFD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AA217CB-FCF7-4A8B-B86A-75B9211F1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55A1624-D2B5-4384-B9AF-695E318D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C2222-AFFC-4D64-BD7C-D92A2EDFB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98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7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6.pn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40.pn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34.png"/><Relationship Id="rId9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alant22.ru/" TargetMode="Externa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u.sirius.online/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iriusolymp.ru/invite202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cienceclass.sirius.ru/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8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17E729-BFFB-4622-A0DE-C03E0ADA54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0" y="51376"/>
            <a:ext cx="10390144" cy="66549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CF97737-5242-4AB0-9B6B-84EBC219FB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79" y="260647"/>
            <a:ext cx="1714499" cy="133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2250E36-D345-4C25-A0DD-CB707F205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-1"/>
            <a:ext cx="1896982" cy="145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1195721-A722-4F5A-AF93-3829C9452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886" y="260648"/>
            <a:ext cx="1502185" cy="1516776"/>
          </a:xfrm>
          <a:prstGeom prst="rect">
            <a:avLst/>
          </a:prstGeom>
          <a:noFill/>
        </p:spPr>
      </p:pic>
      <p:pic>
        <p:nvPicPr>
          <p:cNvPr id="9" name="Picture 2" descr="https://akpl22.gosuslugi.ru/netcat_files/userfiles/Talant_22/IMG_1052.jpg">
            <a:extLst>
              <a:ext uri="{FF2B5EF4-FFF2-40B4-BE49-F238E27FC236}">
                <a16:creationId xmlns:a16="http://schemas.microsoft.com/office/drawing/2014/main" xmlns="" id="{E784FE1A-D549-4909-8FC2-D67FB5C2C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167179" y="3768468"/>
            <a:ext cx="3357586" cy="2518190"/>
          </a:xfrm>
          <a:prstGeom prst="rect">
            <a:avLst/>
          </a:prstGeo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BB6DDE73-5BC8-48C7-86D0-589970895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83" y="221226"/>
            <a:ext cx="1506697" cy="155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821381" y="1675996"/>
            <a:ext cx="6733310" cy="435133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СРОКИ:</a:t>
            </a:r>
          </a:p>
          <a:p>
            <a:pPr marL="0" indent="0">
              <a:buNone/>
            </a:pPr>
            <a:r>
              <a:rPr lang="ru-RU" dirty="0"/>
              <a:t>02.12.2023 г. 06.12.2023 г. </a:t>
            </a:r>
          </a:p>
          <a:p>
            <a:pPr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Этапы:</a:t>
            </a:r>
          </a:p>
          <a:p>
            <a:pPr marL="0" indent="0">
              <a:buNone/>
            </a:pPr>
            <a:r>
              <a:rPr lang="ru-RU" dirty="0"/>
              <a:t>дистанционный этап – решение </a:t>
            </a:r>
          </a:p>
          <a:p>
            <a:pPr marL="0" indent="0">
              <a:buNone/>
            </a:pPr>
            <a:r>
              <a:rPr lang="ru-RU" dirty="0"/>
              <a:t>заданий по физике;</a:t>
            </a:r>
          </a:p>
          <a:p>
            <a:pPr marL="0" lvl="0" indent="0">
              <a:buNone/>
            </a:pPr>
            <a:r>
              <a:rPr lang="ru-RU" dirty="0"/>
              <a:t>очный этап - демонстрация опытов; решение задач.</a:t>
            </a:r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Footer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E9BBA3-8EE8-47A1-AD1B-CECB89E1A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8" b="22742"/>
          <a:stretch>
            <a:fillRect/>
          </a:stretch>
        </p:blipFill>
        <p:spPr bwMode="auto">
          <a:xfrm>
            <a:off x="238084" y="36002"/>
            <a:ext cx="2928958" cy="74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478" b="227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6">
            <a:extLst>
              <a:ext uri="{FF2B5EF4-FFF2-40B4-BE49-F238E27FC236}">
                <a16:creationId xmlns:a16="http://schemas.microsoft.com/office/drawing/2014/main" xmlns="" id="{8304C152-6689-496B-9BA4-A9BEE4D32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57" y="218151"/>
            <a:ext cx="8810643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КАЛЕНДАРЬ МЕРОПРИЯТИЙ – 2023-2024. НАУКА.</a:t>
            </a:r>
            <a:endParaRPr lang="ru-RU" alt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0" name="Picture 2" descr="Всероссийский творческий конкурс учителей физики и студентов | +7 (495)  180-47-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392" y="1540249"/>
            <a:ext cx="3476625" cy="347662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65513" y="5353396"/>
            <a:ext cx="40960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Региональный открытый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 конкурс юных физиков</a:t>
            </a:r>
          </a:p>
        </p:txBody>
      </p:sp>
      <p:pic>
        <p:nvPicPr>
          <p:cNvPr id="43011" name="Picture 3" descr="F:\Талант 22 с компьютера 09.01.2023\Таблички на кабинеты\123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92692" y="3374967"/>
            <a:ext cx="1437801" cy="30757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969" y="247541"/>
            <a:ext cx="10572824" cy="1143000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Значимые мероприятия года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08625" y="1302486"/>
            <a:ext cx="6699259" cy="3975100"/>
          </a:xfrm>
        </p:spPr>
        <p:txBody>
          <a:bodyPr/>
          <a:lstStyle/>
          <a:p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Регионы участники: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Алтайский край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Хакасия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Новосибирская область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Красноярский край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Омская область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Республика Алтай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/>
          <a:srcRect l="4130" t="36304" r="61793" b="16801"/>
          <a:stretch/>
        </p:blipFill>
        <p:spPr bwMode="auto">
          <a:xfrm rot="5400000">
            <a:off x="-2897928" y="2897928"/>
            <a:ext cx="6858000" cy="106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/>
          <a:srcRect l="33529" t="11914" r="35999" b="11914"/>
          <a:stretch>
            <a:fillRect/>
          </a:stretch>
        </p:blipFill>
        <p:spPr bwMode="auto">
          <a:xfrm>
            <a:off x="1166777" y="1214422"/>
            <a:ext cx="3507331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452662" y="6000768"/>
            <a:ext cx="2554996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350 </a:t>
            </a:r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73521AD6-7781-4911-AC66-3B379BF4F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r="13223"/>
          <a:stretch/>
        </p:blipFill>
        <p:spPr bwMode="auto">
          <a:xfrm>
            <a:off x="1057371" y="1446415"/>
            <a:ext cx="4266525" cy="22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209309" y="528377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sz="4000" b="1" dirty="0">
                <a:solidFill>
                  <a:srgbClr val="002060"/>
                </a:solidFill>
              </a:rPr>
              <a:t>СРОКИ: 27.12-29.12.2023 г.</a:t>
            </a:r>
          </a:p>
        </p:txBody>
      </p:sp>
      <p:pic>
        <p:nvPicPr>
          <p:cNvPr id="9" name="Picture 3" descr="F:\Талант 22 с компьютера 09.01.2023\Таблички на кабинеты\123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26437" y="1911927"/>
            <a:ext cx="1437801" cy="30757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Footer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E9BBA3-8EE8-47A1-AD1B-CECB89E1A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8" b="22742"/>
          <a:stretch>
            <a:fillRect/>
          </a:stretch>
        </p:blipFill>
        <p:spPr bwMode="auto">
          <a:xfrm>
            <a:off x="238084" y="36002"/>
            <a:ext cx="2928958" cy="74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478" b="227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6">
            <a:extLst>
              <a:ext uri="{FF2B5EF4-FFF2-40B4-BE49-F238E27FC236}">
                <a16:creationId xmlns:a16="http://schemas.microsoft.com/office/drawing/2014/main" xmlns="" id="{8304C152-6689-496B-9BA4-A9BEE4D32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57" y="218151"/>
            <a:ext cx="8810643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КАЛЕНДАРЬ МЕРОПРИЯТИЙ – 2023-2024. НАУКА.</a:t>
            </a:r>
            <a:endParaRPr lang="ru-RU" alt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l="33528" t="23633" r="34352" b="11914"/>
          <a:stretch>
            <a:fillRect/>
          </a:stretch>
        </p:blipFill>
        <p:spPr bwMode="auto">
          <a:xfrm>
            <a:off x="315884" y="1363287"/>
            <a:ext cx="4870314" cy="549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7556" y="6130328"/>
            <a:ext cx="4400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C00000"/>
                </a:solidFill>
              </a:rPr>
              <a:t>СРОКИ: 27.12-29.12.2023 г.</a:t>
            </a: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4"/>
          <a:srcRect l="64822" t="16847" r="6236" b="17358"/>
          <a:stretch>
            <a:fillRect/>
          </a:stretch>
        </p:blipFill>
        <p:spPr bwMode="auto">
          <a:xfrm>
            <a:off x="6267796" y="1324419"/>
            <a:ext cx="4700104" cy="514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6375861" y="6133099"/>
            <a:ext cx="4400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C00000"/>
                </a:solidFill>
              </a:rPr>
              <a:t>СРОКИ: 29.03.2024 г.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02110" y="4155343"/>
            <a:ext cx="2554996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247 </a:t>
            </a:r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37004" y="4207990"/>
            <a:ext cx="2554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361 </a:t>
            </a:r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xmlns="" id="{710F658C-5F82-4234-B79B-2C5C0ECCF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0"/>
          <a:stretch>
            <a:fillRect/>
          </a:stretch>
        </p:blipFill>
        <p:spPr bwMode="auto">
          <a:xfrm>
            <a:off x="0" y="0"/>
            <a:ext cx="368776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59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6D1958EC-9A5E-474F-A905-1B948F60E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784" y="330448"/>
            <a:ext cx="7713662" cy="64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АКТУАЛЬНО:  заявки до 10.11.2024 </a:t>
            </a:r>
          </a:p>
        </p:txBody>
      </p:sp>
      <p:pic>
        <p:nvPicPr>
          <p:cNvPr id="1027" name="Picture 3" descr="I:\Талант 2023-2024\Мой край для меня-это Родина\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13" y="1163826"/>
            <a:ext cx="7019855" cy="528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Талант 2023-2024\Мой край для меня-это Родина\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3517746"/>
            <a:ext cx="4032448" cy="315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Талант 2023-2024\Мой край для меня-это Родина\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7" y="764704"/>
            <a:ext cx="4144119" cy="323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9C1CCBEA-B0F2-4E51-9467-ECC20AC7C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0"/>
          <a:stretch>
            <a:fillRect/>
          </a:stretch>
        </p:blipFill>
        <p:spPr bwMode="auto">
          <a:xfrm>
            <a:off x="152400" y="152400"/>
            <a:ext cx="368776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59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173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F03CD9-4238-40F6-A210-313221F68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162" y="245721"/>
            <a:ext cx="8194521" cy="10048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Еженедельные экскурсии и 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мастер-классы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3138BD-990B-4C71-BB80-F2F331F66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D2E9945-8D84-4852-83E6-C582F0C63DB4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ru-RU" altLang="ru-RU"/>
              <a:t>Footer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xmlns="" id="{1F8E8AFF-63F6-49AC-8512-02CC11547A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xmlns="" id="{3F630698-D533-4F09-87ED-A5869CC8A5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59B2E0B-583B-4442-95FD-B914DD8EF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74" y="1334938"/>
            <a:ext cx="9480376" cy="533271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4A4C7336-1CF0-4D77-A378-8EE3EC0C2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0"/>
          <a:stretch>
            <a:fillRect/>
          </a:stretch>
        </p:blipFill>
        <p:spPr bwMode="auto">
          <a:xfrm>
            <a:off x="0" y="211760"/>
            <a:ext cx="368776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59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352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>
            <a:extLst>
              <a:ext uri="{FF2B5EF4-FFF2-40B4-BE49-F238E27FC236}">
                <a16:creationId xmlns:a16="http://schemas.microsoft.com/office/drawing/2014/main" xmlns="" id="{5B914251-E4A8-4425-8117-6281DD55B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175" cy="695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xmlns="" id="{3EBFDFC1-A488-4F36-93BB-4649E5051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0"/>
          <a:stretch>
            <a:fillRect/>
          </a:stretch>
        </p:blipFill>
        <p:spPr bwMode="auto">
          <a:xfrm>
            <a:off x="0" y="0"/>
            <a:ext cx="368776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59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xmlns="" id="{E16F8982-8C9A-42BE-A8B5-E3DB71580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754" y="1730357"/>
            <a:ext cx="8785246" cy="402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altLang="ru-RU" sz="4000" dirty="0">
                <a:latin typeface="Calibri" panose="020F0502020204030204" pitchFamily="34" charset="0"/>
              </a:rPr>
              <a:t>Разработано – </a:t>
            </a:r>
            <a:r>
              <a:rPr lang="ru-RU" altLang="ru-RU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80 программ</a:t>
            </a:r>
            <a:r>
              <a:rPr lang="ru-RU" altLang="ru-RU" sz="4000" dirty="0">
                <a:latin typeface="Calibri" panose="020F0502020204030204" pitchFamily="34" charset="0"/>
              </a:rPr>
              <a:t>,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altLang="ru-RU" sz="4000" dirty="0">
                <a:latin typeface="Calibri" panose="020F0502020204030204" pitchFamily="34" charset="0"/>
              </a:rPr>
              <a:t>Реализовано – </a:t>
            </a:r>
            <a:r>
              <a:rPr lang="ru-RU" altLang="ru-RU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76 программ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altLang="ru-RU" sz="4000" dirty="0">
                <a:latin typeface="Calibri" panose="020F0502020204030204" pitchFamily="34" charset="0"/>
              </a:rPr>
              <a:t>(из них </a:t>
            </a:r>
            <a:r>
              <a:rPr lang="ru-RU" altLang="ru-RU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28 с углублённой подготовкой</a:t>
            </a:r>
            <a:r>
              <a:rPr lang="ru-RU" altLang="ru-RU" sz="4000" dirty="0">
                <a:latin typeface="Calibri" panose="020F050202020403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altLang="ru-RU" sz="4000" dirty="0">
                <a:latin typeface="Calibri" panose="020F0502020204030204" pitchFamily="34" charset="0"/>
              </a:rPr>
              <a:t>Обучение прошли </a:t>
            </a:r>
            <a:r>
              <a:rPr lang="ru-RU" altLang="ru-RU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около 6000 человек</a:t>
            </a:r>
          </a:p>
          <a:p>
            <a:pPr>
              <a:lnSpc>
                <a:spcPct val="90000"/>
              </a:lnSpc>
            </a:pPr>
            <a:endParaRPr lang="ru-RU" altLang="ru-RU" sz="4000" b="1" dirty="0">
              <a:solidFill>
                <a:srgbClr val="C00000"/>
              </a:solidFill>
              <a:latin typeface="Calibri" panose="020F0502020204030204" pitchFamily="34" charset="0"/>
              <a:cs typeface="DejaVu Sans" panose="020B0603030804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altLang="ru-RU" sz="4000" b="1" dirty="0">
                <a:solidFill>
                  <a:srgbClr val="C00000"/>
                </a:solidFill>
                <a:latin typeface="Calibri" panose="020F0502020204030204" pitchFamily="34" charset="0"/>
                <a:cs typeface="DejaVu Sans" panose="020B0603030804020204" pitchFamily="34" charset="0"/>
              </a:rPr>
              <a:t>Аннотации программ размещены на сайте «Талант 22» </a:t>
            </a:r>
            <a:r>
              <a:rPr lang="en-US" altLang="ru-RU" sz="4400" dirty="0">
                <a:latin typeface="Calibri Light" panose="020F0302020204030204" pitchFamily="34" charset="0"/>
                <a:cs typeface="DejaVu Sans" panose="020B0603030804020204" pitchFamily="34" charset="0"/>
              </a:rPr>
              <a:t>http://www.talant22.ru/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altLang="ru-RU" sz="4400" dirty="0">
              <a:latin typeface="Arial" panose="020B0604020202020204" pitchFamily="34" charset="0"/>
              <a:cs typeface="DejaVu Sans" panose="020B0603030804020204" pitchFamily="34" charset="0"/>
            </a:endParaRP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xmlns="" id="{23884819-6701-4FA8-A3EB-4C5634365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1143000"/>
            <a:ext cx="8542337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xmlns="" id="{93EEA28E-C8D9-4CE6-862A-F559AFE78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85875"/>
            <a:ext cx="3500438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altLang="ru-RU" sz="4000" b="1" dirty="0">
                <a:latin typeface="Calibri" panose="020F0502020204030204" pitchFamily="34" charset="0"/>
                <a:cs typeface="DejaVu Sans" panose="020B0603030804020204" pitchFamily="34" charset="0"/>
              </a:rPr>
              <a:t>2021-2023 гг.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700B9609-4A39-4780-9501-950AEFC4F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220" y="0"/>
            <a:ext cx="8326733" cy="156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Поддержка способностей и талантов</a:t>
            </a:r>
            <a:endParaRPr lang="ru-RU" alt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Образовательные программы на регулярной основе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xmlns="" id="{FB85BABD-CDDC-42E1-A512-FA9023CE477E}"/>
              </a:ext>
            </a:extLst>
          </p:cNvPr>
          <p:cNvGrpSpPr>
            <a:grpSpLocks/>
          </p:cNvGrpSpPr>
          <p:nvPr/>
        </p:nvGrpSpPr>
        <p:grpSpPr bwMode="auto">
          <a:xfrm>
            <a:off x="8142288" y="2003425"/>
            <a:ext cx="3735387" cy="2566988"/>
            <a:chOff x="5129" y="1262"/>
            <a:chExt cx="2353" cy="1617"/>
          </a:xfrm>
        </p:grpSpPr>
        <p:sp>
          <p:nvSpPr>
            <p:cNvPr id="14338" name="Rectangle 2">
              <a:extLst>
                <a:ext uri="{FF2B5EF4-FFF2-40B4-BE49-F238E27FC236}">
                  <a16:creationId xmlns:a16="http://schemas.microsoft.com/office/drawing/2014/main" xmlns="" id="{B74CAD08-9787-4AE9-AE58-99BF85611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9" y="1262"/>
              <a:ext cx="2353" cy="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285750" indent="-28416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музыкально-исполнительское искусство (народные инструменты, фортепиано)</a:t>
              </a:r>
            </a:p>
          </p:txBody>
        </p:sp>
        <p:sp>
          <p:nvSpPr>
            <p:cNvPr id="14339" name="Rectangle 3">
              <a:extLst>
                <a:ext uri="{FF2B5EF4-FFF2-40B4-BE49-F238E27FC236}">
                  <a16:creationId xmlns:a16="http://schemas.microsoft.com/office/drawing/2014/main" xmlns="" id="{FC641E16-298B-4D5C-881F-5CB31CF85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7" y="1857"/>
              <a:ext cx="2327" cy="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285750" indent="-28416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живопись, изобразительное искусство</a:t>
              </a:r>
            </a:p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 err="1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медиатехнологии</a:t>
              </a:r>
              <a:r>
                <a:rPr lang="ru-RU" altLang="ru-RU" dirty="0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 (журналистика)</a:t>
              </a:r>
            </a:p>
          </p:txBody>
        </p:sp>
        <p:sp>
          <p:nvSpPr>
            <p:cNvPr id="14340" name="Rectangle 4">
              <a:extLst>
                <a:ext uri="{FF2B5EF4-FFF2-40B4-BE49-F238E27FC236}">
                  <a16:creationId xmlns:a16="http://schemas.microsoft.com/office/drawing/2014/main" xmlns="" id="{3AB09487-82E7-4A99-BFF2-9F2B97D43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" y="2651"/>
              <a:ext cx="1855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285750" indent="-28416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театр</a:t>
              </a:r>
            </a:p>
          </p:txBody>
        </p:sp>
      </p:grpSp>
      <p:sp>
        <p:nvSpPr>
          <p:cNvPr id="14341" name="AutoShape 5">
            <a:extLst>
              <a:ext uri="{FF2B5EF4-FFF2-40B4-BE49-F238E27FC236}">
                <a16:creationId xmlns:a16="http://schemas.microsoft.com/office/drawing/2014/main" xmlns="" id="{B790E78C-326C-47F4-A8A4-06C98DFCD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0975" y="1525588"/>
            <a:ext cx="2006600" cy="485775"/>
          </a:xfrm>
          <a:custGeom>
            <a:avLst/>
            <a:gdLst>
              <a:gd name="G0" fmla="+- 0 0 16667"/>
              <a:gd name="G1" fmla="+- 32767 0 16667"/>
              <a:gd name="G2" fmla="?: G1 16667 32767"/>
              <a:gd name="G3" fmla="?: G0 0 G1"/>
              <a:gd name="G4" fmla="min 5574 1351"/>
              <a:gd name="G5" fmla="*/ G4 G3 1"/>
              <a:gd name="G6" fmla="*/ G5 1 32767"/>
              <a:gd name="G7" fmla="+- 5574 0 G6"/>
              <a:gd name="G8" fmla="+- 1351 0 G6"/>
              <a:gd name="G9" fmla="*/ G6 29289 1"/>
              <a:gd name="G10" fmla="*/ G9 1 32767"/>
              <a:gd name="G11" fmla="+- 5574 0 G10"/>
              <a:gd name="G12" fmla="+- 1351 0 G10"/>
              <a:gd name="G13" fmla="*/ 5574 1 2"/>
              <a:gd name="G14" fmla="*/ 1351 1 2"/>
              <a:gd name="G15" fmla="+- 1351 0 0"/>
              <a:gd name="G16" fmla="+- 5574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664"/>
                </a:moveTo>
                <a:lnTo>
                  <a:pt x="664" y="664"/>
                </a:lnTo>
                <a:lnTo>
                  <a:pt x="180" y="90"/>
                </a:lnTo>
                <a:lnTo>
                  <a:pt x="4910" y="0"/>
                </a:lnTo>
                <a:lnTo>
                  <a:pt x="664" y="664"/>
                </a:lnTo>
                <a:lnTo>
                  <a:pt x="270" y="90"/>
                </a:lnTo>
                <a:lnTo>
                  <a:pt x="5574" y="687"/>
                </a:lnTo>
                <a:lnTo>
                  <a:pt x="664" y="664"/>
                </a:lnTo>
                <a:close/>
              </a:path>
            </a:pathLst>
          </a:custGeom>
          <a:solidFill>
            <a:srgbClr val="008080"/>
          </a:solidFill>
          <a:ln w="25560" cap="flat">
            <a:solidFill>
              <a:srgbClr val="5878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ИСКУСТВО</a:t>
            </a:r>
          </a:p>
        </p:txBody>
      </p:sp>
      <p:sp>
        <p:nvSpPr>
          <p:cNvPr id="14342" name="AutoShape 6">
            <a:extLst>
              <a:ext uri="{FF2B5EF4-FFF2-40B4-BE49-F238E27FC236}">
                <a16:creationId xmlns:a16="http://schemas.microsoft.com/office/drawing/2014/main" xmlns="" id="{6F9D3E4D-5876-48B2-8EEB-90B633EFF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3038" y="1525588"/>
            <a:ext cx="1733550" cy="485775"/>
          </a:xfrm>
          <a:custGeom>
            <a:avLst/>
            <a:gdLst>
              <a:gd name="G0" fmla="+- 0 0 16667"/>
              <a:gd name="G1" fmla="+- 32767 0 16667"/>
              <a:gd name="G2" fmla="?: G1 16667 32767"/>
              <a:gd name="G3" fmla="?: G0 0 G1"/>
              <a:gd name="G4" fmla="min 4817 1351"/>
              <a:gd name="G5" fmla="*/ G4 G3 1"/>
              <a:gd name="G6" fmla="*/ G5 1 32767"/>
              <a:gd name="G7" fmla="+- 4817 0 G6"/>
              <a:gd name="G8" fmla="+- 1351 0 G6"/>
              <a:gd name="G9" fmla="*/ G6 29289 1"/>
              <a:gd name="G10" fmla="*/ G9 1 32767"/>
              <a:gd name="G11" fmla="+- 4817 0 G10"/>
              <a:gd name="G12" fmla="+- 1351 0 G10"/>
              <a:gd name="G13" fmla="*/ 4817 1 2"/>
              <a:gd name="G14" fmla="*/ 1351 1 2"/>
              <a:gd name="G15" fmla="+- 1351 0 0"/>
              <a:gd name="G16" fmla="+- 4817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664"/>
                </a:moveTo>
                <a:lnTo>
                  <a:pt x="664" y="664"/>
                </a:lnTo>
                <a:lnTo>
                  <a:pt x="180" y="90"/>
                </a:lnTo>
                <a:lnTo>
                  <a:pt x="4153" y="0"/>
                </a:lnTo>
                <a:lnTo>
                  <a:pt x="664" y="664"/>
                </a:lnTo>
                <a:lnTo>
                  <a:pt x="270" y="90"/>
                </a:lnTo>
                <a:lnTo>
                  <a:pt x="4817" y="687"/>
                </a:lnTo>
                <a:lnTo>
                  <a:pt x="664" y="664"/>
                </a:lnTo>
                <a:close/>
              </a:path>
            </a:pathLst>
          </a:custGeom>
          <a:solidFill>
            <a:srgbClr val="008080"/>
          </a:solidFill>
          <a:ln w="25560" cap="flat">
            <a:solidFill>
              <a:srgbClr val="97ABD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altLang="ru-RU" sz="3200" b="1" dirty="0">
                <a:solidFill>
                  <a:srgbClr val="FFFFFF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СПОРТ</a:t>
            </a:r>
          </a:p>
        </p:txBody>
      </p:sp>
      <p:sp>
        <p:nvSpPr>
          <p:cNvPr id="14343" name="AutoShape 7">
            <a:extLst>
              <a:ext uri="{FF2B5EF4-FFF2-40B4-BE49-F238E27FC236}">
                <a16:creationId xmlns:a16="http://schemas.microsoft.com/office/drawing/2014/main" xmlns="" id="{F8329318-F1B0-46BE-B0E1-DC6AA3D2C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788" y="1525588"/>
            <a:ext cx="1733550" cy="485775"/>
          </a:xfrm>
          <a:custGeom>
            <a:avLst/>
            <a:gdLst>
              <a:gd name="G0" fmla="+- 0 0 16667"/>
              <a:gd name="G1" fmla="+- 32767 0 16667"/>
              <a:gd name="G2" fmla="?: G1 16667 32767"/>
              <a:gd name="G3" fmla="?: G0 0 G1"/>
              <a:gd name="G4" fmla="min 4817 1351"/>
              <a:gd name="G5" fmla="*/ G4 G3 1"/>
              <a:gd name="G6" fmla="*/ G5 1 32767"/>
              <a:gd name="G7" fmla="+- 4817 0 G6"/>
              <a:gd name="G8" fmla="+- 1351 0 G6"/>
              <a:gd name="G9" fmla="*/ G6 29289 1"/>
              <a:gd name="G10" fmla="*/ G9 1 32767"/>
              <a:gd name="G11" fmla="+- 4817 0 G10"/>
              <a:gd name="G12" fmla="+- 1351 0 G10"/>
              <a:gd name="G13" fmla="*/ 4817 1 2"/>
              <a:gd name="G14" fmla="*/ 1351 1 2"/>
              <a:gd name="G15" fmla="+- 1351 0 0"/>
              <a:gd name="G16" fmla="+- 4817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664"/>
                </a:moveTo>
                <a:lnTo>
                  <a:pt x="664" y="664"/>
                </a:lnTo>
                <a:lnTo>
                  <a:pt x="180" y="90"/>
                </a:lnTo>
                <a:lnTo>
                  <a:pt x="4153" y="0"/>
                </a:lnTo>
                <a:lnTo>
                  <a:pt x="664" y="664"/>
                </a:lnTo>
                <a:lnTo>
                  <a:pt x="270" y="90"/>
                </a:lnTo>
                <a:lnTo>
                  <a:pt x="4817" y="687"/>
                </a:lnTo>
                <a:lnTo>
                  <a:pt x="664" y="664"/>
                </a:lnTo>
                <a:close/>
              </a:path>
            </a:pathLst>
          </a:custGeom>
          <a:solidFill>
            <a:srgbClr val="008080"/>
          </a:solidFill>
          <a:ln w="25560" cap="flat">
            <a:solidFill>
              <a:srgbClr val="C5D0E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altLang="ru-RU" b="1">
                <a:solidFill>
                  <a:srgbClr val="FFFFFF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НАУКА</a:t>
            </a: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xmlns="" id="{5B31FC66-8170-4A2F-9B21-8EE1AD1A8242}"/>
              </a:ext>
            </a:extLst>
          </p:cNvPr>
          <p:cNvGrpSpPr>
            <a:grpSpLocks/>
          </p:cNvGrpSpPr>
          <p:nvPr/>
        </p:nvGrpSpPr>
        <p:grpSpPr bwMode="auto">
          <a:xfrm>
            <a:off x="727075" y="1936750"/>
            <a:ext cx="4343400" cy="3429000"/>
            <a:chOff x="458" y="1220"/>
            <a:chExt cx="2736" cy="2160"/>
          </a:xfrm>
        </p:grpSpPr>
        <p:sp>
          <p:nvSpPr>
            <p:cNvPr id="14345" name="Line 9">
              <a:extLst>
                <a:ext uri="{FF2B5EF4-FFF2-40B4-BE49-F238E27FC236}">
                  <a16:creationId xmlns:a16="http://schemas.microsoft.com/office/drawing/2014/main" xmlns="" id="{33F77B08-A8C0-4D79-AB29-B1204C0424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8" y="1220"/>
              <a:ext cx="8" cy="2160"/>
            </a:xfrm>
            <a:prstGeom prst="line">
              <a:avLst/>
            </a:prstGeom>
            <a:noFill/>
            <a:ln w="28440" cap="rnd">
              <a:solidFill>
                <a:srgbClr val="C5D0E5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46" name="Rectangle 10">
              <a:extLst>
                <a:ext uri="{FF2B5EF4-FFF2-40B4-BE49-F238E27FC236}">
                  <a16:creationId xmlns:a16="http://schemas.microsoft.com/office/drawing/2014/main" xmlns="" id="{A69489BD-44FD-47BB-AB1E-BB03DB6C5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" y="1317"/>
              <a:ext cx="2100" cy="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342900" indent="-34131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chemeClr val="tx1"/>
                  </a:solidFill>
                  <a:latin typeface="Proxima Nova" charset="0"/>
                  <a:cs typeface="DejaVu Sans" panose="020B0603030804020204" pitchFamily="34" charset="0"/>
                </a:rPr>
                <a:t>математика</a:t>
              </a:r>
            </a:p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chemeClr val="tx1"/>
                  </a:solidFill>
                  <a:latin typeface="Proxima Nova" charset="0"/>
                  <a:cs typeface="DejaVu Sans" panose="020B0603030804020204" pitchFamily="34" charset="0"/>
                </a:rPr>
                <a:t>физика</a:t>
              </a:r>
            </a:p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chemeClr val="tx1"/>
                  </a:solidFill>
                  <a:latin typeface="Proxima Nova" charset="0"/>
                  <a:cs typeface="DejaVu Sans" panose="020B0603030804020204" pitchFamily="34" charset="0"/>
                </a:rPr>
                <a:t>астрономия</a:t>
              </a:r>
            </a:p>
          </p:txBody>
        </p:sp>
        <p:sp>
          <p:nvSpPr>
            <p:cNvPr id="14347" name="Rectangle 11">
              <a:extLst>
                <a:ext uri="{FF2B5EF4-FFF2-40B4-BE49-F238E27FC236}">
                  <a16:creationId xmlns:a16="http://schemas.microsoft.com/office/drawing/2014/main" xmlns="" id="{A8A74037-2EBF-4CBB-AF56-8B6FCAE47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2226"/>
              <a:ext cx="1439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342900" indent="-34131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chemeClr val="tx1"/>
                  </a:solidFill>
                  <a:latin typeface="Proxima Nova" charset="0"/>
                  <a:cs typeface="DejaVu Sans" panose="020B0603030804020204" pitchFamily="34" charset="0"/>
                </a:rPr>
                <a:t>химия</a:t>
              </a:r>
            </a:p>
          </p:txBody>
        </p:sp>
        <p:sp>
          <p:nvSpPr>
            <p:cNvPr id="14348" name="Rectangle 12">
              <a:extLst>
                <a:ext uri="{FF2B5EF4-FFF2-40B4-BE49-F238E27FC236}">
                  <a16:creationId xmlns:a16="http://schemas.microsoft.com/office/drawing/2014/main" xmlns="" id="{70FC6D0C-0372-497E-A8AA-A97260DC0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" y="1841"/>
              <a:ext cx="1632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342900" indent="-34131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chemeClr val="tx1"/>
                  </a:solidFill>
                  <a:latin typeface="Proxima Nova" charset="0"/>
                  <a:cs typeface="DejaVu Sans" panose="020B0603030804020204" pitchFamily="34" charset="0"/>
                </a:rPr>
                <a:t>биология</a:t>
              </a:r>
            </a:p>
          </p:txBody>
        </p:sp>
        <p:sp>
          <p:nvSpPr>
            <p:cNvPr id="14349" name="Rectangle 13">
              <a:extLst>
                <a:ext uri="{FF2B5EF4-FFF2-40B4-BE49-F238E27FC236}">
                  <a16:creationId xmlns:a16="http://schemas.microsoft.com/office/drawing/2014/main" xmlns="" id="{6732B6F5-6AC8-4614-A6AD-15471A9C3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" y="2022"/>
              <a:ext cx="1537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342900" indent="-34131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экология</a:t>
              </a:r>
            </a:p>
          </p:txBody>
        </p:sp>
        <p:sp>
          <p:nvSpPr>
            <p:cNvPr id="14350" name="Rectangle 14">
              <a:extLst>
                <a:ext uri="{FF2B5EF4-FFF2-40B4-BE49-F238E27FC236}">
                  <a16:creationId xmlns:a16="http://schemas.microsoft.com/office/drawing/2014/main" xmlns="" id="{F4F8CB84-D5F5-4B77-AFF4-C71855FFA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2148"/>
              <a:ext cx="10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1" name="Rectangle 15">
              <a:extLst>
                <a:ext uri="{FF2B5EF4-FFF2-40B4-BE49-F238E27FC236}">
                  <a16:creationId xmlns:a16="http://schemas.microsoft.com/office/drawing/2014/main" xmlns="" id="{6F84ED39-5268-4037-B14D-F22C77D8D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" y="2435"/>
              <a:ext cx="1916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342900" indent="-34131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chemeClr val="tx1"/>
                  </a:solidFill>
                  <a:latin typeface="Proxima Nova" charset="0"/>
                  <a:cs typeface="DejaVu Sans" panose="020B0603030804020204" pitchFamily="34" charset="0"/>
                </a:rPr>
                <a:t>информатика</a:t>
              </a:r>
            </a:p>
          </p:txBody>
        </p:sp>
        <p:sp>
          <p:nvSpPr>
            <p:cNvPr id="14352" name="Rectangle 16">
              <a:extLst>
                <a:ext uri="{FF2B5EF4-FFF2-40B4-BE49-F238E27FC236}">
                  <a16:creationId xmlns:a16="http://schemas.microsoft.com/office/drawing/2014/main" xmlns="" id="{63218E13-7BD8-4253-8170-7E23F0C34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" y="2827"/>
              <a:ext cx="253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3" name="Rectangle 17">
              <a:extLst>
                <a:ext uri="{FF2B5EF4-FFF2-40B4-BE49-F238E27FC236}">
                  <a16:creationId xmlns:a16="http://schemas.microsoft.com/office/drawing/2014/main" xmlns="" id="{B32919A9-A60C-427D-B462-DBA6B1E28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" y="2657"/>
              <a:ext cx="1916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342900" indent="-34131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chemeClr val="tx1"/>
                  </a:solidFill>
                  <a:latin typeface="Proxima Nova" charset="0"/>
                  <a:cs typeface="DejaVu Sans" panose="020B0603030804020204" pitchFamily="34" charset="0"/>
                </a:rPr>
                <a:t>история</a:t>
              </a:r>
            </a:p>
            <a:p>
              <a:pPr>
                <a:lnSpc>
                  <a:spcPct val="100000"/>
                </a:lnSpc>
                <a:buClr>
                  <a:srgbClr val="008080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 dirty="0">
                  <a:solidFill>
                    <a:schemeClr val="tx1"/>
                  </a:solidFill>
                  <a:latin typeface="Proxima Nova" charset="0"/>
                  <a:cs typeface="DejaVu Sans" panose="020B0603030804020204" pitchFamily="34" charset="0"/>
                </a:rPr>
                <a:t>робототехника</a:t>
              </a: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:a16="http://schemas.microsoft.com/office/drawing/2014/main" xmlns="" id="{EF7DB0DB-1EC0-4A49-BF33-4C94A6158FFD}"/>
              </a:ext>
            </a:extLst>
          </p:cNvPr>
          <p:cNvGrpSpPr>
            <a:grpSpLocks/>
          </p:cNvGrpSpPr>
          <p:nvPr/>
        </p:nvGrpSpPr>
        <p:grpSpPr bwMode="auto">
          <a:xfrm>
            <a:off x="8997950" y="3487738"/>
            <a:ext cx="3316288" cy="3770312"/>
            <a:chOff x="5668" y="2197"/>
            <a:chExt cx="2089" cy="2375"/>
          </a:xfrm>
        </p:grpSpPr>
        <p:sp>
          <p:nvSpPr>
            <p:cNvPr id="14355" name="AutoShape 19">
              <a:extLst>
                <a:ext uri="{FF2B5EF4-FFF2-40B4-BE49-F238E27FC236}">
                  <a16:creationId xmlns:a16="http://schemas.microsoft.com/office/drawing/2014/main" xmlns="" id="{BD0A0BF0-1DC2-4D24-B23C-F4922F5CEE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7386" y="3718"/>
              <a:ext cx="54" cy="54"/>
            </a:xfrm>
            <a:custGeom>
              <a:avLst/>
              <a:gdLst>
                <a:gd name="G0" fmla="*/ 243 1 2"/>
                <a:gd name="G1" fmla="*/ 1 48365 11520"/>
                <a:gd name="G2" fmla="*/ G1 32767 1"/>
                <a:gd name="G3" fmla="*/ G2 1 32767"/>
                <a:gd name="G4" fmla="cos G0 G3"/>
                <a:gd name="G5" fmla="*/ 242 1 2"/>
                <a:gd name="G6" fmla="*/ 1 48365 11520"/>
                <a:gd name="G7" fmla="*/ G6 32767 1"/>
                <a:gd name="G8" fmla="*/ G7 1 32767"/>
                <a:gd name="G9" fmla="sin G5 G8"/>
                <a:gd name="G10" fmla="*/ 243 1 2"/>
                <a:gd name="G11" fmla="+- G10 0 G4"/>
                <a:gd name="G12" fmla="+- G10 G4 0"/>
                <a:gd name="G13" fmla="+- G12 0 0"/>
                <a:gd name="G14" fmla="*/ 242 1 2"/>
                <a:gd name="G15" fmla="+- G14 0 G9"/>
                <a:gd name="G16" fmla="+- G14 G9 0"/>
                <a:gd name="G17" fmla="+- G16 0 0"/>
                <a:gd name="G18" fmla="+- 242 0 0"/>
                <a:gd name="G19" fmla="+- 243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121"/>
                  </a:moveTo>
                  <a:lnTo>
                    <a:pt x="122" y="121"/>
                  </a:lnTo>
                  <a:lnTo>
                    <a:pt x="180" y="90"/>
                  </a:lnTo>
                  <a:lnTo>
                    <a:pt x="122" y="121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6" name="AutoShape 20">
              <a:extLst>
                <a:ext uri="{FF2B5EF4-FFF2-40B4-BE49-F238E27FC236}">
                  <a16:creationId xmlns:a16="http://schemas.microsoft.com/office/drawing/2014/main" xmlns="" id="{00BB1E3B-B61F-44E4-BA92-862A30F489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7210" y="3305"/>
              <a:ext cx="28" cy="28"/>
            </a:xfrm>
            <a:custGeom>
              <a:avLst/>
              <a:gdLst>
                <a:gd name="G0" fmla="*/ 129 1 2"/>
                <a:gd name="G1" fmla="*/ 1 48365 11520"/>
                <a:gd name="G2" fmla="*/ G1 32767 1"/>
                <a:gd name="G3" fmla="*/ G2 1 32767"/>
                <a:gd name="G4" fmla="cos G0 G3"/>
                <a:gd name="G5" fmla="*/ 129 1 2"/>
                <a:gd name="G6" fmla="*/ 1 48365 11520"/>
                <a:gd name="G7" fmla="*/ G6 32767 1"/>
                <a:gd name="G8" fmla="*/ G7 1 32767"/>
                <a:gd name="G9" fmla="sin G5 G8"/>
                <a:gd name="G10" fmla="*/ 129 1 2"/>
                <a:gd name="G11" fmla="+- G10 0 G4"/>
                <a:gd name="G12" fmla="+- G10 G4 0"/>
                <a:gd name="G13" fmla="+- G12 0 0"/>
                <a:gd name="G14" fmla="*/ 129 1 2"/>
                <a:gd name="G15" fmla="+- G14 0 G9"/>
                <a:gd name="G16" fmla="+- G14 G9 0"/>
                <a:gd name="G17" fmla="+- G16 0 0"/>
                <a:gd name="G18" fmla="+- 129 0 0"/>
                <a:gd name="G19" fmla="+- 129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65"/>
                  </a:moveTo>
                  <a:lnTo>
                    <a:pt x="65" y="65"/>
                  </a:lnTo>
                  <a:lnTo>
                    <a:pt x="180" y="90"/>
                  </a:lnTo>
                  <a:lnTo>
                    <a:pt x="65" y="65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7" name="AutoShape 21">
              <a:extLst>
                <a:ext uri="{FF2B5EF4-FFF2-40B4-BE49-F238E27FC236}">
                  <a16:creationId xmlns:a16="http://schemas.microsoft.com/office/drawing/2014/main" xmlns="" id="{092CA082-FB8A-4590-BF2C-3BFCCE0617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7471" y="4232"/>
              <a:ext cx="28" cy="28"/>
            </a:xfrm>
            <a:custGeom>
              <a:avLst/>
              <a:gdLst>
                <a:gd name="G0" fmla="*/ 129 1 2"/>
                <a:gd name="G1" fmla="*/ 1 48365 11520"/>
                <a:gd name="G2" fmla="*/ G1 32767 1"/>
                <a:gd name="G3" fmla="*/ G2 1 32767"/>
                <a:gd name="G4" fmla="cos G0 G3"/>
                <a:gd name="G5" fmla="*/ 129 1 2"/>
                <a:gd name="G6" fmla="*/ 1 48365 11520"/>
                <a:gd name="G7" fmla="*/ G6 32767 1"/>
                <a:gd name="G8" fmla="*/ G7 1 32767"/>
                <a:gd name="G9" fmla="sin G5 G8"/>
                <a:gd name="G10" fmla="*/ 129 1 2"/>
                <a:gd name="G11" fmla="+- G10 0 G4"/>
                <a:gd name="G12" fmla="+- G10 G4 0"/>
                <a:gd name="G13" fmla="+- G12 0 0"/>
                <a:gd name="G14" fmla="*/ 129 1 2"/>
                <a:gd name="G15" fmla="+- G14 0 G9"/>
                <a:gd name="G16" fmla="+- G14 G9 0"/>
                <a:gd name="G17" fmla="+- G16 0 0"/>
                <a:gd name="G18" fmla="+- 129 0 0"/>
                <a:gd name="G19" fmla="+- 129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65"/>
                  </a:moveTo>
                  <a:lnTo>
                    <a:pt x="65" y="65"/>
                  </a:lnTo>
                  <a:lnTo>
                    <a:pt x="180" y="90"/>
                  </a:lnTo>
                  <a:lnTo>
                    <a:pt x="65" y="65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8" name="AutoShape 22">
              <a:extLst>
                <a:ext uri="{FF2B5EF4-FFF2-40B4-BE49-F238E27FC236}">
                  <a16:creationId xmlns:a16="http://schemas.microsoft.com/office/drawing/2014/main" xmlns="" id="{A1420332-F5A5-4843-B052-AA8FFA0858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7440" y="2198"/>
              <a:ext cx="54" cy="54"/>
            </a:xfrm>
            <a:custGeom>
              <a:avLst/>
              <a:gdLst>
                <a:gd name="G0" fmla="*/ 243 1 2"/>
                <a:gd name="G1" fmla="*/ 1 48365 11520"/>
                <a:gd name="G2" fmla="*/ G1 32767 1"/>
                <a:gd name="G3" fmla="*/ G2 1 32767"/>
                <a:gd name="G4" fmla="cos G0 G3"/>
                <a:gd name="G5" fmla="*/ 242 1 2"/>
                <a:gd name="G6" fmla="*/ 1 48365 11520"/>
                <a:gd name="G7" fmla="*/ G6 32767 1"/>
                <a:gd name="G8" fmla="*/ G7 1 32767"/>
                <a:gd name="G9" fmla="sin G5 G8"/>
                <a:gd name="G10" fmla="*/ 243 1 2"/>
                <a:gd name="G11" fmla="+- G10 0 G4"/>
                <a:gd name="G12" fmla="+- G10 G4 0"/>
                <a:gd name="G13" fmla="+- G12 0 0"/>
                <a:gd name="G14" fmla="*/ 242 1 2"/>
                <a:gd name="G15" fmla="+- G14 0 G9"/>
                <a:gd name="G16" fmla="+- G14 G9 0"/>
                <a:gd name="G17" fmla="+- G16 0 0"/>
                <a:gd name="G18" fmla="+- 242 0 0"/>
                <a:gd name="G19" fmla="+- 243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121"/>
                  </a:moveTo>
                  <a:lnTo>
                    <a:pt x="122" y="121"/>
                  </a:lnTo>
                  <a:lnTo>
                    <a:pt x="180" y="90"/>
                  </a:lnTo>
                  <a:lnTo>
                    <a:pt x="122" y="121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9" name="AutoShape 23">
              <a:extLst>
                <a:ext uri="{FF2B5EF4-FFF2-40B4-BE49-F238E27FC236}">
                  <a16:creationId xmlns:a16="http://schemas.microsoft.com/office/drawing/2014/main" xmlns="" id="{84C25B10-7E59-4119-BF18-7495F8597B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6753" y="3879"/>
              <a:ext cx="54" cy="54"/>
            </a:xfrm>
            <a:custGeom>
              <a:avLst/>
              <a:gdLst>
                <a:gd name="G0" fmla="*/ 243 1 2"/>
                <a:gd name="G1" fmla="*/ 1 48365 11520"/>
                <a:gd name="G2" fmla="*/ G1 32767 1"/>
                <a:gd name="G3" fmla="*/ G2 1 32767"/>
                <a:gd name="G4" fmla="cos G0 G3"/>
                <a:gd name="G5" fmla="*/ 242 1 2"/>
                <a:gd name="G6" fmla="*/ 1 48365 11520"/>
                <a:gd name="G7" fmla="*/ G6 32767 1"/>
                <a:gd name="G8" fmla="*/ G7 1 32767"/>
                <a:gd name="G9" fmla="sin G5 G8"/>
                <a:gd name="G10" fmla="*/ 243 1 2"/>
                <a:gd name="G11" fmla="+- G10 0 G4"/>
                <a:gd name="G12" fmla="+- G10 G4 0"/>
                <a:gd name="G13" fmla="+- G12 0 0"/>
                <a:gd name="G14" fmla="*/ 242 1 2"/>
                <a:gd name="G15" fmla="+- G14 0 G9"/>
                <a:gd name="G16" fmla="+- G14 G9 0"/>
                <a:gd name="G17" fmla="+- G16 0 0"/>
                <a:gd name="G18" fmla="+- 242 0 0"/>
                <a:gd name="G19" fmla="+- 243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121"/>
                  </a:moveTo>
                  <a:lnTo>
                    <a:pt x="122" y="121"/>
                  </a:lnTo>
                  <a:lnTo>
                    <a:pt x="180" y="90"/>
                  </a:lnTo>
                  <a:lnTo>
                    <a:pt x="122" y="121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0" name="AutoShape 24">
              <a:extLst>
                <a:ext uri="{FF2B5EF4-FFF2-40B4-BE49-F238E27FC236}">
                  <a16:creationId xmlns:a16="http://schemas.microsoft.com/office/drawing/2014/main" xmlns="" id="{533D1CF1-ECCA-448B-9236-B5D0C69A67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6507" y="3685"/>
              <a:ext cx="28" cy="28"/>
            </a:xfrm>
            <a:custGeom>
              <a:avLst/>
              <a:gdLst>
                <a:gd name="G0" fmla="*/ 129 1 2"/>
                <a:gd name="G1" fmla="*/ 1 48365 11520"/>
                <a:gd name="G2" fmla="*/ G1 32767 1"/>
                <a:gd name="G3" fmla="*/ G2 1 32767"/>
                <a:gd name="G4" fmla="cos G0 G3"/>
                <a:gd name="G5" fmla="*/ 129 1 2"/>
                <a:gd name="G6" fmla="*/ 1 48365 11520"/>
                <a:gd name="G7" fmla="*/ G6 32767 1"/>
                <a:gd name="G8" fmla="*/ G7 1 32767"/>
                <a:gd name="G9" fmla="sin G5 G8"/>
                <a:gd name="G10" fmla="*/ 129 1 2"/>
                <a:gd name="G11" fmla="+- G10 0 G4"/>
                <a:gd name="G12" fmla="+- G10 G4 0"/>
                <a:gd name="G13" fmla="+- G12 0 0"/>
                <a:gd name="G14" fmla="*/ 129 1 2"/>
                <a:gd name="G15" fmla="+- G14 0 G9"/>
                <a:gd name="G16" fmla="+- G14 G9 0"/>
                <a:gd name="G17" fmla="+- G16 0 0"/>
                <a:gd name="G18" fmla="+- 129 0 0"/>
                <a:gd name="G19" fmla="+- 129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65"/>
                  </a:moveTo>
                  <a:lnTo>
                    <a:pt x="65" y="65"/>
                  </a:lnTo>
                  <a:lnTo>
                    <a:pt x="180" y="90"/>
                  </a:lnTo>
                  <a:lnTo>
                    <a:pt x="65" y="65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1" name="AutoShape 25">
              <a:extLst>
                <a:ext uri="{FF2B5EF4-FFF2-40B4-BE49-F238E27FC236}">
                  <a16:creationId xmlns:a16="http://schemas.microsoft.com/office/drawing/2014/main" xmlns="" id="{4849AF25-FC8D-44CA-A6BC-A4E81030C2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6548" y="4431"/>
              <a:ext cx="54" cy="54"/>
            </a:xfrm>
            <a:custGeom>
              <a:avLst/>
              <a:gdLst>
                <a:gd name="G0" fmla="*/ 243 1 2"/>
                <a:gd name="G1" fmla="*/ 1 48365 11520"/>
                <a:gd name="G2" fmla="*/ G1 32767 1"/>
                <a:gd name="G3" fmla="*/ G2 1 32767"/>
                <a:gd name="G4" fmla="cos G0 G3"/>
                <a:gd name="G5" fmla="*/ 242 1 2"/>
                <a:gd name="G6" fmla="*/ 1 48365 11520"/>
                <a:gd name="G7" fmla="*/ G6 32767 1"/>
                <a:gd name="G8" fmla="*/ G7 1 32767"/>
                <a:gd name="G9" fmla="sin G5 G8"/>
                <a:gd name="G10" fmla="*/ 243 1 2"/>
                <a:gd name="G11" fmla="+- G10 0 G4"/>
                <a:gd name="G12" fmla="+- G10 G4 0"/>
                <a:gd name="G13" fmla="+- G12 0 0"/>
                <a:gd name="G14" fmla="*/ 242 1 2"/>
                <a:gd name="G15" fmla="+- G14 0 G9"/>
                <a:gd name="G16" fmla="+- G14 G9 0"/>
                <a:gd name="G17" fmla="+- G16 0 0"/>
                <a:gd name="G18" fmla="+- 242 0 0"/>
                <a:gd name="G19" fmla="+- 243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121"/>
                  </a:moveTo>
                  <a:lnTo>
                    <a:pt x="122" y="121"/>
                  </a:lnTo>
                  <a:lnTo>
                    <a:pt x="180" y="90"/>
                  </a:lnTo>
                  <a:lnTo>
                    <a:pt x="122" y="121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2" name="AutoShape 26">
              <a:extLst>
                <a:ext uri="{FF2B5EF4-FFF2-40B4-BE49-F238E27FC236}">
                  <a16:creationId xmlns:a16="http://schemas.microsoft.com/office/drawing/2014/main" xmlns="" id="{7D1590B7-51A4-4F2A-BBE5-6E585AC4CD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6144" y="4094"/>
              <a:ext cx="54" cy="54"/>
            </a:xfrm>
            <a:custGeom>
              <a:avLst/>
              <a:gdLst>
                <a:gd name="G0" fmla="*/ 243 1 2"/>
                <a:gd name="G1" fmla="*/ 1 48365 11520"/>
                <a:gd name="G2" fmla="*/ G1 32767 1"/>
                <a:gd name="G3" fmla="*/ G2 1 32767"/>
                <a:gd name="G4" fmla="cos G0 G3"/>
                <a:gd name="G5" fmla="*/ 242 1 2"/>
                <a:gd name="G6" fmla="*/ 1 48365 11520"/>
                <a:gd name="G7" fmla="*/ G6 32767 1"/>
                <a:gd name="G8" fmla="*/ G7 1 32767"/>
                <a:gd name="G9" fmla="sin G5 G8"/>
                <a:gd name="G10" fmla="*/ 243 1 2"/>
                <a:gd name="G11" fmla="+- G10 0 G4"/>
                <a:gd name="G12" fmla="+- G10 G4 0"/>
                <a:gd name="G13" fmla="+- G12 0 0"/>
                <a:gd name="G14" fmla="*/ 242 1 2"/>
                <a:gd name="G15" fmla="+- G14 0 G9"/>
                <a:gd name="G16" fmla="+- G14 G9 0"/>
                <a:gd name="G17" fmla="+- G16 0 0"/>
                <a:gd name="G18" fmla="+- 242 0 0"/>
                <a:gd name="G19" fmla="+- 243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121"/>
                  </a:moveTo>
                  <a:lnTo>
                    <a:pt x="122" y="121"/>
                  </a:lnTo>
                  <a:lnTo>
                    <a:pt x="180" y="90"/>
                  </a:lnTo>
                  <a:lnTo>
                    <a:pt x="122" y="121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3" name="AutoShape 27">
              <a:extLst>
                <a:ext uri="{FF2B5EF4-FFF2-40B4-BE49-F238E27FC236}">
                  <a16:creationId xmlns:a16="http://schemas.microsoft.com/office/drawing/2014/main" xmlns="" id="{B77E356A-5C52-4836-8246-9F6AC891A2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5922" y="3885"/>
              <a:ext cx="28" cy="28"/>
            </a:xfrm>
            <a:custGeom>
              <a:avLst/>
              <a:gdLst>
                <a:gd name="G0" fmla="*/ 129 1 2"/>
                <a:gd name="G1" fmla="*/ 1 48365 11520"/>
                <a:gd name="G2" fmla="*/ G1 32767 1"/>
                <a:gd name="G3" fmla="*/ G2 1 32767"/>
                <a:gd name="G4" fmla="cos G0 G3"/>
                <a:gd name="G5" fmla="*/ 129 1 2"/>
                <a:gd name="G6" fmla="*/ 1 48365 11520"/>
                <a:gd name="G7" fmla="*/ G6 32767 1"/>
                <a:gd name="G8" fmla="*/ G7 1 32767"/>
                <a:gd name="G9" fmla="sin G5 G8"/>
                <a:gd name="G10" fmla="*/ 129 1 2"/>
                <a:gd name="G11" fmla="+- G10 0 G4"/>
                <a:gd name="G12" fmla="+- G10 G4 0"/>
                <a:gd name="G13" fmla="+- G12 0 0"/>
                <a:gd name="G14" fmla="*/ 129 1 2"/>
                <a:gd name="G15" fmla="+- G14 0 G9"/>
                <a:gd name="G16" fmla="+- G14 G9 0"/>
                <a:gd name="G17" fmla="+- G16 0 0"/>
                <a:gd name="G18" fmla="+- 129 0 0"/>
                <a:gd name="G19" fmla="+- 129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65"/>
                  </a:moveTo>
                  <a:lnTo>
                    <a:pt x="65" y="65"/>
                  </a:lnTo>
                  <a:lnTo>
                    <a:pt x="180" y="90"/>
                  </a:lnTo>
                  <a:lnTo>
                    <a:pt x="65" y="65"/>
                  </a:lnTo>
                  <a:lnTo>
                    <a:pt x="270" y="90"/>
                  </a:lnTo>
                  <a:close/>
                </a:path>
              </a:pathLst>
            </a:custGeom>
            <a:solidFill>
              <a:srgbClr val="F2F1F1"/>
            </a:solidFill>
            <a:ln w="1260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4" name="AutoShape 28">
              <a:extLst>
                <a:ext uri="{FF2B5EF4-FFF2-40B4-BE49-F238E27FC236}">
                  <a16:creationId xmlns:a16="http://schemas.microsoft.com/office/drawing/2014/main" xmlns="" id="{DC09E168-5968-423E-95CA-311DA82620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20000" flipH="1">
              <a:off x="7449" y="2244"/>
              <a:ext cx="226" cy="177"/>
            </a:xfrm>
            <a:custGeom>
              <a:avLst/>
              <a:gdLst>
                <a:gd name="G0" fmla="+- 1001 0 0"/>
                <a:gd name="G1" fmla="+- 78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5" name="AutoShape 29">
              <a:extLst>
                <a:ext uri="{FF2B5EF4-FFF2-40B4-BE49-F238E27FC236}">
                  <a16:creationId xmlns:a16="http://schemas.microsoft.com/office/drawing/2014/main" xmlns="" id="{D8689A91-C15C-453D-95A6-299EACCDF7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20000" flipH="1">
              <a:off x="7367" y="2331"/>
              <a:ext cx="400" cy="177"/>
            </a:xfrm>
            <a:custGeom>
              <a:avLst/>
              <a:gdLst>
                <a:gd name="G0" fmla="+- 1771 0 0"/>
                <a:gd name="G1" fmla="+- 785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6" name="AutoShape 30">
              <a:extLst>
                <a:ext uri="{FF2B5EF4-FFF2-40B4-BE49-F238E27FC236}">
                  <a16:creationId xmlns:a16="http://schemas.microsoft.com/office/drawing/2014/main" xmlns="" id="{64C208E7-9F17-4327-84EE-56C4246D09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6685" y="2917"/>
              <a:ext cx="1510" cy="137"/>
            </a:xfrm>
            <a:custGeom>
              <a:avLst/>
              <a:gdLst>
                <a:gd name="G0" fmla="+- 6664 0 0"/>
                <a:gd name="G1" fmla="+- 61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7" name="AutoShape 31">
              <a:extLst>
                <a:ext uri="{FF2B5EF4-FFF2-40B4-BE49-F238E27FC236}">
                  <a16:creationId xmlns:a16="http://schemas.microsoft.com/office/drawing/2014/main" xmlns="" id="{CA34B6E9-0A6E-4F1D-B4B9-8C392D1D54A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223" y="2226"/>
              <a:ext cx="242" cy="1078"/>
            </a:xfrm>
            <a:custGeom>
              <a:avLst/>
              <a:gdLst>
                <a:gd name="G0" fmla="+- 1072 0 0"/>
                <a:gd name="G1" fmla="+- 475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8" name="AutoShape 32">
              <a:extLst>
                <a:ext uri="{FF2B5EF4-FFF2-40B4-BE49-F238E27FC236}">
                  <a16:creationId xmlns:a16="http://schemas.microsoft.com/office/drawing/2014/main" xmlns="" id="{8B75FC7D-C652-40EF-A0C4-CCCC3546D7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6303" y="2676"/>
              <a:ext cx="1639" cy="778"/>
            </a:xfrm>
            <a:custGeom>
              <a:avLst/>
              <a:gdLst>
                <a:gd name="G0" fmla="+- 7231 0 0"/>
                <a:gd name="G1" fmla="+- 3435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9" name="AutoShape 33">
              <a:extLst>
                <a:ext uri="{FF2B5EF4-FFF2-40B4-BE49-F238E27FC236}">
                  <a16:creationId xmlns:a16="http://schemas.microsoft.com/office/drawing/2014/main" xmlns="" id="{08B216DC-68C2-49E1-A24A-2A917FD87F5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234" y="3150"/>
              <a:ext cx="466" cy="158"/>
            </a:xfrm>
            <a:custGeom>
              <a:avLst/>
              <a:gdLst>
                <a:gd name="G0" fmla="+- 2062 0 0"/>
                <a:gd name="G1" fmla="+- 701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0" name="AutoShape 34">
              <a:extLst>
                <a:ext uri="{FF2B5EF4-FFF2-40B4-BE49-F238E27FC236}">
                  <a16:creationId xmlns:a16="http://schemas.microsoft.com/office/drawing/2014/main" xmlns="" id="{7219D0D5-88B3-4137-ADDE-FE5D319FFD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215" y="3312"/>
              <a:ext cx="512" cy="389"/>
            </a:xfrm>
            <a:custGeom>
              <a:avLst/>
              <a:gdLst>
                <a:gd name="G0" fmla="+- 2265 0 0"/>
                <a:gd name="G1" fmla="+- 1721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1" name="AutoShape 35">
              <a:extLst>
                <a:ext uri="{FF2B5EF4-FFF2-40B4-BE49-F238E27FC236}">
                  <a16:creationId xmlns:a16="http://schemas.microsoft.com/office/drawing/2014/main" xmlns="" id="{82702E8E-7755-4DE3-91BC-36A63F5407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6702" y="3165"/>
              <a:ext cx="329" cy="696"/>
            </a:xfrm>
            <a:custGeom>
              <a:avLst/>
              <a:gdLst>
                <a:gd name="G0" fmla="+- 1455 0 0"/>
                <a:gd name="G1" fmla="+- 307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2" name="AutoShape 36">
              <a:extLst>
                <a:ext uri="{FF2B5EF4-FFF2-40B4-BE49-F238E27FC236}">
                  <a16:creationId xmlns:a16="http://schemas.microsoft.com/office/drawing/2014/main" xmlns="" id="{91F3362C-E69C-4CC5-BC6B-328C7743DA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922" y="3904"/>
              <a:ext cx="651" cy="567"/>
            </a:xfrm>
            <a:custGeom>
              <a:avLst/>
              <a:gdLst>
                <a:gd name="G0" fmla="+- 2875 0 0"/>
                <a:gd name="G1" fmla="+- 250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3" name="AutoShape 37">
              <a:extLst>
                <a:ext uri="{FF2B5EF4-FFF2-40B4-BE49-F238E27FC236}">
                  <a16:creationId xmlns:a16="http://schemas.microsoft.com/office/drawing/2014/main" xmlns="" id="{4B1E3D7D-DA98-4C84-8501-2FBA082E495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668" y="3912"/>
              <a:ext cx="257" cy="660"/>
            </a:xfrm>
            <a:custGeom>
              <a:avLst/>
              <a:gdLst>
                <a:gd name="G0" fmla="+- 1137 0 0"/>
                <a:gd name="G1" fmla="+- 291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4" name="AutoShape 38">
              <a:extLst>
                <a:ext uri="{FF2B5EF4-FFF2-40B4-BE49-F238E27FC236}">
                  <a16:creationId xmlns:a16="http://schemas.microsoft.com/office/drawing/2014/main" xmlns="" id="{0D478899-9D15-47A9-AF55-42E2E7B4EE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600000">
              <a:off x="5938" y="3915"/>
              <a:ext cx="151" cy="580"/>
            </a:xfrm>
            <a:custGeom>
              <a:avLst/>
              <a:gdLst>
                <a:gd name="G0" fmla="+- 670 0 0"/>
                <a:gd name="G1" fmla="+- 2564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5" name="AutoShape 39">
              <a:extLst>
                <a:ext uri="{FF2B5EF4-FFF2-40B4-BE49-F238E27FC236}">
                  <a16:creationId xmlns:a16="http://schemas.microsoft.com/office/drawing/2014/main" xmlns="" id="{99C8626A-7B2C-480A-9415-281B3C488F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600000">
              <a:off x="6172" y="4150"/>
              <a:ext cx="18" cy="340"/>
            </a:xfrm>
            <a:custGeom>
              <a:avLst/>
              <a:gdLst>
                <a:gd name="G0" fmla="+- 85 0 0"/>
                <a:gd name="G1" fmla="+- 1505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6" name="AutoShape 40">
              <a:extLst>
                <a:ext uri="{FF2B5EF4-FFF2-40B4-BE49-F238E27FC236}">
                  <a16:creationId xmlns:a16="http://schemas.microsoft.com/office/drawing/2014/main" xmlns="" id="{5BB19636-72C5-46FD-A7A2-8ACD1DBA973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89" y="3906"/>
              <a:ext cx="589" cy="194"/>
            </a:xfrm>
            <a:custGeom>
              <a:avLst/>
              <a:gdLst>
                <a:gd name="G0" fmla="+- 2603 0 0"/>
                <a:gd name="G1" fmla="+- 86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7" name="AutoShape 41">
              <a:extLst>
                <a:ext uri="{FF2B5EF4-FFF2-40B4-BE49-F238E27FC236}">
                  <a16:creationId xmlns:a16="http://schemas.microsoft.com/office/drawing/2014/main" xmlns="" id="{092AD252-F83F-4B85-9F9D-88EDAABCC6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522" y="3686"/>
              <a:ext cx="51" cy="744"/>
            </a:xfrm>
            <a:custGeom>
              <a:avLst/>
              <a:gdLst>
                <a:gd name="G0" fmla="+- 229 0 0"/>
                <a:gd name="G1" fmla="+- 3288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8" name="AutoShape 42">
              <a:extLst>
                <a:ext uri="{FF2B5EF4-FFF2-40B4-BE49-F238E27FC236}">
                  <a16:creationId xmlns:a16="http://schemas.microsoft.com/office/drawing/2014/main" xmlns="" id="{3FEBAC2A-D8BD-4E2E-9F8C-1AD7CB029D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20000">
              <a:off x="6406" y="4066"/>
              <a:ext cx="539" cy="234"/>
            </a:xfrm>
            <a:custGeom>
              <a:avLst/>
              <a:gdLst>
                <a:gd name="G0" fmla="+- 2381 0 0"/>
                <a:gd name="G1" fmla="+- 103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9" name="AutoShape 43">
              <a:extLst>
                <a:ext uri="{FF2B5EF4-FFF2-40B4-BE49-F238E27FC236}">
                  <a16:creationId xmlns:a16="http://schemas.microsoft.com/office/drawing/2014/main" xmlns="" id="{DD24200B-733F-4E21-BD20-62AC06604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6575" y="3308"/>
              <a:ext cx="648" cy="1151"/>
            </a:xfrm>
            <a:custGeom>
              <a:avLst/>
              <a:gdLst>
                <a:gd name="G0" fmla="+- 2863 0 0"/>
                <a:gd name="G1" fmla="+- 508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0" name="AutoShape 44">
              <a:extLst>
                <a:ext uri="{FF2B5EF4-FFF2-40B4-BE49-F238E27FC236}">
                  <a16:creationId xmlns:a16="http://schemas.microsoft.com/office/drawing/2014/main" xmlns="" id="{331BFF3F-8351-4249-8B8F-4D9D029EA2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228" y="3318"/>
              <a:ext cx="246" cy="919"/>
            </a:xfrm>
            <a:custGeom>
              <a:avLst/>
              <a:gdLst>
                <a:gd name="G0" fmla="+- 1090 0 0"/>
                <a:gd name="G1" fmla="+- 405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1" name="AutoShape 45">
              <a:extLst>
                <a:ext uri="{FF2B5EF4-FFF2-40B4-BE49-F238E27FC236}">
                  <a16:creationId xmlns:a16="http://schemas.microsoft.com/office/drawing/2014/main" xmlns="" id="{02086DE2-5800-40EA-AAF2-196CBF9465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7395" y="3027"/>
              <a:ext cx="295" cy="739"/>
            </a:xfrm>
            <a:custGeom>
              <a:avLst/>
              <a:gdLst>
                <a:gd name="G0" fmla="+- 1307 0 0"/>
                <a:gd name="G1" fmla="+- 3264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2" name="AutoShape 46">
              <a:extLst>
                <a:ext uri="{FF2B5EF4-FFF2-40B4-BE49-F238E27FC236}">
                  <a16:creationId xmlns:a16="http://schemas.microsoft.com/office/drawing/2014/main" xmlns="" id="{BB9150AB-1086-4765-BF55-A528FCFB08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0000">
              <a:off x="6944" y="3992"/>
              <a:ext cx="728" cy="248"/>
            </a:xfrm>
            <a:custGeom>
              <a:avLst/>
              <a:gdLst>
                <a:gd name="G0" fmla="+- 3215 0 0"/>
                <a:gd name="G1" fmla="+- 110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3" name="AutoShape 47">
              <a:extLst>
                <a:ext uri="{FF2B5EF4-FFF2-40B4-BE49-F238E27FC236}">
                  <a16:creationId xmlns:a16="http://schemas.microsoft.com/office/drawing/2014/main" xmlns="" id="{D0EDE158-7070-4C48-873F-0E8C7AA6F8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20000" flipH="1">
              <a:off x="6720" y="3970"/>
              <a:ext cx="551" cy="399"/>
            </a:xfrm>
            <a:custGeom>
              <a:avLst/>
              <a:gdLst>
                <a:gd name="G0" fmla="+- 2435 0 0"/>
                <a:gd name="G1" fmla="+- 1765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4" name="AutoShape 48">
              <a:extLst>
                <a:ext uri="{FF2B5EF4-FFF2-40B4-BE49-F238E27FC236}">
                  <a16:creationId xmlns:a16="http://schemas.microsoft.com/office/drawing/2014/main" xmlns="" id="{5634AAB4-1CFB-489F-9803-784293E5BF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6807" y="3748"/>
              <a:ext cx="602" cy="157"/>
            </a:xfrm>
            <a:custGeom>
              <a:avLst/>
              <a:gdLst>
                <a:gd name="G0" fmla="+- 2660 0 0"/>
                <a:gd name="G1" fmla="+- 699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5" name="AutoShape 49">
              <a:extLst>
                <a:ext uri="{FF2B5EF4-FFF2-40B4-BE49-F238E27FC236}">
                  <a16:creationId xmlns:a16="http://schemas.microsoft.com/office/drawing/2014/main" xmlns="" id="{5F92E563-FD6B-49A2-AFBC-1D1D7A2F35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20000">
              <a:off x="7502" y="3517"/>
              <a:ext cx="119" cy="310"/>
            </a:xfrm>
            <a:custGeom>
              <a:avLst/>
              <a:gdLst>
                <a:gd name="G0" fmla="+- 528 0 0"/>
                <a:gd name="G1" fmla="+- 1371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6" name="AutoShape 50">
              <a:extLst>
                <a:ext uri="{FF2B5EF4-FFF2-40B4-BE49-F238E27FC236}">
                  <a16:creationId xmlns:a16="http://schemas.microsoft.com/office/drawing/2014/main" xmlns="" id="{887DBCEC-F83E-4561-BF92-E46663730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5" y="3748"/>
              <a:ext cx="347" cy="42"/>
            </a:xfrm>
            <a:custGeom>
              <a:avLst/>
              <a:gdLst>
                <a:gd name="G0" fmla="+- 1537 0 0"/>
                <a:gd name="G1" fmla="+- 1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7" name="AutoShape 51">
              <a:extLst>
                <a:ext uri="{FF2B5EF4-FFF2-40B4-BE49-F238E27FC236}">
                  <a16:creationId xmlns:a16="http://schemas.microsoft.com/office/drawing/2014/main" xmlns="" id="{1FA9A058-FDFB-416C-9F62-472616A0F2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20000" flipH="1">
              <a:off x="7354" y="3808"/>
              <a:ext cx="463" cy="319"/>
            </a:xfrm>
            <a:custGeom>
              <a:avLst/>
              <a:gdLst>
                <a:gd name="G0" fmla="+- 2048 0 0"/>
                <a:gd name="G1" fmla="+- 141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8" name="AutoShape 52">
              <a:extLst>
                <a:ext uri="{FF2B5EF4-FFF2-40B4-BE49-F238E27FC236}">
                  <a16:creationId xmlns:a16="http://schemas.microsoft.com/office/drawing/2014/main" xmlns="" id="{48A397DD-D9EA-4C40-8B13-698654EDD69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495" y="3753"/>
              <a:ext cx="249" cy="482"/>
            </a:xfrm>
            <a:custGeom>
              <a:avLst/>
              <a:gdLst>
                <a:gd name="G0" fmla="+- 1105 0 0"/>
                <a:gd name="G1" fmla="+- 213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9" name="AutoShape 53">
              <a:extLst>
                <a:ext uri="{FF2B5EF4-FFF2-40B4-BE49-F238E27FC236}">
                  <a16:creationId xmlns:a16="http://schemas.microsoft.com/office/drawing/2014/main" xmlns="" id="{9766E2F5-EDDF-43C6-84A6-68D326426F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6574" y="4250"/>
              <a:ext cx="895" cy="208"/>
            </a:xfrm>
            <a:custGeom>
              <a:avLst/>
              <a:gdLst>
                <a:gd name="G0" fmla="+- 3952 0 0"/>
                <a:gd name="G1" fmla="+- 92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90" name="AutoShape 54">
              <a:extLst>
                <a:ext uri="{FF2B5EF4-FFF2-40B4-BE49-F238E27FC236}">
                  <a16:creationId xmlns:a16="http://schemas.microsoft.com/office/drawing/2014/main" xmlns="" id="{49774A13-9D0F-4B43-90FB-E22BF9DB5B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7278" y="4260"/>
              <a:ext cx="197" cy="184"/>
            </a:xfrm>
            <a:custGeom>
              <a:avLst/>
              <a:gdLst>
                <a:gd name="G0" fmla="+- 875 0 0"/>
                <a:gd name="G1" fmla="+- 81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91" name="AutoShape 55">
              <a:extLst>
                <a:ext uri="{FF2B5EF4-FFF2-40B4-BE49-F238E27FC236}">
                  <a16:creationId xmlns:a16="http://schemas.microsoft.com/office/drawing/2014/main" xmlns="" id="{9ECA5038-B473-4A5F-9AC3-596338AE2E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7448" y="4260"/>
              <a:ext cx="28" cy="160"/>
            </a:xfrm>
            <a:custGeom>
              <a:avLst/>
              <a:gdLst>
                <a:gd name="G0" fmla="+- 131 0 0"/>
                <a:gd name="G1" fmla="+- 712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 cap="flat">
              <a:solidFill>
                <a:srgbClr val="F2F2F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392" name="Rectangle 56">
            <a:extLst>
              <a:ext uri="{FF2B5EF4-FFF2-40B4-BE49-F238E27FC236}">
                <a16:creationId xmlns:a16="http://schemas.microsoft.com/office/drawing/2014/main" xmlns="" id="{8304C152-6689-496B-9BA4-A9BEE4D32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168275"/>
            <a:ext cx="9891712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altLang="ru-RU" sz="4400" b="1" dirty="0">
                <a:solidFill>
                  <a:srgbClr val="203864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Спектр реализуемых программ</a:t>
            </a:r>
          </a:p>
        </p:txBody>
      </p:sp>
      <p:grpSp>
        <p:nvGrpSpPr>
          <p:cNvPr id="9" name="Group 57">
            <a:extLst>
              <a:ext uri="{FF2B5EF4-FFF2-40B4-BE49-F238E27FC236}">
                <a16:creationId xmlns:a16="http://schemas.microsoft.com/office/drawing/2014/main" xmlns="" id="{9D2EE90F-852C-4301-BDEA-8BBADD79313E}"/>
              </a:ext>
            </a:extLst>
          </p:cNvPr>
          <p:cNvGrpSpPr>
            <a:grpSpLocks/>
          </p:cNvGrpSpPr>
          <p:nvPr/>
        </p:nvGrpSpPr>
        <p:grpSpPr bwMode="auto">
          <a:xfrm>
            <a:off x="4884738" y="2062163"/>
            <a:ext cx="3213100" cy="2616200"/>
            <a:chOff x="3077" y="1299"/>
            <a:chExt cx="2024" cy="1648"/>
          </a:xfrm>
        </p:grpSpPr>
        <p:sp>
          <p:nvSpPr>
            <p:cNvPr id="14394" name="Rectangle 58">
              <a:extLst>
                <a:ext uri="{FF2B5EF4-FFF2-40B4-BE49-F238E27FC236}">
                  <a16:creationId xmlns:a16="http://schemas.microsoft.com/office/drawing/2014/main" xmlns="" id="{7BA974B6-D809-45D6-B215-2C46F1EAA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" y="1299"/>
              <a:ext cx="1915" cy="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285750" indent="-28416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спортивный туризм, ориентирование</a:t>
              </a:r>
            </a:p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бокс, баскетбол</a:t>
              </a:r>
            </a:p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легкая атлетика</a:t>
              </a:r>
            </a:p>
          </p:txBody>
        </p:sp>
        <p:sp>
          <p:nvSpPr>
            <p:cNvPr id="14395" name="Rectangle 59">
              <a:extLst>
                <a:ext uri="{FF2B5EF4-FFF2-40B4-BE49-F238E27FC236}">
                  <a16:creationId xmlns:a16="http://schemas.microsoft.com/office/drawing/2014/main" xmlns="" id="{4A664C31-D06E-4A48-B1BE-60BD38AB4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" y="1992"/>
              <a:ext cx="1573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285750" indent="-28416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шахматы, го</a:t>
              </a:r>
            </a:p>
          </p:txBody>
        </p:sp>
        <p:sp>
          <p:nvSpPr>
            <p:cNvPr id="14396" name="Rectangle 60">
              <a:extLst>
                <a:ext uri="{FF2B5EF4-FFF2-40B4-BE49-F238E27FC236}">
                  <a16:creationId xmlns:a16="http://schemas.microsoft.com/office/drawing/2014/main" xmlns="" id="{00CD7AAF-6A6B-45BC-BB4D-DACB0C181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" y="2150"/>
              <a:ext cx="1660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285750" indent="-28416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футбол, волейбол</a:t>
              </a:r>
            </a:p>
          </p:txBody>
        </p:sp>
        <p:sp>
          <p:nvSpPr>
            <p:cNvPr id="14397" name="Rectangle 61">
              <a:extLst>
                <a:ext uri="{FF2B5EF4-FFF2-40B4-BE49-F238E27FC236}">
                  <a16:creationId xmlns:a16="http://schemas.microsoft.com/office/drawing/2014/main" xmlns="" id="{445B3BF6-BCC6-4D1D-BAF5-7B8EAC1D8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7" y="2361"/>
              <a:ext cx="1898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285750" indent="-28416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самбо, биатлон</a:t>
              </a:r>
            </a:p>
          </p:txBody>
        </p:sp>
        <p:sp>
          <p:nvSpPr>
            <p:cNvPr id="14398" name="Rectangle 62">
              <a:extLst>
                <a:ext uri="{FF2B5EF4-FFF2-40B4-BE49-F238E27FC236}">
                  <a16:creationId xmlns:a16="http://schemas.microsoft.com/office/drawing/2014/main" xmlns="" id="{CDC24E62-09ED-448C-8625-175D8A548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" y="2546"/>
              <a:ext cx="2003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marL="285750" indent="-284163"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XO Oriel" panose="020B060403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лыжные гонки</a:t>
              </a:r>
            </a:p>
            <a:p>
              <a:pPr>
                <a:lnSpc>
                  <a:spcPct val="100000"/>
                </a:lnSpc>
                <a:buClr>
                  <a:srgbClr val="006666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ru-RU" altLang="ru-RU">
                  <a:solidFill>
                    <a:srgbClr val="222A35"/>
                  </a:solidFill>
                  <a:latin typeface="Proxima Nova" charset="0"/>
                  <a:cs typeface="DejaVu Sans" panose="020B0603030804020204" pitchFamily="34" charset="0"/>
                </a:rPr>
                <a:t>настольный теннис</a:t>
              </a:r>
            </a:p>
          </p:txBody>
        </p:sp>
      </p:grpSp>
      <p:pic>
        <p:nvPicPr>
          <p:cNvPr id="14399" name="Picture 63">
            <a:extLst>
              <a:ext uri="{FF2B5EF4-FFF2-40B4-BE49-F238E27FC236}">
                <a16:creationId xmlns:a16="http://schemas.microsoft.com/office/drawing/2014/main" xmlns="" id="{FA721DD5-2F9E-4DB6-9AE3-98D5F049E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30163"/>
            <a:ext cx="1225550" cy="12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400" name="Picture 64">
            <a:extLst>
              <a:ext uri="{FF2B5EF4-FFF2-40B4-BE49-F238E27FC236}">
                <a16:creationId xmlns:a16="http://schemas.microsoft.com/office/drawing/2014/main" xmlns="" id="{659C3EDB-AE55-4660-8F57-D1F767493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443038"/>
            <a:ext cx="963612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" name="Group 65">
            <a:extLst>
              <a:ext uri="{FF2B5EF4-FFF2-40B4-BE49-F238E27FC236}">
                <a16:creationId xmlns:a16="http://schemas.microsoft.com/office/drawing/2014/main" xmlns="" id="{7A65AA2C-0CA0-4451-BDF8-AB32FDCFFE42}"/>
              </a:ext>
            </a:extLst>
          </p:cNvPr>
          <p:cNvGrpSpPr>
            <a:grpSpLocks/>
          </p:cNvGrpSpPr>
          <p:nvPr/>
        </p:nvGrpSpPr>
        <p:grpSpPr bwMode="auto">
          <a:xfrm>
            <a:off x="8253413" y="1392238"/>
            <a:ext cx="1071209" cy="657225"/>
            <a:chOff x="5199" y="877"/>
            <a:chExt cx="597" cy="414"/>
          </a:xfrm>
        </p:grpSpPr>
        <p:sp>
          <p:nvSpPr>
            <p:cNvPr id="14402" name="AutoShape 66">
              <a:extLst>
                <a:ext uri="{FF2B5EF4-FFF2-40B4-BE49-F238E27FC236}">
                  <a16:creationId xmlns:a16="http://schemas.microsoft.com/office/drawing/2014/main" xmlns="" id="{3CC15572-EDB3-4D57-BB10-862A7376A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5" y="1173"/>
              <a:ext cx="126" cy="38"/>
            </a:xfrm>
            <a:custGeom>
              <a:avLst/>
              <a:gdLst>
                <a:gd name="G0" fmla="+- 561 0 0"/>
                <a:gd name="G1" fmla="+- 17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36017" y="0"/>
                  </a:moveTo>
                  <a:lnTo>
                    <a:pt x="23977" y="0"/>
                  </a:lnTo>
                  <a:lnTo>
                    <a:pt x="22301" y="1041"/>
                  </a:lnTo>
                  <a:lnTo>
                    <a:pt x="0" y="46926"/>
                  </a:lnTo>
                  <a:lnTo>
                    <a:pt x="101" y="48653"/>
                  </a:lnTo>
                  <a:lnTo>
                    <a:pt x="1841" y="51435"/>
                  </a:lnTo>
                  <a:lnTo>
                    <a:pt x="3378" y="52273"/>
                  </a:lnTo>
                  <a:lnTo>
                    <a:pt x="156616" y="52273"/>
                  </a:lnTo>
                  <a:lnTo>
                    <a:pt x="158153" y="51435"/>
                  </a:lnTo>
                  <a:lnTo>
                    <a:pt x="159893" y="48653"/>
                  </a:lnTo>
                  <a:lnTo>
                    <a:pt x="159994" y="46926"/>
                  </a:lnTo>
                  <a:lnTo>
                    <a:pt x="157976" y="42773"/>
                  </a:lnTo>
                  <a:lnTo>
                    <a:pt x="12636" y="42773"/>
                  </a:lnTo>
                  <a:lnTo>
                    <a:pt x="28803" y="9499"/>
                  </a:lnTo>
                  <a:lnTo>
                    <a:pt x="141804" y="9499"/>
                  </a:lnTo>
                  <a:lnTo>
                    <a:pt x="137693" y="1041"/>
                  </a:lnTo>
                  <a:lnTo>
                    <a:pt x="136017" y="0"/>
                  </a:lnTo>
                  <a:close/>
                  <a:moveTo>
                    <a:pt x="141804" y="9499"/>
                  </a:moveTo>
                  <a:lnTo>
                    <a:pt x="131203" y="9499"/>
                  </a:lnTo>
                  <a:lnTo>
                    <a:pt x="147358" y="42773"/>
                  </a:lnTo>
                  <a:lnTo>
                    <a:pt x="157976" y="42773"/>
                  </a:lnTo>
                  <a:lnTo>
                    <a:pt x="141804" y="9499"/>
                  </a:lnTo>
                  <a:close/>
                </a:path>
              </a:pathLst>
            </a:custGeom>
            <a:solidFill>
              <a:srgbClr val="006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03" name="Rectangle 67">
              <a:extLst>
                <a:ext uri="{FF2B5EF4-FFF2-40B4-BE49-F238E27FC236}">
                  <a16:creationId xmlns:a16="http://schemas.microsoft.com/office/drawing/2014/main" xmlns="" id="{70586648-EE80-4457-8013-0855DCE82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8" y="948"/>
              <a:ext cx="138" cy="162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04" name="AutoShape 68">
              <a:extLst>
                <a:ext uri="{FF2B5EF4-FFF2-40B4-BE49-F238E27FC236}">
                  <a16:creationId xmlns:a16="http://schemas.microsoft.com/office/drawing/2014/main" xmlns="" id="{CB9EC04D-CB56-4DF3-96A0-7276151D4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" y="949"/>
              <a:ext cx="257" cy="229"/>
            </a:xfrm>
            <a:custGeom>
              <a:avLst/>
              <a:gdLst>
                <a:gd name="G0" fmla="+- 1137 0 0"/>
                <a:gd name="G1" fmla="+- 101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266915" y="237172"/>
                  </a:moveTo>
                  <a:lnTo>
                    <a:pt x="266611" y="234188"/>
                  </a:lnTo>
                  <a:lnTo>
                    <a:pt x="262521" y="230873"/>
                  </a:lnTo>
                  <a:lnTo>
                    <a:pt x="259524" y="231178"/>
                  </a:lnTo>
                  <a:lnTo>
                    <a:pt x="257848" y="233197"/>
                  </a:lnTo>
                  <a:lnTo>
                    <a:pt x="249999" y="240855"/>
                  </a:lnTo>
                  <a:lnTo>
                    <a:pt x="240804" y="246519"/>
                  </a:lnTo>
                  <a:lnTo>
                    <a:pt x="230581" y="250037"/>
                  </a:lnTo>
                  <a:lnTo>
                    <a:pt x="219684" y="251231"/>
                  </a:lnTo>
                  <a:lnTo>
                    <a:pt x="187198" y="251231"/>
                  </a:lnTo>
                  <a:lnTo>
                    <a:pt x="186105" y="245833"/>
                  </a:lnTo>
                  <a:lnTo>
                    <a:pt x="181724" y="239369"/>
                  </a:lnTo>
                  <a:lnTo>
                    <a:pt x="180467" y="237528"/>
                  </a:lnTo>
                  <a:lnTo>
                    <a:pt x="178625" y="236296"/>
                  </a:lnTo>
                  <a:lnTo>
                    <a:pt x="178625" y="246824"/>
                  </a:lnTo>
                  <a:lnTo>
                    <a:pt x="178625" y="265163"/>
                  </a:lnTo>
                  <a:lnTo>
                    <a:pt x="171132" y="272630"/>
                  </a:lnTo>
                  <a:lnTo>
                    <a:pt x="152692" y="272630"/>
                  </a:lnTo>
                  <a:lnTo>
                    <a:pt x="145199" y="265163"/>
                  </a:lnTo>
                  <a:lnTo>
                    <a:pt x="145199" y="246824"/>
                  </a:lnTo>
                  <a:lnTo>
                    <a:pt x="152692" y="239369"/>
                  </a:lnTo>
                  <a:lnTo>
                    <a:pt x="171132" y="239369"/>
                  </a:lnTo>
                  <a:lnTo>
                    <a:pt x="178625" y="246824"/>
                  </a:lnTo>
                  <a:lnTo>
                    <a:pt x="178625" y="236296"/>
                  </a:lnTo>
                  <a:lnTo>
                    <a:pt x="172123" y="231914"/>
                  </a:lnTo>
                  <a:lnTo>
                    <a:pt x="161912" y="229857"/>
                  </a:lnTo>
                  <a:lnTo>
                    <a:pt x="151701" y="231914"/>
                  </a:lnTo>
                  <a:lnTo>
                    <a:pt x="143344" y="237528"/>
                  </a:lnTo>
                  <a:lnTo>
                    <a:pt x="137718" y="245833"/>
                  </a:lnTo>
                  <a:lnTo>
                    <a:pt x="136613" y="251231"/>
                  </a:lnTo>
                  <a:lnTo>
                    <a:pt x="102870" y="251231"/>
                  </a:lnTo>
                  <a:lnTo>
                    <a:pt x="64706" y="233197"/>
                  </a:lnTo>
                  <a:lnTo>
                    <a:pt x="63042" y="231165"/>
                  </a:lnTo>
                  <a:lnTo>
                    <a:pt x="60020" y="230860"/>
                  </a:lnTo>
                  <a:lnTo>
                    <a:pt x="55943" y="234188"/>
                  </a:lnTo>
                  <a:lnTo>
                    <a:pt x="55638" y="237185"/>
                  </a:lnTo>
                  <a:lnTo>
                    <a:pt x="57315" y="239217"/>
                  </a:lnTo>
                  <a:lnTo>
                    <a:pt x="66675" y="248361"/>
                  </a:lnTo>
                  <a:lnTo>
                    <a:pt x="77647" y="255117"/>
                  </a:lnTo>
                  <a:lnTo>
                    <a:pt x="89852" y="259308"/>
                  </a:lnTo>
                  <a:lnTo>
                    <a:pt x="102870" y="260743"/>
                  </a:lnTo>
                  <a:lnTo>
                    <a:pt x="136613" y="260743"/>
                  </a:lnTo>
                  <a:lnTo>
                    <a:pt x="137718" y="266153"/>
                  </a:lnTo>
                  <a:lnTo>
                    <a:pt x="143344" y="274472"/>
                  </a:lnTo>
                  <a:lnTo>
                    <a:pt x="151701" y="280073"/>
                  </a:lnTo>
                  <a:lnTo>
                    <a:pt x="161912" y="282130"/>
                  </a:lnTo>
                  <a:lnTo>
                    <a:pt x="172123" y="280073"/>
                  </a:lnTo>
                  <a:lnTo>
                    <a:pt x="180467" y="274472"/>
                  </a:lnTo>
                  <a:lnTo>
                    <a:pt x="181711" y="272630"/>
                  </a:lnTo>
                  <a:lnTo>
                    <a:pt x="186105" y="266153"/>
                  </a:lnTo>
                  <a:lnTo>
                    <a:pt x="187198" y="260743"/>
                  </a:lnTo>
                  <a:lnTo>
                    <a:pt x="219684" y="260743"/>
                  </a:lnTo>
                  <a:lnTo>
                    <a:pt x="232702" y="259308"/>
                  </a:lnTo>
                  <a:lnTo>
                    <a:pt x="244906" y="255117"/>
                  </a:lnTo>
                  <a:lnTo>
                    <a:pt x="255879" y="248361"/>
                  </a:lnTo>
                  <a:lnTo>
                    <a:pt x="265252" y="239217"/>
                  </a:lnTo>
                  <a:lnTo>
                    <a:pt x="266915" y="237172"/>
                  </a:lnTo>
                  <a:close/>
                  <a:moveTo>
                    <a:pt x="323811" y="205333"/>
                  </a:moveTo>
                  <a:lnTo>
                    <a:pt x="320255" y="183146"/>
                  </a:lnTo>
                  <a:lnTo>
                    <a:pt x="320179" y="182829"/>
                  </a:lnTo>
                  <a:lnTo>
                    <a:pt x="314286" y="164922"/>
                  </a:lnTo>
                  <a:lnTo>
                    <a:pt x="314286" y="205892"/>
                  </a:lnTo>
                  <a:lnTo>
                    <a:pt x="312801" y="225729"/>
                  </a:lnTo>
                  <a:lnTo>
                    <a:pt x="296367" y="262229"/>
                  </a:lnTo>
                  <a:lnTo>
                    <a:pt x="265417" y="287807"/>
                  </a:lnTo>
                  <a:lnTo>
                    <a:pt x="226237" y="296862"/>
                  </a:lnTo>
                  <a:lnTo>
                    <a:pt x="97586" y="296862"/>
                  </a:lnTo>
                  <a:lnTo>
                    <a:pt x="58407" y="287807"/>
                  </a:lnTo>
                  <a:lnTo>
                    <a:pt x="27444" y="262229"/>
                  </a:lnTo>
                  <a:lnTo>
                    <a:pt x="10998" y="225691"/>
                  </a:lnTo>
                  <a:lnTo>
                    <a:pt x="9512" y="205892"/>
                  </a:lnTo>
                  <a:lnTo>
                    <a:pt x="12674" y="185902"/>
                  </a:lnTo>
                  <a:lnTo>
                    <a:pt x="44450" y="89319"/>
                  </a:lnTo>
                  <a:lnTo>
                    <a:pt x="45669" y="81178"/>
                  </a:lnTo>
                  <a:lnTo>
                    <a:pt x="36830" y="57759"/>
                  </a:lnTo>
                  <a:lnTo>
                    <a:pt x="31775" y="53568"/>
                  </a:lnTo>
                  <a:lnTo>
                    <a:pt x="27254" y="48374"/>
                  </a:lnTo>
                  <a:lnTo>
                    <a:pt x="24028" y="42456"/>
                  </a:lnTo>
                  <a:lnTo>
                    <a:pt x="22783" y="36068"/>
                  </a:lnTo>
                  <a:lnTo>
                    <a:pt x="23215" y="30378"/>
                  </a:lnTo>
                  <a:lnTo>
                    <a:pt x="43281" y="9512"/>
                  </a:lnTo>
                  <a:lnTo>
                    <a:pt x="47485" y="9512"/>
                  </a:lnTo>
                  <a:lnTo>
                    <a:pt x="74231" y="127876"/>
                  </a:lnTo>
                  <a:lnTo>
                    <a:pt x="81127" y="161810"/>
                  </a:lnTo>
                  <a:lnTo>
                    <a:pt x="99936" y="189547"/>
                  </a:lnTo>
                  <a:lnTo>
                    <a:pt x="127812" y="208254"/>
                  </a:lnTo>
                  <a:lnTo>
                    <a:pt x="161912" y="215125"/>
                  </a:lnTo>
                  <a:lnTo>
                    <a:pt x="196011" y="208254"/>
                  </a:lnTo>
                  <a:lnTo>
                    <a:pt x="242697" y="161810"/>
                  </a:lnTo>
                  <a:lnTo>
                    <a:pt x="249605" y="36068"/>
                  </a:lnTo>
                  <a:lnTo>
                    <a:pt x="251701" y="25781"/>
                  </a:lnTo>
                  <a:lnTo>
                    <a:pt x="257429" y="17322"/>
                  </a:lnTo>
                  <a:lnTo>
                    <a:pt x="265925" y="11607"/>
                  </a:lnTo>
                  <a:lnTo>
                    <a:pt x="276326" y="9512"/>
                  </a:lnTo>
                  <a:lnTo>
                    <a:pt x="280441" y="9512"/>
                  </a:lnTo>
                  <a:lnTo>
                    <a:pt x="301358" y="36068"/>
                  </a:lnTo>
                  <a:lnTo>
                    <a:pt x="299593" y="43649"/>
                  </a:lnTo>
                  <a:lnTo>
                    <a:pt x="295440" y="50050"/>
                  </a:lnTo>
                  <a:lnTo>
                    <a:pt x="290664" y="54876"/>
                  </a:lnTo>
                  <a:lnTo>
                    <a:pt x="286994" y="57759"/>
                  </a:lnTo>
                  <a:lnTo>
                    <a:pt x="286664" y="57988"/>
                  </a:lnTo>
                  <a:lnTo>
                    <a:pt x="286359" y="58267"/>
                  </a:lnTo>
                  <a:lnTo>
                    <a:pt x="286092" y="58572"/>
                  </a:lnTo>
                  <a:lnTo>
                    <a:pt x="281597" y="65455"/>
                  </a:lnTo>
                  <a:lnTo>
                    <a:pt x="278930" y="73126"/>
                  </a:lnTo>
                  <a:lnTo>
                    <a:pt x="278180" y="81267"/>
                  </a:lnTo>
                  <a:lnTo>
                    <a:pt x="279438" y="89535"/>
                  </a:lnTo>
                  <a:lnTo>
                    <a:pt x="311086" y="185699"/>
                  </a:lnTo>
                  <a:lnTo>
                    <a:pt x="314223" y="205333"/>
                  </a:lnTo>
                  <a:lnTo>
                    <a:pt x="314286" y="205892"/>
                  </a:lnTo>
                  <a:lnTo>
                    <a:pt x="314286" y="164922"/>
                  </a:lnTo>
                  <a:lnTo>
                    <a:pt x="288505" y="86575"/>
                  </a:lnTo>
                  <a:lnTo>
                    <a:pt x="286486" y="79235"/>
                  </a:lnTo>
                  <a:lnTo>
                    <a:pt x="288150" y="71183"/>
                  </a:lnTo>
                  <a:lnTo>
                    <a:pt x="293039" y="65138"/>
                  </a:lnTo>
                  <a:lnTo>
                    <a:pt x="300596" y="58572"/>
                  </a:lnTo>
                  <a:lnTo>
                    <a:pt x="306171" y="51384"/>
                  </a:lnTo>
                  <a:lnTo>
                    <a:pt x="309651" y="43840"/>
                  </a:lnTo>
                  <a:lnTo>
                    <a:pt x="309714" y="43649"/>
                  </a:lnTo>
                  <a:lnTo>
                    <a:pt x="310908" y="36068"/>
                  </a:lnTo>
                  <a:lnTo>
                    <a:pt x="309651" y="25781"/>
                  </a:lnTo>
                  <a:lnTo>
                    <a:pt x="281927" y="0"/>
                  </a:lnTo>
                  <a:lnTo>
                    <a:pt x="276326" y="0"/>
                  </a:lnTo>
                  <a:lnTo>
                    <a:pt x="242900" y="22072"/>
                  </a:lnTo>
                  <a:lnTo>
                    <a:pt x="240042" y="127876"/>
                  </a:lnTo>
                  <a:lnTo>
                    <a:pt x="233895" y="158115"/>
                  </a:lnTo>
                  <a:lnTo>
                    <a:pt x="217131" y="182829"/>
                  </a:lnTo>
                  <a:lnTo>
                    <a:pt x="192290" y="199504"/>
                  </a:lnTo>
                  <a:lnTo>
                    <a:pt x="161912" y="205625"/>
                  </a:lnTo>
                  <a:lnTo>
                    <a:pt x="131533" y="199504"/>
                  </a:lnTo>
                  <a:lnTo>
                    <a:pt x="106692" y="182829"/>
                  </a:lnTo>
                  <a:lnTo>
                    <a:pt x="89928" y="158115"/>
                  </a:lnTo>
                  <a:lnTo>
                    <a:pt x="83781" y="127876"/>
                  </a:lnTo>
                  <a:lnTo>
                    <a:pt x="83769" y="36068"/>
                  </a:lnTo>
                  <a:lnTo>
                    <a:pt x="80924" y="22072"/>
                  </a:lnTo>
                  <a:lnTo>
                    <a:pt x="73139" y="10591"/>
                  </a:lnTo>
                  <a:lnTo>
                    <a:pt x="71539" y="9512"/>
                  </a:lnTo>
                  <a:lnTo>
                    <a:pt x="61607" y="2844"/>
                  </a:lnTo>
                  <a:lnTo>
                    <a:pt x="47485" y="0"/>
                  </a:lnTo>
                  <a:lnTo>
                    <a:pt x="41833" y="0"/>
                  </a:lnTo>
                  <a:lnTo>
                    <a:pt x="13233" y="36068"/>
                  </a:lnTo>
                  <a:lnTo>
                    <a:pt x="14427" y="43840"/>
                  </a:lnTo>
                  <a:lnTo>
                    <a:pt x="17881" y="51485"/>
                  </a:lnTo>
                  <a:lnTo>
                    <a:pt x="23406" y="58686"/>
                  </a:lnTo>
                  <a:lnTo>
                    <a:pt x="30784" y="65138"/>
                  </a:lnTo>
                  <a:lnTo>
                    <a:pt x="35674" y="71183"/>
                  </a:lnTo>
                  <a:lnTo>
                    <a:pt x="37338" y="79235"/>
                  </a:lnTo>
                  <a:lnTo>
                    <a:pt x="35255" y="86791"/>
                  </a:lnTo>
                  <a:lnTo>
                    <a:pt x="3543" y="183146"/>
                  </a:lnTo>
                  <a:lnTo>
                    <a:pt x="0" y="205333"/>
                  </a:lnTo>
                  <a:lnTo>
                    <a:pt x="8280" y="248589"/>
                  </a:lnTo>
                  <a:lnTo>
                    <a:pt x="35521" y="284276"/>
                  </a:lnTo>
                  <a:lnTo>
                    <a:pt x="75069" y="303796"/>
                  </a:lnTo>
                  <a:lnTo>
                    <a:pt x="97586" y="306362"/>
                  </a:lnTo>
                  <a:lnTo>
                    <a:pt x="226237" y="306362"/>
                  </a:lnTo>
                  <a:lnTo>
                    <a:pt x="268135" y="296862"/>
                  </a:lnTo>
                  <a:lnTo>
                    <a:pt x="303974" y="267970"/>
                  </a:lnTo>
                  <a:lnTo>
                    <a:pt x="322199" y="227457"/>
                  </a:lnTo>
                  <a:lnTo>
                    <a:pt x="323811" y="205333"/>
                  </a:lnTo>
                  <a:close/>
                </a:path>
              </a:pathLst>
            </a:custGeom>
            <a:solidFill>
              <a:srgbClr val="0061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405" name="AutoShape 69">
              <a:extLst>
                <a:ext uri="{FF2B5EF4-FFF2-40B4-BE49-F238E27FC236}">
                  <a16:creationId xmlns:a16="http://schemas.microsoft.com/office/drawing/2014/main" xmlns="" id="{0FBE1B33-0893-4290-B9B8-A042FD9CE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877"/>
              <a:ext cx="438" cy="414"/>
            </a:xfrm>
            <a:custGeom>
              <a:avLst/>
              <a:gdLst>
                <a:gd name="G0" fmla="+- 1936 0 0"/>
                <a:gd name="G1" fmla="+- 183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275297" y="550595"/>
                  </a:moveTo>
                  <a:lnTo>
                    <a:pt x="324783" y="546160"/>
                  </a:lnTo>
                  <a:lnTo>
                    <a:pt x="371358" y="533372"/>
                  </a:lnTo>
                  <a:lnTo>
                    <a:pt x="414246" y="513009"/>
                  </a:lnTo>
                  <a:lnTo>
                    <a:pt x="452669" y="485849"/>
                  </a:lnTo>
                  <a:lnTo>
                    <a:pt x="485849" y="452669"/>
                  </a:lnTo>
                  <a:lnTo>
                    <a:pt x="513009" y="414246"/>
                  </a:lnTo>
                  <a:lnTo>
                    <a:pt x="533372" y="371358"/>
                  </a:lnTo>
                  <a:lnTo>
                    <a:pt x="546160" y="324783"/>
                  </a:lnTo>
                  <a:lnTo>
                    <a:pt x="550595" y="275297"/>
                  </a:lnTo>
                  <a:lnTo>
                    <a:pt x="546160" y="225812"/>
                  </a:lnTo>
                  <a:lnTo>
                    <a:pt x="533372" y="179236"/>
                  </a:lnTo>
                  <a:lnTo>
                    <a:pt x="513009" y="136349"/>
                  </a:lnTo>
                  <a:lnTo>
                    <a:pt x="485849" y="97926"/>
                  </a:lnTo>
                  <a:lnTo>
                    <a:pt x="452669" y="64746"/>
                  </a:lnTo>
                  <a:lnTo>
                    <a:pt x="414246" y="37585"/>
                  </a:lnTo>
                  <a:lnTo>
                    <a:pt x="371358" y="17223"/>
                  </a:lnTo>
                  <a:lnTo>
                    <a:pt x="324783" y="4435"/>
                  </a:lnTo>
                  <a:lnTo>
                    <a:pt x="275297" y="0"/>
                  </a:lnTo>
                  <a:lnTo>
                    <a:pt x="225812" y="4435"/>
                  </a:lnTo>
                  <a:lnTo>
                    <a:pt x="179236" y="17223"/>
                  </a:lnTo>
                  <a:lnTo>
                    <a:pt x="136349" y="37585"/>
                  </a:lnTo>
                  <a:lnTo>
                    <a:pt x="97926" y="64746"/>
                  </a:lnTo>
                  <a:lnTo>
                    <a:pt x="64746" y="97926"/>
                  </a:lnTo>
                  <a:lnTo>
                    <a:pt x="37585" y="136349"/>
                  </a:lnTo>
                  <a:lnTo>
                    <a:pt x="17223" y="179236"/>
                  </a:lnTo>
                  <a:lnTo>
                    <a:pt x="4435" y="225812"/>
                  </a:lnTo>
                  <a:lnTo>
                    <a:pt x="0" y="275297"/>
                  </a:lnTo>
                  <a:lnTo>
                    <a:pt x="4435" y="324783"/>
                  </a:lnTo>
                  <a:lnTo>
                    <a:pt x="17223" y="371358"/>
                  </a:lnTo>
                  <a:lnTo>
                    <a:pt x="37585" y="414246"/>
                  </a:lnTo>
                  <a:lnTo>
                    <a:pt x="64746" y="452669"/>
                  </a:lnTo>
                  <a:lnTo>
                    <a:pt x="97926" y="485849"/>
                  </a:lnTo>
                  <a:lnTo>
                    <a:pt x="136349" y="513009"/>
                  </a:lnTo>
                  <a:lnTo>
                    <a:pt x="179236" y="533372"/>
                  </a:lnTo>
                  <a:lnTo>
                    <a:pt x="225812" y="546160"/>
                  </a:lnTo>
                  <a:lnTo>
                    <a:pt x="275297" y="550595"/>
                  </a:lnTo>
                  <a:close/>
                </a:path>
              </a:pathLst>
            </a:custGeom>
            <a:noFill/>
            <a:ln w="25560" cap="flat">
              <a:solidFill>
                <a:srgbClr val="90C1E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06" name="AutoShape 70">
              <a:extLst>
                <a:ext uri="{FF2B5EF4-FFF2-40B4-BE49-F238E27FC236}">
                  <a16:creationId xmlns:a16="http://schemas.microsoft.com/office/drawing/2014/main" xmlns="" id="{66DC5C58-F0C8-433A-A093-FC790BBDA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8" y="1080"/>
              <a:ext cx="120" cy="0"/>
            </a:xfrm>
            <a:custGeom>
              <a:avLst/>
              <a:gdLst>
                <a:gd name="G0" fmla="+- 534 0 0"/>
                <a:gd name="G1" fmla="+- 2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151942" y="0"/>
                  </a:lnTo>
                </a:path>
              </a:pathLst>
            </a:custGeom>
            <a:noFill/>
            <a:ln w="25560" cap="flat">
              <a:solidFill>
                <a:srgbClr val="90C1E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07" name="AutoShape 71">
              <a:extLst>
                <a:ext uri="{FF2B5EF4-FFF2-40B4-BE49-F238E27FC236}">
                  <a16:creationId xmlns:a16="http://schemas.microsoft.com/office/drawing/2014/main" xmlns="" id="{4ED2CBAB-61FB-4990-9D73-126AB652A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1" y="1054"/>
              <a:ext cx="55" cy="52"/>
            </a:xfrm>
            <a:custGeom>
              <a:avLst/>
              <a:gdLst>
                <a:gd name="G0" fmla="+- 248 0 0"/>
                <a:gd name="G1" fmla="+- 234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35559" y="0"/>
                  </a:moveTo>
                  <a:lnTo>
                    <a:pt x="21720" y="2795"/>
                  </a:lnTo>
                  <a:lnTo>
                    <a:pt x="10417" y="10417"/>
                  </a:lnTo>
                  <a:lnTo>
                    <a:pt x="2795" y="21720"/>
                  </a:lnTo>
                  <a:lnTo>
                    <a:pt x="0" y="35559"/>
                  </a:lnTo>
                  <a:lnTo>
                    <a:pt x="2795" y="49399"/>
                  </a:lnTo>
                  <a:lnTo>
                    <a:pt x="10417" y="60702"/>
                  </a:lnTo>
                  <a:lnTo>
                    <a:pt x="21720" y="68324"/>
                  </a:lnTo>
                  <a:lnTo>
                    <a:pt x="35559" y="71119"/>
                  </a:lnTo>
                  <a:lnTo>
                    <a:pt x="49399" y="68324"/>
                  </a:lnTo>
                  <a:lnTo>
                    <a:pt x="60702" y="60702"/>
                  </a:lnTo>
                  <a:lnTo>
                    <a:pt x="68324" y="49399"/>
                  </a:lnTo>
                  <a:lnTo>
                    <a:pt x="71119" y="35559"/>
                  </a:lnTo>
                  <a:lnTo>
                    <a:pt x="68324" y="21720"/>
                  </a:lnTo>
                  <a:lnTo>
                    <a:pt x="60702" y="10417"/>
                  </a:lnTo>
                  <a:lnTo>
                    <a:pt x="49399" y="2795"/>
                  </a:lnTo>
                  <a:lnTo>
                    <a:pt x="35559" y="0"/>
                  </a:lnTo>
                  <a:close/>
                </a:path>
              </a:pathLst>
            </a:custGeom>
            <a:solidFill>
              <a:srgbClr val="90C1E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4408" name="Picture 72">
            <a:extLst>
              <a:ext uri="{FF2B5EF4-FFF2-40B4-BE49-F238E27FC236}">
                <a16:creationId xmlns:a16="http://schemas.microsoft.com/office/drawing/2014/main" xmlns="" id="{C0781FC3-D845-4EE6-A010-471B4DA4C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1455738"/>
            <a:ext cx="563563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409" name="Rectangle 73">
            <a:extLst>
              <a:ext uri="{FF2B5EF4-FFF2-40B4-BE49-F238E27FC236}">
                <a16:creationId xmlns:a16="http://schemas.microsoft.com/office/drawing/2014/main" xmlns="" id="{D9141FFC-9FD5-4D1C-80F5-4CC39670E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75" y="5337175"/>
            <a:ext cx="7874000" cy="1438275"/>
          </a:xfrm>
          <a:prstGeom prst="rect">
            <a:avLst/>
          </a:prstGeom>
          <a:solidFill>
            <a:srgbClr val="56CCC3"/>
          </a:solidFill>
          <a:ln w="25560" cap="flat">
            <a:solidFill>
              <a:srgbClr val="32549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altLang="ru-RU" dirty="0">
                <a:latin typeface="Times New Roman" panose="02020603050405020304" pitchFamily="18" charset="0"/>
                <a:cs typeface="DejaVu Sans" panose="020B0603030804020204" pitchFamily="34" charset="0"/>
              </a:rPr>
              <a:t>Профильные смены 3-10 дней, </a:t>
            </a:r>
          </a:p>
          <a:p>
            <a:pPr algn="ctr">
              <a:lnSpc>
                <a:spcPct val="100000"/>
              </a:lnSpc>
            </a:pPr>
            <a:r>
              <a:rPr lang="ru-RU" altLang="ru-RU" dirty="0">
                <a:latin typeface="Times New Roman" panose="02020603050405020304" pitchFamily="18" charset="0"/>
                <a:cs typeface="DejaVu Sans" panose="020B0603030804020204" pitchFamily="34" charset="0"/>
              </a:rPr>
              <a:t>интенсивные образовательные программы: модульный принцип, </a:t>
            </a:r>
          </a:p>
          <a:p>
            <a:pPr algn="ctr">
              <a:lnSpc>
                <a:spcPct val="100000"/>
              </a:lnSpc>
            </a:pPr>
            <a:r>
              <a:rPr lang="ru-RU" altLang="ru-RU" dirty="0">
                <a:latin typeface="Times New Roman" panose="02020603050405020304" pitchFamily="18" charset="0"/>
                <a:cs typeface="DejaVu Sans" panose="020B0603030804020204" pitchFamily="34" charset="0"/>
              </a:rPr>
              <a:t>интеграция и междисциплинарный характер, дистанционные технологии, ориентация на  высокомотивированных детей</a:t>
            </a:r>
          </a:p>
        </p:txBody>
      </p:sp>
      <p:pic>
        <p:nvPicPr>
          <p:cNvPr id="14410" name="Picture 74">
            <a:extLst>
              <a:ext uri="{FF2B5EF4-FFF2-40B4-BE49-F238E27FC236}">
                <a16:creationId xmlns:a16="http://schemas.microsoft.com/office/drawing/2014/main" xmlns="" id="{1269B11E-94DC-4800-99AC-61D4956CF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5194300"/>
            <a:ext cx="139065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411" name="AutoShape 75">
            <a:extLst>
              <a:ext uri="{FF2B5EF4-FFF2-40B4-BE49-F238E27FC236}">
                <a16:creationId xmlns:a16="http://schemas.microsoft.com/office/drawing/2014/main" xmlns="" id="{1E0E6BA5-66FB-4E1B-A28F-EA9F9D4BE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813" y="4908550"/>
            <a:ext cx="7832725" cy="376238"/>
          </a:xfrm>
          <a:custGeom>
            <a:avLst/>
            <a:gdLst>
              <a:gd name="G0" fmla="+- 0 0 16667"/>
              <a:gd name="G1" fmla="+- 32767 0 16667"/>
              <a:gd name="G2" fmla="?: G1 16667 32767"/>
              <a:gd name="G3" fmla="?: G0 0 G1"/>
              <a:gd name="G4" fmla="min 21760 1048"/>
              <a:gd name="G5" fmla="*/ G4 G3 1"/>
              <a:gd name="G6" fmla="*/ G5 1 32767"/>
              <a:gd name="G7" fmla="+- 21760 0 G6"/>
              <a:gd name="G8" fmla="+- 1048 0 G6"/>
              <a:gd name="G9" fmla="*/ G6 29289 1"/>
              <a:gd name="G10" fmla="*/ G9 1 32767"/>
              <a:gd name="G11" fmla="+- 21760 0 G10"/>
              <a:gd name="G12" fmla="+- 1048 0 G10"/>
              <a:gd name="G13" fmla="*/ 21760 1 2"/>
              <a:gd name="G14" fmla="*/ 1048 1 2"/>
              <a:gd name="G15" fmla="+- 1048 0 0"/>
              <a:gd name="G16" fmla="+- 21760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515"/>
                </a:moveTo>
                <a:lnTo>
                  <a:pt x="515" y="515"/>
                </a:lnTo>
                <a:lnTo>
                  <a:pt x="180" y="90"/>
                </a:lnTo>
                <a:lnTo>
                  <a:pt x="21245" y="0"/>
                </a:lnTo>
                <a:lnTo>
                  <a:pt x="515" y="515"/>
                </a:lnTo>
                <a:lnTo>
                  <a:pt x="270" y="90"/>
                </a:lnTo>
                <a:lnTo>
                  <a:pt x="21760" y="533"/>
                </a:lnTo>
                <a:lnTo>
                  <a:pt x="515" y="515"/>
                </a:lnTo>
                <a:close/>
              </a:path>
            </a:pathLst>
          </a:custGeom>
          <a:solidFill>
            <a:srgbClr val="008080"/>
          </a:solidFill>
          <a:ln w="25560" cap="flat">
            <a:solidFill>
              <a:srgbClr val="97ABD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altLang="ru-RU" b="1" dirty="0">
                <a:solidFill>
                  <a:srgbClr val="FFFFFF"/>
                </a:solidFill>
                <a:latin typeface="Proxima Nova Extrabold" charset="0"/>
                <a:cs typeface="DejaVu Sans" panose="020B0603030804020204" pitchFamily="34" charset="0"/>
              </a:rPr>
              <a:t>Олимпиадная подготовка и Проектная деятельность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684FF1A-1622-458A-BE16-7EAEF1DDE3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4198" y="1516922"/>
            <a:ext cx="1747480" cy="4997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4972BE1-0A6C-4F50-A28D-2ECDBCD621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6675" y="1490033"/>
            <a:ext cx="1747480" cy="4997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BA0060-3C37-4177-AC2C-60A6508F47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5723" y="1490033"/>
            <a:ext cx="2020117" cy="4997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E396B21-5BF7-4C82-A030-D3B26C8595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9336" y="4788786"/>
            <a:ext cx="7859222" cy="40287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xmlns="" id="{57646C93-8CC1-4D3F-8522-0E78F8EF3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175" cy="695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4" name="Picture 2">
            <a:extLst>
              <a:ext uri="{FF2B5EF4-FFF2-40B4-BE49-F238E27FC236}">
                <a16:creationId xmlns:a16="http://schemas.microsoft.com/office/drawing/2014/main" xmlns="" id="{E47D8C80-9F46-407D-8D54-444C6E0CE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0"/>
          <a:stretch>
            <a:fillRect/>
          </a:stretch>
        </p:blipFill>
        <p:spPr bwMode="auto">
          <a:xfrm>
            <a:off x="0" y="0"/>
            <a:ext cx="368776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59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xmlns="" id="{A40B3428-A850-4FEE-95C3-B3AB1FA46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083" y="1873769"/>
            <a:ext cx="9484385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3200" dirty="0">
                <a:latin typeface="Times New Roman" panose="02020603050405020304" pitchFamily="18" charset="0"/>
              </a:rPr>
              <a:t>«Научные субботы: алгебра, геометрия и комбинаторика»; </a:t>
            </a:r>
          </a:p>
          <a:p>
            <a:pPr>
              <a:lnSpc>
                <a:spcPct val="100000"/>
              </a:lnSpc>
            </a:pPr>
            <a:r>
              <a:rPr lang="ru-RU" altLang="ru-RU" sz="3200" dirty="0">
                <a:latin typeface="Times New Roman" panose="02020603050405020304" pitchFamily="18" charset="0"/>
              </a:rPr>
              <a:t>«Осенняя математическая программа»;</a:t>
            </a:r>
          </a:p>
          <a:p>
            <a:pPr>
              <a:lnSpc>
                <a:spcPct val="100000"/>
              </a:lnSpc>
            </a:pPr>
            <a:r>
              <a:rPr lang="ru-RU" altLang="ru-RU" sz="3200" dirty="0">
                <a:latin typeface="Times New Roman" panose="02020603050405020304" pitchFamily="18" charset="0"/>
              </a:rPr>
              <a:t>«Олимпиадная филология»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«Биотехнология растений: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клональное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микроразмножение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«Программирование на языке С++»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«Школа новых медиа»: основы видеопроизводства и фотографирования, основы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фактчекинга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altLang="ru-RU" sz="3200" dirty="0">
              <a:latin typeface="Arial" panose="020B0604020202020204" pitchFamily="34" charset="0"/>
            </a:endParaRP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xmlns="" id="{1948E94B-7BA5-4A63-9A50-55C746258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214313"/>
            <a:ext cx="81708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altLang="ru-RU" sz="3600" b="1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Реализация программ в сетевой форме – партнерство с вузами </a:t>
            </a:r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xmlns="" id="{AC930E4E-C41B-459A-8E28-0763B1776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1143000"/>
            <a:ext cx="8542337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xmlns="" id="{27F8E94D-836B-4A0D-A87A-ED77AFFAC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85875"/>
            <a:ext cx="3500438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altLang="ru-RU" sz="4000" b="1" dirty="0">
                <a:latin typeface="Calibri" panose="020F0502020204030204" pitchFamily="34" charset="0"/>
                <a:cs typeface="DejaVu Sans" panose="020B0603030804020204" pitchFamily="34" charset="0"/>
              </a:rPr>
              <a:t>2021-2023 гг.</a:t>
            </a:r>
          </a:p>
        </p:txBody>
      </p:sp>
      <p:pic>
        <p:nvPicPr>
          <p:cNvPr id="8" name="Picture 10" descr="https://www.dayseducaltai.ru/storage/partners_logo/altgu.png">
            <a:extLst>
              <a:ext uri="{FF2B5EF4-FFF2-40B4-BE49-F238E27FC236}">
                <a16:creationId xmlns:a16="http://schemas.microsoft.com/office/drawing/2014/main" xmlns="" id="{1812F5F9-1E33-42A5-88E2-E4B39E2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963" y="2116564"/>
            <a:ext cx="1778605" cy="197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>
            <a:extLst>
              <a:ext uri="{FF2B5EF4-FFF2-40B4-BE49-F238E27FC236}">
                <a16:creationId xmlns:a16="http://schemas.microsoft.com/office/drawing/2014/main" xmlns="" id="{0AF9E6D2-6021-47B2-9839-3D8DAD6C1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-744"/>
            <a:ext cx="10296525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4" name="Text Box 2">
            <a:extLst>
              <a:ext uri="{FF2B5EF4-FFF2-40B4-BE49-F238E27FC236}">
                <a16:creationId xmlns:a16="http://schemas.microsoft.com/office/drawing/2014/main" xmlns="" id="{C1BF450C-FF76-4F8F-9102-051127DB1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368300"/>
            <a:ext cx="7519987" cy="13239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Рубцовский</a:t>
            </a: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ИИ и </a:t>
            </a:r>
            <a:r>
              <a:rPr lang="ru-RU" alt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Бийский</a:t>
            </a: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ТИ (филиалы) </a:t>
            </a:r>
            <a:r>
              <a:rPr lang="ru-RU" alt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АлтГТУ</a:t>
            </a:r>
            <a:endParaRPr lang="ru-RU" altLang="ru-RU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xmlns="" id="{C84948EA-B04B-46F4-97F9-04EC2F24E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158" y="1843758"/>
            <a:ext cx="11250612" cy="4229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marL="228600" indent="-227013">
              <a:lnSpc>
                <a:spcPct val="100000"/>
              </a:lnSpc>
              <a:spcBef>
                <a:spcPts val="0"/>
              </a:spcBef>
            </a:pPr>
            <a:r>
              <a:rPr lang="ru-RU" altLang="ru-RU" sz="2400" b="1" dirty="0">
                <a:latin typeface="Calibri" panose="020F0502020204030204" pitchFamily="34" charset="0"/>
              </a:rPr>
              <a:t>«Химия + олимпиадная химия»,  «Физика + олимпиадная физика», </a:t>
            </a:r>
          </a:p>
          <a:p>
            <a:pPr marL="228600" indent="-227013">
              <a:lnSpc>
                <a:spcPct val="100000"/>
              </a:lnSpc>
              <a:spcBef>
                <a:spcPts val="0"/>
              </a:spcBef>
            </a:pPr>
            <a:r>
              <a:rPr lang="ru-RU" altLang="ru-RU" sz="2400" b="1" dirty="0">
                <a:latin typeface="Calibri" panose="020F0502020204030204" pitchFamily="34" charset="0"/>
              </a:rPr>
              <a:t>«Математика + олимпиадная математика»,  «Робототехника»,</a:t>
            </a:r>
          </a:p>
          <a:p>
            <a:pPr marL="228600" indent="-227013">
              <a:lnSpc>
                <a:spcPct val="100000"/>
              </a:lnSpc>
              <a:spcBef>
                <a:spcPts val="0"/>
              </a:spcBef>
            </a:pPr>
            <a:r>
              <a:rPr lang="ru-RU" altLang="ru-RU" sz="2400" b="1" dirty="0">
                <a:latin typeface="Calibri" panose="020F0502020204030204" pitchFamily="34" charset="0"/>
              </a:rPr>
              <a:t>«Информатика + олимпиадная информатика» </a:t>
            </a:r>
          </a:p>
          <a:p>
            <a:pPr marL="228600" indent="-227013">
              <a:lnSpc>
                <a:spcPct val="90000"/>
              </a:lnSpc>
              <a:spcBef>
                <a:spcPts val="1000"/>
              </a:spcBef>
            </a:pPr>
            <a:endParaRPr lang="ru-RU" altLang="ru-RU" sz="2800" b="1" dirty="0">
              <a:latin typeface="Calibri" panose="020F0502020204030204" pitchFamily="34" charset="0"/>
            </a:endParaRPr>
          </a:p>
          <a:p>
            <a:pPr marL="228600" indent="-227013">
              <a:lnSpc>
                <a:spcPct val="90000"/>
              </a:lnSpc>
              <a:spcBef>
                <a:spcPts val="1000"/>
              </a:spcBef>
            </a:pPr>
            <a:endParaRPr lang="ru-RU" altLang="ru-RU" sz="2800" dirty="0">
              <a:latin typeface="Arial" panose="020B0604020202020204" pitchFamily="34" charset="0"/>
            </a:endParaRPr>
          </a:p>
          <a:p>
            <a:pPr marL="228600" indent="-227013">
              <a:lnSpc>
                <a:spcPct val="90000"/>
              </a:lnSpc>
              <a:spcBef>
                <a:spcPts val="1000"/>
              </a:spcBef>
            </a:pPr>
            <a:endParaRPr lang="ru-RU" altLang="ru-RU" sz="2800" dirty="0">
              <a:latin typeface="Arial" panose="020B0604020202020204" pitchFamily="34" charset="0"/>
            </a:endParaRP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xmlns="" id="{04530EE6-9312-4E5F-A89E-032BDF63E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04800"/>
            <a:ext cx="15462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xmlns="" id="{DB262C8F-1B99-4311-8A68-F4DE6CDF1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04" y="214290"/>
            <a:ext cx="1222006" cy="127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xmlns="" id="{7774DA44-BCF7-49CF-B011-FEA8E19D7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63887" y="3060094"/>
            <a:ext cx="3796209" cy="179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9" name="Picture 7">
            <a:extLst>
              <a:ext uri="{FF2B5EF4-FFF2-40B4-BE49-F238E27FC236}">
                <a16:creationId xmlns:a16="http://schemas.microsoft.com/office/drawing/2014/main" xmlns="" id="{4C98B8D9-0679-4352-8044-181625BC1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881" y="3759880"/>
            <a:ext cx="3671339" cy="227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4AF08627-125F-4890-8DAD-91193B8E9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6" y="4921197"/>
            <a:ext cx="3796210" cy="179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E46EB35D-B395-428F-B001-530410FAE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465" y="3767592"/>
            <a:ext cx="4342656" cy="205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093F9A02-FD4D-4F22-A7C5-6A96BB93D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18" y="1714488"/>
            <a:ext cx="881293" cy="151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7419" y="367771"/>
            <a:ext cx="9084732" cy="1325563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Алтайский государственный гуманитарный педагогический университет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6533" y="2184399"/>
            <a:ext cx="11252200" cy="42296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«Школа робототехники и программирования»</a:t>
            </a: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«Школа виртуальной реальности 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нейротехнологий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«Школа естественнонаучных  дисциплин»</a:t>
            </a:r>
          </a:p>
          <a:p>
            <a:pPr>
              <a:buNone/>
            </a:pP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02.png"/>
          <p:cNvPicPr>
            <a:picLocks noChangeAspect="1"/>
          </p:cNvPicPr>
          <p:nvPr/>
        </p:nvPicPr>
        <p:blipFill rotWithShape="1">
          <a:blip r:embed="rId2"/>
          <a:srcRect l="4548" t="32188" r="75640" b="21225"/>
          <a:stretch/>
        </p:blipFill>
        <p:spPr>
          <a:xfrm>
            <a:off x="220133" y="304801"/>
            <a:ext cx="1546572" cy="1597279"/>
          </a:xfrm>
          <a:prstGeom prst="rect">
            <a:avLst/>
          </a:prstGeom>
        </p:spPr>
      </p:pic>
      <p:pic>
        <p:nvPicPr>
          <p:cNvPr id="11" name="Picture 4" descr="https://www.dayseducaltai.ru/storage/partners_logo/agp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457" y="237410"/>
            <a:ext cx="1572398" cy="145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Татьяна\Downloads\IMG-20210119-WA00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980" y="4690642"/>
            <a:ext cx="2674274" cy="2005706"/>
          </a:xfrm>
          <a:prstGeom prst="rect">
            <a:avLst/>
          </a:prstGeom>
          <a:noFill/>
        </p:spPr>
      </p:pic>
      <p:pic>
        <p:nvPicPr>
          <p:cNvPr id="14" name="Picture 3" descr="C:\Users\Татьяна\Downloads\IMG-20210119-WA006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0806" y="4690642"/>
            <a:ext cx="2674275" cy="2005706"/>
          </a:xfrm>
          <a:prstGeom prst="rect">
            <a:avLst/>
          </a:prstGeom>
          <a:noFill/>
        </p:spPr>
      </p:pic>
      <p:pic>
        <p:nvPicPr>
          <p:cNvPr id="8" name="Picture 2" descr="C:\Users\Татьяна\Downloads\IMG-20210119-WA00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52633" y="4690642"/>
            <a:ext cx="2674274" cy="2005706"/>
          </a:xfrm>
          <a:prstGeom prst="rect">
            <a:avLst/>
          </a:prstGeom>
          <a:noFill/>
        </p:spPr>
      </p:pic>
      <p:pic>
        <p:nvPicPr>
          <p:cNvPr id="9" name="Picture 2" descr="C:\Users\Татьяна\Downloads\IMG-20210119-WA006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04459" y="4741528"/>
            <a:ext cx="2606426" cy="19548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52530" y="1500174"/>
            <a:ext cx="9787005" cy="47609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«Развитие талантов каждого: олимпиадное движение, конкурсы, фестивали»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15880" y="6026729"/>
            <a:ext cx="2343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01.11.2023 г.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/>
          <a:srcRect l="4130" t="36304" r="61793" b="16801"/>
          <a:stretch/>
        </p:blipFill>
        <p:spPr bwMode="auto">
          <a:xfrm rot="5400000">
            <a:off x="-2897928" y="2897928"/>
            <a:ext cx="6858000" cy="106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258" name="AutoShape 2" descr="Портал дистанционного обучения АИР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6260" name="AutoShape 4" descr="Портал дистанционного обучения АИР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9CE9BBA3-8EE8-47A1-AD1B-CECB89E1A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8" b="22742"/>
          <a:stretch>
            <a:fillRect/>
          </a:stretch>
        </p:blipFill>
        <p:spPr bwMode="auto">
          <a:xfrm>
            <a:off x="8096264" y="285728"/>
            <a:ext cx="3509962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478" b="227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79FB5ACF-3CBF-48D0-BCB4-8222D02C129A}"/>
              </a:ext>
            </a:extLst>
          </p:cNvPr>
          <p:cNvSpPr/>
          <p:nvPr/>
        </p:nvSpPr>
        <p:spPr>
          <a:xfrm>
            <a:off x="4813853" y="3979769"/>
            <a:ext cx="70961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alt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Не все дети гениальны, </a:t>
            </a:r>
          </a:p>
          <a:p>
            <a:pPr algn="r">
              <a:lnSpc>
                <a:spcPct val="100000"/>
              </a:lnSpc>
            </a:pPr>
            <a:r>
              <a:rPr lang="ru-RU" alt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но абсолютно все талантливы</a:t>
            </a:r>
            <a:r>
              <a:rPr lang="ru-RU" altLang="ru-RU" sz="3200" dirty="0">
                <a:solidFill>
                  <a:srgbClr val="0070C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/>
            </a:r>
            <a:br>
              <a:rPr lang="ru-RU" altLang="ru-RU" sz="3200" dirty="0">
                <a:solidFill>
                  <a:srgbClr val="0070C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</a:br>
            <a:r>
              <a:rPr lang="ru-RU" alt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                      </a:t>
            </a:r>
            <a:r>
              <a:rPr lang="ru-RU" altLang="ru-RU" sz="3200" i="1" dirty="0">
                <a:solidFill>
                  <a:srgbClr val="0070C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И. А. Аршавский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AF797D8-861A-4C63-BC9E-A52233AE5B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08" y="3979769"/>
            <a:ext cx="2945122" cy="218352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xmlns="" id="{070B1796-E2BD-4EB0-ADD5-A6D05B7E8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175" cy="695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9A7DFBA5-386E-444D-8772-51682B5C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0"/>
          <a:stretch>
            <a:fillRect/>
          </a:stretch>
        </p:blipFill>
        <p:spPr bwMode="auto">
          <a:xfrm>
            <a:off x="0" y="0"/>
            <a:ext cx="368776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59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xmlns="" id="{6AE5D3CE-32C5-450D-B579-17C82B21C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66" y="1357298"/>
            <a:ext cx="8928992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28600" indent="-22701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endParaRPr lang="ru-RU" alt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Традиционные успешные практики: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Учебно-тренировочные сборы;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Летние профильные лагеря;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Турниры, соревнования и др.</a:t>
            </a:r>
          </a:p>
          <a:p>
            <a:pPr algn="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модели «Сириуса»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Образовательные интенсивы (профильные смены);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Образовательные программы на регулярной основе. 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xmlns="" id="{6F3E2081-30E4-4C03-B732-A28CFC27A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188" y="214313"/>
            <a:ext cx="767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Формы подготовки</a:t>
            </a:r>
          </a:p>
          <a:p>
            <a:pPr algn="r">
              <a:lnSpc>
                <a:spcPct val="100000"/>
              </a:lnSpc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обучающихся к </a:t>
            </a:r>
            <a:r>
              <a:rPr lang="ru-RU" alt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ВсОШ</a:t>
            </a: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xmlns="" id="{FFFA7654-3F21-442A-99D2-07EB3A30E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175" cy="695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xmlns="" id="{710F658C-5F82-4234-B79B-2C5C0ECCF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0"/>
          <a:stretch>
            <a:fillRect/>
          </a:stretch>
        </p:blipFill>
        <p:spPr bwMode="auto">
          <a:xfrm>
            <a:off x="0" y="0"/>
            <a:ext cx="368776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59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6D1958EC-9A5E-474F-A905-1B948F60E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784" y="330448"/>
            <a:ext cx="771366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Календарь УТС</a:t>
            </a:r>
          </a:p>
        </p:txBody>
      </p:sp>
      <p:graphicFrame>
        <p:nvGraphicFramePr>
          <p:cNvPr id="17412" name="Group 4">
            <a:extLst>
              <a:ext uri="{FF2B5EF4-FFF2-40B4-BE49-F238E27FC236}">
                <a16:creationId xmlns:a16="http://schemas.microsoft.com/office/drawing/2014/main" xmlns="" id="{7C6C45F4-D895-4BC2-AB7B-4DC40DAD8F87}"/>
              </a:ext>
            </a:extLst>
          </p:cNvPr>
          <p:cNvGraphicFramePr>
            <a:graphicFrameLocks noGrp="1"/>
          </p:cNvGraphicFramePr>
          <p:nvPr/>
        </p:nvGraphicFramePr>
        <p:xfrm>
          <a:off x="3359696" y="1196752"/>
          <a:ext cx="8217024" cy="3744414"/>
        </p:xfrm>
        <a:graphic>
          <a:graphicData uri="http://schemas.openxmlformats.org/drawingml/2006/table">
            <a:tbl>
              <a:tblPr/>
              <a:tblGrid>
                <a:gridCol w="2585754">
                  <a:extLst>
                    <a:ext uri="{9D8B030D-6E8A-4147-A177-3AD203B41FA5}">
                      <a16:colId xmlns:a16="http://schemas.microsoft.com/office/drawing/2014/main" xmlns="" val="2061187946"/>
                    </a:ext>
                  </a:extLst>
                </a:gridCol>
                <a:gridCol w="2892262">
                  <a:extLst>
                    <a:ext uri="{9D8B030D-6E8A-4147-A177-3AD203B41FA5}">
                      <a16:colId xmlns:a16="http://schemas.microsoft.com/office/drawing/2014/main" xmlns="" val="2141466872"/>
                    </a:ext>
                  </a:extLst>
                </a:gridCol>
                <a:gridCol w="2739008">
                  <a:extLst>
                    <a:ext uri="{9D8B030D-6E8A-4147-A177-3AD203B41FA5}">
                      <a16:colId xmlns:a16="http://schemas.microsoft.com/office/drawing/2014/main" xmlns="" val="2926232457"/>
                    </a:ext>
                  </a:extLst>
                </a:gridCol>
              </a:tblGrid>
              <a:tr h="1053799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r>
                        <a:rPr kumimoji="0" lang="ru-RU" alt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Октябрь-ноябрь</a:t>
                      </a: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r>
                        <a:rPr kumimoji="0" lang="ru-RU" alt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Январь-февраль</a:t>
                      </a: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r>
                        <a:rPr kumimoji="0" lang="ru-RU" alt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Август</a:t>
                      </a: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6569813"/>
                  </a:ext>
                </a:extLst>
              </a:tr>
              <a:tr h="538123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r>
                        <a:rPr kumimoji="0" lang="ru-RU" alt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Информатика</a:t>
                      </a: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r>
                        <a:rPr kumimoji="0" lang="ru-RU" alt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Математика</a:t>
                      </a: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r>
                        <a:rPr kumimoji="0" lang="ru-RU" alt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Математика</a:t>
                      </a: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8482915"/>
                  </a:ext>
                </a:extLst>
              </a:tr>
              <a:tr h="538123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r>
                        <a:rPr kumimoji="0" lang="ru-RU" alt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Химия</a:t>
                      </a: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r>
                        <a:rPr kumimoji="0" lang="ru-RU" alt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Физика</a:t>
                      </a: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r>
                        <a:rPr kumimoji="0" lang="ru-RU" alt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Физика</a:t>
                      </a: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1697763"/>
                  </a:ext>
                </a:extLst>
              </a:tr>
              <a:tr h="538123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r>
                        <a:rPr kumimoji="0" lang="ru-RU" alt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Литература</a:t>
                      </a: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r>
                        <a:rPr kumimoji="0" lang="ru-RU" alt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Информатика</a:t>
                      </a: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XO Oriel" panose="020B060403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4654826"/>
                  </a:ext>
                </a:extLst>
              </a:tr>
              <a:tr h="538123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r>
                        <a:rPr kumimoji="0" lang="ru-RU" altLang="ru-RU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Астрономия</a:t>
                      </a: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r>
                        <a:rPr kumimoji="0" lang="ru-RU" alt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Биология</a:t>
                      </a: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XO Oriel" panose="020B060403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4406539"/>
                  </a:ext>
                </a:extLst>
              </a:tr>
              <a:tr h="538123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XO Oriel" panose="020B060403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r>
                        <a:rPr kumimoji="0" lang="ru-RU" alt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История</a:t>
                      </a: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8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4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 sz="2000"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  <a:defRPr>
                          <a:solidFill>
                            <a:srgbClr val="000000"/>
                          </a:solidFill>
                          <a:latin typeface="XO Oriel" panose="020B060403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</a:tabLst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XO Oriel" panose="020B060403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85495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>
            <a:extLst>
              <a:ext uri="{FF2B5EF4-FFF2-40B4-BE49-F238E27FC236}">
                <a16:creationId xmlns:a16="http://schemas.microsoft.com/office/drawing/2014/main" xmlns="" id="{C358A612-F7A5-44F3-AC4F-5A1265782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175" cy="695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xmlns="" id="{F80AE49C-0140-4FFC-A993-35751ABC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0"/>
          <a:stretch>
            <a:fillRect/>
          </a:stretch>
        </p:blipFill>
        <p:spPr bwMode="auto">
          <a:xfrm>
            <a:off x="0" y="0"/>
            <a:ext cx="368776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59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xmlns="" id="{93FAEA70-9470-45B0-B047-41EBF235C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299" y="1357298"/>
            <a:ext cx="8148701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altLang="ru-RU" sz="4000" dirty="0">
                <a:latin typeface="Calibri" panose="020F0502020204030204" pitchFamily="34" charset="0"/>
              </a:rPr>
              <a:t>Ежегодно около 40 профильных смен</a:t>
            </a:r>
            <a:endParaRPr lang="ru-RU" altLang="ru-RU" sz="4000" dirty="0">
              <a:latin typeface="Arial" panose="020B0604020202020204" pitchFamily="34" charset="0"/>
            </a:endParaRP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xmlns="" id="{52B03277-8E6E-4E01-8BEE-BA338252C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214313"/>
            <a:ext cx="8170863" cy="64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Профильные смены по направлению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xmlns="" id="{8C0DC3CA-EB44-44F3-AA12-2EB4DA36A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1143000"/>
            <a:ext cx="8542337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xmlns="" id="{6F16EB0C-9397-464D-A1CB-70C36FDFE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85875"/>
            <a:ext cx="3500438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altLang="ru-RU" sz="4000" b="1" dirty="0">
                <a:latin typeface="Calibri" panose="020F0502020204030204" pitchFamily="34" charset="0"/>
                <a:cs typeface="DejaVu Sans" panose="020B0603030804020204" pitchFamily="34" charset="0"/>
              </a:rPr>
              <a:t>2021, 2022 гг.</a:t>
            </a:r>
          </a:p>
        </p:txBody>
      </p:sp>
      <p:pic>
        <p:nvPicPr>
          <p:cNvPr id="21512" name="Picture 8">
            <a:extLst>
              <a:ext uri="{FF2B5EF4-FFF2-40B4-BE49-F238E27FC236}">
                <a16:creationId xmlns:a16="http://schemas.microsoft.com/office/drawing/2014/main" xmlns="" id="{F47E1FC3-90A9-44E3-ADD1-9C576F79D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26" y="2821232"/>
            <a:ext cx="3813175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xmlns="" id="{9FAADF1D-6859-444C-A6FD-08EC0556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82" y="2795588"/>
            <a:ext cx="4214812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xmlns="" id="{F80AE49C-0140-4FFC-A993-35751ABC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0"/>
          <a:stretch>
            <a:fillRect/>
          </a:stretch>
        </p:blipFill>
        <p:spPr bwMode="auto">
          <a:xfrm>
            <a:off x="0" y="0"/>
            <a:ext cx="3755059" cy="90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59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Rectangle 4">
            <a:extLst>
              <a:ext uri="{FF2B5EF4-FFF2-40B4-BE49-F238E27FC236}">
                <a16:creationId xmlns:a16="http://schemas.microsoft.com/office/drawing/2014/main" xmlns="" id="{52B03277-8E6E-4E01-8BEE-BA338252C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2055" y="142852"/>
            <a:ext cx="7127811" cy="92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Лето-2023 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xmlns="" id="{8C0DC3CA-EB44-44F3-AA12-2EB4DA36A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1143000"/>
            <a:ext cx="8542337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19909" y="659543"/>
            <a:ext cx="10971213" cy="1143000"/>
          </a:xfrm>
        </p:spPr>
        <p:txBody>
          <a:bodyPr/>
          <a:lstStyle/>
          <a:p>
            <a:r>
              <a:rPr lang="ru-RU" sz="2800" b="1" dirty="0"/>
              <a:t>6 профильных образовательных смен, </a:t>
            </a:r>
            <a:r>
              <a:rPr lang="ru-RU" sz="2800" b="1" dirty="0" err="1"/>
              <a:t>ок</a:t>
            </a:r>
            <a:r>
              <a:rPr lang="ru-RU" sz="2800" b="1" dirty="0"/>
              <a:t>. 300 учащихся</a:t>
            </a:r>
          </a:p>
        </p:txBody>
      </p:sp>
      <p:pic>
        <p:nvPicPr>
          <p:cNvPr id="1026" name="Picture 2" descr="F:\Талант 22 с компьютера 09.01.2023\Таблички на кабинеты\123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00570"/>
            <a:ext cx="931344" cy="1992308"/>
          </a:xfrm>
          <a:prstGeom prst="rect">
            <a:avLst/>
          </a:prstGeom>
          <a:noFill/>
        </p:spPr>
      </p:pic>
      <p:pic>
        <p:nvPicPr>
          <p:cNvPr id="94210" name="Picture 2" descr="https://sun9-8.userapi.com/impg/f2AFQDVflb1mxOWkNebVdnFhtfXHRVZfoRkzjA/59CN7JW6VPo.jpg?size=1280x960&amp;quality=95&amp;sign=36e8bc0592bf0b38834e47967ab93dfa&amp;type=album"/>
          <p:cNvPicPr>
            <a:picLocks noChangeAspect="1" noChangeArrowheads="1"/>
          </p:cNvPicPr>
          <p:nvPr/>
        </p:nvPicPr>
        <p:blipFill>
          <a:blip r:embed="rId5" cstate="print"/>
          <a:srcRect l="15505" t="23430" b="6279"/>
          <a:stretch>
            <a:fillRect/>
          </a:stretch>
        </p:blipFill>
        <p:spPr bwMode="auto">
          <a:xfrm>
            <a:off x="166645" y="1643050"/>
            <a:ext cx="3643339" cy="2273171"/>
          </a:xfrm>
          <a:prstGeom prst="rect">
            <a:avLst/>
          </a:prstGeom>
          <a:noFill/>
        </p:spPr>
      </p:pic>
      <p:pic>
        <p:nvPicPr>
          <p:cNvPr id="94212" name="Picture 4" descr="https://sun9-6.userapi.com/impg/PY4sWOyvSkQPug1fIFEhV0DE6FVQPp78-GPMAw/rMsAj0yQrmI.jpg?size=604x402&amp;quality=95&amp;sign=3b0d3a82a58811ba182d09c5a7965597&amp;c_uniq_tag=a1fjBFHGMKWfdJbjNkgzomV4yalWNRZiB47vWsod5aY&amp;type=albu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39074" y="1643050"/>
            <a:ext cx="3506504" cy="2333799"/>
          </a:xfrm>
          <a:prstGeom prst="rect">
            <a:avLst/>
          </a:prstGeom>
          <a:noFill/>
        </p:spPr>
      </p:pic>
      <p:pic>
        <p:nvPicPr>
          <p:cNvPr id="94214" name="Picture 6" descr="https://sun9-60.userapi.com/impg/wWESYC74bX94XCa3JDqDQXE6V5OcFwrTwLP4fw/B7_qB8_dav8.jpg?size=1280x853&amp;quality=95&amp;sign=b3db908ca4f6215e6d12f717d23eaf75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4298" y="1643050"/>
            <a:ext cx="3500462" cy="2332730"/>
          </a:xfrm>
          <a:prstGeom prst="rect">
            <a:avLst/>
          </a:prstGeom>
          <a:noFill/>
        </p:spPr>
      </p:pic>
      <p:pic>
        <p:nvPicPr>
          <p:cNvPr id="94216" name="Picture 8" descr="https://sun9-38.userapi.com/impg/eMUs2R2RTtXqTTl8rkr6WI_JmqTk4pFVPYtBeA/2Cxf7gMqoGI.jpg?size=1280x796&amp;quality=95&amp;sign=d6bef112a7af5663d7e194858be4959d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2860" y="1643050"/>
            <a:ext cx="3663442" cy="2278203"/>
          </a:xfrm>
          <a:prstGeom prst="rect">
            <a:avLst/>
          </a:prstGeom>
          <a:noFill/>
        </p:spPr>
      </p:pic>
      <p:pic>
        <p:nvPicPr>
          <p:cNvPr id="94220" name="Picture 12" descr="https://sun9-12.userapi.com/impg/4Oew9tNjCOhw0sw5x9Fd_vEMw72_8PeHXyMCQQ/1RQmDQXhJHE.jpg?size=1280x853&amp;quality=95&amp;sign=edc8faf17e711fb8f23c19f41f0951f7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39074" y="1643050"/>
            <a:ext cx="3571900" cy="2380337"/>
          </a:xfrm>
          <a:prstGeom prst="rect">
            <a:avLst/>
          </a:prstGeom>
          <a:noFill/>
        </p:spPr>
      </p:pic>
      <p:pic>
        <p:nvPicPr>
          <p:cNvPr id="94222" name="Picture 14" descr="https://sun9-65.userapi.com/impg/n2sPB6RBYXHlGC8nxXMgUa5YKQnFTLuRqv370w/_6XRdCbNYHs.jpg?size=1280x960&amp;quality=95&amp;sign=ce9817241a1aad1e55b2f53cb367825b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9522" y="4250513"/>
            <a:ext cx="3476649" cy="2607487"/>
          </a:xfrm>
          <a:prstGeom prst="rect">
            <a:avLst/>
          </a:prstGeom>
          <a:noFill/>
        </p:spPr>
      </p:pic>
      <p:pic>
        <p:nvPicPr>
          <p:cNvPr id="94224" name="Picture 16" descr="https://sun9-55.userapi.com/impg/ahfvLh7CK4EGiEJIWLOOiDiYmLE_I15Hv3UdUA/4w3j29fZyj0.jpg?size=1280x960&amp;quality=95&amp;sign=c0fc43f414f7e3e75650cf0d99bbf4b2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24298" y="4214794"/>
            <a:ext cx="3524274" cy="2643206"/>
          </a:xfrm>
          <a:prstGeom prst="rect">
            <a:avLst/>
          </a:prstGeom>
          <a:noFill/>
        </p:spPr>
      </p:pic>
      <p:pic>
        <p:nvPicPr>
          <p:cNvPr id="94226" name="Picture 18" descr="https://sun9-76.userapi.com/impg/jHwTejsgHiJmEB2nlsf2y6LWsYcB8uN19br6vw/Gg3F3livJz4.jpg?size=1280x949&amp;quality=95&amp;sign=a1c3555dcdab2487a4f341e305f24796&amp;type=album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44438" y="4909957"/>
            <a:ext cx="1860959" cy="1379727"/>
          </a:xfrm>
          <a:prstGeom prst="rect">
            <a:avLst/>
          </a:prstGeom>
          <a:noFill/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99098BFA-85B4-4B90-9BBC-DB232DB16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0" b="6525"/>
          <a:stretch/>
        </p:blipFill>
        <p:spPr bwMode="auto">
          <a:xfrm>
            <a:off x="7795426" y="4250513"/>
            <a:ext cx="3515548" cy="260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9756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>
            <a:extLst>
              <a:ext uri="{FF2B5EF4-FFF2-40B4-BE49-F238E27FC236}">
                <a16:creationId xmlns:a16="http://schemas.microsoft.com/office/drawing/2014/main" xmlns="" id="{5B914251-E4A8-4425-8117-6281DD55B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4067175" cy="695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xmlns="" id="{3EBFDFC1-A488-4F36-93BB-4649E5051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0"/>
          <a:stretch>
            <a:fillRect/>
          </a:stretch>
        </p:blipFill>
        <p:spPr bwMode="auto">
          <a:xfrm>
            <a:off x="0" y="0"/>
            <a:ext cx="368776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59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Rectangle 5">
            <a:extLst>
              <a:ext uri="{FF2B5EF4-FFF2-40B4-BE49-F238E27FC236}">
                <a16:creationId xmlns:a16="http://schemas.microsoft.com/office/drawing/2014/main" xmlns="" id="{23884819-6701-4FA8-A3EB-4C5634365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1143000"/>
            <a:ext cx="8542337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xmlns="" id="{93EEA28E-C8D9-4CE6-862A-F559AFE78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85875"/>
            <a:ext cx="3500438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endParaRPr lang="ru-RU" altLang="ru-RU" sz="4000" b="1" dirty="0">
              <a:latin typeface="Calibri" panose="020F0502020204030204" pitchFamily="34" charset="0"/>
              <a:cs typeface="DejaVu Sans" panose="020B0603030804020204" pitchFamily="34" charset="0"/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B160F6C8-6E55-4222-9D53-062932499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AFE30-778B-43F9-9C73-1B47C26479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4" t="3698" r="15364" b="12303"/>
          <a:stretch/>
        </p:blipFill>
        <p:spPr>
          <a:xfrm>
            <a:off x="839416" y="1097828"/>
            <a:ext cx="9648288" cy="5760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519F188-1E67-4689-8A69-E2AA2F90EF24}"/>
              </a:ext>
            </a:extLst>
          </p:cNvPr>
          <p:cNvSpPr txBox="1"/>
          <p:nvPr/>
        </p:nvSpPr>
        <p:spPr>
          <a:xfrm>
            <a:off x="3687763" y="488667"/>
            <a:ext cx="7893050" cy="493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САЙТ РЦ «Талант 22»: </a:t>
            </a:r>
            <a:r>
              <a:rPr lang="en-US" alt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http://www.talant22.ru/</a:t>
            </a:r>
            <a:r>
              <a:rPr lang="ru-RU" alt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577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>
            <a:extLst>
              <a:ext uri="{FF2B5EF4-FFF2-40B4-BE49-F238E27FC236}">
                <a16:creationId xmlns:a16="http://schemas.microsoft.com/office/drawing/2014/main" xmlns="" id="{5B914251-E4A8-4425-8117-6281DD55B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175" cy="695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xmlns="" id="{3EBFDFC1-A488-4F36-93BB-4649E5051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0"/>
          <a:stretch>
            <a:fillRect/>
          </a:stretch>
        </p:blipFill>
        <p:spPr bwMode="auto">
          <a:xfrm>
            <a:off x="0" y="0"/>
            <a:ext cx="368776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59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4" name="Rectangle 4">
            <a:extLst>
              <a:ext uri="{FF2B5EF4-FFF2-40B4-BE49-F238E27FC236}">
                <a16:creationId xmlns:a16="http://schemas.microsoft.com/office/drawing/2014/main" xmlns="" id="{700B9609-4A39-4780-9501-950AEFC4F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188" y="214313"/>
            <a:ext cx="7670800" cy="175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3600" b="1" dirty="0">
                <a:latin typeface="Times New Roman" panose="02020603050405020304" pitchFamily="18" charset="0"/>
                <a:cs typeface="DejaVu Sans" panose="020B0603030804020204" pitchFamily="34" charset="0"/>
              </a:rPr>
              <a:t>Возможности РЦ «Талант 22» для организации  системной работы с одаренными детьми</a:t>
            </a: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xmlns="" id="{23884819-6701-4FA8-A3EB-4C5634365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1143000"/>
            <a:ext cx="8542337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xmlns="" id="{93EEA28E-C8D9-4CE6-862A-F559AFE78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85875"/>
            <a:ext cx="3500438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endParaRPr lang="ru-RU" altLang="ru-RU" sz="4000" b="1" dirty="0">
              <a:latin typeface="Calibri" panose="020F0502020204030204" pitchFamily="34" charset="0"/>
              <a:cs typeface="DejaVu Sans" panose="020B0603030804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7DC59F-AF02-490A-9D62-87DDFD3B5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2582" y="2483919"/>
            <a:ext cx="8778904" cy="39751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Лаборатории с современным оборудованием, консультации;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Заключение договоров о сотрудничестве с ОО;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Рекомендации РЦ для прохождения курсов ПК в ОЦ «Сириус»</a:t>
            </a:r>
          </a:p>
        </p:txBody>
      </p:sp>
    </p:spTree>
    <p:extLst>
      <p:ext uri="{BB962C8B-B14F-4D97-AF65-F5344CB8AC3E}">
        <p14:creationId xmlns:p14="http://schemas.microsoft.com/office/powerpoint/2010/main" val="30442849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1"/>
          <p:cNvSpPr/>
          <p:nvPr/>
        </p:nvSpPr>
        <p:spPr>
          <a:xfrm>
            <a:off x="468000" y="1056600"/>
            <a:ext cx="3448440" cy="76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Circe Bold"/>
              </a:rPr>
              <a:t>Заголовок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98" name="TextBox 2"/>
          <p:cNvSpPr/>
          <p:nvPr/>
        </p:nvSpPr>
        <p:spPr>
          <a:xfrm>
            <a:off x="270000" y="2031120"/>
            <a:ext cx="7813440" cy="338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2400" b="0" strike="noStrike" spc="-1">
                <a:solidFill>
                  <a:srgbClr val="660066"/>
                </a:solidFill>
                <a:latin typeface="Calibri"/>
              </a:rPr>
              <a:t>«Сегодняшние школьники и студенты будут определять, какой станет наша страна через 10, 20 и даже 100 лет. И мы с вами уже сейчас должны погрузить ребят в культуру, основанную на жажде открытий и базовых гуманитарных смыслах, национальных приоритетах, которые позволят привести человечество в эпоху здоровья и процветания. Сражаясь за каждый молодой ум, мы должны воспитать поколение мудрых лидеров и талантливых изобретателей нового времени для новой экономики»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00" name="Picture 2" descr="Дотянуться до &quot;Сириуса&quot;"/>
          <p:cNvPicPr/>
          <p:nvPr/>
        </p:nvPicPr>
        <p:blipFill>
          <a:blip r:embed="rId2"/>
          <a:stretch/>
        </p:blipFill>
        <p:spPr>
          <a:xfrm>
            <a:off x="309522" y="642918"/>
            <a:ext cx="3286148" cy="1500198"/>
          </a:xfrm>
          <a:prstGeom prst="rect">
            <a:avLst/>
          </a:prstGeom>
          <a:ln w="0">
            <a:noFill/>
          </a:ln>
        </p:spPr>
      </p:pic>
      <p:sp>
        <p:nvSpPr>
          <p:cNvPr id="101" name="Прямоугольник 3"/>
          <p:cNvSpPr/>
          <p:nvPr/>
        </p:nvSpPr>
        <p:spPr>
          <a:xfrm>
            <a:off x="2231280" y="5991120"/>
            <a:ext cx="75283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CC3300"/>
                </a:solidFill>
                <a:latin typeface="Calibri"/>
              </a:rPr>
              <a:t>Елена Шмелева, руководитель Фонда «Талант и успех»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02" name="Picture 4" descr="Шмелева Елена Владимировна - биография. Википедия. Муж. Талант и успех.  Семья. Компромат. Сириус. Родители | ua-rating.com"/>
          <p:cNvPicPr/>
          <p:nvPr/>
        </p:nvPicPr>
        <p:blipFill>
          <a:blip r:embed="rId3"/>
          <a:srcRect l="23343" t="4024" r="11248"/>
          <a:stretch/>
        </p:blipFill>
        <p:spPr>
          <a:xfrm>
            <a:off x="8382016" y="1214422"/>
            <a:ext cx="2440800" cy="2729160"/>
          </a:xfrm>
          <a:prstGeom prst="rect">
            <a:avLst/>
          </a:prstGeom>
          <a:ln w="0"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595406" y="214290"/>
            <a:ext cx="10596594" cy="49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Возможности ОЦ «Сириус» для развития талантов</a:t>
            </a:r>
          </a:p>
        </p:txBody>
      </p:sp>
      <p:pic>
        <p:nvPicPr>
          <p:cNvPr id="9" name="Содержимое 6" descr="0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21" t="36625" r="78888" b="33172"/>
          <a:stretch/>
        </p:blipFill>
        <p:spPr>
          <a:xfrm>
            <a:off x="9739338" y="4353561"/>
            <a:ext cx="2452662" cy="250443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26171" y="2970680"/>
            <a:ext cx="2052513" cy="979468"/>
            <a:chOff x="5723995" y="3276000"/>
            <a:chExt cx="1800225" cy="1080135"/>
          </a:xfrm>
        </p:grpSpPr>
        <p:sp>
          <p:nvSpPr>
            <p:cNvPr id="3" name="object 3"/>
            <p:cNvSpPr/>
            <p:nvPr/>
          </p:nvSpPr>
          <p:spPr>
            <a:xfrm>
              <a:off x="5723995" y="3276000"/>
              <a:ext cx="1800225" cy="1080135"/>
            </a:xfrm>
            <a:custGeom>
              <a:avLst/>
              <a:gdLst/>
              <a:ahLst/>
              <a:cxnLst/>
              <a:rect l="l" t="t" r="r" b="b"/>
              <a:pathLst>
                <a:path w="1800225" h="1080135">
                  <a:moveTo>
                    <a:pt x="1764004" y="0"/>
                  </a:moveTo>
                  <a:lnTo>
                    <a:pt x="36004" y="0"/>
                  </a:lnTo>
                  <a:lnTo>
                    <a:pt x="21988" y="2830"/>
                  </a:lnTo>
                  <a:lnTo>
                    <a:pt x="10544" y="10548"/>
                  </a:lnTo>
                  <a:lnTo>
                    <a:pt x="2828" y="21993"/>
                  </a:lnTo>
                  <a:lnTo>
                    <a:pt x="0" y="36004"/>
                  </a:lnTo>
                  <a:lnTo>
                    <a:pt x="0" y="1044003"/>
                  </a:lnTo>
                  <a:lnTo>
                    <a:pt x="2828" y="1058019"/>
                  </a:lnTo>
                  <a:lnTo>
                    <a:pt x="10544" y="1069463"/>
                  </a:lnTo>
                  <a:lnTo>
                    <a:pt x="21988" y="1077179"/>
                  </a:lnTo>
                  <a:lnTo>
                    <a:pt x="36004" y="1080008"/>
                  </a:lnTo>
                  <a:lnTo>
                    <a:pt x="1764004" y="1080008"/>
                  </a:lnTo>
                  <a:lnTo>
                    <a:pt x="1778020" y="1077179"/>
                  </a:lnTo>
                  <a:lnTo>
                    <a:pt x="1789464" y="1069463"/>
                  </a:lnTo>
                  <a:lnTo>
                    <a:pt x="1797180" y="1058019"/>
                  </a:lnTo>
                  <a:lnTo>
                    <a:pt x="1800009" y="1044003"/>
                  </a:lnTo>
                  <a:lnTo>
                    <a:pt x="1800009" y="36004"/>
                  </a:lnTo>
                  <a:lnTo>
                    <a:pt x="1797180" y="21993"/>
                  </a:lnTo>
                  <a:lnTo>
                    <a:pt x="1789464" y="10548"/>
                  </a:lnTo>
                  <a:lnTo>
                    <a:pt x="1778020" y="2830"/>
                  </a:lnTo>
                  <a:lnTo>
                    <a:pt x="1764004" y="0"/>
                  </a:lnTo>
                  <a:close/>
                </a:path>
              </a:pathLst>
            </a:custGeom>
            <a:solidFill>
              <a:srgbClr val="E340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547633" y="3439070"/>
              <a:ext cx="972819" cy="916940"/>
            </a:xfrm>
            <a:custGeom>
              <a:avLst/>
              <a:gdLst/>
              <a:ahLst/>
              <a:cxnLst/>
              <a:rect l="l" t="t" r="r" b="b"/>
              <a:pathLst>
                <a:path w="972820" h="916939">
                  <a:moveTo>
                    <a:pt x="349480" y="895350"/>
                  </a:moveTo>
                  <a:lnTo>
                    <a:pt x="338670" y="897890"/>
                  </a:lnTo>
                  <a:lnTo>
                    <a:pt x="329702" y="904240"/>
                  </a:lnTo>
                  <a:lnTo>
                    <a:pt x="324138" y="913130"/>
                  </a:lnTo>
                  <a:lnTo>
                    <a:pt x="323467" y="916940"/>
                  </a:lnTo>
                  <a:lnTo>
                    <a:pt x="378902" y="916940"/>
                  </a:lnTo>
                  <a:lnTo>
                    <a:pt x="375780" y="911860"/>
                  </a:lnTo>
                  <a:lnTo>
                    <a:pt x="369228" y="902970"/>
                  </a:lnTo>
                  <a:lnTo>
                    <a:pt x="360064" y="896620"/>
                  </a:lnTo>
                  <a:lnTo>
                    <a:pt x="349480" y="895350"/>
                  </a:lnTo>
                  <a:close/>
                </a:path>
                <a:path w="972820" h="916939">
                  <a:moveTo>
                    <a:pt x="713514" y="713740"/>
                  </a:moveTo>
                  <a:lnTo>
                    <a:pt x="657059" y="713740"/>
                  </a:lnTo>
                  <a:lnTo>
                    <a:pt x="645742" y="775970"/>
                  </a:lnTo>
                  <a:lnTo>
                    <a:pt x="631366" y="831850"/>
                  </a:lnTo>
                  <a:lnTo>
                    <a:pt x="614263" y="882650"/>
                  </a:lnTo>
                  <a:lnTo>
                    <a:pt x="598555" y="916940"/>
                  </a:lnTo>
                  <a:lnTo>
                    <a:pt x="660185" y="916940"/>
                  </a:lnTo>
                  <a:lnTo>
                    <a:pt x="662622" y="911860"/>
                  </a:lnTo>
                  <a:lnTo>
                    <a:pt x="670878" y="890270"/>
                  </a:lnTo>
                  <a:lnTo>
                    <a:pt x="678624" y="868680"/>
                  </a:lnTo>
                  <a:lnTo>
                    <a:pt x="876662" y="868680"/>
                  </a:lnTo>
                  <a:lnTo>
                    <a:pt x="906754" y="857250"/>
                  </a:lnTo>
                  <a:lnTo>
                    <a:pt x="934970" y="836930"/>
                  </a:lnTo>
                  <a:lnTo>
                    <a:pt x="943798" y="825500"/>
                  </a:lnTo>
                  <a:lnTo>
                    <a:pt x="799693" y="825500"/>
                  </a:lnTo>
                  <a:lnTo>
                    <a:pt x="767443" y="824230"/>
                  </a:lnTo>
                  <a:lnTo>
                    <a:pt x="732157" y="820420"/>
                  </a:lnTo>
                  <a:lnTo>
                    <a:pt x="694093" y="814070"/>
                  </a:lnTo>
                  <a:lnTo>
                    <a:pt x="701874" y="781050"/>
                  </a:lnTo>
                  <a:lnTo>
                    <a:pt x="708620" y="745490"/>
                  </a:lnTo>
                  <a:lnTo>
                    <a:pt x="713514" y="713740"/>
                  </a:lnTo>
                  <a:close/>
                </a:path>
                <a:path w="972820" h="916939">
                  <a:moveTo>
                    <a:pt x="876662" y="868680"/>
                  </a:moveTo>
                  <a:lnTo>
                    <a:pt x="678624" y="868680"/>
                  </a:lnTo>
                  <a:lnTo>
                    <a:pt x="721450" y="876300"/>
                  </a:lnTo>
                  <a:lnTo>
                    <a:pt x="762228" y="880110"/>
                  </a:lnTo>
                  <a:lnTo>
                    <a:pt x="800568" y="881380"/>
                  </a:lnTo>
                  <a:lnTo>
                    <a:pt x="836079" y="877570"/>
                  </a:lnTo>
                  <a:lnTo>
                    <a:pt x="873319" y="869950"/>
                  </a:lnTo>
                  <a:lnTo>
                    <a:pt x="876662" y="868680"/>
                  </a:lnTo>
                  <a:close/>
                </a:path>
                <a:path w="972820" h="916939">
                  <a:moveTo>
                    <a:pt x="166549" y="191770"/>
                  </a:moveTo>
                  <a:lnTo>
                    <a:pt x="122251" y="194310"/>
                  </a:lnTo>
                  <a:lnTo>
                    <a:pt x="84529" y="203200"/>
                  </a:lnTo>
                  <a:lnTo>
                    <a:pt x="28153" y="238760"/>
                  </a:lnTo>
                  <a:lnTo>
                    <a:pt x="2223" y="292100"/>
                  </a:lnTo>
                  <a:lnTo>
                    <a:pt x="0" y="321310"/>
                  </a:lnTo>
                  <a:lnTo>
                    <a:pt x="3596" y="351790"/>
                  </a:lnTo>
                  <a:lnTo>
                    <a:pt x="24413" y="414020"/>
                  </a:lnTo>
                  <a:lnTo>
                    <a:pt x="54943" y="468630"/>
                  </a:lnTo>
                  <a:lnTo>
                    <a:pt x="89540" y="516890"/>
                  </a:lnTo>
                  <a:lnTo>
                    <a:pt x="108737" y="538480"/>
                  </a:lnTo>
                  <a:lnTo>
                    <a:pt x="93337" y="556260"/>
                  </a:lnTo>
                  <a:lnTo>
                    <a:pt x="65923" y="591820"/>
                  </a:lnTo>
                  <a:lnTo>
                    <a:pt x="25539" y="661670"/>
                  </a:lnTo>
                  <a:lnTo>
                    <a:pt x="8539" y="712470"/>
                  </a:lnTo>
                  <a:lnTo>
                    <a:pt x="6033" y="763270"/>
                  </a:lnTo>
                  <a:lnTo>
                    <a:pt x="21069" y="808990"/>
                  </a:lnTo>
                  <a:lnTo>
                    <a:pt x="59947" y="849630"/>
                  </a:lnTo>
                  <a:lnTo>
                    <a:pt x="114046" y="872490"/>
                  </a:lnTo>
                  <a:lnTo>
                    <a:pt x="178916" y="880110"/>
                  </a:lnTo>
                  <a:lnTo>
                    <a:pt x="214960" y="880110"/>
                  </a:lnTo>
                  <a:lnTo>
                    <a:pt x="252920" y="876300"/>
                  </a:lnTo>
                  <a:lnTo>
                    <a:pt x="269069" y="873760"/>
                  </a:lnTo>
                  <a:lnTo>
                    <a:pt x="285559" y="869950"/>
                  </a:lnTo>
                  <a:lnTo>
                    <a:pt x="302373" y="867410"/>
                  </a:lnTo>
                  <a:lnTo>
                    <a:pt x="319493" y="863600"/>
                  </a:lnTo>
                  <a:lnTo>
                    <a:pt x="321538" y="863600"/>
                  </a:lnTo>
                  <a:lnTo>
                    <a:pt x="323621" y="862330"/>
                  </a:lnTo>
                  <a:lnTo>
                    <a:pt x="327291" y="861060"/>
                  </a:lnTo>
                  <a:lnTo>
                    <a:pt x="328828" y="861060"/>
                  </a:lnTo>
                  <a:lnTo>
                    <a:pt x="330288" y="859790"/>
                  </a:lnTo>
                  <a:lnTo>
                    <a:pt x="374096" y="848360"/>
                  </a:lnTo>
                  <a:lnTo>
                    <a:pt x="419241" y="833120"/>
                  </a:lnTo>
                  <a:lnTo>
                    <a:pt x="442336" y="824230"/>
                  </a:lnTo>
                  <a:lnTo>
                    <a:pt x="180074" y="824230"/>
                  </a:lnTo>
                  <a:lnTo>
                    <a:pt x="152154" y="822960"/>
                  </a:lnTo>
                  <a:lnTo>
                    <a:pt x="107134" y="811530"/>
                  </a:lnTo>
                  <a:lnTo>
                    <a:pt x="69583" y="781050"/>
                  </a:lnTo>
                  <a:lnTo>
                    <a:pt x="61701" y="755650"/>
                  </a:lnTo>
                  <a:lnTo>
                    <a:pt x="63406" y="723900"/>
                  </a:lnTo>
                  <a:lnTo>
                    <a:pt x="76019" y="685800"/>
                  </a:lnTo>
                  <a:lnTo>
                    <a:pt x="100876" y="640080"/>
                  </a:lnTo>
                  <a:lnTo>
                    <a:pt x="128490" y="601980"/>
                  </a:lnTo>
                  <a:lnTo>
                    <a:pt x="162610" y="562610"/>
                  </a:lnTo>
                  <a:lnTo>
                    <a:pt x="164198" y="562610"/>
                  </a:lnTo>
                  <a:lnTo>
                    <a:pt x="165709" y="561340"/>
                  </a:lnTo>
                  <a:lnTo>
                    <a:pt x="168922" y="557530"/>
                  </a:lnTo>
                  <a:lnTo>
                    <a:pt x="170434" y="556260"/>
                  </a:lnTo>
                  <a:lnTo>
                    <a:pt x="171653" y="553720"/>
                  </a:lnTo>
                  <a:lnTo>
                    <a:pt x="210026" y="516890"/>
                  </a:lnTo>
                  <a:lnTo>
                    <a:pt x="231060" y="499110"/>
                  </a:lnTo>
                  <a:lnTo>
                    <a:pt x="147713" y="499110"/>
                  </a:lnTo>
                  <a:lnTo>
                    <a:pt x="115604" y="458470"/>
                  </a:lnTo>
                  <a:lnTo>
                    <a:pt x="88734" y="416560"/>
                  </a:lnTo>
                  <a:lnTo>
                    <a:pt x="64957" y="364490"/>
                  </a:lnTo>
                  <a:lnTo>
                    <a:pt x="55905" y="320040"/>
                  </a:lnTo>
                  <a:lnTo>
                    <a:pt x="57052" y="302260"/>
                  </a:lnTo>
                  <a:lnTo>
                    <a:pt x="82791" y="265430"/>
                  </a:lnTo>
                  <a:lnTo>
                    <a:pt x="130114" y="250190"/>
                  </a:lnTo>
                  <a:lnTo>
                    <a:pt x="166226" y="247650"/>
                  </a:lnTo>
                  <a:lnTo>
                    <a:pt x="225281" y="247650"/>
                  </a:lnTo>
                  <a:lnTo>
                    <a:pt x="232367" y="243840"/>
                  </a:lnTo>
                  <a:lnTo>
                    <a:pt x="239216" y="234950"/>
                  </a:lnTo>
                  <a:lnTo>
                    <a:pt x="242481" y="224790"/>
                  </a:lnTo>
                  <a:lnTo>
                    <a:pt x="241371" y="213360"/>
                  </a:lnTo>
                  <a:lnTo>
                    <a:pt x="236293" y="204470"/>
                  </a:lnTo>
                  <a:lnTo>
                    <a:pt x="228047" y="196850"/>
                  </a:lnTo>
                  <a:lnTo>
                    <a:pt x="217436" y="194310"/>
                  </a:lnTo>
                  <a:lnTo>
                    <a:pt x="166549" y="191770"/>
                  </a:lnTo>
                  <a:close/>
                </a:path>
                <a:path w="972820" h="916939">
                  <a:moveTo>
                    <a:pt x="901326" y="579120"/>
                  </a:moveTo>
                  <a:lnTo>
                    <a:pt x="829297" y="579120"/>
                  </a:lnTo>
                  <a:lnTo>
                    <a:pt x="835907" y="586740"/>
                  </a:lnTo>
                  <a:lnTo>
                    <a:pt x="842284" y="594360"/>
                  </a:lnTo>
                  <a:lnTo>
                    <a:pt x="874405" y="637540"/>
                  </a:lnTo>
                  <a:lnTo>
                    <a:pt x="902915" y="689610"/>
                  </a:lnTo>
                  <a:lnTo>
                    <a:pt x="915787" y="734060"/>
                  </a:lnTo>
                  <a:lnTo>
                    <a:pt x="916506" y="751840"/>
                  </a:lnTo>
                  <a:lnTo>
                    <a:pt x="913832" y="768350"/>
                  </a:lnTo>
                  <a:lnTo>
                    <a:pt x="880187" y="807720"/>
                  </a:lnTo>
                  <a:lnTo>
                    <a:pt x="828649" y="822960"/>
                  </a:lnTo>
                  <a:lnTo>
                    <a:pt x="799693" y="825500"/>
                  </a:lnTo>
                  <a:lnTo>
                    <a:pt x="943798" y="825500"/>
                  </a:lnTo>
                  <a:lnTo>
                    <a:pt x="956551" y="808990"/>
                  </a:lnTo>
                  <a:lnTo>
                    <a:pt x="967673" y="783590"/>
                  </a:lnTo>
                  <a:lnTo>
                    <a:pt x="972340" y="755650"/>
                  </a:lnTo>
                  <a:lnTo>
                    <a:pt x="971249" y="726440"/>
                  </a:lnTo>
                  <a:lnTo>
                    <a:pt x="965098" y="697230"/>
                  </a:lnTo>
                  <a:lnTo>
                    <a:pt x="954457" y="668020"/>
                  </a:lnTo>
                  <a:lnTo>
                    <a:pt x="939595" y="637540"/>
                  </a:lnTo>
                  <a:lnTo>
                    <a:pt x="920844" y="605790"/>
                  </a:lnTo>
                  <a:lnTo>
                    <a:pt x="901326" y="579120"/>
                  </a:lnTo>
                  <a:close/>
                </a:path>
                <a:path w="972820" h="916939">
                  <a:moveTo>
                    <a:pt x="309336" y="480060"/>
                  </a:moveTo>
                  <a:lnTo>
                    <a:pt x="253276" y="480060"/>
                  </a:lnTo>
                  <a:lnTo>
                    <a:pt x="252697" y="495300"/>
                  </a:lnTo>
                  <a:lnTo>
                    <a:pt x="252317" y="508000"/>
                  </a:lnTo>
                  <a:lnTo>
                    <a:pt x="252086" y="520700"/>
                  </a:lnTo>
                  <a:lnTo>
                    <a:pt x="251973" y="542290"/>
                  </a:lnTo>
                  <a:lnTo>
                    <a:pt x="252857" y="594360"/>
                  </a:lnTo>
                  <a:lnTo>
                    <a:pt x="256528" y="650240"/>
                  </a:lnTo>
                  <a:lnTo>
                    <a:pt x="262931" y="704850"/>
                  </a:lnTo>
                  <a:lnTo>
                    <a:pt x="272049" y="759460"/>
                  </a:lnTo>
                  <a:lnTo>
                    <a:pt x="283870" y="814070"/>
                  </a:lnTo>
                  <a:lnTo>
                    <a:pt x="274024" y="815340"/>
                  </a:lnTo>
                  <a:lnTo>
                    <a:pt x="264321" y="817880"/>
                  </a:lnTo>
                  <a:lnTo>
                    <a:pt x="245364" y="820420"/>
                  </a:lnTo>
                  <a:lnTo>
                    <a:pt x="211207" y="824230"/>
                  </a:lnTo>
                  <a:lnTo>
                    <a:pt x="442336" y="824230"/>
                  </a:lnTo>
                  <a:lnTo>
                    <a:pt x="465431" y="815340"/>
                  </a:lnTo>
                  <a:lnTo>
                    <a:pt x="498565" y="800100"/>
                  </a:lnTo>
                  <a:lnTo>
                    <a:pt x="338213" y="800100"/>
                  </a:lnTo>
                  <a:lnTo>
                    <a:pt x="326977" y="749300"/>
                  </a:lnTo>
                  <a:lnTo>
                    <a:pt x="318314" y="697230"/>
                  </a:lnTo>
                  <a:lnTo>
                    <a:pt x="312236" y="645160"/>
                  </a:lnTo>
                  <a:lnTo>
                    <a:pt x="308752" y="591820"/>
                  </a:lnTo>
                  <a:lnTo>
                    <a:pt x="307916" y="542290"/>
                  </a:lnTo>
                  <a:lnTo>
                    <a:pt x="308022" y="533400"/>
                  </a:lnTo>
                  <a:lnTo>
                    <a:pt x="309247" y="481330"/>
                  </a:lnTo>
                  <a:lnTo>
                    <a:pt x="309336" y="480060"/>
                  </a:lnTo>
                  <a:close/>
                </a:path>
                <a:path w="972820" h="916939">
                  <a:moveTo>
                    <a:pt x="405673" y="242570"/>
                  </a:moveTo>
                  <a:lnTo>
                    <a:pt x="395270" y="245110"/>
                  </a:lnTo>
                  <a:lnTo>
                    <a:pt x="386593" y="251460"/>
                  </a:lnTo>
                  <a:lnTo>
                    <a:pt x="380796" y="261620"/>
                  </a:lnTo>
                  <a:lnTo>
                    <a:pt x="379128" y="273050"/>
                  </a:lnTo>
                  <a:lnTo>
                    <a:pt x="381711" y="283210"/>
                  </a:lnTo>
                  <a:lnTo>
                    <a:pt x="388008" y="292100"/>
                  </a:lnTo>
                  <a:lnTo>
                    <a:pt x="397484" y="297180"/>
                  </a:lnTo>
                  <a:lnTo>
                    <a:pt x="444367" y="316230"/>
                  </a:lnTo>
                  <a:lnTo>
                    <a:pt x="490367" y="336550"/>
                  </a:lnTo>
                  <a:lnTo>
                    <a:pt x="535417" y="358140"/>
                  </a:lnTo>
                  <a:lnTo>
                    <a:pt x="579551" y="382270"/>
                  </a:lnTo>
                  <a:lnTo>
                    <a:pt x="628180" y="412750"/>
                  </a:lnTo>
                  <a:lnTo>
                    <a:pt x="673810" y="443230"/>
                  </a:lnTo>
                  <a:lnTo>
                    <a:pt x="716228" y="474980"/>
                  </a:lnTo>
                  <a:lnTo>
                    <a:pt x="755216" y="506730"/>
                  </a:lnTo>
                  <a:lnTo>
                    <a:pt x="790562" y="539750"/>
                  </a:lnTo>
                  <a:lnTo>
                    <a:pt x="765801" y="562610"/>
                  </a:lnTo>
                  <a:lnTo>
                    <a:pt x="739157" y="585470"/>
                  </a:lnTo>
                  <a:lnTo>
                    <a:pt x="710711" y="608330"/>
                  </a:lnTo>
                  <a:lnTo>
                    <a:pt x="680542" y="631190"/>
                  </a:lnTo>
                  <a:lnTo>
                    <a:pt x="677443" y="632460"/>
                  </a:lnTo>
                  <a:lnTo>
                    <a:pt x="674624" y="633730"/>
                  </a:lnTo>
                  <a:lnTo>
                    <a:pt x="627257" y="666750"/>
                  </a:lnTo>
                  <a:lnTo>
                    <a:pt x="579361" y="695960"/>
                  </a:lnTo>
                  <a:lnTo>
                    <a:pt x="529411" y="722630"/>
                  </a:lnTo>
                  <a:lnTo>
                    <a:pt x="479942" y="746760"/>
                  </a:lnTo>
                  <a:lnTo>
                    <a:pt x="431332" y="768350"/>
                  </a:lnTo>
                  <a:lnTo>
                    <a:pt x="383963" y="786130"/>
                  </a:lnTo>
                  <a:lnTo>
                    <a:pt x="338213" y="800100"/>
                  </a:lnTo>
                  <a:lnTo>
                    <a:pt x="498565" y="800100"/>
                  </a:lnTo>
                  <a:lnTo>
                    <a:pt x="559767" y="770890"/>
                  </a:lnTo>
                  <a:lnTo>
                    <a:pt x="607326" y="744220"/>
                  </a:lnTo>
                  <a:lnTo>
                    <a:pt x="657059" y="713740"/>
                  </a:lnTo>
                  <a:lnTo>
                    <a:pt x="713514" y="713740"/>
                  </a:lnTo>
                  <a:lnTo>
                    <a:pt x="714297" y="708660"/>
                  </a:lnTo>
                  <a:lnTo>
                    <a:pt x="718870" y="671830"/>
                  </a:lnTo>
                  <a:lnTo>
                    <a:pt x="748871" y="648970"/>
                  </a:lnTo>
                  <a:lnTo>
                    <a:pt x="777327" y="626110"/>
                  </a:lnTo>
                  <a:lnTo>
                    <a:pt x="804161" y="603250"/>
                  </a:lnTo>
                  <a:lnTo>
                    <a:pt x="829297" y="579120"/>
                  </a:lnTo>
                  <a:lnTo>
                    <a:pt x="901326" y="579120"/>
                  </a:lnTo>
                  <a:lnTo>
                    <a:pt x="876263" y="548640"/>
                  </a:lnTo>
                  <a:lnTo>
                    <a:pt x="868260" y="539750"/>
                  </a:lnTo>
                  <a:lnTo>
                    <a:pt x="876210" y="529590"/>
                  </a:lnTo>
                  <a:lnTo>
                    <a:pt x="883883" y="520700"/>
                  </a:lnTo>
                  <a:lnTo>
                    <a:pt x="891272" y="511810"/>
                  </a:lnTo>
                  <a:lnTo>
                    <a:pt x="898372" y="502920"/>
                  </a:lnTo>
                  <a:lnTo>
                    <a:pt x="901162" y="499110"/>
                  </a:lnTo>
                  <a:lnTo>
                    <a:pt x="829284" y="499110"/>
                  </a:lnTo>
                  <a:lnTo>
                    <a:pt x="791640" y="464820"/>
                  </a:lnTo>
                  <a:lnTo>
                    <a:pt x="750396" y="430530"/>
                  </a:lnTo>
                  <a:lnTo>
                    <a:pt x="705801" y="397510"/>
                  </a:lnTo>
                  <a:lnTo>
                    <a:pt x="658104" y="364490"/>
                  </a:lnTo>
                  <a:lnTo>
                    <a:pt x="607555" y="334010"/>
                  </a:lnTo>
                  <a:lnTo>
                    <a:pt x="561365" y="308610"/>
                  </a:lnTo>
                  <a:lnTo>
                    <a:pt x="514097" y="285750"/>
                  </a:lnTo>
                  <a:lnTo>
                    <a:pt x="465832" y="264160"/>
                  </a:lnTo>
                  <a:lnTo>
                    <a:pt x="416648" y="245110"/>
                  </a:lnTo>
                  <a:lnTo>
                    <a:pt x="405673" y="242570"/>
                  </a:lnTo>
                  <a:close/>
                </a:path>
                <a:path w="972820" h="916939">
                  <a:moveTo>
                    <a:pt x="488284" y="453390"/>
                  </a:moveTo>
                  <a:lnTo>
                    <a:pt x="440750" y="468630"/>
                  </a:lnTo>
                  <a:lnTo>
                    <a:pt x="411141" y="502920"/>
                  </a:lnTo>
                  <a:lnTo>
                    <a:pt x="403174" y="539750"/>
                  </a:lnTo>
                  <a:lnTo>
                    <a:pt x="404190" y="552450"/>
                  </a:lnTo>
                  <a:lnTo>
                    <a:pt x="425735" y="596900"/>
                  </a:lnTo>
                  <a:lnTo>
                    <a:pt x="468542" y="622300"/>
                  </a:lnTo>
                  <a:lnTo>
                    <a:pt x="480926" y="624840"/>
                  </a:lnTo>
                  <a:lnTo>
                    <a:pt x="493477" y="624840"/>
                  </a:lnTo>
                  <a:lnTo>
                    <a:pt x="540154" y="607060"/>
                  </a:lnTo>
                  <a:lnTo>
                    <a:pt x="568956" y="568960"/>
                  </a:lnTo>
                  <a:lnTo>
                    <a:pt x="483019" y="568960"/>
                  </a:lnTo>
                  <a:lnTo>
                    <a:pt x="472147" y="563880"/>
                  </a:lnTo>
                  <a:lnTo>
                    <a:pt x="459079" y="533400"/>
                  </a:lnTo>
                  <a:lnTo>
                    <a:pt x="460768" y="528320"/>
                  </a:lnTo>
                  <a:lnTo>
                    <a:pt x="468325" y="516890"/>
                  </a:lnTo>
                  <a:lnTo>
                    <a:pt x="475094" y="511810"/>
                  </a:lnTo>
                  <a:lnTo>
                    <a:pt x="482790" y="510540"/>
                  </a:lnTo>
                  <a:lnTo>
                    <a:pt x="490499" y="508000"/>
                  </a:lnTo>
                  <a:lnTo>
                    <a:pt x="568421" y="508000"/>
                  </a:lnTo>
                  <a:lnTo>
                    <a:pt x="567613" y="505460"/>
                  </a:lnTo>
                  <a:lnTo>
                    <a:pt x="535838" y="467360"/>
                  </a:lnTo>
                  <a:lnTo>
                    <a:pt x="504909" y="454660"/>
                  </a:lnTo>
                  <a:lnTo>
                    <a:pt x="488284" y="453390"/>
                  </a:lnTo>
                  <a:close/>
                </a:path>
                <a:path w="972820" h="916939">
                  <a:moveTo>
                    <a:pt x="568421" y="508000"/>
                  </a:moveTo>
                  <a:lnTo>
                    <a:pt x="490499" y="508000"/>
                  </a:lnTo>
                  <a:lnTo>
                    <a:pt x="498487" y="510540"/>
                  </a:lnTo>
                  <a:lnTo>
                    <a:pt x="509955" y="518160"/>
                  </a:lnTo>
                  <a:lnTo>
                    <a:pt x="513803" y="521970"/>
                  </a:lnTo>
                  <a:lnTo>
                    <a:pt x="518350" y="533400"/>
                  </a:lnTo>
                  <a:lnTo>
                    <a:pt x="518985" y="538480"/>
                  </a:lnTo>
                  <a:lnTo>
                    <a:pt x="516763" y="551180"/>
                  </a:lnTo>
                  <a:lnTo>
                    <a:pt x="513969" y="556260"/>
                  </a:lnTo>
                  <a:lnTo>
                    <a:pt x="505726" y="563880"/>
                  </a:lnTo>
                  <a:lnTo>
                    <a:pt x="500468" y="567690"/>
                  </a:lnTo>
                  <a:lnTo>
                    <a:pt x="488988" y="568960"/>
                  </a:lnTo>
                  <a:lnTo>
                    <a:pt x="568956" y="568960"/>
                  </a:lnTo>
                  <a:lnTo>
                    <a:pt x="569513" y="567690"/>
                  </a:lnTo>
                  <a:lnTo>
                    <a:pt x="572795" y="554990"/>
                  </a:lnTo>
                  <a:lnTo>
                    <a:pt x="574266" y="542290"/>
                  </a:lnTo>
                  <a:lnTo>
                    <a:pt x="573876" y="530860"/>
                  </a:lnTo>
                  <a:lnTo>
                    <a:pt x="571650" y="518160"/>
                  </a:lnTo>
                  <a:lnTo>
                    <a:pt x="568421" y="508000"/>
                  </a:lnTo>
                  <a:close/>
                </a:path>
                <a:path w="972820" h="916939">
                  <a:moveTo>
                    <a:pt x="488924" y="0"/>
                  </a:moveTo>
                  <a:lnTo>
                    <a:pt x="434189" y="12700"/>
                  </a:lnTo>
                  <a:lnTo>
                    <a:pt x="387311" y="48260"/>
                  </a:lnTo>
                  <a:lnTo>
                    <a:pt x="347968" y="100330"/>
                  </a:lnTo>
                  <a:lnTo>
                    <a:pt x="315112" y="166370"/>
                  </a:lnTo>
                  <a:lnTo>
                    <a:pt x="299884" y="208280"/>
                  </a:lnTo>
                  <a:lnTo>
                    <a:pt x="286530" y="254000"/>
                  </a:lnTo>
                  <a:lnTo>
                    <a:pt x="275170" y="300990"/>
                  </a:lnTo>
                  <a:lnTo>
                    <a:pt x="265924" y="353060"/>
                  </a:lnTo>
                  <a:lnTo>
                    <a:pt x="258914" y="406400"/>
                  </a:lnTo>
                  <a:lnTo>
                    <a:pt x="228739" y="429260"/>
                  </a:lnTo>
                  <a:lnTo>
                    <a:pt x="200090" y="452120"/>
                  </a:lnTo>
                  <a:lnTo>
                    <a:pt x="173052" y="474980"/>
                  </a:lnTo>
                  <a:lnTo>
                    <a:pt x="147713" y="499110"/>
                  </a:lnTo>
                  <a:lnTo>
                    <a:pt x="231060" y="499110"/>
                  </a:lnTo>
                  <a:lnTo>
                    <a:pt x="253276" y="480060"/>
                  </a:lnTo>
                  <a:lnTo>
                    <a:pt x="309336" y="480060"/>
                  </a:lnTo>
                  <a:lnTo>
                    <a:pt x="313257" y="424180"/>
                  </a:lnTo>
                  <a:lnTo>
                    <a:pt x="319733" y="370840"/>
                  </a:lnTo>
                  <a:lnTo>
                    <a:pt x="328506" y="320040"/>
                  </a:lnTo>
                  <a:lnTo>
                    <a:pt x="339404" y="271780"/>
                  </a:lnTo>
                  <a:lnTo>
                    <a:pt x="352260" y="228600"/>
                  </a:lnTo>
                  <a:lnTo>
                    <a:pt x="366903" y="187960"/>
                  </a:lnTo>
                  <a:lnTo>
                    <a:pt x="395857" y="129540"/>
                  </a:lnTo>
                  <a:lnTo>
                    <a:pt x="427545" y="87630"/>
                  </a:lnTo>
                  <a:lnTo>
                    <a:pt x="459225" y="63500"/>
                  </a:lnTo>
                  <a:lnTo>
                    <a:pt x="488924" y="55880"/>
                  </a:lnTo>
                  <a:lnTo>
                    <a:pt x="596826" y="55880"/>
                  </a:lnTo>
                  <a:lnTo>
                    <a:pt x="583488" y="41910"/>
                  </a:lnTo>
                  <a:lnTo>
                    <a:pt x="562367" y="24130"/>
                  </a:lnTo>
                  <a:lnTo>
                    <a:pt x="539488" y="11430"/>
                  </a:lnTo>
                  <a:lnTo>
                    <a:pt x="514967" y="2540"/>
                  </a:lnTo>
                  <a:lnTo>
                    <a:pt x="488924" y="0"/>
                  </a:lnTo>
                  <a:close/>
                </a:path>
                <a:path w="972820" h="916939">
                  <a:moveTo>
                    <a:pt x="944187" y="254000"/>
                  </a:moveTo>
                  <a:lnTo>
                    <a:pt x="794156" y="254000"/>
                  </a:lnTo>
                  <a:lnTo>
                    <a:pt x="828471" y="255270"/>
                  </a:lnTo>
                  <a:lnTo>
                    <a:pt x="857391" y="261620"/>
                  </a:lnTo>
                  <a:lnTo>
                    <a:pt x="896803" y="283210"/>
                  </a:lnTo>
                  <a:lnTo>
                    <a:pt x="916436" y="326390"/>
                  </a:lnTo>
                  <a:lnTo>
                    <a:pt x="915701" y="345440"/>
                  </a:lnTo>
                  <a:lnTo>
                    <a:pt x="902787" y="389890"/>
                  </a:lnTo>
                  <a:lnTo>
                    <a:pt x="874245" y="440690"/>
                  </a:lnTo>
                  <a:lnTo>
                    <a:pt x="848297" y="476250"/>
                  </a:lnTo>
                  <a:lnTo>
                    <a:pt x="829284" y="499110"/>
                  </a:lnTo>
                  <a:lnTo>
                    <a:pt x="901162" y="499110"/>
                  </a:lnTo>
                  <a:lnTo>
                    <a:pt x="939452" y="441960"/>
                  </a:lnTo>
                  <a:lnTo>
                    <a:pt x="964996" y="381000"/>
                  </a:lnTo>
                  <a:lnTo>
                    <a:pt x="972280" y="322580"/>
                  </a:lnTo>
                  <a:lnTo>
                    <a:pt x="967643" y="295910"/>
                  </a:lnTo>
                  <a:lnTo>
                    <a:pt x="956551" y="269240"/>
                  </a:lnTo>
                  <a:lnTo>
                    <a:pt x="944187" y="254000"/>
                  </a:lnTo>
                  <a:close/>
                </a:path>
                <a:path w="972820" h="916939">
                  <a:moveTo>
                    <a:pt x="794987" y="198120"/>
                  </a:moveTo>
                  <a:lnTo>
                    <a:pt x="750408" y="199390"/>
                  </a:lnTo>
                  <a:lnTo>
                    <a:pt x="702776" y="205740"/>
                  </a:lnTo>
                  <a:lnTo>
                    <a:pt x="652665" y="215900"/>
                  </a:lnTo>
                  <a:lnTo>
                    <a:pt x="631729" y="238760"/>
                  </a:lnTo>
                  <a:lnTo>
                    <a:pt x="632206" y="250190"/>
                  </a:lnTo>
                  <a:lnTo>
                    <a:pt x="636946" y="260350"/>
                  </a:lnTo>
                  <a:lnTo>
                    <a:pt x="644894" y="267970"/>
                  </a:lnTo>
                  <a:lnTo>
                    <a:pt x="654960" y="270510"/>
                  </a:lnTo>
                  <a:lnTo>
                    <a:pt x="666051" y="270510"/>
                  </a:lnTo>
                  <a:lnTo>
                    <a:pt x="712525" y="260350"/>
                  </a:lnTo>
                  <a:lnTo>
                    <a:pt x="755367" y="255270"/>
                  </a:lnTo>
                  <a:lnTo>
                    <a:pt x="794156" y="254000"/>
                  </a:lnTo>
                  <a:lnTo>
                    <a:pt x="944187" y="254000"/>
                  </a:lnTo>
                  <a:lnTo>
                    <a:pt x="934914" y="242570"/>
                  </a:lnTo>
                  <a:lnTo>
                    <a:pt x="906660" y="222250"/>
                  </a:lnTo>
                  <a:lnTo>
                    <a:pt x="873199" y="208280"/>
                  </a:lnTo>
                  <a:lnTo>
                    <a:pt x="835939" y="200660"/>
                  </a:lnTo>
                  <a:lnTo>
                    <a:pt x="794987" y="198120"/>
                  </a:lnTo>
                  <a:close/>
                </a:path>
                <a:path w="972820" h="916939">
                  <a:moveTo>
                    <a:pt x="225281" y="247650"/>
                  </a:moveTo>
                  <a:lnTo>
                    <a:pt x="166226" y="247650"/>
                  </a:lnTo>
                  <a:lnTo>
                    <a:pt x="211861" y="250190"/>
                  </a:lnTo>
                  <a:lnTo>
                    <a:pt x="222919" y="248920"/>
                  </a:lnTo>
                  <a:lnTo>
                    <a:pt x="225281" y="247650"/>
                  </a:lnTo>
                  <a:close/>
                </a:path>
                <a:path w="972820" h="916939">
                  <a:moveTo>
                    <a:pt x="596826" y="55880"/>
                  </a:moveTo>
                  <a:lnTo>
                    <a:pt x="488924" y="55880"/>
                  </a:lnTo>
                  <a:lnTo>
                    <a:pt x="502285" y="57150"/>
                  </a:lnTo>
                  <a:lnTo>
                    <a:pt x="516124" y="62230"/>
                  </a:lnTo>
                  <a:lnTo>
                    <a:pt x="559884" y="97790"/>
                  </a:lnTo>
                  <a:lnTo>
                    <a:pt x="588444" y="140970"/>
                  </a:lnTo>
                  <a:lnTo>
                    <a:pt x="601891" y="167640"/>
                  </a:lnTo>
                  <a:lnTo>
                    <a:pt x="608430" y="176530"/>
                  </a:lnTo>
                  <a:lnTo>
                    <a:pt x="617591" y="181610"/>
                  </a:lnTo>
                  <a:lnTo>
                    <a:pt x="628176" y="184150"/>
                  </a:lnTo>
                  <a:lnTo>
                    <a:pt x="638987" y="181610"/>
                  </a:lnTo>
                  <a:lnTo>
                    <a:pt x="647953" y="175260"/>
                  </a:lnTo>
                  <a:lnTo>
                    <a:pt x="653521" y="165100"/>
                  </a:lnTo>
                  <a:lnTo>
                    <a:pt x="655248" y="154940"/>
                  </a:lnTo>
                  <a:lnTo>
                    <a:pt x="652691" y="143510"/>
                  </a:lnTo>
                  <a:lnTo>
                    <a:pt x="637506" y="114300"/>
                  </a:lnTo>
                  <a:lnTo>
                    <a:pt x="620899" y="86360"/>
                  </a:lnTo>
                  <a:lnTo>
                    <a:pt x="602888" y="62230"/>
                  </a:lnTo>
                  <a:lnTo>
                    <a:pt x="596826" y="55880"/>
                  </a:lnTo>
                  <a:close/>
                </a:path>
              </a:pathLst>
            </a:custGeom>
            <a:solidFill>
              <a:srgbClr val="CF2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6794" y="1071410"/>
            <a:ext cx="11177689" cy="13465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160"/>
              </a:lnSpc>
              <a:spcBef>
                <a:spcPts val="100"/>
              </a:spcBef>
            </a:pPr>
            <a:r>
              <a:rPr spc="-110" dirty="0">
                <a:solidFill>
                  <a:srgbClr val="5C2483"/>
                </a:solidFill>
              </a:rPr>
              <a:t>Учебно-отборочные</a:t>
            </a:r>
            <a:r>
              <a:rPr spc="-155" dirty="0">
                <a:solidFill>
                  <a:srgbClr val="5C2483"/>
                </a:solidFill>
              </a:rPr>
              <a:t> </a:t>
            </a:r>
            <a:r>
              <a:rPr spc="-185" dirty="0">
                <a:solidFill>
                  <a:srgbClr val="5C2483"/>
                </a:solidFill>
              </a:rPr>
              <a:t>курсы</a:t>
            </a:r>
          </a:p>
          <a:p>
            <a:pPr marL="2264410">
              <a:lnSpc>
                <a:spcPts val="5160"/>
              </a:lnSpc>
            </a:pPr>
            <a:r>
              <a:rPr spc="95" dirty="0"/>
              <a:t>на</a:t>
            </a:r>
            <a:r>
              <a:rPr spc="-165" dirty="0"/>
              <a:t> </a:t>
            </a:r>
            <a:r>
              <a:rPr spc="-170" dirty="0"/>
              <a:t>программы</a:t>
            </a:r>
            <a:r>
              <a:rPr spc="-160" dirty="0"/>
              <a:t> </a:t>
            </a:r>
            <a:r>
              <a:rPr spc="-70" dirty="0"/>
              <a:t>«Сириуса»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38942" y="3571876"/>
            <a:ext cx="151366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220" dirty="0">
                <a:solidFill>
                  <a:srgbClr val="FFFFFF"/>
                </a:solidFill>
                <a:latin typeface="Trebuchet MS"/>
                <a:cs typeface="Trebuchet MS"/>
              </a:rPr>
              <a:t>ФИЗИ</a:t>
            </a:r>
            <a:r>
              <a:rPr sz="1600" b="1" spc="60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600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5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59710" y="2970680"/>
            <a:ext cx="2052513" cy="979468"/>
            <a:chOff x="1367995" y="3276000"/>
            <a:chExt cx="1800225" cy="1080135"/>
          </a:xfrm>
        </p:grpSpPr>
        <p:sp>
          <p:nvSpPr>
            <p:cNvPr id="8" name="object 8"/>
            <p:cNvSpPr/>
            <p:nvPr/>
          </p:nvSpPr>
          <p:spPr>
            <a:xfrm>
              <a:off x="1367995" y="3276000"/>
              <a:ext cx="1800225" cy="1080135"/>
            </a:xfrm>
            <a:custGeom>
              <a:avLst/>
              <a:gdLst/>
              <a:ahLst/>
              <a:cxnLst/>
              <a:rect l="l" t="t" r="r" b="b"/>
              <a:pathLst>
                <a:path w="1800225" h="1080135">
                  <a:moveTo>
                    <a:pt x="1764004" y="0"/>
                  </a:moveTo>
                  <a:lnTo>
                    <a:pt x="36004" y="0"/>
                  </a:lnTo>
                  <a:lnTo>
                    <a:pt x="21988" y="2830"/>
                  </a:lnTo>
                  <a:lnTo>
                    <a:pt x="10544" y="10548"/>
                  </a:lnTo>
                  <a:lnTo>
                    <a:pt x="2828" y="21993"/>
                  </a:lnTo>
                  <a:lnTo>
                    <a:pt x="0" y="36004"/>
                  </a:lnTo>
                  <a:lnTo>
                    <a:pt x="0" y="1044003"/>
                  </a:lnTo>
                  <a:lnTo>
                    <a:pt x="2828" y="1058019"/>
                  </a:lnTo>
                  <a:lnTo>
                    <a:pt x="10544" y="1069463"/>
                  </a:lnTo>
                  <a:lnTo>
                    <a:pt x="21988" y="1077179"/>
                  </a:lnTo>
                  <a:lnTo>
                    <a:pt x="36004" y="1080008"/>
                  </a:lnTo>
                  <a:lnTo>
                    <a:pt x="1764004" y="1080008"/>
                  </a:lnTo>
                  <a:lnTo>
                    <a:pt x="1778020" y="1077179"/>
                  </a:lnTo>
                  <a:lnTo>
                    <a:pt x="1789464" y="1069463"/>
                  </a:lnTo>
                  <a:lnTo>
                    <a:pt x="1797180" y="1058019"/>
                  </a:lnTo>
                  <a:lnTo>
                    <a:pt x="1800009" y="1044003"/>
                  </a:lnTo>
                  <a:lnTo>
                    <a:pt x="1800009" y="36004"/>
                  </a:lnTo>
                  <a:lnTo>
                    <a:pt x="1797180" y="21993"/>
                  </a:lnTo>
                  <a:lnTo>
                    <a:pt x="1789464" y="10548"/>
                  </a:lnTo>
                  <a:lnTo>
                    <a:pt x="1778020" y="2830"/>
                  </a:lnTo>
                  <a:lnTo>
                    <a:pt x="1764004" y="0"/>
                  </a:lnTo>
                  <a:close/>
                </a:path>
              </a:pathLst>
            </a:custGeom>
            <a:solidFill>
              <a:srgbClr val="00B1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32352" y="3392759"/>
              <a:ext cx="1235710" cy="963294"/>
            </a:xfrm>
            <a:custGeom>
              <a:avLst/>
              <a:gdLst/>
              <a:ahLst/>
              <a:cxnLst/>
              <a:rect l="l" t="t" r="r" b="b"/>
              <a:pathLst>
                <a:path w="1235710" h="963295">
                  <a:moveTo>
                    <a:pt x="38393" y="180832"/>
                  </a:moveTo>
                  <a:lnTo>
                    <a:pt x="23892" y="183724"/>
                  </a:lnTo>
                  <a:lnTo>
                    <a:pt x="11169" y="192265"/>
                  </a:lnTo>
                  <a:lnTo>
                    <a:pt x="2754" y="205072"/>
                  </a:lnTo>
                  <a:lnTo>
                    <a:pt x="0" y="219600"/>
                  </a:lnTo>
                  <a:lnTo>
                    <a:pt x="2893" y="234097"/>
                  </a:lnTo>
                  <a:lnTo>
                    <a:pt x="11423" y="246811"/>
                  </a:lnTo>
                  <a:lnTo>
                    <a:pt x="395522" y="627202"/>
                  </a:lnTo>
                  <a:lnTo>
                    <a:pt x="61900" y="963251"/>
                  </a:lnTo>
                  <a:lnTo>
                    <a:pt x="170623" y="963251"/>
                  </a:lnTo>
                  <a:lnTo>
                    <a:pt x="450348" y="681482"/>
                  </a:lnTo>
                  <a:lnTo>
                    <a:pt x="559968" y="681482"/>
                  </a:lnTo>
                  <a:lnTo>
                    <a:pt x="65703" y="192011"/>
                  </a:lnTo>
                  <a:lnTo>
                    <a:pt x="52915" y="183592"/>
                  </a:lnTo>
                  <a:lnTo>
                    <a:pt x="38393" y="180832"/>
                  </a:lnTo>
                  <a:close/>
                </a:path>
                <a:path w="1235710" h="963295">
                  <a:moveTo>
                    <a:pt x="559968" y="681482"/>
                  </a:moveTo>
                  <a:lnTo>
                    <a:pt x="450348" y="681482"/>
                  </a:lnTo>
                  <a:lnTo>
                    <a:pt x="734870" y="963251"/>
                  </a:lnTo>
                  <a:lnTo>
                    <a:pt x="844497" y="963251"/>
                  </a:lnTo>
                  <a:lnTo>
                    <a:pt x="559968" y="681482"/>
                  </a:lnTo>
                  <a:close/>
                </a:path>
                <a:path w="1235710" h="963295">
                  <a:moveTo>
                    <a:pt x="856870" y="176976"/>
                  </a:moveTo>
                  <a:lnTo>
                    <a:pt x="512489" y="508101"/>
                  </a:lnTo>
                  <a:lnTo>
                    <a:pt x="501308" y="535427"/>
                  </a:lnTo>
                  <a:lnTo>
                    <a:pt x="504197" y="549940"/>
                  </a:lnTo>
                  <a:lnTo>
                    <a:pt x="512730" y="562686"/>
                  </a:lnTo>
                  <a:lnTo>
                    <a:pt x="525520" y="571090"/>
                  </a:lnTo>
                  <a:lnTo>
                    <a:pt x="540046" y="573847"/>
                  </a:lnTo>
                  <a:lnTo>
                    <a:pt x="554552" y="570964"/>
                  </a:lnTo>
                  <a:lnTo>
                    <a:pt x="567277" y="562444"/>
                  </a:lnTo>
                  <a:lnTo>
                    <a:pt x="884421" y="242722"/>
                  </a:lnTo>
                  <a:lnTo>
                    <a:pt x="892838" y="229925"/>
                  </a:lnTo>
                  <a:lnTo>
                    <a:pt x="895610" y="215396"/>
                  </a:lnTo>
                  <a:lnTo>
                    <a:pt x="892733" y="200893"/>
                  </a:lnTo>
                  <a:lnTo>
                    <a:pt x="884205" y="188175"/>
                  </a:lnTo>
                  <a:lnTo>
                    <a:pt x="871399" y="179744"/>
                  </a:lnTo>
                  <a:lnTo>
                    <a:pt x="856870" y="176976"/>
                  </a:lnTo>
                  <a:close/>
                </a:path>
                <a:path w="1235710" h="963295">
                  <a:moveTo>
                    <a:pt x="1222789" y="77190"/>
                  </a:moveTo>
                  <a:lnTo>
                    <a:pt x="1097502" y="77190"/>
                  </a:lnTo>
                  <a:lnTo>
                    <a:pt x="1110106" y="78436"/>
                  </a:lnTo>
                  <a:lnTo>
                    <a:pt x="1122110" y="82083"/>
                  </a:lnTo>
                  <a:lnTo>
                    <a:pt x="1156549" y="116008"/>
                  </a:lnTo>
                  <a:lnTo>
                    <a:pt x="1161789" y="139573"/>
                  </a:lnTo>
                  <a:lnTo>
                    <a:pt x="1157871" y="157276"/>
                  </a:lnTo>
                  <a:lnTo>
                    <a:pt x="1150783" y="173815"/>
                  </a:lnTo>
                  <a:lnTo>
                    <a:pt x="1140749" y="188768"/>
                  </a:lnTo>
                  <a:lnTo>
                    <a:pt x="1127994" y="201714"/>
                  </a:lnTo>
                  <a:lnTo>
                    <a:pt x="1127067" y="202476"/>
                  </a:lnTo>
                  <a:lnTo>
                    <a:pt x="1126166" y="203288"/>
                  </a:lnTo>
                  <a:lnTo>
                    <a:pt x="1125315" y="204177"/>
                  </a:lnTo>
                  <a:lnTo>
                    <a:pt x="958640" y="373418"/>
                  </a:lnTo>
                  <a:lnTo>
                    <a:pt x="951936" y="382642"/>
                  </a:lnTo>
                  <a:lnTo>
                    <a:pt x="948259" y="393190"/>
                  </a:lnTo>
                  <a:lnTo>
                    <a:pt x="947748" y="404345"/>
                  </a:lnTo>
                  <a:lnTo>
                    <a:pt x="950537" y="415391"/>
                  </a:lnTo>
                  <a:lnTo>
                    <a:pt x="956459" y="425154"/>
                  </a:lnTo>
                  <a:lnTo>
                    <a:pt x="964771" y="432627"/>
                  </a:lnTo>
                  <a:lnTo>
                    <a:pt x="974869" y="437406"/>
                  </a:lnTo>
                  <a:lnTo>
                    <a:pt x="986148" y="439089"/>
                  </a:lnTo>
                  <a:lnTo>
                    <a:pt x="1212754" y="439089"/>
                  </a:lnTo>
                  <a:lnTo>
                    <a:pt x="1227766" y="436056"/>
                  </a:lnTo>
                  <a:lnTo>
                    <a:pt x="1235650" y="430737"/>
                  </a:lnTo>
                  <a:lnTo>
                    <a:pt x="1235650" y="370261"/>
                  </a:lnTo>
                  <a:lnTo>
                    <a:pt x="1227766" y="364943"/>
                  </a:lnTo>
                  <a:lnTo>
                    <a:pt x="1212754" y="361911"/>
                  </a:lnTo>
                  <a:lnTo>
                    <a:pt x="1078274" y="361911"/>
                  </a:lnTo>
                  <a:lnTo>
                    <a:pt x="1179099" y="259524"/>
                  </a:lnTo>
                  <a:lnTo>
                    <a:pt x="1202018" y="235703"/>
                  </a:lnTo>
                  <a:lnTo>
                    <a:pt x="1219881" y="208219"/>
                  </a:lnTo>
                  <a:lnTo>
                    <a:pt x="1232268" y="177864"/>
                  </a:lnTo>
                  <a:lnTo>
                    <a:pt x="1235650" y="160978"/>
                  </a:lnTo>
                  <a:lnTo>
                    <a:pt x="1235650" y="111830"/>
                  </a:lnTo>
                  <a:lnTo>
                    <a:pt x="1228209" y="87344"/>
                  </a:lnTo>
                  <a:lnTo>
                    <a:pt x="1222789" y="77190"/>
                  </a:lnTo>
                  <a:close/>
                </a:path>
                <a:path w="1235710" h="963295">
                  <a:moveTo>
                    <a:pt x="1097502" y="0"/>
                  </a:moveTo>
                  <a:lnTo>
                    <a:pt x="1043366" y="10774"/>
                  </a:lnTo>
                  <a:lnTo>
                    <a:pt x="997489" y="41427"/>
                  </a:lnTo>
                  <a:lnTo>
                    <a:pt x="966809" y="87344"/>
                  </a:lnTo>
                  <a:lnTo>
                    <a:pt x="956036" y="141490"/>
                  </a:lnTo>
                  <a:lnTo>
                    <a:pt x="959068" y="156504"/>
                  </a:lnTo>
                  <a:lnTo>
                    <a:pt x="967338" y="168768"/>
                  </a:lnTo>
                  <a:lnTo>
                    <a:pt x="979605" y="177039"/>
                  </a:lnTo>
                  <a:lnTo>
                    <a:pt x="994632" y="180073"/>
                  </a:lnTo>
                  <a:lnTo>
                    <a:pt x="1009638" y="177039"/>
                  </a:lnTo>
                  <a:lnTo>
                    <a:pt x="1021899" y="168768"/>
                  </a:lnTo>
                  <a:lnTo>
                    <a:pt x="1030168" y="156504"/>
                  </a:lnTo>
                  <a:lnTo>
                    <a:pt x="1033202" y="141490"/>
                  </a:lnTo>
                  <a:lnTo>
                    <a:pt x="1034450" y="128877"/>
                  </a:lnTo>
                  <a:lnTo>
                    <a:pt x="1038099" y="116876"/>
                  </a:lnTo>
                  <a:lnTo>
                    <a:pt x="1072907" y="82083"/>
                  </a:lnTo>
                  <a:lnTo>
                    <a:pt x="1097502" y="77190"/>
                  </a:lnTo>
                  <a:lnTo>
                    <a:pt x="1222789" y="77190"/>
                  </a:lnTo>
                  <a:lnTo>
                    <a:pt x="1215207" y="62988"/>
                  </a:lnTo>
                  <a:lnTo>
                    <a:pt x="1197540" y="41427"/>
                  </a:lnTo>
                  <a:lnTo>
                    <a:pt x="1175987" y="23772"/>
                  </a:lnTo>
                  <a:lnTo>
                    <a:pt x="1151636" y="10774"/>
                  </a:lnTo>
                  <a:lnTo>
                    <a:pt x="1125227" y="2745"/>
                  </a:lnTo>
                  <a:lnTo>
                    <a:pt x="1097502" y="0"/>
                  </a:lnTo>
                  <a:close/>
                </a:path>
              </a:pathLst>
            </a:custGeom>
            <a:solidFill>
              <a:srgbClr val="009C9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030241" y="2970680"/>
            <a:ext cx="2052513" cy="979468"/>
            <a:chOff x="3534857" y="3276000"/>
            <a:chExt cx="1800225" cy="1080135"/>
          </a:xfrm>
        </p:grpSpPr>
        <p:sp>
          <p:nvSpPr>
            <p:cNvPr id="11" name="object 11"/>
            <p:cNvSpPr/>
            <p:nvPr/>
          </p:nvSpPr>
          <p:spPr>
            <a:xfrm>
              <a:off x="3534857" y="3276000"/>
              <a:ext cx="1800225" cy="1080135"/>
            </a:xfrm>
            <a:custGeom>
              <a:avLst/>
              <a:gdLst/>
              <a:ahLst/>
              <a:cxnLst/>
              <a:rect l="l" t="t" r="r" b="b"/>
              <a:pathLst>
                <a:path w="1800225" h="1080135">
                  <a:moveTo>
                    <a:pt x="1764004" y="0"/>
                  </a:moveTo>
                  <a:lnTo>
                    <a:pt x="36004" y="0"/>
                  </a:lnTo>
                  <a:lnTo>
                    <a:pt x="21988" y="2830"/>
                  </a:lnTo>
                  <a:lnTo>
                    <a:pt x="10544" y="10548"/>
                  </a:lnTo>
                  <a:lnTo>
                    <a:pt x="2828" y="21993"/>
                  </a:lnTo>
                  <a:lnTo>
                    <a:pt x="0" y="36004"/>
                  </a:lnTo>
                  <a:lnTo>
                    <a:pt x="0" y="1044003"/>
                  </a:lnTo>
                  <a:lnTo>
                    <a:pt x="2828" y="1058019"/>
                  </a:lnTo>
                  <a:lnTo>
                    <a:pt x="10544" y="1069463"/>
                  </a:lnTo>
                  <a:lnTo>
                    <a:pt x="21988" y="1077179"/>
                  </a:lnTo>
                  <a:lnTo>
                    <a:pt x="36004" y="1080008"/>
                  </a:lnTo>
                  <a:lnTo>
                    <a:pt x="1764004" y="1080008"/>
                  </a:lnTo>
                  <a:lnTo>
                    <a:pt x="1778020" y="1077179"/>
                  </a:lnTo>
                  <a:lnTo>
                    <a:pt x="1789464" y="1069463"/>
                  </a:lnTo>
                  <a:lnTo>
                    <a:pt x="1797180" y="1058019"/>
                  </a:lnTo>
                  <a:lnTo>
                    <a:pt x="1800009" y="1044003"/>
                  </a:lnTo>
                  <a:lnTo>
                    <a:pt x="1800009" y="36004"/>
                  </a:lnTo>
                  <a:lnTo>
                    <a:pt x="1797180" y="21993"/>
                  </a:lnTo>
                  <a:lnTo>
                    <a:pt x="1789464" y="10548"/>
                  </a:lnTo>
                  <a:lnTo>
                    <a:pt x="1778020" y="2830"/>
                  </a:lnTo>
                  <a:lnTo>
                    <a:pt x="1764004" y="0"/>
                  </a:lnTo>
                  <a:close/>
                </a:path>
              </a:pathLst>
            </a:custGeom>
            <a:solidFill>
              <a:srgbClr val="41D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221534" y="3476774"/>
              <a:ext cx="1113790" cy="786765"/>
            </a:xfrm>
            <a:custGeom>
              <a:avLst/>
              <a:gdLst/>
              <a:ahLst/>
              <a:cxnLst/>
              <a:rect l="l" t="t" r="r" b="b"/>
              <a:pathLst>
                <a:path w="1113789" h="786764">
                  <a:moveTo>
                    <a:pt x="1105190" y="786425"/>
                  </a:moveTo>
                  <a:lnTo>
                    <a:pt x="1093595" y="784032"/>
                  </a:lnTo>
                  <a:lnTo>
                    <a:pt x="1084123" y="777508"/>
                  </a:lnTo>
                  <a:lnTo>
                    <a:pt x="1077736" y="767834"/>
                  </a:lnTo>
                  <a:lnTo>
                    <a:pt x="1075393" y="755991"/>
                  </a:lnTo>
                  <a:lnTo>
                    <a:pt x="1075393" y="510895"/>
                  </a:lnTo>
                  <a:lnTo>
                    <a:pt x="1035464" y="510895"/>
                  </a:lnTo>
                  <a:lnTo>
                    <a:pt x="1023870" y="508502"/>
                  </a:lnTo>
                  <a:lnTo>
                    <a:pt x="1014398" y="501978"/>
                  </a:lnTo>
                  <a:lnTo>
                    <a:pt x="1008010" y="492303"/>
                  </a:lnTo>
                  <a:lnTo>
                    <a:pt x="1005667" y="480461"/>
                  </a:lnTo>
                  <a:lnTo>
                    <a:pt x="1008010" y="468618"/>
                  </a:lnTo>
                  <a:lnTo>
                    <a:pt x="1014398" y="458944"/>
                  </a:lnTo>
                  <a:lnTo>
                    <a:pt x="1023870" y="452419"/>
                  </a:lnTo>
                  <a:lnTo>
                    <a:pt x="1035464" y="450027"/>
                  </a:lnTo>
                  <a:lnTo>
                    <a:pt x="1105190" y="450027"/>
                  </a:lnTo>
                  <a:lnTo>
                    <a:pt x="1113329" y="451705"/>
                  </a:lnTo>
                  <a:lnTo>
                    <a:pt x="1113329" y="784747"/>
                  </a:lnTo>
                  <a:lnTo>
                    <a:pt x="1105190" y="786425"/>
                  </a:lnTo>
                  <a:close/>
                </a:path>
                <a:path w="1113789" h="786764">
                  <a:moveTo>
                    <a:pt x="818739" y="786425"/>
                  </a:moveTo>
                  <a:lnTo>
                    <a:pt x="807144" y="784032"/>
                  </a:lnTo>
                  <a:lnTo>
                    <a:pt x="797672" y="777508"/>
                  </a:lnTo>
                  <a:lnTo>
                    <a:pt x="791284" y="767834"/>
                  </a:lnTo>
                  <a:lnTo>
                    <a:pt x="788942" y="755991"/>
                  </a:lnTo>
                  <a:lnTo>
                    <a:pt x="788942" y="510895"/>
                  </a:lnTo>
                  <a:lnTo>
                    <a:pt x="749013" y="510895"/>
                  </a:lnTo>
                  <a:lnTo>
                    <a:pt x="737418" y="508502"/>
                  </a:lnTo>
                  <a:lnTo>
                    <a:pt x="727946" y="501978"/>
                  </a:lnTo>
                  <a:lnTo>
                    <a:pt x="721559" y="492303"/>
                  </a:lnTo>
                  <a:lnTo>
                    <a:pt x="719216" y="480461"/>
                  </a:lnTo>
                  <a:lnTo>
                    <a:pt x="721559" y="468618"/>
                  </a:lnTo>
                  <a:lnTo>
                    <a:pt x="727946" y="458944"/>
                  </a:lnTo>
                  <a:lnTo>
                    <a:pt x="737418" y="452419"/>
                  </a:lnTo>
                  <a:lnTo>
                    <a:pt x="749013" y="450027"/>
                  </a:lnTo>
                  <a:lnTo>
                    <a:pt x="818739" y="450027"/>
                  </a:lnTo>
                  <a:lnTo>
                    <a:pt x="830342" y="452419"/>
                  </a:lnTo>
                  <a:lnTo>
                    <a:pt x="839813" y="458944"/>
                  </a:lnTo>
                  <a:lnTo>
                    <a:pt x="846196" y="468618"/>
                  </a:lnTo>
                  <a:lnTo>
                    <a:pt x="848536" y="480461"/>
                  </a:lnTo>
                  <a:lnTo>
                    <a:pt x="848536" y="755991"/>
                  </a:lnTo>
                  <a:lnTo>
                    <a:pt x="846196" y="767834"/>
                  </a:lnTo>
                  <a:lnTo>
                    <a:pt x="839813" y="777508"/>
                  </a:lnTo>
                  <a:lnTo>
                    <a:pt x="830342" y="784032"/>
                  </a:lnTo>
                  <a:lnTo>
                    <a:pt x="818739" y="786425"/>
                  </a:lnTo>
                  <a:close/>
                </a:path>
                <a:path w="1113789" h="786764">
                  <a:moveTo>
                    <a:pt x="1103998" y="338435"/>
                  </a:moveTo>
                  <a:lnTo>
                    <a:pt x="1092403" y="336039"/>
                  </a:lnTo>
                  <a:lnTo>
                    <a:pt x="1082931" y="329510"/>
                  </a:lnTo>
                  <a:lnTo>
                    <a:pt x="1076544" y="319835"/>
                  </a:lnTo>
                  <a:lnTo>
                    <a:pt x="1074201" y="308001"/>
                  </a:lnTo>
                  <a:lnTo>
                    <a:pt x="1074201" y="62904"/>
                  </a:lnTo>
                  <a:lnTo>
                    <a:pt x="1034272" y="62904"/>
                  </a:lnTo>
                  <a:lnTo>
                    <a:pt x="1022678" y="60511"/>
                  </a:lnTo>
                  <a:lnTo>
                    <a:pt x="1013206" y="53987"/>
                  </a:lnTo>
                  <a:lnTo>
                    <a:pt x="1006818" y="44313"/>
                  </a:lnTo>
                  <a:lnTo>
                    <a:pt x="1004475" y="32470"/>
                  </a:lnTo>
                  <a:lnTo>
                    <a:pt x="1006818" y="20619"/>
                  </a:lnTo>
                  <a:lnTo>
                    <a:pt x="1013206" y="10946"/>
                  </a:lnTo>
                  <a:lnTo>
                    <a:pt x="1022678" y="4426"/>
                  </a:lnTo>
                  <a:lnTo>
                    <a:pt x="1034272" y="2036"/>
                  </a:lnTo>
                  <a:lnTo>
                    <a:pt x="1103998" y="2036"/>
                  </a:lnTo>
                  <a:lnTo>
                    <a:pt x="1113329" y="3959"/>
                  </a:lnTo>
                  <a:lnTo>
                    <a:pt x="1113329" y="336507"/>
                  </a:lnTo>
                  <a:lnTo>
                    <a:pt x="1103998" y="338435"/>
                  </a:lnTo>
                  <a:close/>
                </a:path>
                <a:path w="1113789" h="786764">
                  <a:moveTo>
                    <a:pt x="769732" y="339387"/>
                  </a:moveTo>
                  <a:lnTo>
                    <a:pt x="722037" y="329454"/>
                  </a:lnTo>
                  <a:lnTo>
                    <a:pt x="678994" y="305683"/>
                  </a:lnTo>
                  <a:lnTo>
                    <a:pt x="644746" y="270354"/>
                  </a:lnTo>
                  <a:lnTo>
                    <a:pt x="621887" y="226175"/>
                  </a:lnTo>
                  <a:lnTo>
                    <a:pt x="612632" y="177386"/>
                  </a:lnTo>
                  <a:lnTo>
                    <a:pt x="613356" y="152340"/>
                  </a:lnTo>
                  <a:lnTo>
                    <a:pt x="625441" y="104041"/>
                  </a:lnTo>
                  <a:lnTo>
                    <a:pt x="650742" y="61403"/>
                  </a:lnTo>
                  <a:lnTo>
                    <a:pt x="687070" y="28123"/>
                  </a:lnTo>
                  <a:lnTo>
                    <a:pt x="731294" y="7048"/>
                  </a:lnTo>
                  <a:lnTo>
                    <a:pt x="779603" y="0"/>
                  </a:lnTo>
                  <a:lnTo>
                    <a:pt x="803927" y="1960"/>
                  </a:lnTo>
                  <a:lnTo>
                    <a:pt x="850678" y="16721"/>
                  </a:lnTo>
                  <a:lnTo>
                    <a:pt x="891003" y="44561"/>
                  </a:lnTo>
                  <a:lnTo>
                    <a:pt x="906046" y="60865"/>
                  </a:lnTo>
                  <a:lnTo>
                    <a:pt x="779290" y="60865"/>
                  </a:lnTo>
                  <a:lnTo>
                    <a:pt x="763672" y="61953"/>
                  </a:lnTo>
                  <a:lnTo>
                    <a:pt x="719921" y="78918"/>
                  </a:lnTo>
                  <a:lnTo>
                    <a:pt x="687486" y="113377"/>
                  </a:lnTo>
                  <a:lnTo>
                    <a:pt x="672633" y="158589"/>
                  </a:lnTo>
                  <a:lnTo>
                    <a:pt x="672166" y="174653"/>
                  </a:lnTo>
                  <a:lnTo>
                    <a:pt x="674008" y="190535"/>
                  </a:lnTo>
                  <a:lnTo>
                    <a:pt x="678108" y="205975"/>
                  </a:lnTo>
                  <a:lnTo>
                    <a:pt x="684413" y="220715"/>
                  </a:lnTo>
                  <a:lnTo>
                    <a:pt x="684711" y="221284"/>
                  </a:lnTo>
                  <a:lnTo>
                    <a:pt x="768983" y="221284"/>
                  </a:lnTo>
                  <a:lnTo>
                    <a:pt x="726407" y="264764"/>
                  </a:lnTo>
                  <a:lnTo>
                    <a:pt x="772955" y="278602"/>
                  </a:lnTo>
                  <a:lnTo>
                    <a:pt x="906252" y="278602"/>
                  </a:lnTo>
                  <a:lnTo>
                    <a:pt x="883657" y="301549"/>
                  </a:lnTo>
                  <a:lnTo>
                    <a:pt x="863499" y="315910"/>
                  </a:lnTo>
                  <a:lnTo>
                    <a:pt x="841653" y="327002"/>
                  </a:lnTo>
                  <a:lnTo>
                    <a:pt x="818451" y="334715"/>
                  </a:lnTo>
                  <a:lnTo>
                    <a:pt x="794265" y="338901"/>
                  </a:lnTo>
                  <a:lnTo>
                    <a:pt x="769732" y="339387"/>
                  </a:lnTo>
                  <a:close/>
                </a:path>
                <a:path w="1113789" h="786764">
                  <a:moveTo>
                    <a:pt x="768983" y="221284"/>
                  </a:moveTo>
                  <a:lnTo>
                    <a:pt x="684711" y="221284"/>
                  </a:lnTo>
                  <a:lnTo>
                    <a:pt x="829108" y="73779"/>
                  </a:lnTo>
                  <a:lnTo>
                    <a:pt x="823129" y="70493"/>
                  </a:lnTo>
                  <a:lnTo>
                    <a:pt x="816792" y="67794"/>
                  </a:lnTo>
                  <a:lnTo>
                    <a:pt x="810237" y="65725"/>
                  </a:lnTo>
                  <a:lnTo>
                    <a:pt x="794896" y="62121"/>
                  </a:lnTo>
                  <a:lnTo>
                    <a:pt x="779290" y="60865"/>
                  </a:lnTo>
                  <a:lnTo>
                    <a:pt x="906046" y="60865"/>
                  </a:lnTo>
                  <a:lnTo>
                    <a:pt x="907853" y="62823"/>
                  </a:lnTo>
                  <a:lnTo>
                    <a:pt x="925836" y="90738"/>
                  </a:lnTo>
                  <a:lnTo>
                    <a:pt x="936052" y="116408"/>
                  </a:lnTo>
                  <a:lnTo>
                    <a:pt x="871679" y="116408"/>
                  </a:lnTo>
                  <a:lnTo>
                    <a:pt x="768983" y="221284"/>
                  </a:lnTo>
                  <a:close/>
                </a:path>
                <a:path w="1113789" h="786764">
                  <a:moveTo>
                    <a:pt x="906252" y="278602"/>
                  </a:moveTo>
                  <a:lnTo>
                    <a:pt x="772955" y="278602"/>
                  </a:lnTo>
                  <a:lnTo>
                    <a:pt x="788683" y="278297"/>
                  </a:lnTo>
                  <a:lnTo>
                    <a:pt x="804206" y="275621"/>
                  </a:lnTo>
                  <a:lnTo>
                    <a:pt x="846013" y="254376"/>
                  </a:lnTo>
                  <a:lnTo>
                    <a:pt x="872513" y="221629"/>
                  </a:lnTo>
                  <a:lnTo>
                    <a:pt x="884770" y="181029"/>
                  </a:lnTo>
                  <a:lnTo>
                    <a:pt x="885194" y="164150"/>
                  </a:lnTo>
                  <a:lnTo>
                    <a:pt x="883096" y="147570"/>
                  </a:lnTo>
                  <a:lnTo>
                    <a:pt x="878562" y="131563"/>
                  </a:lnTo>
                  <a:lnTo>
                    <a:pt x="871679" y="116408"/>
                  </a:lnTo>
                  <a:lnTo>
                    <a:pt x="936052" y="116408"/>
                  </a:lnTo>
                  <a:lnTo>
                    <a:pt x="938040" y="121401"/>
                  </a:lnTo>
                  <a:lnTo>
                    <a:pt x="944199" y="153894"/>
                  </a:lnTo>
                  <a:lnTo>
                    <a:pt x="944046" y="187299"/>
                  </a:lnTo>
                  <a:lnTo>
                    <a:pt x="937491" y="220018"/>
                  </a:lnTo>
                  <a:lnTo>
                    <a:pt x="924944" y="250533"/>
                  </a:lnTo>
                  <a:lnTo>
                    <a:pt x="906851" y="277993"/>
                  </a:lnTo>
                  <a:lnTo>
                    <a:pt x="906252" y="278602"/>
                  </a:lnTo>
                  <a:close/>
                </a:path>
                <a:path w="1113789" h="786764">
                  <a:moveTo>
                    <a:pt x="150684" y="786425"/>
                  </a:moveTo>
                  <a:lnTo>
                    <a:pt x="139089" y="784032"/>
                  </a:lnTo>
                  <a:lnTo>
                    <a:pt x="129617" y="777508"/>
                  </a:lnTo>
                  <a:lnTo>
                    <a:pt x="123229" y="767834"/>
                  </a:lnTo>
                  <a:lnTo>
                    <a:pt x="120886" y="755991"/>
                  </a:lnTo>
                  <a:lnTo>
                    <a:pt x="120886" y="510895"/>
                  </a:lnTo>
                  <a:lnTo>
                    <a:pt x="80958" y="510895"/>
                  </a:lnTo>
                  <a:lnTo>
                    <a:pt x="69363" y="508502"/>
                  </a:lnTo>
                  <a:lnTo>
                    <a:pt x="59891" y="501978"/>
                  </a:lnTo>
                  <a:lnTo>
                    <a:pt x="53504" y="492303"/>
                  </a:lnTo>
                  <a:lnTo>
                    <a:pt x="51161" y="480461"/>
                  </a:lnTo>
                  <a:lnTo>
                    <a:pt x="53504" y="468618"/>
                  </a:lnTo>
                  <a:lnTo>
                    <a:pt x="59891" y="458944"/>
                  </a:lnTo>
                  <a:lnTo>
                    <a:pt x="69363" y="452419"/>
                  </a:lnTo>
                  <a:lnTo>
                    <a:pt x="80958" y="450027"/>
                  </a:lnTo>
                  <a:lnTo>
                    <a:pt x="150684" y="450027"/>
                  </a:lnTo>
                  <a:lnTo>
                    <a:pt x="162279" y="452419"/>
                  </a:lnTo>
                  <a:lnTo>
                    <a:pt x="171750" y="458944"/>
                  </a:lnTo>
                  <a:lnTo>
                    <a:pt x="178138" y="468618"/>
                  </a:lnTo>
                  <a:lnTo>
                    <a:pt x="180481" y="480461"/>
                  </a:lnTo>
                  <a:lnTo>
                    <a:pt x="180481" y="755991"/>
                  </a:lnTo>
                  <a:lnTo>
                    <a:pt x="178138" y="767834"/>
                  </a:lnTo>
                  <a:lnTo>
                    <a:pt x="171750" y="777508"/>
                  </a:lnTo>
                  <a:lnTo>
                    <a:pt x="162279" y="784032"/>
                  </a:lnTo>
                  <a:lnTo>
                    <a:pt x="150684" y="786425"/>
                  </a:lnTo>
                  <a:close/>
                </a:path>
                <a:path w="1113789" h="786764">
                  <a:moveTo>
                    <a:pt x="490571" y="338435"/>
                  </a:moveTo>
                  <a:lnTo>
                    <a:pt x="478977" y="336039"/>
                  </a:lnTo>
                  <a:lnTo>
                    <a:pt x="469505" y="329510"/>
                  </a:lnTo>
                  <a:lnTo>
                    <a:pt x="463117" y="319835"/>
                  </a:lnTo>
                  <a:lnTo>
                    <a:pt x="460774" y="308001"/>
                  </a:lnTo>
                  <a:lnTo>
                    <a:pt x="460774" y="62904"/>
                  </a:lnTo>
                  <a:lnTo>
                    <a:pt x="420647" y="62904"/>
                  </a:lnTo>
                  <a:lnTo>
                    <a:pt x="409052" y="60511"/>
                  </a:lnTo>
                  <a:lnTo>
                    <a:pt x="399580" y="53987"/>
                  </a:lnTo>
                  <a:lnTo>
                    <a:pt x="393193" y="44313"/>
                  </a:lnTo>
                  <a:lnTo>
                    <a:pt x="390850" y="32470"/>
                  </a:lnTo>
                  <a:lnTo>
                    <a:pt x="393193" y="20619"/>
                  </a:lnTo>
                  <a:lnTo>
                    <a:pt x="399580" y="10946"/>
                  </a:lnTo>
                  <a:lnTo>
                    <a:pt x="409052" y="4426"/>
                  </a:lnTo>
                  <a:lnTo>
                    <a:pt x="420647" y="2036"/>
                  </a:lnTo>
                  <a:lnTo>
                    <a:pt x="490571" y="2036"/>
                  </a:lnTo>
                  <a:lnTo>
                    <a:pt x="502166" y="4426"/>
                  </a:lnTo>
                  <a:lnTo>
                    <a:pt x="511638" y="10946"/>
                  </a:lnTo>
                  <a:lnTo>
                    <a:pt x="518026" y="20619"/>
                  </a:lnTo>
                  <a:lnTo>
                    <a:pt x="520369" y="32470"/>
                  </a:lnTo>
                  <a:lnTo>
                    <a:pt x="520369" y="308001"/>
                  </a:lnTo>
                  <a:lnTo>
                    <a:pt x="518026" y="319835"/>
                  </a:lnTo>
                  <a:lnTo>
                    <a:pt x="511638" y="329510"/>
                  </a:lnTo>
                  <a:lnTo>
                    <a:pt x="502166" y="336039"/>
                  </a:lnTo>
                  <a:lnTo>
                    <a:pt x="490571" y="338435"/>
                  </a:lnTo>
                  <a:close/>
                </a:path>
                <a:path w="1113789" h="786764">
                  <a:moveTo>
                    <a:pt x="453881" y="786569"/>
                  </a:moveTo>
                  <a:lnTo>
                    <a:pt x="406186" y="776644"/>
                  </a:lnTo>
                  <a:lnTo>
                    <a:pt x="363143" y="752873"/>
                  </a:lnTo>
                  <a:lnTo>
                    <a:pt x="328894" y="717552"/>
                  </a:lnTo>
                  <a:lnTo>
                    <a:pt x="306036" y="673363"/>
                  </a:lnTo>
                  <a:lnTo>
                    <a:pt x="296772" y="624565"/>
                  </a:lnTo>
                  <a:lnTo>
                    <a:pt x="297485" y="599519"/>
                  </a:lnTo>
                  <a:lnTo>
                    <a:pt x="309588" y="551223"/>
                  </a:lnTo>
                  <a:lnTo>
                    <a:pt x="334891" y="508602"/>
                  </a:lnTo>
                  <a:lnTo>
                    <a:pt x="371218" y="475312"/>
                  </a:lnTo>
                  <a:lnTo>
                    <a:pt x="415443" y="454226"/>
                  </a:lnTo>
                  <a:lnTo>
                    <a:pt x="463751" y="447171"/>
                  </a:lnTo>
                  <a:lnTo>
                    <a:pt x="488076" y="449136"/>
                  </a:lnTo>
                  <a:lnTo>
                    <a:pt x="534818" y="463897"/>
                  </a:lnTo>
                  <a:lnTo>
                    <a:pt x="575141" y="491723"/>
                  </a:lnTo>
                  <a:lnTo>
                    <a:pt x="590189" y="508039"/>
                  </a:lnTo>
                  <a:lnTo>
                    <a:pt x="463438" y="508039"/>
                  </a:lnTo>
                  <a:lnTo>
                    <a:pt x="447821" y="509132"/>
                  </a:lnTo>
                  <a:lnTo>
                    <a:pt x="404070" y="526099"/>
                  </a:lnTo>
                  <a:lnTo>
                    <a:pt x="371635" y="560548"/>
                  </a:lnTo>
                  <a:lnTo>
                    <a:pt x="356782" y="605789"/>
                  </a:lnTo>
                  <a:lnTo>
                    <a:pt x="356315" y="621846"/>
                  </a:lnTo>
                  <a:lnTo>
                    <a:pt x="358157" y="637714"/>
                  </a:lnTo>
                  <a:lnTo>
                    <a:pt x="362257" y="653140"/>
                  </a:lnTo>
                  <a:lnTo>
                    <a:pt x="368561" y="667874"/>
                  </a:lnTo>
                  <a:lnTo>
                    <a:pt x="368919" y="668564"/>
                  </a:lnTo>
                  <a:lnTo>
                    <a:pt x="453240" y="668564"/>
                  </a:lnTo>
                  <a:lnTo>
                    <a:pt x="410695" y="712024"/>
                  </a:lnTo>
                  <a:lnTo>
                    <a:pt x="412145" y="712836"/>
                  </a:lnTo>
                  <a:lnTo>
                    <a:pt x="426502" y="719416"/>
                  </a:lnTo>
                  <a:lnTo>
                    <a:pt x="441572" y="723751"/>
                  </a:lnTo>
                  <a:lnTo>
                    <a:pt x="457101" y="725789"/>
                  </a:lnTo>
                  <a:lnTo>
                    <a:pt x="590559" y="725789"/>
                  </a:lnTo>
                  <a:lnTo>
                    <a:pt x="579917" y="737640"/>
                  </a:lnTo>
                  <a:lnTo>
                    <a:pt x="547631" y="763100"/>
                  </a:lnTo>
                  <a:lnTo>
                    <a:pt x="502596" y="781897"/>
                  </a:lnTo>
                  <a:lnTo>
                    <a:pt x="478414" y="786060"/>
                  </a:lnTo>
                  <a:lnTo>
                    <a:pt x="453881" y="786569"/>
                  </a:lnTo>
                  <a:close/>
                </a:path>
                <a:path w="1113789" h="786764">
                  <a:moveTo>
                    <a:pt x="453240" y="668564"/>
                  </a:moveTo>
                  <a:lnTo>
                    <a:pt x="368919" y="668564"/>
                  </a:lnTo>
                  <a:lnTo>
                    <a:pt x="513396" y="521040"/>
                  </a:lnTo>
                  <a:lnTo>
                    <a:pt x="507357" y="517712"/>
                  </a:lnTo>
                  <a:lnTo>
                    <a:pt x="501000" y="514993"/>
                  </a:lnTo>
                  <a:lnTo>
                    <a:pt x="494385" y="512904"/>
                  </a:lnTo>
                  <a:lnTo>
                    <a:pt x="479045" y="509298"/>
                  </a:lnTo>
                  <a:lnTo>
                    <a:pt x="463438" y="508039"/>
                  </a:lnTo>
                  <a:lnTo>
                    <a:pt x="590189" y="508039"/>
                  </a:lnTo>
                  <a:lnTo>
                    <a:pt x="616854" y="552777"/>
                  </a:lnTo>
                  <a:lnTo>
                    <a:pt x="620624" y="563668"/>
                  </a:lnTo>
                  <a:lnTo>
                    <a:pt x="555927" y="563668"/>
                  </a:lnTo>
                  <a:lnTo>
                    <a:pt x="453240" y="668564"/>
                  </a:lnTo>
                  <a:close/>
                </a:path>
                <a:path w="1113789" h="786764">
                  <a:moveTo>
                    <a:pt x="590559" y="725789"/>
                  </a:moveTo>
                  <a:lnTo>
                    <a:pt x="457101" y="725789"/>
                  </a:lnTo>
                  <a:lnTo>
                    <a:pt x="472832" y="725476"/>
                  </a:lnTo>
                  <a:lnTo>
                    <a:pt x="488355" y="722799"/>
                  </a:lnTo>
                  <a:lnTo>
                    <a:pt x="530182" y="701534"/>
                  </a:lnTo>
                  <a:lnTo>
                    <a:pt x="556781" y="668807"/>
                  </a:lnTo>
                  <a:lnTo>
                    <a:pt x="569057" y="628208"/>
                  </a:lnTo>
                  <a:lnTo>
                    <a:pt x="569628" y="617536"/>
                  </a:lnTo>
                  <a:lnTo>
                    <a:pt x="569169" y="606877"/>
                  </a:lnTo>
                  <a:lnTo>
                    <a:pt x="555927" y="563668"/>
                  </a:lnTo>
                  <a:lnTo>
                    <a:pt x="620624" y="563668"/>
                  </a:lnTo>
                  <a:lnTo>
                    <a:pt x="622295" y="568497"/>
                  </a:lnTo>
                  <a:lnTo>
                    <a:pt x="626189" y="584709"/>
                  </a:lnTo>
                  <a:lnTo>
                    <a:pt x="628506" y="601190"/>
                  </a:lnTo>
                  <a:lnTo>
                    <a:pt x="629232" y="617820"/>
                  </a:lnTo>
                  <a:lnTo>
                    <a:pt x="628354" y="634478"/>
                  </a:lnTo>
                  <a:lnTo>
                    <a:pt x="616253" y="682751"/>
                  </a:lnTo>
                  <a:lnTo>
                    <a:pt x="590931" y="725374"/>
                  </a:lnTo>
                  <a:lnTo>
                    <a:pt x="590559" y="725789"/>
                  </a:lnTo>
                  <a:close/>
                </a:path>
                <a:path w="1113789" h="786764">
                  <a:moveTo>
                    <a:pt x="157100" y="339387"/>
                  </a:moveTo>
                  <a:lnTo>
                    <a:pt x="109405" y="329454"/>
                  </a:lnTo>
                  <a:lnTo>
                    <a:pt x="66362" y="305683"/>
                  </a:lnTo>
                  <a:lnTo>
                    <a:pt x="32114" y="270354"/>
                  </a:lnTo>
                  <a:lnTo>
                    <a:pt x="9255" y="226175"/>
                  </a:lnTo>
                  <a:lnTo>
                    <a:pt x="0" y="177386"/>
                  </a:lnTo>
                  <a:lnTo>
                    <a:pt x="724" y="152340"/>
                  </a:lnTo>
                  <a:lnTo>
                    <a:pt x="12809" y="104041"/>
                  </a:lnTo>
                  <a:lnTo>
                    <a:pt x="38110" y="61403"/>
                  </a:lnTo>
                  <a:lnTo>
                    <a:pt x="74437" y="28123"/>
                  </a:lnTo>
                  <a:lnTo>
                    <a:pt x="118662" y="7048"/>
                  </a:lnTo>
                  <a:lnTo>
                    <a:pt x="166970" y="0"/>
                  </a:lnTo>
                  <a:lnTo>
                    <a:pt x="191295" y="1960"/>
                  </a:lnTo>
                  <a:lnTo>
                    <a:pt x="238046" y="16721"/>
                  </a:lnTo>
                  <a:lnTo>
                    <a:pt x="278371" y="44561"/>
                  </a:lnTo>
                  <a:lnTo>
                    <a:pt x="293414" y="60865"/>
                  </a:lnTo>
                  <a:lnTo>
                    <a:pt x="166658" y="60865"/>
                  </a:lnTo>
                  <a:lnTo>
                    <a:pt x="151040" y="61953"/>
                  </a:lnTo>
                  <a:lnTo>
                    <a:pt x="107289" y="78918"/>
                  </a:lnTo>
                  <a:lnTo>
                    <a:pt x="74854" y="113377"/>
                  </a:lnTo>
                  <a:lnTo>
                    <a:pt x="60001" y="158589"/>
                  </a:lnTo>
                  <a:lnTo>
                    <a:pt x="59534" y="174653"/>
                  </a:lnTo>
                  <a:lnTo>
                    <a:pt x="61376" y="190535"/>
                  </a:lnTo>
                  <a:lnTo>
                    <a:pt x="65476" y="205975"/>
                  </a:lnTo>
                  <a:lnTo>
                    <a:pt x="71800" y="220756"/>
                  </a:lnTo>
                  <a:lnTo>
                    <a:pt x="156067" y="220756"/>
                  </a:lnTo>
                  <a:lnTo>
                    <a:pt x="113278" y="264459"/>
                  </a:lnTo>
                  <a:lnTo>
                    <a:pt x="160320" y="278602"/>
                  </a:lnTo>
                  <a:lnTo>
                    <a:pt x="293620" y="278602"/>
                  </a:lnTo>
                  <a:lnTo>
                    <a:pt x="270985" y="301589"/>
                  </a:lnTo>
                  <a:lnTo>
                    <a:pt x="250867" y="315910"/>
                  </a:lnTo>
                  <a:lnTo>
                    <a:pt x="229021" y="327002"/>
                  </a:lnTo>
                  <a:lnTo>
                    <a:pt x="205819" y="334715"/>
                  </a:lnTo>
                  <a:lnTo>
                    <a:pt x="181633" y="338901"/>
                  </a:lnTo>
                  <a:lnTo>
                    <a:pt x="157100" y="339387"/>
                  </a:lnTo>
                  <a:close/>
                </a:path>
                <a:path w="1113789" h="786764">
                  <a:moveTo>
                    <a:pt x="156067" y="220756"/>
                  </a:moveTo>
                  <a:lnTo>
                    <a:pt x="71800" y="220756"/>
                  </a:lnTo>
                  <a:lnTo>
                    <a:pt x="215960" y="73475"/>
                  </a:lnTo>
                  <a:lnTo>
                    <a:pt x="210119" y="70351"/>
                  </a:lnTo>
                  <a:lnTo>
                    <a:pt x="203981" y="67733"/>
                  </a:lnTo>
                  <a:lnTo>
                    <a:pt x="197605" y="65725"/>
                  </a:lnTo>
                  <a:lnTo>
                    <a:pt x="182264" y="62121"/>
                  </a:lnTo>
                  <a:lnTo>
                    <a:pt x="166658" y="60865"/>
                  </a:lnTo>
                  <a:lnTo>
                    <a:pt x="293414" y="60865"/>
                  </a:lnTo>
                  <a:lnTo>
                    <a:pt x="295220" y="62823"/>
                  </a:lnTo>
                  <a:lnTo>
                    <a:pt x="313203" y="90738"/>
                  </a:lnTo>
                  <a:lnTo>
                    <a:pt x="323208" y="115880"/>
                  </a:lnTo>
                  <a:lnTo>
                    <a:pt x="258749" y="115880"/>
                  </a:lnTo>
                  <a:lnTo>
                    <a:pt x="156067" y="220756"/>
                  </a:lnTo>
                  <a:close/>
                </a:path>
                <a:path w="1113789" h="786764">
                  <a:moveTo>
                    <a:pt x="293620" y="278602"/>
                  </a:moveTo>
                  <a:lnTo>
                    <a:pt x="160320" y="278602"/>
                  </a:lnTo>
                  <a:lnTo>
                    <a:pt x="176051" y="278297"/>
                  </a:lnTo>
                  <a:lnTo>
                    <a:pt x="191574" y="275621"/>
                  </a:lnTo>
                  <a:lnTo>
                    <a:pt x="233381" y="254376"/>
                  </a:lnTo>
                  <a:lnTo>
                    <a:pt x="259871" y="221629"/>
                  </a:lnTo>
                  <a:lnTo>
                    <a:pt x="272118" y="181029"/>
                  </a:lnTo>
                  <a:lnTo>
                    <a:pt x="272537" y="164016"/>
                  </a:lnTo>
                  <a:lnTo>
                    <a:pt x="270394" y="147291"/>
                  </a:lnTo>
                  <a:lnTo>
                    <a:pt x="265771" y="131147"/>
                  </a:lnTo>
                  <a:lnTo>
                    <a:pt x="258749" y="115880"/>
                  </a:lnTo>
                  <a:lnTo>
                    <a:pt x="323208" y="115880"/>
                  </a:lnTo>
                  <a:lnTo>
                    <a:pt x="325405" y="121401"/>
                  </a:lnTo>
                  <a:lnTo>
                    <a:pt x="331558" y="153894"/>
                  </a:lnTo>
                  <a:lnTo>
                    <a:pt x="331394" y="187299"/>
                  </a:lnTo>
                  <a:lnTo>
                    <a:pt x="324850" y="220018"/>
                  </a:lnTo>
                  <a:lnTo>
                    <a:pt x="312309" y="250533"/>
                  </a:lnTo>
                  <a:lnTo>
                    <a:pt x="294218" y="277993"/>
                  </a:lnTo>
                  <a:lnTo>
                    <a:pt x="293620" y="278602"/>
                  </a:lnTo>
                  <a:close/>
                </a:path>
              </a:pathLst>
            </a:custGeom>
            <a:solidFill>
              <a:srgbClr val="07A241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6526171" y="4312720"/>
            <a:ext cx="2052513" cy="979468"/>
            <a:chOff x="5723995" y="4755972"/>
            <a:chExt cx="1800225" cy="1080135"/>
          </a:xfrm>
        </p:grpSpPr>
        <p:sp>
          <p:nvSpPr>
            <p:cNvPr id="14" name="object 14"/>
            <p:cNvSpPr/>
            <p:nvPr/>
          </p:nvSpPr>
          <p:spPr>
            <a:xfrm>
              <a:off x="5723995" y="4755972"/>
              <a:ext cx="1800225" cy="1080135"/>
            </a:xfrm>
            <a:custGeom>
              <a:avLst/>
              <a:gdLst/>
              <a:ahLst/>
              <a:cxnLst/>
              <a:rect l="l" t="t" r="r" b="b"/>
              <a:pathLst>
                <a:path w="1800225" h="1080135">
                  <a:moveTo>
                    <a:pt x="1764004" y="0"/>
                  </a:moveTo>
                  <a:lnTo>
                    <a:pt x="36004" y="0"/>
                  </a:lnTo>
                  <a:lnTo>
                    <a:pt x="21988" y="2830"/>
                  </a:lnTo>
                  <a:lnTo>
                    <a:pt x="10544" y="10548"/>
                  </a:lnTo>
                  <a:lnTo>
                    <a:pt x="2828" y="21993"/>
                  </a:lnTo>
                  <a:lnTo>
                    <a:pt x="0" y="36004"/>
                  </a:lnTo>
                  <a:lnTo>
                    <a:pt x="0" y="1044003"/>
                  </a:lnTo>
                  <a:lnTo>
                    <a:pt x="2828" y="1058019"/>
                  </a:lnTo>
                  <a:lnTo>
                    <a:pt x="10544" y="1069463"/>
                  </a:lnTo>
                  <a:lnTo>
                    <a:pt x="21988" y="1077179"/>
                  </a:lnTo>
                  <a:lnTo>
                    <a:pt x="36004" y="1080007"/>
                  </a:lnTo>
                  <a:lnTo>
                    <a:pt x="1764004" y="1080007"/>
                  </a:lnTo>
                  <a:lnTo>
                    <a:pt x="1778020" y="1077179"/>
                  </a:lnTo>
                  <a:lnTo>
                    <a:pt x="1789464" y="1069463"/>
                  </a:lnTo>
                  <a:lnTo>
                    <a:pt x="1797180" y="1058019"/>
                  </a:lnTo>
                  <a:lnTo>
                    <a:pt x="1800009" y="1044003"/>
                  </a:lnTo>
                  <a:lnTo>
                    <a:pt x="1800009" y="36004"/>
                  </a:lnTo>
                  <a:lnTo>
                    <a:pt x="1797180" y="21993"/>
                  </a:lnTo>
                  <a:lnTo>
                    <a:pt x="1789464" y="10548"/>
                  </a:lnTo>
                  <a:lnTo>
                    <a:pt x="1778020" y="2830"/>
                  </a:lnTo>
                  <a:lnTo>
                    <a:pt x="1764004" y="0"/>
                  </a:lnTo>
                  <a:close/>
                </a:path>
              </a:pathLst>
            </a:custGeom>
            <a:solidFill>
              <a:srgbClr val="F18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10528" y="4904464"/>
              <a:ext cx="972819" cy="842010"/>
            </a:xfrm>
            <a:custGeom>
              <a:avLst/>
              <a:gdLst/>
              <a:ahLst/>
              <a:cxnLst/>
              <a:rect l="l" t="t" r="r" b="b"/>
              <a:pathLst>
                <a:path w="972820" h="842010">
                  <a:moveTo>
                    <a:pt x="367102" y="470524"/>
                  </a:moveTo>
                  <a:lnTo>
                    <a:pt x="317211" y="481571"/>
                  </a:lnTo>
                  <a:lnTo>
                    <a:pt x="277508" y="504505"/>
                  </a:lnTo>
                  <a:lnTo>
                    <a:pt x="248004" y="536740"/>
                  </a:lnTo>
                  <a:lnTo>
                    <a:pt x="229838" y="573090"/>
                  </a:lnTo>
                  <a:lnTo>
                    <a:pt x="221207" y="613003"/>
                  </a:lnTo>
                  <a:lnTo>
                    <a:pt x="220441" y="633285"/>
                  </a:lnTo>
                  <a:lnTo>
                    <a:pt x="221946" y="653684"/>
                  </a:lnTo>
                  <a:lnTo>
                    <a:pt x="231735" y="693775"/>
                  </a:lnTo>
                  <a:lnTo>
                    <a:pt x="249459" y="729740"/>
                  </a:lnTo>
                  <a:lnTo>
                    <a:pt x="275209" y="761572"/>
                  </a:lnTo>
                  <a:lnTo>
                    <a:pt x="308931" y="787462"/>
                  </a:lnTo>
                  <a:lnTo>
                    <a:pt x="350571" y="805602"/>
                  </a:lnTo>
                  <a:lnTo>
                    <a:pt x="400073" y="814184"/>
                  </a:lnTo>
                  <a:lnTo>
                    <a:pt x="434682" y="814089"/>
                  </a:lnTo>
                  <a:lnTo>
                    <a:pt x="498746" y="800136"/>
                  </a:lnTo>
                  <a:lnTo>
                    <a:pt x="542099" y="777447"/>
                  </a:lnTo>
                  <a:lnTo>
                    <a:pt x="571926" y="753529"/>
                  </a:lnTo>
                  <a:lnTo>
                    <a:pt x="403585" y="753517"/>
                  </a:lnTo>
                  <a:lnTo>
                    <a:pt x="362047" y="745258"/>
                  </a:lnTo>
                  <a:lnTo>
                    <a:pt x="304603" y="702676"/>
                  </a:lnTo>
                  <a:lnTo>
                    <a:pt x="284744" y="659634"/>
                  </a:lnTo>
                  <a:lnTo>
                    <a:pt x="281135" y="632267"/>
                  </a:lnTo>
                  <a:lnTo>
                    <a:pt x="281633" y="618705"/>
                  </a:lnTo>
                  <a:lnTo>
                    <a:pt x="291886" y="581636"/>
                  </a:lnTo>
                  <a:lnTo>
                    <a:pt x="316753" y="551122"/>
                  </a:lnTo>
                  <a:lnTo>
                    <a:pt x="375897" y="531097"/>
                  </a:lnTo>
                  <a:lnTo>
                    <a:pt x="634503" y="531097"/>
                  </a:lnTo>
                  <a:lnTo>
                    <a:pt x="634378" y="487718"/>
                  </a:lnTo>
                  <a:lnTo>
                    <a:pt x="522679" y="487718"/>
                  </a:lnTo>
                  <a:lnTo>
                    <a:pt x="499778" y="486776"/>
                  </a:lnTo>
                  <a:lnTo>
                    <a:pt x="476088" y="483911"/>
                  </a:lnTo>
                  <a:lnTo>
                    <a:pt x="452290" y="479631"/>
                  </a:lnTo>
                  <a:lnTo>
                    <a:pt x="429068" y="474446"/>
                  </a:lnTo>
                  <a:lnTo>
                    <a:pt x="428433" y="474281"/>
                  </a:lnTo>
                  <a:lnTo>
                    <a:pt x="427150" y="474040"/>
                  </a:lnTo>
                  <a:lnTo>
                    <a:pt x="367102" y="470524"/>
                  </a:lnTo>
                  <a:close/>
                </a:path>
                <a:path w="972820" h="842010">
                  <a:moveTo>
                    <a:pt x="695449" y="745159"/>
                  </a:moveTo>
                  <a:lnTo>
                    <a:pt x="580718" y="745159"/>
                  </a:lnTo>
                  <a:lnTo>
                    <a:pt x="586188" y="757685"/>
                  </a:lnTo>
                  <a:lnTo>
                    <a:pt x="627953" y="795089"/>
                  </a:lnTo>
                  <a:lnTo>
                    <a:pt x="667498" y="804064"/>
                  </a:lnTo>
                  <a:lnTo>
                    <a:pt x="689976" y="804964"/>
                  </a:lnTo>
                  <a:lnTo>
                    <a:pt x="701834" y="802570"/>
                  </a:lnTo>
                  <a:lnTo>
                    <a:pt x="711514" y="796042"/>
                  </a:lnTo>
                  <a:lnTo>
                    <a:pt x="718039" y="786361"/>
                  </a:lnTo>
                  <a:lnTo>
                    <a:pt x="720431" y="774509"/>
                  </a:lnTo>
                  <a:lnTo>
                    <a:pt x="718039" y="762657"/>
                  </a:lnTo>
                  <a:lnTo>
                    <a:pt x="711514" y="752976"/>
                  </a:lnTo>
                  <a:lnTo>
                    <a:pt x="701834" y="746448"/>
                  </a:lnTo>
                  <a:lnTo>
                    <a:pt x="695449" y="745159"/>
                  </a:lnTo>
                  <a:close/>
                </a:path>
                <a:path w="972820" h="842010">
                  <a:moveTo>
                    <a:pt x="634503" y="541883"/>
                  </a:moveTo>
                  <a:lnTo>
                    <a:pt x="573594" y="541883"/>
                  </a:lnTo>
                  <a:lnTo>
                    <a:pt x="573594" y="657237"/>
                  </a:lnTo>
                  <a:lnTo>
                    <a:pt x="555706" y="681974"/>
                  </a:lnTo>
                  <a:lnTo>
                    <a:pt x="518135" y="719938"/>
                  </a:lnTo>
                  <a:lnTo>
                    <a:pt x="476769" y="743565"/>
                  </a:lnTo>
                  <a:lnTo>
                    <a:pt x="429542" y="753517"/>
                  </a:lnTo>
                  <a:lnTo>
                    <a:pt x="403642" y="753529"/>
                  </a:lnTo>
                  <a:lnTo>
                    <a:pt x="571938" y="753517"/>
                  </a:lnTo>
                  <a:lnTo>
                    <a:pt x="580718" y="745159"/>
                  </a:lnTo>
                  <a:lnTo>
                    <a:pt x="695449" y="745159"/>
                  </a:lnTo>
                  <a:lnTo>
                    <a:pt x="689976" y="744054"/>
                  </a:lnTo>
                  <a:lnTo>
                    <a:pt x="646060" y="736117"/>
                  </a:lnTo>
                  <a:lnTo>
                    <a:pt x="634452" y="703872"/>
                  </a:lnTo>
                  <a:lnTo>
                    <a:pt x="634503" y="541883"/>
                  </a:lnTo>
                  <a:close/>
                </a:path>
                <a:path w="972820" h="842010">
                  <a:moveTo>
                    <a:pt x="634503" y="533882"/>
                  </a:moveTo>
                  <a:lnTo>
                    <a:pt x="416710" y="533882"/>
                  </a:lnTo>
                  <a:lnTo>
                    <a:pt x="442594" y="539583"/>
                  </a:lnTo>
                  <a:lnTo>
                    <a:pt x="469382" y="544263"/>
                  </a:lnTo>
                  <a:lnTo>
                    <a:pt x="496444" y="547378"/>
                  </a:lnTo>
                  <a:lnTo>
                    <a:pt x="523149" y="548385"/>
                  </a:lnTo>
                  <a:lnTo>
                    <a:pt x="536284" y="547918"/>
                  </a:lnTo>
                  <a:lnTo>
                    <a:pt x="549110" y="546720"/>
                  </a:lnTo>
                  <a:lnTo>
                    <a:pt x="561566" y="544730"/>
                  </a:lnTo>
                  <a:lnTo>
                    <a:pt x="573594" y="541883"/>
                  </a:lnTo>
                  <a:lnTo>
                    <a:pt x="634503" y="541883"/>
                  </a:lnTo>
                  <a:lnTo>
                    <a:pt x="634503" y="533882"/>
                  </a:lnTo>
                  <a:close/>
                </a:path>
                <a:path w="972820" h="842010">
                  <a:moveTo>
                    <a:pt x="634503" y="531097"/>
                  </a:moveTo>
                  <a:lnTo>
                    <a:pt x="375897" y="531097"/>
                  </a:lnTo>
                  <a:lnTo>
                    <a:pt x="416710" y="533907"/>
                  </a:lnTo>
                  <a:lnTo>
                    <a:pt x="634503" y="533882"/>
                  </a:lnTo>
                  <a:lnTo>
                    <a:pt x="634503" y="531097"/>
                  </a:lnTo>
                  <a:close/>
                </a:path>
                <a:path w="972820" h="842010">
                  <a:moveTo>
                    <a:pt x="600587" y="337481"/>
                  </a:moveTo>
                  <a:lnTo>
                    <a:pt x="462964" y="337481"/>
                  </a:lnTo>
                  <a:lnTo>
                    <a:pt x="491406" y="341584"/>
                  </a:lnTo>
                  <a:lnTo>
                    <a:pt x="515135" y="348767"/>
                  </a:lnTo>
                  <a:lnTo>
                    <a:pt x="548271" y="370326"/>
                  </a:lnTo>
                  <a:lnTo>
                    <a:pt x="565767" y="399918"/>
                  </a:lnTo>
                  <a:lnTo>
                    <a:pt x="572600" y="435837"/>
                  </a:lnTo>
                  <a:lnTo>
                    <a:pt x="573746" y="476376"/>
                  </a:lnTo>
                  <a:lnTo>
                    <a:pt x="563209" y="481515"/>
                  </a:lnTo>
                  <a:lnTo>
                    <a:pt x="550984" y="484995"/>
                  </a:lnTo>
                  <a:lnTo>
                    <a:pt x="537374" y="487001"/>
                  </a:lnTo>
                  <a:lnTo>
                    <a:pt x="522679" y="487718"/>
                  </a:lnTo>
                  <a:lnTo>
                    <a:pt x="634378" y="487718"/>
                  </a:lnTo>
                  <a:lnTo>
                    <a:pt x="634268" y="473951"/>
                  </a:lnTo>
                  <a:lnTo>
                    <a:pt x="633719" y="435314"/>
                  </a:lnTo>
                  <a:lnTo>
                    <a:pt x="628369" y="391741"/>
                  </a:lnTo>
                  <a:lnTo>
                    <a:pt x="613664" y="352712"/>
                  </a:lnTo>
                  <a:lnTo>
                    <a:pt x="600587" y="337481"/>
                  </a:lnTo>
                  <a:close/>
                </a:path>
                <a:path w="972820" h="842010">
                  <a:moveTo>
                    <a:pt x="426915" y="276896"/>
                  </a:moveTo>
                  <a:lnTo>
                    <a:pt x="382814" y="283603"/>
                  </a:lnTo>
                  <a:lnTo>
                    <a:pt x="314845" y="309895"/>
                  </a:lnTo>
                  <a:lnTo>
                    <a:pt x="281725" y="331616"/>
                  </a:lnTo>
                  <a:lnTo>
                    <a:pt x="250125" y="359867"/>
                  </a:lnTo>
                  <a:lnTo>
                    <a:pt x="241643" y="381514"/>
                  </a:lnTo>
                  <a:lnTo>
                    <a:pt x="244090" y="392899"/>
                  </a:lnTo>
                  <a:lnTo>
                    <a:pt x="250963" y="402818"/>
                  </a:lnTo>
                  <a:lnTo>
                    <a:pt x="261131" y="409283"/>
                  </a:lnTo>
                  <a:lnTo>
                    <a:pt x="272597" y="411281"/>
                  </a:lnTo>
                  <a:lnTo>
                    <a:pt x="283978" y="408838"/>
                  </a:lnTo>
                  <a:lnTo>
                    <a:pt x="293889" y="401980"/>
                  </a:lnTo>
                  <a:lnTo>
                    <a:pt x="318393" y="380082"/>
                  </a:lnTo>
                  <a:lnTo>
                    <a:pt x="344087" y="363240"/>
                  </a:lnTo>
                  <a:lnTo>
                    <a:pt x="370422" y="350982"/>
                  </a:lnTo>
                  <a:lnTo>
                    <a:pt x="396848" y="342836"/>
                  </a:lnTo>
                  <a:lnTo>
                    <a:pt x="431036" y="337539"/>
                  </a:lnTo>
                  <a:lnTo>
                    <a:pt x="600587" y="337481"/>
                  </a:lnTo>
                  <a:lnTo>
                    <a:pt x="584932" y="319247"/>
                  </a:lnTo>
                  <a:lnTo>
                    <a:pt x="537500" y="292366"/>
                  </a:lnTo>
                  <a:lnTo>
                    <a:pt x="505944" y="282714"/>
                  </a:lnTo>
                  <a:lnTo>
                    <a:pt x="468520" y="277079"/>
                  </a:lnTo>
                  <a:lnTo>
                    <a:pt x="426915" y="276896"/>
                  </a:lnTo>
                  <a:close/>
                </a:path>
                <a:path w="972820" h="842010">
                  <a:moveTo>
                    <a:pt x="940683" y="84302"/>
                  </a:moveTo>
                  <a:lnTo>
                    <a:pt x="816811" y="84302"/>
                  </a:lnTo>
                  <a:lnTo>
                    <a:pt x="836046" y="86177"/>
                  </a:lnTo>
                  <a:lnTo>
                    <a:pt x="853957" y="91551"/>
                  </a:lnTo>
                  <a:lnTo>
                    <a:pt x="895718" y="124733"/>
                  </a:lnTo>
                  <a:lnTo>
                    <a:pt x="911807" y="175310"/>
                  </a:lnTo>
                  <a:lnTo>
                    <a:pt x="911807" y="188328"/>
                  </a:lnTo>
                  <a:lnTo>
                    <a:pt x="691348" y="188328"/>
                  </a:lnTo>
                  <a:lnTo>
                    <a:pt x="679498" y="190722"/>
                  </a:lnTo>
                  <a:lnTo>
                    <a:pt x="669821" y="197248"/>
                  </a:lnTo>
                  <a:lnTo>
                    <a:pt x="663298" y="206925"/>
                  </a:lnTo>
                  <a:lnTo>
                    <a:pt x="660906" y="218770"/>
                  </a:lnTo>
                  <a:lnTo>
                    <a:pt x="660906" y="253174"/>
                  </a:lnTo>
                  <a:lnTo>
                    <a:pt x="673299" y="312348"/>
                  </a:lnTo>
                  <a:lnTo>
                    <a:pt x="707032" y="360730"/>
                  </a:lnTo>
                  <a:lnTo>
                    <a:pt x="756534" y="393174"/>
                  </a:lnTo>
                  <a:lnTo>
                    <a:pt x="816811" y="405091"/>
                  </a:lnTo>
                  <a:lnTo>
                    <a:pt x="847973" y="402009"/>
                  </a:lnTo>
                  <a:lnTo>
                    <a:pt x="877081" y="393174"/>
                  </a:lnTo>
                  <a:lnTo>
                    <a:pt x="903495" y="379208"/>
                  </a:lnTo>
                  <a:lnTo>
                    <a:pt x="926577" y="360730"/>
                  </a:lnTo>
                  <a:lnTo>
                    <a:pt x="940677" y="344195"/>
                  </a:lnTo>
                  <a:lnTo>
                    <a:pt x="816799" y="344195"/>
                  </a:lnTo>
                  <a:lnTo>
                    <a:pt x="797566" y="342317"/>
                  </a:lnTo>
                  <a:lnTo>
                    <a:pt x="749374" y="317195"/>
                  </a:lnTo>
                  <a:lnTo>
                    <a:pt x="723719" y="271359"/>
                  </a:lnTo>
                  <a:lnTo>
                    <a:pt x="721803" y="253174"/>
                  </a:lnTo>
                  <a:lnTo>
                    <a:pt x="721803" y="249224"/>
                  </a:lnTo>
                  <a:lnTo>
                    <a:pt x="972716" y="249224"/>
                  </a:lnTo>
                  <a:lnTo>
                    <a:pt x="972716" y="175310"/>
                  </a:lnTo>
                  <a:lnTo>
                    <a:pt x="969508" y="144694"/>
                  </a:lnTo>
                  <a:lnTo>
                    <a:pt x="960315" y="116146"/>
                  </a:lnTo>
                  <a:lnTo>
                    <a:pt x="945788" y="90291"/>
                  </a:lnTo>
                  <a:lnTo>
                    <a:pt x="940683" y="84302"/>
                  </a:lnTo>
                  <a:close/>
                </a:path>
                <a:path w="972820" h="842010">
                  <a:moveTo>
                    <a:pt x="972716" y="249224"/>
                  </a:moveTo>
                  <a:lnTo>
                    <a:pt x="911807" y="249224"/>
                  </a:lnTo>
                  <a:lnTo>
                    <a:pt x="911807" y="253174"/>
                  </a:lnTo>
                  <a:lnTo>
                    <a:pt x="909891" y="271359"/>
                  </a:lnTo>
                  <a:lnTo>
                    <a:pt x="884236" y="317195"/>
                  </a:lnTo>
                  <a:lnTo>
                    <a:pt x="836051" y="342317"/>
                  </a:lnTo>
                  <a:lnTo>
                    <a:pt x="816799" y="344195"/>
                  </a:lnTo>
                  <a:lnTo>
                    <a:pt x="940677" y="344195"/>
                  </a:lnTo>
                  <a:lnTo>
                    <a:pt x="945791" y="338195"/>
                  </a:lnTo>
                  <a:lnTo>
                    <a:pt x="960316" y="312343"/>
                  </a:lnTo>
                  <a:lnTo>
                    <a:pt x="969508" y="283797"/>
                  </a:lnTo>
                  <a:lnTo>
                    <a:pt x="972716" y="253174"/>
                  </a:lnTo>
                  <a:lnTo>
                    <a:pt x="972716" y="249224"/>
                  </a:lnTo>
                  <a:close/>
                </a:path>
                <a:path w="972820" h="842010">
                  <a:moveTo>
                    <a:pt x="816799" y="23393"/>
                  </a:moveTo>
                  <a:lnTo>
                    <a:pt x="775076" y="27370"/>
                  </a:lnTo>
                  <a:lnTo>
                    <a:pt x="732839" y="39281"/>
                  </a:lnTo>
                  <a:lnTo>
                    <a:pt x="697901" y="57738"/>
                  </a:lnTo>
                  <a:lnTo>
                    <a:pt x="666153" y="94634"/>
                  </a:lnTo>
                  <a:lnTo>
                    <a:pt x="665797" y="106260"/>
                  </a:lnTo>
                  <a:lnTo>
                    <a:pt x="669826" y="117173"/>
                  </a:lnTo>
                  <a:lnTo>
                    <a:pt x="678013" y="126009"/>
                  </a:lnTo>
                  <a:lnTo>
                    <a:pt x="688992" y="130973"/>
                  </a:lnTo>
                  <a:lnTo>
                    <a:pt x="700619" y="131329"/>
                  </a:lnTo>
                  <a:lnTo>
                    <a:pt x="711531" y="127300"/>
                  </a:lnTo>
                  <a:lnTo>
                    <a:pt x="720367" y="119113"/>
                  </a:lnTo>
                  <a:lnTo>
                    <a:pt x="726516" y="112332"/>
                  </a:lnTo>
                  <a:lnTo>
                    <a:pt x="734560" y="106183"/>
                  </a:lnTo>
                  <a:lnTo>
                    <a:pt x="770194" y="90833"/>
                  </a:lnTo>
                  <a:lnTo>
                    <a:pt x="816811" y="84302"/>
                  </a:lnTo>
                  <a:lnTo>
                    <a:pt x="940683" y="84302"/>
                  </a:lnTo>
                  <a:lnTo>
                    <a:pt x="926577" y="67754"/>
                  </a:lnTo>
                  <a:lnTo>
                    <a:pt x="903495" y="49276"/>
                  </a:lnTo>
                  <a:lnTo>
                    <a:pt x="877081" y="35310"/>
                  </a:lnTo>
                  <a:lnTo>
                    <a:pt x="847973" y="26476"/>
                  </a:lnTo>
                  <a:lnTo>
                    <a:pt x="816799" y="23393"/>
                  </a:lnTo>
                  <a:close/>
                </a:path>
                <a:path w="972820" h="842010">
                  <a:moveTo>
                    <a:pt x="134174" y="0"/>
                  </a:moveTo>
                  <a:lnTo>
                    <a:pt x="30453" y="0"/>
                  </a:lnTo>
                  <a:lnTo>
                    <a:pt x="18600" y="2393"/>
                  </a:lnTo>
                  <a:lnTo>
                    <a:pt x="8920" y="8921"/>
                  </a:lnTo>
                  <a:lnTo>
                    <a:pt x="2392" y="18602"/>
                  </a:lnTo>
                  <a:lnTo>
                    <a:pt x="0" y="30447"/>
                  </a:lnTo>
                  <a:lnTo>
                    <a:pt x="0" y="811067"/>
                  </a:lnTo>
                  <a:lnTo>
                    <a:pt x="2392" y="822912"/>
                  </a:lnTo>
                  <a:lnTo>
                    <a:pt x="8920" y="832592"/>
                  </a:lnTo>
                  <a:lnTo>
                    <a:pt x="18600" y="839120"/>
                  </a:lnTo>
                  <a:lnTo>
                    <a:pt x="30453" y="841514"/>
                  </a:lnTo>
                  <a:lnTo>
                    <a:pt x="134174" y="841514"/>
                  </a:lnTo>
                  <a:lnTo>
                    <a:pt x="146026" y="839120"/>
                  </a:lnTo>
                  <a:lnTo>
                    <a:pt x="155706" y="832592"/>
                  </a:lnTo>
                  <a:lnTo>
                    <a:pt x="162234" y="822912"/>
                  </a:lnTo>
                  <a:lnTo>
                    <a:pt x="164628" y="811060"/>
                  </a:lnTo>
                  <a:lnTo>
                    <a:pt x="162234" y="799215"/>
                  </a:lnTo>
                  <a:lnTo>
                    <a:pt x="155706" y="789538"/>
                  </a:lnTo>
                  <a:lnTo>
                    <a:pt x="146026" y="783011"/>
                  </a:lnTo>
                  <a:lnTo>
                    <a:pt x="134174" y="780618"/>
                  </a:lnTo>
                  <a:lnTo>
                    <a:pt x="60907" y="780618"/>
                  </a:lnTo>
                  <a:lnTo>
                    <a:pt x="60907" y="60896"/>
                  </a:lnTo>
                  <a:lnTo>
                    <a:pt x="134174" y="60896"/>
                  </a:lnTo>
                  <a:lnTo>
                    <a:pt x="146026" y="58502"/>
                  </a:lnTo>
                  <a:lnTo>
                    <a:pt x="155706" y="51976"/>
                  </a:lnTo>
                  <a:lnTo>
                    <a:pt x="162234" y="42299"/>
                  </a:lnTo>
                  <a:lnTo>
                    <a:pt x="164627" y="30447"/>
                  </a:lnTo>
                  <a:lnTo>
                    <a:pt x="162234" y="18602"/>
                  </a:lnTo>
                  <a:lnTo>
                    <a:pt x="155706" y="8921"/>
                  </a:lnTo>
                  <a:lnTo>
                    <a:pt x="146026" y="2393"/>
                  </a:lnTo>
                  <a:lnTo>
                    <a:pt x="134174" y="0"/>
                  </a:lnTo>
                  <a:close/>
                </a:path>
              </a:pathLst>
            </a:custGeom>
            <a:solidFill>
              <a:srgbClr val="E470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030241" y="4312720"/>
            <a:ext cx="2052513" cy="979468"/>
            <a:chOff x="3534857" y="4755972"/>
            <a:chExt cx="1800225" cy="1080135"/>
          </a:xfrm>
        </p:grpSpPr>
        <p:sp>
          <p:nvSpPr>
            <p:cNvPr id="17" name="object 17"/>
            <p:cNvSpPr/>
            <p:nvPr/>
          </p:nvSpPr>
          <p:spPr>
            <a:xfrm>
              <a:off x="3534857" y="4755972"/>
              <a:ext cx="1800225" cy="1080135"/>
            </a:xfrm>
            <a:custGeom>
              <a:avLst/>
              <a:gdLst/>
              <a:ahLst/>
              <a:cxnLst/>
              <a:rect l="l" t="t" r="r" b="b"/>
              <a:pathLst>
                <a:path w="1800225" h="1080135">
                  <a:moveTo>
                    <a:pt x="1764004" y="0"/>
                  </a:moveTo>
                  <a:lnTo>
                    <a:pt x="36004" y="0"/>
                  </a:lnTo>
                  <a:lnTo>
                    <a:pt x="21988" y="2830"/>
                  </a:lnTo>
                  <a:lnTo>
                    <a:pt x="10544" y="10548"/>
                  </a:lnTo>
                  <a:lnTo>
                    <a:pt x="2828" y="21993"/>
                  </a:lnTo>
                  <a:lnTo>
                    <a:pt x="0" y="36004"/>
                  </a:lnTo>
                  <a:lnTo>
                    <a:pt x="0" y="1044003"/>
                  </a:lnTo>
                  <a:lnTo>
                    <a:pt x="2828" y="1058019"/>
                  </a:lnTo>
                  <a:lnTo>
                    <a:pt x="10544" y="1069463"/>
                  </a:lnTo>
                  <a:lnTo>
                    <a:pt x="21988" y="1077179"/>
                  </a:lnTo>
                  <a:lnTo>
                    <a:pt x="36004" y="1080007"/>
                  </a:lnTo>
                  <a:lnTo>
                    <a:pt x="1764004" y="1080007"/>
                  </a:lnTo>
                  <a:lnTo>
                    <a:pt x="1778020" y="1077179"/>
                  </a:lnTo>
                  <a:lnTo>
                    <a:pt x="1789464" y="1069463"/>
                  </a:lnTo>
                  <a:lnTo>
                    <a:pt x="1797180" y="1058019"/>
                  </a:lnTo>
                  <a:lnTo>
                    <a:pt x="1800009" y="1044003"/>
                  </a:lnTo>
                  <a:lnTo>
                    <a:pt x="1800009" y="36004"/>
                  </a:lnTo>
                  <a:lnTo>
                    <a:pt x="1797180" y="21993"/>
                  </a:lnTo>
                  <a:lnTo>
                    <a:pt x="1789464" y="10548"/>
                  </a:lnTo>
                  <a:lnTo>
                    <a:pt x="1778020" y="2830"/>
                  </a:lnTo>
                  <a:lnTo>
                    <a:pt x="1764004" y="0"/>
                  </a:lnTo>
                  <a:close/>
                </a:path>
              </a:pathLst>
            </a:custGeom>
            <a:solidFill>
              <a:srgbClr val="95A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44231" y="4860620"/>
              <a:ext cx="791210" cy="975360"/>
            </a:xfrm>
            <a:custGeom>
              <a:avLst/>
              <a:gdLst/>
              <a:ahLst/>
              <a:cxnLst/>
              <a:rect l="l" t="t" r="r" b="b"/>
              <a:pathLst>
                <a:path w="791210" h="975360">
                  <a:moveTo>
                    <a:pt x="255258" y="862329"/>
                  </a:moveTo>
                  <a:lnTo>
                    <a:pt x="244628" y="863599"/>
                  </a:lnTo>
                  <a:lnTo>
                    <a:pt x="235052" y="868679"/>
                  </a:lnTo>
                  <a:lnTo>
                    <a:pt x="227747" y="876299"/>
                  </a:lnTo>
                  <a:lnTo>
                    <a:pt x="224231" y="886459"/>
                  </a:lnTo>
                  <a:lnTo>
                    <a:pt x="224970" y="897889"/>
                  </a:lnTo>
                  <a:lnTo>
                    <a:pt x="229642" y="906779"/>
                  </a:lnTo>
                  <a:lnTo>
                    <a:pt x="237920" y="914399"/>
                  </a:lnTo>
                  <a:lnTo>
                    <a:pt x="338275" y="972819"/>
                  </a:lnTo>
                  <a:lnTo>
                    <a:pt x="333371" y="975359"/>
                  </a:lnTo>
                  <a:lnTo>
                    <a:pt x="412598" y="975359"/>
                  </a:lnTo>
                  <a:lnTo>
                    <a:pt x="440701" y="938529"/>
                  </a:lnTo>
                  <a:lnTo>
                    <a:pt x="441094" y="938529"/>
                  </a:lnTo>
                  <a:lnTo>
                    <a:pt x="444721" y="930909"/>
                  </a:lnTo>
                  <a:lnTo>
                    <a:pt x="378267" y="930909"/>
                  </a:lnTo>
                  <a:lnTo>
                    <a:pt x="265720" y="866139"/>
                  </a:lnTo>
                  <a:lnTo>
                    <a:pt x="255258" y="862329"/>
                  </a:lnTo>
                  <a:close/>
                </a:path>
                <a:path w="791210" h="975360">
                  <a:moveTo>
                    <a:pt x="316338" y="524509"/>
                  </a:moveTo>
                  <a:lnTo>
                    <a:pt x="265950" y="534669"/>
                  </a:lnTo>
                  <a:lnTo>
                    <a:pt x="225568" y="547369"/>
                  </a:lnTo>
                  <a:lnTo>
                    <a:pt x="184984" y="563879"/>
                  </a:lnTo>
                  <a:lnTo>
                    <a:pt x="145023" y="586739"/>
                  </a:lnTo>
                  <a:lnTo>
                    <a:pt x="106509" y="617219"/>
                  </a:lnTo>
                  <a:lnTo>
                    <a:pt x="70266" y="656589"/>
                  </a:lnTo>
                  <a:lnTo>
                    <a:pt x="37120" y="704849"/>
                  </a:lnTo>
                  <a:lnTo>
                    <a:pt x="36942" y="706119"/>
                  </a:lnTo>
                  <a:lnTo>
                    <a:pt x="36561" y="706119"/>
                  </a:lnTo>
                  <a:lnTo>
                    <a:pt x="15470" y="756919"/>
                  </a:lnTo>
                  <a:lnTo>
                    <a:pt x="3227" y="810259"/>
                  </a:lnTo>
                  <a:lnTo>
                    <a:pt x="0" y="863599"/>
                  </a:lnTo>
                  <a:lnTo>
                    <a:pt x="5954" y="918209"/>
                  </a:lnTo>
                  <a:lnTo>
                    <a:pt x="10177" y="928369"/>
                  </a:lnTo>
                  <a:lnTo>
                    <a:pt x="17726" y="935989"/>
                  </a:lnTo>
                  <a:lnTo>
                    <a:pt x="27548" y="939799"/>
                  </a:lnTo>
                  <a:lnTo>
                    <a:pt x="38593" y="939799"/>
                  </a:lnTo>
                  <a:lnTo>
                    <a:pt x="48778" y="935989"/>
                  </a:lnTo>
                  <a:lnTo>
                    <a:pt x="56291" y="928369"/>
                  </a:lnTo>
                  <a:lnTo>
                    <a:pt x="60432" y="918209"/>
                  </a:lnTo>
                  <a:lnTo>
                    <a:pt x="60501" y="908049"/>
                  </a:lnTo>
                  <a:lnTo>
                    <a:pt x="56886" y="883919"/>
                  </a:lnTo>
                  <a:lnTo>
                    <a:pt x="55639" y="862329"/>
                  </a:lnTo>
                  <a:lnTo>
                    <a:pt x="55618" y="855979"/>
                  </a:lnTo>
                  <a:lnTo>
                    <a:pt x="56291" y="835659"/>
                  </a:lnTo>
                  <a:lnTo>
                    <a:pt x="59256" y="811529"/>
                  </a:lnTo>
                  <a:lnTo>
                    <a:pt x="170325" y="811529"/>
                  </a:lnTo>
                  <a:lnTo>
                    <a:pt x="74814" y="755649"/>
                  </a:lnTo>
                  <a:lnTo>
                    <a:pt x="77280" y="750569"/>
                  </a:lnTo>
                  <a:lnTo>
                    <a:pt x="79898" y="744219"/>
                  </a:lnTo>
                  <a:lnTo>
                    <a:pt x="82666" y="737869"/>
                  </a:lnTo>
                  <a:lnTo>
                    <a:pt x="85583" y="732789"/>
                  </a:lnTo>
                  <a:lnTo>
                    <a:pt x="87564" y="728979"/>
                  </a:lnTo>
                  <a:lnTo>
                    <a:pt x="198038" y="728979"/>
                  </a:lnTo>
                  <a:lnTo>
                    <a:pt x="119848" y="683259"/>
                  </a:lnTo>
                  <a:lnTo>
                    <a:pt x="124752" y="678179"/>
                  </a:lnTo>
                  <a:lnTo>
                    <a:pt x="129727" y="673099"/>
                  </a:lnTo>
                  <a:lnTo>
                    <a:pt x="134766" y="666749"/>
                  </a:lnTo>
                  <a:lnTo>
                    <a:pt x="139863" y="662939"/>
                  </a:lnTo>
                  <a:lnTo>
                    <a:pt x="251338" y="662939"/>
                  </a:lnTo>
                  <a:lnTo>
                    <a:pt x="187767" y="626109"/>
                  </a:lnTo>
                  <a:lnTo>
                    <a:pt x="219102" y="609599"/>
                  </a:lnTo>
                  <a:lnTo>
                    <a:pt x="251301" y="596899"/>
                  </a:lnTo>
                  <a:lnTo>
                    <a:pt x="284006" y="586739"/>
                  </a:lnTo>
                  <a:lnTo>
                    <a:pt x="316863" y="579119"/>
                  </a:lnTo>
                  <a:lnTo>
                    <a:pt x="326986" y="575309"/>
                  </a:lnTo>
                  <a:lnTo>
                    <a:pt x="334383" y="567689"/>
                  </a:lnTo>
                  <a:lnTo>
                    <a:pt x="338369" y="557529"/>
                  </a:lnTo>
                  <a:lnTo>
                    <a:pt x="338262" y="546099"/>
                  </a:lnTo>
                  <a:lnTo>
                    <a:pt x="333874" y="535939"/>
                  </a:lnTo>
                  <a:lnTo>
                    <a:pt x="326213" y="529589"/>
                  </a:lnTo>
                  <a:lnTo>
                    <a:pt x="316338" y="524509"/>
                  </a:lnTo>
                  <a:close/>
                </a:path>
                <a:path w="791210" h="975360">
                  <a:moveTo>
                    <a:pt x="298234" y="788669"/>
                  </a:moveTo>
                  <a:lnTo>
                    <a:pt x="287605" y="789939"/>
                  </a:lnTo>
                  <a:lnTo>
                    <a:pt x="278029" y="793749"/>
                  </a:lnTo>
                  <a:lnTo>
                    <a:pt x="270724" y="802639"/>
                  </a:lnTo>
                  <a:lnTo>
                    <a:pt x="267200" y="812799"/>
                  </a:lnTo>
                  <a:lnTo>
                    <a:pt x="267935" y="824229"/>
                  </a:lnTo>
                  <a:lnTo>
                    <a:pt x="272601" y="833119"/>
                  </a:lnTo>
                  <a:lnTo>
                    <a:pt x="280871" y="840739"/>
                  </a:lnTo>
                  <a:lnTo>
                    <a:pt x="395222" y="906779"/>
                  </a:lnTo>
                  <a:lnTo>
                    <a:pt x="393266" y="910589"/>
                  </a:lnTo>
                  <a:lnTo>
                    <a:pt x="389703" y="915669"/>
                  </a:lnTo>
                  <a:lnTo>
                    <a:pt x="386010" y="920749"/>
                  </a:lnTo>
                  <a:lnTo>
                    <a:pt x="382195" y="925829"/>
                  </a:lnTo>
                  <a:lnTo>
                    <a:pt x="378267" y="930909"/>
                  </a:lnTo>
                  <a:lnTo>
                    <a:pt x="444721" y="930909"/>
                  </a:lnTo>
                  <a:lnTo>
                    <a:pt x="467691" y="882649"/>
                  </a:lnTo>
                  <a:lnTo>
                    <a:pt x="475699" y="855979"/>
                  </a:lnTo>
                  <a:lnTo>
                    <a:pt x="418514" y="855979"/>
                  </a:lnTo>
                  <a:lnTo>
                    <a:pt x="308697" y="792479"/>
                  </a:lnTo>
                  <a:lnTo>
                    <a:pt x="298234" y="788669"/>
                  </a:lnTo>
                  <a:close/>
                </a:path>
                <a:path w="791210" h="975360">
                  <a:moveTo>
                    <a:pt x="170325" y="811529"/>
                  </a:moveTo>
                  <a:lnTo>
                    <a:pt x="59256" y="811529"/>
                  </a:lnTo>
                  <a:lnTo>
                    <a:pt x="157681" y="867409"/>
                  </a:lnTo>
                  <a:lnTo>
                    <a:pt x="168144" y="871219"/>
                  </a:lnTo>
                  <a:lnTo>
                    <a:pt x="178773" y="871219"/>
                  </a:lnTo>
                  <a:lnTo>
                    <a:pt x="188349" y="866139"/>
                  </a:lnTo>
                  <a:lnTo>
                    <a:pt x="195654" y="857249"/>
                  </a:lnTo>
                  <a:lnTo>
                    <a:pt x="199178" y="847089"/>
                  </a:lnTo>
                  <a:lnTo>
                    <a:pt x="198445" y="836929"/>
                  </a:lnTo>
                  <a:lnTo>
                    <a:pt x="193782" y="826769"/>
                  </a:lnTo>
                  <a:lnTo>
                    <a:pt x="185520" y="820419"/>
                  </a:lnTo>
                  <a:lnTo>
                    <a:pt x="170325" y="811529"/>
                  </a:lnTo>
                  <a:close/>
                </a:path>
                <a:path w="791210" h="975360">
                  <a:moveTo>
                    <a:pt x="340823" y="716279"/>
                  </a:moveTo>
                  <a:lnTo>
                    <a:pt x="330196" y="717549"/>
                  </a:lnTo>
                  <a:lnTo>
                    <a:pt x="320624" y="722629"/>
                  </a:lnTo>
                  <a:lnTo>
                    <a:pt x="313332" y="730249"/>
                  </a:lnTo>
                  <a:lnTo>
                    <a:pt x="309812" y="740409"/>
                  </a:lnTo>
                  <a:lnTo>
                    <a:pt x="310554" y="751839"/>
                  </a:lnTo>
                  <a:lnTo>
                    <a:pt x="315225" y="760729"/>
                  </a:lnTo>
                  <a:lnTo>
                    <a:pt x="323492" y="768349"/>
                  </a:lnTo>
                  <a:lnTo>
                    <a:pt x="426477" y="828039"/>
                  </a:lnTo>
                  <a:lnTo>
                    <a:pt x="426947" y="828039"/>
                  </a:lnTo>
                  <a:lnTo>
                    <a:pt x="425157" y="834389"/>
                  </a:lnTo>
                  <a:lnTo>
                    <a:pt x="423159" y="842009"/>
                  </a:lnTo>
                  <a:lnTo>
                    <a:pt x="420946" y="848359"/>
                  </a:lnTo>
                  <a:lnTo>
                    <a:pt x="418514" y="855979"/>
                  </a:lnTo>
                  <a:lnTo>
                    <a:pt x="475699" y="855979"/>
                  </a:lnTo>
                  <a:lnTo>
                    <a:pt x="483326" y="830579"/>
                  </a:lnTo>
                  <a:lnTo>
                    <a:pt x="489741" y="779779"/>
                  </a:lnTo>
                  <a:lnTo>
                    <a:pt x="489489" y="768349"/>
                  </a:lnTo>
                  <a:lnTo>
                    <a:pt x="434694" y="768349"/>
                  </a:lnTo>
                  <a:lnTo>
                    <a:pt x="351280" y="720089"/>
                  </a:lnTo>
                  <a:lnTo>
                    <a:pt x="340823" y="716279"/>
                  </a:lnTo>
                  <a:close/>
                </a:path>
                <a:path w="791210" h="975360">
                  <a:moveTo>
                    <a:pt x="198038" y="728979"/>
                  </a:moveTo>
                  <a:lnTo>
                    <a:pt x="87564" y="728979"/>
                  </a:lnTo>
                  <a:lnTo>
                    <a:pt x="200709" y="793749"/>
                  </a:lnTo>
                  <a:lnTo>
                    <a:pt x="211169" y="797559"/>
                  </a:lnTo>
                  <a:lnTo>
                    <a:pt x="221792" y="797559"/>
                  </a:lnTo>
                  <a:lnTo>
                    <a:pt x="231361" y="792479"/>
                  </a:lnTo>
                  <a:lnTo>
                    <a:pt x="238656" y="783589"/>
                  </a:lnTo>
                  <a:lnTo>
                    <a:pt x="242158" y="773429"/>
                  </a:lnTo>
                  <a:lnTo>
                    <a:pt x="241409" y="763269"/>
                  </a:lnTo>
                  <a:lnTo>
                    <a:pt x="236731" y="753109"/>
                  </a:lnTo>
                  <a:lnTo>
                    <a:pt x="228446" y="746759"/>
                  </a:lnTo>
                  <a:lnTo>
                    <a:pt x="198038" y="728979"/>
                  </a:lnTo>
                  <a:close/>
                </a:path>
                <a:path w="791210" h="975360">
                  <a:moveTo>
                    <a:pt x="545885" y="0"/>
                  </a:moveTo>
                  <a:lnTo>
                    <a:pt x="484806" y="24129"/>
                  </a:lnTo>
                  <a:lnTo>
                    <a:pt x="439385" y="53339"/>
                  </a:lnTo>
                  <a:lnTo>
                    <a:pt x="399600" y="91439"/>
                  </a:lnTo>
                  <a:lnTo>
                    <a:pt x="366368" y="134619"/>
                  </a:lnTo>
                  <a:lnTo>
                    <a:pt x="339131" y="190499"/>
                  </a:lnTo>
                  <a:lnTo>
                    <a:pt x="323478" y="243839"/>
                  </a:lnTo>
                  <a:lnTo>
                    <a:pt x="317047" y="294639"/>
                  </a:lnTo>
                  <a:lnTo>
                    <a:pt x="318098" y="342899"/>
                  </a:lnTo>
                  <a:lnTo>
                    <a:pt x="324892" y="387349"/>
                  </a:lnTo>
                  <a:lnTo>
                    <a:pt x="335688" y="430529"/>
                  </a:lnTo>
                  <a:lnTo>
                    <a:pt x="348747" y="469899"/>
                  </a:lnTo>
                  <a:lnTo>
                    <a:pt x="362329" y="505459"/>
                  </a:lnTo>
                  <a:lnTo>
                    <a:pt x="366291" y="516889"/>
                  </a:lnTo>
                  <a:lnTo>
                    <a:pt x="370092" y="527049"/>
                  </a:lnTo>
                  <a:lnTo>
                    <a:pt x="373687" y="535939"/>
                  </a:lnTo>
                  <a:lnTo>
                    <a:pt x="380891" y="557529"/>
                  </a:lnTo>
                  <a:lnTo>
                    <a:pt x="384908" y="567689"/>
                  </a:lnTo>
                  <a:lnTo>
                    <a:pt x="389046" y="579119"/>
                  </a:lnTo>
                  <a:lnTo>
                    <a:pt x="393266" y="590549"/>
                  </a:lnTo>
                  <a:lnTo>
                    <a:pt x="408644" y="632459"/>
                  </a:lnTo>
                  <a:lnTo>
                    <a:pt x="422171" y="675639"/>
                  </a:lnTo>
                  <a:lnTo>
                    <a:pt x="431603" y="721359"/>
                  </a:lnTo>
                  <a:lnTo>
                    <a:pt x="434694" y="768349"/>
                  </a:lnTo>
                  <a:lnTo>
                    <a:pt x="489489" y="768349"/>
                  </a:lnTo>
                  <a:lnTo>
                    <a:pt x="481868" y="685799"/>
                  </a:lnTo>
                  <a:lnTo>
                    <a:pt x="471059" y="643889"/>
                  </a:lnTo>
                  <a:lnTo>
                    <a:pt x="457988" y="604519"/>
                  </a:lnTo>
                  <a:lnTo>
                    <a:pt x="444396" y="567689"/>
                  </a:lnTo>
                  <a:lnTo>
                    <a:pt x="440406" y="557529"/>
                  </a:lnTo>
                  <a:lnTo>
                    <a:pt x="436583" y="547369"/>
                  </a:lnTo>
                  <a:lnTo>
                    <a:pt x="425795" y="516889"/>
                  </a:lnTo>
                  <a:lnTo>
                    <a:pt x="421798" y="505459"/>
                  </a:lnTo>
                  <a:lnTo>
                    <a:pt x="417680" y="495299"/>
                  </a:lnTo>
                  <a:lnTo>
                    <a:pt x="397070" y="438149"/>
                  </a:lnTo>
                  <a:lnTo>
                    <a:pt x="382954" y="392429"/>
                  </a:lnTo>
                  <a:lnTo>
                    <a:pt x="373905" y="342899"/>
                  </a:lnTo>
                  <a:lnTo>
                    <a:pt x="372692" y="292099"/>
                  </a:lnTo>
                  <a:lnTo>
                    <a:pt x="483170" y="292099"/>
                  </a:lnTo>
                  <a:lnTo>
                    <a:pt x="385646" y="234949"/>
                  </a:lnTo>
                  <a:lnTo>
                    <a:pt x="384376" y="234949"/>
                  </a:lnTo>
                  <a:lnTo>
                    <a:pt x="383106" y="233679"/>
                  </a:lnTo>
                  <a:lnTo>
                    <a:pt x="385100" y="227329"/>
                  </a:lnTo>
                  <a:lnTo>
                    <a:pt x="387276" y="220979"/>
                  </a:lnTo>
                  <a:lnTo>
                    <a:pt x="389641" y="214629"/>
                  </a:lnTo>
                  <a:lnTo>
                    <a:pt x="392199" y="208279"/>
                  </a:lnTo>
                  <a:lnTo>
                    <a:pt x="503929" y="208279"/>
                  </a:lnTo>
                  <a:lnTo>
                    <a:pt x="417396" y="158749"/>
                  </a:lnTo>
                  <a:lnTo>
                    <a:pt x="444583" y="124459"/>
                  </a:lnTo>
                  <a:lnTo>
                    <a:pt x="476678" y="95249"/>
                  </a:lnTo>
                  <a:lnTo>
                    <a:pt x="513010" y="72389"/>
                  </a:lnTo>
                  <a:lnTo>
                    <a:pt x="552905" y="54609"/>
                  </a:lnTo>
                  <a:lnTo>
                    <a:pt x="562435" y="49529"/>
                  </a:lnTo>
                  <a:lnTo>
                    <a:pt x="568864" y="40639"/>
                  </a:lnTo>
                  <a:lnTo>
                    <a:pt x="571638" y="30479"/>
                  </a:lnTo>
                  <a:lnTo>
                    <a:pt x="570203" y="19049"/>
                  </a:lnTo>
                  <a:lnTo>
                    <a:pt x="564651" y="10159"/>
                  </a:lnTo>
                  <a:lnTo>
                    <a:pt x="556166" y="3809"/>
                  </a:lnTo>
                  <a:lnTo>
                    <a:pt x="545885" y="0"/>
                  </a:lnTo>
                  <a:close/>
                </a:path>
                <a:path w="791210" h="975360">
                  <a:moveTo>
                    <a:pt x="251338" y="662939"/>
                  </a:moveTo>
                  <a:lnTo>
                    <a:pt x="140295" y="662939"/>
                  </a:lnTo>
                  <a:lnTo>
                    <a:pt x="243292" y="722629"/>
                  </a:lnTo>
                  <a:lnTo>
                    <a:pt x="253754" y="725169"/>
                  </a:lnTo>
                  <a:lnTo>
                    <a:pt x="264380" y="725169"/>
                  </a:lnTo>
                  <a:lnTo>
                    <a:pt x="273949" y="720089"/>
                  </a:lnTo>
                  <a:lnTo>
                    <a:pt x="281239" y="712469"/>
                  </a:lnTo>
                  <a:lnTo>
                    <a:pt x="284758" y="701039"/>
                  </a:lnTo>
                  <a:lnTo>
                    <a:pt x="284021" y="690879"/>
                  </a:lnTo>
                  <a:lnTo>
                    <a:pt x="279350" y="680719"/>
                  </a:lnTo>
                  <a:lnTo>
                    <a:pt x="271067" y="674369"/>
                  </a:lnTo>
                  <a:lnTo>
                    <a:pt x="251338" y="662939"/>
                  </a:lnTo>
                  <a:close/>
                </a:path>
                <a:path w="791210" h="975360">
                  <a:moveTo>
                    <a:pt x="588664" y="259079"/>
                  </a:moveTo>
                  <a:lnTo>
                    <a:pt x="578034" y="260349"/>
                  </a:lnTo>
                  <a:lnTo>
                    <a:pt x="568463" y="265429"/>
                  </a:lnTo>
                  <a:lnTo>
                    <a:pt x="561173" y="273049"/>
                  </a:lnTo>
                  <a:lnTo>
                    <a:pt x="557658" y="283209"/>
                  </a:lnTo>
                  <a:lnTo>
                    <a:pt x="558403" y="294639"/>
                  </a:lnTo>
                  <a:lnTo>
                    <a:pt x="563078" y="303529"/>
                  </a:lnTo>
                  <a:lnTo>
                    <a:pt x="571358" y="311149"/>
                  </a:lnTo>
                  <a:lnTo>
                    <a:pt x="694396" y="382269"/>
                  </a:lnTo>
                  <a:lnTo>
                    <a:pt x="657668" y="420369"/>
                  </a:lnTo>
                  <a:lnTo>
                    <a:pt x="618114" y="449579"/>
                  </a:lnTo>
                  <a:lnTo>
                    <a:pt x="576568" y="469899"/>
                  </a:lnTo>
                  <a:lnTo>
                    <a:pt x="533865" y="483869"/>
                  </a:lnTo>
                  <a:lnTo>
                    <a:pt x="490840" y="494029"/>
                  </a:lnTo>
                  <a:lnTo>
                    <a:pt x="480637" y="497839"/>
                  </a:lnTo>
                  <a:lnTo>
                    <a:pt x="473106" y="505459"/>
                  </a:lnTo>
                  <a:lnTo>
                    <a:pt x="468950" y="515619"/>
                  </a:lnTo>
                  <a:lnTo>
                    <a:pt x="468869" y="525779"/>
                  </a:lnTo>
                  <a:lnTo>
                    <a:pt x="473061" y="535939"/>
                  </a:lnTo>
                  <a:lnTo>
                    <a:pt x="480588" y="543559"/>
                  </a:lnTo>
                  <a:lnTo>
                    <a:pt x="490397" y="548639"/>
                  </a:lnTo>
                  <a:lnTo>
                    <a:pt x="501432" y="548639"/>
                  </a:lnTo>
                  <a:lnTo>
                    <a:pt x="540941" y="539749"/>
                  </a:lnTo>
                  <a:lnTo>
                    <a:pt x="581423" y="527049"/>
                  </a:lnTo>
                  <a:lnTo>
                    <a:pt x="622066" y="510539"/>
                  </a:lnTo>
                  <a:lnTo>
                    <a:pt x="662062" y="487679"/>
                  </a:lnTo>
                  <a:lnTo>
                    <a:pt x="700600" y="457199"/>
                  </a:lnTo>
                  <a:lnTo>
                    <a:pt x="736870" y="417829"/>
                  </a:lnTo>
                  <a:lnTo>
                    <a:pt x="770062" y="369569"/>
                  </a:lnTo>
                  <a:lnTo>
                    <a:pt x="784324" y="335279"/>
                  </a:lnTo>
                  <a:lnTo>
                    <a:pt x="724825" y="335279"/>
                  </a:lnTo>
                  <a:lnTo>
                    <a:pt x="599133" y="262889"/>
                  </a:lnTo>
                  <a:lnTo>
                    <a:pt x="588664" y="259079"/>
                  </a:lnTo>
                  <a:close/>
                </a:path>
                <a:path w="791210" h="975360">
                  <a:moveTo>
                    <a:pt x="483170" y="292099"/>
                  </a:moveTo>
                  <a:lnTo>
                    <a:pt x="372692" y="292099"/>
                  </a:lnTo>
                  <a:lnTo>
                    <a:pt x="461846" y="342899"/>
                  </a:lnTo>
                  <a:lnTo>
                    <a:pt x="472301" y="346709"/>
                  </a:lnTo>
                  <a:lnTo>
                    <a:pt x="482925" y="346709"/>
                  </a:lnTo>
                  <a:lnTo>
                    <a:pt x="492496" y="341629"/>
                  </a:lnTo>
                  <a:lnTo>
                    <a:pt x="499794" y="332739"/>
                  </a:lnTo>
                  <a:lnTo>
                    <a:pt x="503325" y="322579"/>
                  </a:lnTo>
                  <a:lnTo>
                    <a:pt x="502596" y="312419"/>
                  </a:lnTo>
                  <a:lnTo>
                    <a:pt x="497935" y="302259"/>
                  </a:lnTo>
                  <a:lnTo>
                    <a:pt x="489672" y="295909"/>
                  </a:lnTo>
                  <a:lnTo>
                    <a:pt x="483170" y="292099"/>
                  </a:lnTo>
                  <a:close/>
                </a:path>
                <a:path w="791210" h="975360">
                  <a:moveTo>
                    <a:pt x="631840" y="189229"/>
                  </a:moveTo>
                  <a:lnTo>
                    <a:pt x="621214" y="190499"/>
                  </a:lnTo>
                  <a:lnTo>
                    <a:pt x="611638" y="194309"/>
                  </a:lnTo>
                  <a:lnTo>
                    <a:pt x="604327" y="203199"/>
                  </a:lnTo>
                  <a:lnTo>
                    <a:pt x="600809" y="213359"/>
                  </a:lnTo>
                  <a:lnTo>
                    <a:pt x="601543" y="224789"/>
                  </a:lnTo>
                  <a:lnTo>
                    <a:pt x="606206" y="233679"/>
                  </a:lnTo>
                  <a:lnTo>
                    <a:pt x="614475" y="241299"/>
                  </a:lnTo>
                  <a:lnTo>
                    <a:pt x="735290" y="311149"/>
                  </a:lnTo>
                  <a:lnTo>
                    <a:pt x="732908" y="317499"/>
                  </a:lnTo>
                  <a:lnTo>
                    <a:pt x="730372" y="323849"/>
                  </a:lnTo>
                  <a:lnTo>
                    <a:pt x="727678" y="328929"/>
                  </a:lnTo>
                  <a:lnTo>
                    <a:pt x="724825" y="335279"/>
                  </a:lnTo>
                  <a:lnTo>
                    <a:pt x="784324" y="335279"/>
                  </a:lnTo>
                  <a:lnTo>
                    <a:pt x="790631" y="320039"/>
                  </a:lnTo>
                  <a:lnTo>
                    <a:pt x="790631" y="255269"/>
                  </a:lnTo>
                  <a:lnTo>
                    <a:pt x="749273" y="255269"/>
                  </a:lnTo>
                  <a:lnTo>
                    <a:pt x="642300" y="193039"/>
                  </a:lnTo>
                  <a:lnTo>
                    <a:pt x="631840" y="189229"/>
                  </a:lnTo>
                  <a:close/>
                </a:path>
                <a:path w="791210" h="975360">
                  <a:moveTo>
                    <a:pt x="503929" y="208279"/>
                  </a:moveTo>
                  <a:lnTo>
                    <a:pt x="392199" y="208279"/>
                  </a:lnTo>
                  <a:lnTo>
                    <a:pt x="496149" y="267969"/>
                  </a:lnTo>
                  <a:lnTo>
                    <a:pt x="506616" y="271779"/>
                  </a:lnTo>
                  <a:lnTo>
                    <a:pt x="517242" y="270509"/>
                  </a:lnTo>
                  <a:lnTo>
                    <a:pt x="526808" y="265429"/>
                  </a:lnTo>
                  <a:lnTo>
                    <a:pt x="534096" y="257809"/>
                  </a:lnTo>
                  <a:lnTo>
                    <a:pt x="537604" y="246379"/>
                  </a:lnTo>
                  <a:lnTo>
                    <a:pt x="536855" y="236219"/>
                  </a:lnTo>
                  <a:lnTo>
                    <a:pt x="532178" y="227329"/>
                  </a:lnTo>
                  <a:lnTo>
                    <a:pt x="523898" y="219709"/>
                  </a:lnTo>
                  <a:lnTo>
                    <a:pt x="503929" y="208279"/>
                  </a:lnTo>
                  <a:close/>
                </a:path>
                <a:path w="791210" h="975360">
                  <a:moveTo>
                    <a:pt x="779669" y="133349"/>
                  </a:moveTo>
                  <a:lnTo>
                    <a:pt x="768640" y="133349"/>
                  </a:lnTo>
                  <a:lnTo>
                    <a:pt x="758444" y="138429"/>
                  </a:lnTo>
                  <a:lnTo>
                    <a:pt x="750922" y="146049"/>
                  </a:lnTo>
                  <a:lnTo>
                    <a:pt x="746778" y="154939"/>
                  </a:lnTo>
                  <a:lnTo>
                    <a:pt x="746720" y="166369"/>
                  </a:lnTo>
                  <a:lnTo>
                    <a:pt x="750108" y="187959"/>
                  </a:lnTo>
                  <a:lnTo>
                    <a:pt x="751482" y="208279"/>
                  </a:lnTo>
                  <a:lnTo>
                    <a:pt x="751537" y="219709"/>
                  </a:lnTo>
                  <a:lnTo>
                    <a:pt x="751370" y="232409"/>
                  </a:lnTo>
                  <a:lnTo>
                    <a:pt x="749273" y="255269"/>
                  </a:lnTo>
                  <a:lnTo>
                    <a:pt x="790631" y="255269"/>
                  </a:lnTo>
                  <a:lnTo>
                    <a:pt x="790631" y="139699"/>
                  </a:lnTo>
                  <a:lnTo>
                    <a:pt x="789481" y="138429"/>
                  </a:lnTo>
                  <a:lnTo>
                    <a:pt x="779669" y="133349"/>
                  </a:lnTo>
                  <a:close/>
                </a:path>
              </a:pathLst>
            </a:custGeom>
            <a:solidFill>
              <a:srgbClr val="AEC1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559710" y="4312720"/>
            <a:ext cx="2052513" cy="979468"/>
            <a:chOff x="1367995" y="4755972"/>
            <a:chExt cx="1800225" cy="1080135"/>
          </a:xfrm>
        </p:grpSpPr>
        <p:sp>
          <p:nvSpPr>
            <p:cNvPr id="20" name="object 20"/>
            <p:cNvSpPr/>
            <p:nvPr/>
          </p:nvSpPr>
          <p:spPr>
            <a:xfrm>
              <a:off x="1367995" y="4755972"/>
              <a:ext cx="1800225" cy="1080135"/>
            </a:xfrm>
            <a:custGeom>
              <a:avLst/>
              <a:gdLst/>
              <a:ahLst/>
              <a:cxnLst/>
              <a:rect l="l" t="t" r="r" b="b"/>
              <a:pathLst>
                <a:path w="1800225" h="1080135">
                  <a:moveTo>
                    <a:pt x="1764004" y="0"/>
                  </a:moveTo>
                  <a:lnTo>
                    <a:pt x="36004" y="0"/>
                  </a:lnTo>
                  <a:lnTo>
                    <a:pt x="21988" y="2830"/>
                  </a:lnTo>
                  <a:lnTo>
                    <a:pt x="10544" y="10548"/>
                  </a:lnTo>
                  <a:lnTo>
                    <a:pt x="2828" y="21993"/>
                  </a:lnTo>
                  <a:lnTo>
                    <a:pt x="0" y="36004"/>
                  </a:lnTo>
                  <a:lnTo>
                    <a:pt x="0" y="1044003"/>
                  </a:lnTo>
                  <a:lnTo>
                    <a:pt x="2828" y="1058019"/>
                  </a:lnTo>
                  <a:lnTo>
                    <a:pt x="10544" y="1069463"/>
                  </a:lnTo>
                  <a:lnTo>
                    <a:pt x="21988" y="1077179"/>
                  </a:lnTo>
                  <a:lnTo>
                    <a:pt x="36004" y="1080007"/>
                  </a:lnTo>
                  <a:lnTo>
                    <a:pt x="1764004" y="1080007"/>
                  </a:lnTo>
                  <a:lnTo>
                    <a:pt x="1778020" y="1077179"/>
                  </a:lnTo>
                  <a:lnTo>
                    <a:pt x="1789464" y="1069463"/>
                  </a:lnTo>
                  <a:lnTo>
                    <a:pt x="1797180" y="1058019"/>
                  </a:lnTo>
                  <a:lnTo>
                    <a:pt x="1800009" y="1044003"/>
                  </a:lnTo>
                  <a:lnTo>
                    <a:pt x="1800009" y="36004"/>
                  </a:lnTo>
                  <a:lnTo>
                    <a:pt x="1797180" y="21993"/>
                  </a:lnTo>
                  <a:lnTo>
                    <a:pt x="1789464" y="10548"/>
                  </a:lnTo>
                  <a:lnTo>
                    <a:pt x="1778020" y="2830"/>
                  </a:lnTo>
                  <a:lnTo>
                    <a:pt x="1764004" y="0"/>
                  </a:lnTo>
                  <a:close/>
                </a:path>
              </a:pathLst>
            </a:custGeom>
            <a:solidFill>
              <a:srgbClr val="AEC0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352554" y="4886020"/>
              <a:ext cx="807720" cy="949960"/>
            </a:xfrm>
            <a:custGeom>
              <a:avLst/>
              <a:gdLst/>
              <a:ahLst/>
              <a:cxnLst/>
              <a:rect l="l" t="t" r="r" b="b"/>
              <a:pathLst>
                <a:path w="807719" h="949960">
                  <a:moveTo>
                    <a:pt x="255258" y="862329"/>
                  </a:moveTo>
                  <a:lnTo>
                    <a:pt x="244628" y="862329"/>
                  </a:lnTo>
                  <a:lnTo>
                    <a:pt x="235052" y="867409"/>
                  </a:lnTo>
                  <a:lnTo>
                    <a:pt x="227747" y="876299"/>
                  </a:lnTo>
                  <a:lnTo>
                    <a:pt x="224231" y="886459"/>
                  </a:lnTo>
                  <a:lnTo>
                    <a:pt x="224970" y="896619"/>
                  </a:lnTo>
                  <a:lnTo>
                    <a:pt x="229642" y="906779"/>
                  </a:lnTo>
                  <a:lnTo>
                    <a:pt x="237920" y="914399"/>
                  </a:lnTo>
                  <a:lnTo>
                    <a:pt x="301584" y="949959"/>
                  </a:lnTo>
                  <a:lnTo>
                    <a:pt x="431574" y="949959"/>
                  </a:lnTo>
                  <a:lnTo>
                    <a:pt x="440701" y="938529"/>
                  </a:lnTo>
                  <a:lnTo>
                    <a:pt x="441094" y="938529"/>
                  </a:lnTo>
                  <a:lnTo>
                    <a:pt x="444721" y="930909"/>
                  </a:lnTo>
                  <a:lnTo>
                    <a:pt x="378267" y="930909"/>
                  </a:lnTo>
                  <a:lnTo>
                    <a:pt x="265720" y="866139"/>
                  </a:lnTo>
                  <a:lnTo>
                    <a:pt x="255258" y="862329"/>
                  </a:lnTo>
                  <a:close/>
                </a:path>
                <a:path w="807719" h="949960">
                  <a:moveTo>
                    <a:pt x="316338" y="524509"/>
                  </a:moveTo>
                  <a:lnTo>
                    <a:pt x="305306" y="524509"/>
                  </a:lnTo>
                  <a:lnTo>
                    <a:pt x="265950" y="534669"/>
                  </a:lnTo>
                  <a:lnTo>
                    <a:pt x="225568" y="546099"/>
                  </a:lnTo>
                  <a:lnTo>
                    <a:pt x="184984" y="563879"/>
                  </a:lnTo>
                  <a:lnTo>
                    <a:pt x="145023" y="586739"/>
                  </a:lnTo>
                  <a:lnTo>
                    <a:pt x="106509" y="617219"/>
                  </a:lnTo>
                  <a:lnTo>
                    <a:pt x="70266" y="655319"/>
                  </a:lnTo>
                  <a:lnTo>
                    <a:pt x="37120" y="704849"/>
                  </a:lnTo>
                  <a:lnTo>
                    <a:pt x="36726" y="704849"/>
                  </a:lnTo>
                  <a:lnTo>
                    <a:pt x="36561" y="706119"/>
                  </a:lnTo>
                  <a:lnTo>
                    <a:pt x="15470" y="755649"/>
                  </a:lnTo>
                  <a:lnTo>
                    <a:pt x="3227" y="808989"/>
                  </a:lnTo>
                  <a:lnTo>
                    <a:pt x="0" y="863599"/>
                  </a:lnTo>
                  <a:lnTo>
                    <a:pt x="5954" y="918209"/>
                  </a:lnTo>
                  <a:lnTo>
                    <a:pt x="27548" y="939799"/>
                  </a:lnTo>
                  <a:lnTo>
                    <a:pt x="38593" y="939799"/>
                  </a:lnTo>
                  <a:lnTo>
                    <a:pt x="48778" y="935989"/>
                  </a:lnTo>
                  <a:lnTo>
                    <a:pt x="56291" y="928369"/>
                  </a:lnTo>
                  <a:lnTo>
                    <a:pt x="60432" y="918209"/>
                  </a:lnTo>
                  <a:lnTo>
                    <a:pt x="60501" y="906779"/>
                  </a:lnTo>
                  <a:lnTo>
                    <a:pt x="56886" y="882649"/>
                  </a:lnTo>
                  <a:lnTo>
                    <a:pt x="55492" y="858519"/>
                  </a:lnTo>
                  <a:lnTo>
                    <a:pt x="56291" y="834389"/>
                  </a:lnTo>
                  <a:lnTo>
                    <a:pt x="59256" y="810259"/>
                  </a:lnTo>
                  <a:lnTo>
                    <a:pt x="170021" y="810259"/>
                  </a:lnTo>
                  <a:lnTo>
                    <a:pt x="74814" y="755649"/>
                  </a:lnTo>
                  <a:lnTo>
                    <a:pt x="77280" y="749299"/>
                  </a:lnTo>
                  <a:lnTo>
                    <a:pt x="79898" y="742949"/>
                  </a:lnTo>
                  <a:lnTo>
                    <a:pt x="82666" y="737869"/>
                  </a:lnTo>
                  <a:lnTo>
                    <a:pt x="85583" y="731519"/>
                  </a:lnTo>
                  <a:lnTo>
                    <a:pt x="87564" y="728979"/>
                  </a:lnTo>
                  <a:lnTo>
                    <a:pt x="199634" y="728979"/>
                  </a:lnTo>
                  <a:lnTo>
                    <a:pt x="119848" y="683259"/>
                  </a:lnTo>
                  <a:lnTo>
                    <a:pt x="124752" y="676909"/>
                  </a:lnTo>
                  <a:lnTo>
                    <a:pt x="129727" y="671829"/>
                  </a:lnTo>
                  <a:lnTo>
                    <a:pt x="134766" y="666749"/>
                  </a:lnTo>
                  <a:lnTo>
                    <a:pt x="139863" y="661669"/>
                  </a:lnTo>
                  <a:lnTo>
                    <a:pt x="251338" y="661669"/>
                  </a:lnTo>
                  <a:lnTo>
                    <a:pt x="187767" y="624839"/>
                  </a:lnTo>
                  <a:lnTo>
                    <a:pt x="219102" y="609599"/>
                  </a:lnTo>
                  <a:lnTo>
                    <a:pt x="251301" y="596899"/>
                  </a:lnTo>
                  <a:lnTo>
                    <a:pt x="284006" y="586739"/>
                  </a:lnTo>
                  <a:lnTo>
                    <a:pt x="316863" y="579119"/>
                  </a:lnTo>
                  <a:lnTo>
                    <a:pt x="326986" y="574039"/>
                  </a:lnTo>
                  <a:lnTo>
                    <a:pt x="334383" y="566419"/>
                  </a:lnTo>
                  <a:lnTo>
                    <a:pt x="338369" y="557529"/>
                  </a:lnTo>
                  <a:lnTo>
                    <a:pt x="338262" y="546099"/>
                  </a:lnTo>
                  <a:lnTo>
                    <a:pt x="333874" y="535939"/>
                  </a:lnTo>
                  <a:lnTo>
                    <a:pt x="326213" y="528319"/>
                  </a:lnTo>
                  <a:lnTo>
                    <a:pt x="316338" y="524509"/>
                  </a:lnTo>
                  <a:close/>
                </a:path>
                <a:path w="807719" h="949960">
                  <a:moveTo>
                    <a:pt x="298234" y="788669"/>
                  </a:moveTo>
                  <a:lnTo>
                    <a:pt x="287605" y="788669"/>
                  </a:lnTo>
                  <a:lnTo>
                    <a:pt x="278029" y="793749"/>
                  </a:lnTo>
                  <a:lnTo>
                    <a:pt x="270724" y="802639"/>
                  </a:lnTo>
                  <a:lnTo>
                    <a:pt x="267200" y="812799"/>
                  </a:lnTo>
                  <a:lnTo>
                    <a:pt x="267935" y="822959"/>
                  </a:lnTo>
                  <a:lnTo>
                    <a:pt x="272601" y="833119"/>
                  </a:lnTo>
                  <a:lnTo>
                    <a:pt x="280871" y="839469"/>
                  </a:lnTo>
                  <a:lnTo>
                    <a:pt x="395222" y="906779"/>
                  </a:lnTo>
                  <a:lnTo>
                    <a:pt x="393266" y="909319"/>
                  </a:lnTo>
                  <a:lnTo>
                    <a:pt x="389703" y="915669"/>
                  </a:lnTo>
                  <a:lnTo>
                    <a:pt x="386010" y="920749"/>
                  </a:lnTo>
                  <a:lnTo>
                    <a:pt x="382195" y="925829"/>
                  </a:lnTo>
                  <a:lnTo>
                    <a:pt x="378267" y="930909"/>
                  </a:lnTo>
                  <a:lnTo>
                    <a:pt x="444721" y="930909"/>
                  </a:lnTo>
                  <a:lnTo>
                    <a:pt x="467691" y="882649"/>
                  </a:lnTo>
                  <a:lnTo>
                    <a:pt x="475508" y="855979"/>
                  </a:lnTo>
                  <a:lnTo>
                    <a:pt x="418514" y="855979"/>
                  </a:lnTo>
                  <a:lnTo>
                    <a:pt x="308697" y="792479"/>
                  </a:lnTo>
                  <a:lnTo>
                    <a:pt x="298234" y="788669"/>
                  </a:lnTo>
                  <a:close/>
                </a:path>
                <a:path w="807719" h="949960">
                  <a:moveTo>
                    <a:pt x="170021" y="810259"/>
                  </a:moveTo>
                  <a:lnTo>
                    <a:pt x="59256" y="810259"/>
                  </a:lnTo>
                  <a:lnTo>
                    <a:pt x="157681" y="867409"/>
                  </a:lnTo>
                  <a:lnTo>
                    <a:pt x="168144" y="871219"/>
                  </a:lnTo>
                  <a:lnTo>
                    <a:pt x="178773" y="869949"/>
                  </a:lnTo>
                  <a:lnTo>
                    <a:pt x="188349" y="866139"/>
                  </a:lnTo>
                  <a:lnTo>
                    <a:pt x="195654" y="857249"/>
                  </a:lnTo>
                  <a:lnTo>
                    <a:pt x="199178" y="847089"/>
                  </a:lnTo>
                  <a:lnTo>
                    <a:pt x="198445" y="835659"/>
                  </a:lnTo>
                  <a:lnTo>
                    <a:pt x="193782" y="826769"/>
                  </a:lnTo>
                  <a:lnTo>
                    <a:pt x="185520" y="819149"/>
                  </a:lnTo>
                  <a:lnTo>
                    <a:pt x="170021" y="810259"/>
                  </a:lnTo>
                  <a:close/>
                </a:path>
                <a:path w="807719" h="949960">
                  <a:moveTo>
                    <a:pt x="340829" y="716279"/>
                  </a:moveTo>
                  <a:lnTo>
                    <a:pt x="330201" y="717549"/>
                  </a:lnTo>
                  <a:lnTo>
                    <a:pt x="320626" y="721359"/>
                  </a:lnTo>
                  <a:lnTo>
                    <a:pt x="313332" y="730249"/>
                  </a:lnTo>
                  <a:lnTo>
                    <a:pt x="309812" y="740409"/>
                  </a:lnTo>
                  <a:lnTo>
                    <a:pt x="310554" y="750569"/>
                  </a:lnTo>
                  <a:lnTo>
                    <a:pt x="315225" y="760729"/>
                  </a:lnTo>
                  <a:lnTo>
                    <a:pt x="323492" y="768349"/>
                  </a:lnTo>
                  <a:lnTo>
                    <a:pt x="426477" y="826769"/>
                  </a:lnTo>
                  <a:lnTo>
                    <a:pt x="426947" y="828039"/>
                  </a:lnTo>
                  <a:lnTo>
                    <a:pt x="425157" y="834389"/>
                  </a:lnTo>
                  <a:lnTo>
                    <a:pt x="423159" y="842009"/>
                  </a:lnTo>
                  <a:lnTo>
                    <a:pt x="420946" y="848359"/>
                  </a:lnTo>
                  <a:lnTo>
                    <a:pt x="418514" y="855979"/>
                  </a:lnTo>
                  <a:lnTo>
                    <a:pt x="475508" y="855979"/>
                  </a:lnTo>
                  <a:lnTo>
                    <a:pt x="483326" y="829309"/>
                  </a:lnTo>
                  <a:lnTo>
                    <a:pt x="489741" y="778509"/>
                  </a:lnTo>
                  <a:lnTo>
                    <a:pt x="489510" y="768349"/>
                  </a:lnTo>
                  <a:lnTo>
                    <a:pt x="434694" y="768349"/>
                  </a:lnTo>
                  <a:lnTo>
                    <a:pt x="351280" y="720089"/>
                  </a:lnTo>
                  <a:lnTo>
                    <a:pt x="340829" y="716279"/>
                  </a:lnTo>
                  <a:close/>
                </a:path>
                <a:path w="807719" h="949960">
                  <a:moveTo>
                    <a:pt x="199634" y="728979"/>
                  </a:moveTo>
                  <a:lnTo>
                    <a:pt x="87564" y="728979"/>
                  </a:lnTo>
                  <a:lnTo>
                    <a:pt x="200709" y="793749"/>
                  </a:lnTo>
                  <a:lnTo>
                    <a:pt x="211169" y="797559"/>
                  </a:lnTo>
                  <a:lnTo>
                    <a:pt x="221792" y="796289"/>
                  </a:lnTo>
                  <a:lnTo>
                    <a:pt x="231361" y="792479"/>
                  </a:lnTo>
                  <a:lnTo>
                    <a:pt x="238656" y="783589"/>
                  </a:lnTo>
                  <a:lnTo>
                    <a:pt x="242158" y="773429"/>
                  </a:lnTo>
                  <a:lnTo>
                    <a:pt x="241409" y="761999"/>
                  </a:lnTo>
                  <a:lnTo>
                    <a:pt x="236731" y="753109"/>
                  </a:lnTo>
                  <a:lnTo>
                    <a:pt x="228446" y="745489"/>
                  </a:lnTo>
                  <a:lnTo>
                    <a:pt x="199634" y="728979"/>
                  </a:lnTo>
                  <a:close/>
                </a:path>
                <a:path w="807719" h="949960">
                  <a:moveTo>
                    <a:pt x="545885" y="0"/>
                  </a:moveTo>
                  <a:lnTo>
                    <a:pt x="484806" y="24129"/>
                  </a:lnTo>
                  <a:lnTo>
                    <a:pt x="439385" y="53339"/>
                  </a:lnTo>
                  <a:lnTo>
                    <a:pt x="399600" y="90169"/>
                  </a:lnTo>
                  <a:lnTo>
                    <a:pt x="366368" y="134619"/>
                  </a:lnTo>
                  <a:lnTo>
                    <a:pt x="365745" y="134619"/>
                  </a:lnTo>
                  <a:lnTo>
                    <a:pt x="339131" y="190499"/>
                  </a:lnTo>
                  <a:lnTo>
                    <a:pt x="323478" y="243839"/>
                  </a:lnTo>
                  <a:lnTo>
                    <a:pt x="317047" y="294639"/>
                  </a:lnTo>
                  <a:lnTo>
                    <a:pt x="318098" y="341629"/>
                  </a:lnTo>
                  <a:lnTo>
                    <a:pt x="324892" y="387349"/>
                  </a:lnTo>
                  <a:lnTo>
                    <a:pt x="335688" y="429259"/>
                  </a:lnTo>
                  <a:lnTo>
                    <a:pt x="348747" y="468629"/>
                  </a:lnTo>
                  <a:lnTo>
                    <a:pt x="362329" y="505459"/>
                  </a:lnTo>
                  <a:lnTo>
                    <a:pt x="366291" y="515619"/>
                  </a:lnTo>
                  <a:lnTo>
                    <a:pt x="370092" y="525779"/>
                  </a:lnTo>
                  <a:lnTo>
                    <a:pt x="380891" y="556259"/>
                  </a:lnTo>
                  <a:lnTo>
                    <a:pt x="384908" y="567689"/>
                  </a:lnTo>
                  <a:lnTo>
                    <a:pt x="389046" y="579119"/>
                  </a:lnTo>
                  <a:lnTo>
                    <a:pt x="408644" y="632459"/>
                  </a:lnTo>
                  <a:lnTo>
                    <a:pt x="422171" y="675639"/>
                  </a:lnTo>
                  <a:lnTo>
                    <a:pt x="431603" y="720089"/>
                  </a:lnTo>
                  <a:lnTo>
                    <a:pt x="434694" y="768349"/>
                  </a:lnTo>
                  <a:lnTo>
                    <a:pt x="489510" y="768349"/>
                  </a:lnTo>
                  <a:lnTo>
                    <a:pt x="481868" y="685799"/>
                  </a:lnTo>
                  <a:lnTo>
                    <a:pt x="471059" y="643889"/>
                  </a:lnTo>
                  <a:lnTo>
                    <a:pt x="457988" y="604519"/>
                  </a:lnTo>
                  <a:lnTo>
                    <a:pt x="444396" y="567689"/>
                  </a:lnTo>
                  <a:lnTo>
                    <a:pt x="440406" y="557529"/>
                  </a:lnTo>
                  <a:lnTo>
                    <a:pt x="436583" y="547369"/>
                  </a:lnTo>
                  <a:lnTo>
                    <a:pt x="425795" y="516889"/>
                  </a:lnTo>
                  <a:lnTo>
                    <a:pt x="421798" y="505459"/>
                  </a:lnTo>
                  <a:lnTo>
                    <a:pt x="417680" y="494029"/>
                  </a:lnTo>
                  <a:lnTo>
                    <a:pt x="413485" y="482599"/>
                  </a:lnTo>
                  <a:lnTo>
                    <a:pt x="397070" y="438149"/>
                  </a:lnTo>
                  <a:lnTo>
                    <a:pt x="382954" y="391159"/>
                  </a:lnTo>
                  <a:lnTo>
                    <a:pt x="373905" y="342899"/>
                  </a:lnTo>
                  <a:lnTo>
                    <a:pt x="372692" y="290829"/>
                  </a:lnTo>
                  <a:lnTo>
                    <a:pt x="483032" y="290829"/>
                  </a:lnTo>
                  <a:lnTo>
                    <a:pt x="385646" y="234949"/>
                  </a:lnTo>
                  <a:lnTo>
                    <a:pt x="384376" y="233679"/>
                  </a:lnTo>
                  <a:lnTo>
                    <a:pt x="383106" y="233679"/>
                  </a:lnTo>
                  <a:lnTo>
                    <a:pt x="385100" y="227329"/>
                  </a:lnTo>
                  <a:lnTo>
                    <a:pt x="387276" y="220979"/>
                  </a:lnTo>
                  <a:lnTo>
                    <a:pt x="389641" y="213359"/>
                  </a:lnTo>
                  <a:lnTo>
                    <a:pt x="392199" y="207009"/>
                  </a:lnTo>
                  <a:lnTo>
                    <a:pt x="503929" y="207009"/>
                  </a:lnTo>
                  <a:lnTo>
                    <a:pt x="417396" y="157479"/>
                  </a:lnTo>
                  <a:lnTo>
                    <a:pt x="444583" y="123189"/>
                  </a:lnTo>
                  <a:lnTo>
                    <a:pt x="476678" y="95249"/>
                  </a:lnTo>
                  <a:lnTo>
                    <a:pt x="513010" y="71119"/>
                  </a:lnTo>
                  <a:lnTo>
                    <a:pt x="552905" y="54609"/>
                  </a:lnTo>
                  <a:lnTo>
                    <a:pt x="562435" y="48259"/>
                  </a:lnTo>
                  <a:lnTo>
                    <a:pt x="568864" y="40639"/>
                  </a:lnTo>
                  <a:lnTo>
                    <a:pt x="571638" y="29209"/>
                  </a:lnTo>
                  <a:lnTo>
                    <a:pt x="570203" y="19049"/>
                  </a:lnTo>
                  <a:lnTo>
                    <a:pt x="564651" y="8889"/>
                  </a:lnTo>
                  <a:lnTo>
                    <a:pt x="556166" y="2539"/>
                  </a:lnTo>
                  <a:lnTo>
                    <a:pt x="545885" y="0"/>
                  </a:lnTo>
                  <a:close/>
                </a:path>
                <a:path w="807719" h="949960">
                  <a:moveTo>
                    <a:pt x="251338" y="661669"/>
                  </a:moveTo>
                  <a:lnTo>
                    <a:pt x="140295" y="661669"/>
                  </a:lnTo>
                  <a:lnTo>
                    <a:pt x="243292" y="721359"/>
                  </a:lnTo>
                  <a:lnTo>
                    <a:pt x="253754" y="725169"/>
                  </a:lnTo>
                  <a:lnTo>
                    <a:pt x="264380" y="723899"/>
                  </a:lnTo>
                  <a:lnTo>
                    <a:pt x="273949" y="720089"/>
                  </a:lnTo>
                  <a:lnTo>
                    <a:pt x="281239" y="711199"/>
                  </a:lnTo>
                  <a:lnTo>
                    <a:pt x="284758" y="701039"/>
                  </a:lnTo>
                  <a:lnTo>
                    <a:pt x="284021" y="690879"/>
                  </a:lnTo>
                  <a:lnTo>
                    <a:pt x="279350" y="680719"/>
                  </a:lnTo>
                  <a:lnTo>
                    <a:pt x="271067" y="673099"/>
                  </a:lnTo>
                  <a:lnTo>
                    <a:pt x="251338" y="661669"/>
                  </a:lnTo>
                  <a:close/>
                </a:path>
                <a:path w="807719" h="949960">
                  <a:moveTo>
                    <a:pt x="588664" y="259079"/>
                  </a:moveTo>
                  <a:lnTo>
                    <a:pt x="578034" y="260349"/>
                  </a:lnTo>
                  <a:lnTo>
                    <a:pt x="568463" y="264159"/>
                  </a:lnTo>
                  <a:lnTo>
                    <a:pt x="561173" y="273049"/>
                  </a:lnTo>
                  <a:lnTo>
                    <a:pt x="557658" y="283209"/>
                  </a:lnTo>
                  <a:lnTo>
                    <a:pt x="558403" y="293369"/>
                  </a:lnTo>
                  <a:lnTo>
                    <a:pt x="563078" y="303529"/>
                  </a:lnTo>
                  <a:lnTo>
                    <a:pt x="571358" y="311149"/>
                  </a:lnTo>
                  <a:lnTo>
                    <a:pt x="694396" y="382269"/>
                  </a:lnTo>
                  <a:lnTo>
                    <a:pt x="657668" y="420369"/>
                  </a:lnTo>
                  <a:lnTo>
                    <a:pt x="618114" y="448309"/>
                  </a:lnTo>
                  <a:lnTo>
                    <a:pt x="576568" y="468629"/>
                  </a:lnTo>
                  <a:lnTo>
                    <a:pt x="533865" y="483869"/>
                  </a:lnTo>
                  <a:lnTo>
                    <a:pt x="490840" y="492759"/>
                  </a:lnTo>
                  <a:lnTo>
                    <a:pt x="480637" y="497839"/>
                  </a:lnTo>
                  <a:lnTo>
                    <a:pt x="473106" y="505459"/>
                  </a:lnTo>
                  <a:lnTo>
                    <a:pt x="468950" y="514349"/>
                  </a:lnTo>
                  <a:lnTo>
                    <a:pt x="468869" y="525779"/>
                  </a:lnTo>
                  <a:lnTo>
                    <a:pt x="473061" y="535939"/>
                  </a:lnTo>
                  <a:lnTo>
                    <a:pt x="480588" y="543559"/>
                  </a:lnTo>
                  <a:lnTo>
                    <a:pt x="490397" y="547369"/>
                  </a:lnTo>
                  <a:lnTo>
                    <a:pt x="501432" y="547369"/>
                  </a:lnTo>
                  <a:lnTo>
                    <a:pt x="540941" y="538479"/>
                  </a:lnTo>
                  <a:lnTo>
                    <a:pt x="581423" y="527049"/>
                  </a:lnTo>
                  <a:lnTo>
                    <a:pt x="622066" y="509269"/>
                  </a:lnTo>
                  <a:lnTo>
                    <a:pt x="662062" y="486409"/>
                  </a:lnTo>
                  <a:lnTo>
                    <a:pt x="700600" y="455929"/>
                  </a:lnTo>
                  <a:lnTo>
                    <a:pt x="736870" y="417829"/>
                  </a:lnTo>
                  <a:lnTo>
                    <a:pt x="770062" y="368299"/>
                  </a:lnTo>
                  <a:lnTo>
                    <a:pt x="784200" y="335279"/>
                  </a:lnTo>
                  <a:lnTo>
                    <a:pt x="724825" y="335279"/>
                  </a:lnTo>
                  <a:lnTo>
                    <a:pt x="599133" y="262889"/>
                  </a:lnTo>
                  <a:lnTo>
                    <a:pt x="588664" y="259079"/>
                  </a:lnTo>
                  <a:close/>
                </a:path>
                <a:path w="807719" h="949960">
                  <a:moveTo>
                    <a:pt x="483032" y="290829"/>
                  </a:moveTo>
                  <a:lnTo>
                    <a:pt x="372692" y="290829"/>
                  </a:lnTo>
                  <a:lnTo>
                    <a:pt x="461846" y="342899"/>
                  </a:lnTo>
                  <a:lnTo>
                    <a:pt x="472301" y="346709"/>
                  </a:lnTo>
                  <a:lnTo>
                    <a:pt x="482925" y="345439"/>
                  </a:lnTo>
                  <a:lnTo>
                    <a:pt x="492496" y="341629"/>
                  </a:lnTo>
                  <a:lnTo>
                    <a:pt x="499794" y="332739"/>
                  </a:lnTo>
                  <a:lnTo>
                    <a:pt x="503325" y="322579"/>
                  </a:lnTo>
                  <a:lnTo>
                    <a:pt x="502596" y="311149"/>
                  </a:lnTo>
                  <a:lnTo>
                    <a:pt x="497935" y="302259"/>
                  </a:lnTo>
                  <a:lnTo>
                    <a:pt x="489672" y="294639"/>
                  </a:lnTo>
                  <a:lnTo>
                    <a:pt x="483032" y="290829"/>
                  </a:lnTo>
                  <a:close/>
                </a:path>
                <a:path w="807719" h="949960">
                  <a:moveTo>
                    <a:pt x="631840" y="189229"/>
                  </a:moveTo>
                  <a:lnTo>
                    <a:pt x="621214" y="189229"/>
                  </a:lnTo>
                  <a:lnTo>
                    <a:pt x="611638" y="194309"/>
                  </a:lnTo>
                  <a:lnTo>
                    <a:pt x="604327" y="203199"/>
                  </a:lnTo>
                  <a:lnTo>
                    <a:pt x="600809" y="213359"/>
                  </a:lnTo>
                  <a:lnTo>
                    <a:pt x="601543" y="223519"/>
                  </a:lnTo>
                  <a:lnTo>
                    <a:pt x="606206" y="233679"/>
                  </a:lnTo>
                  <a:lnTo>
                    <a:pt x="614475" y="241299"/>
                  </a:lnTo>
                  <a:lnTo>
                    <a:pt x="735290" y="309879"/>
                  </a:lnTo>
                  <a:lnTo>
                    <a:pt x="732908" y="316229"/>
                  </a:lnTo>
                  <a:lnTo>
                    <a:pt x="730372" y="322579"/>
                  </a:lnTo>
                  <a:lnTo>
                    <a:pt x="727678" y="328929"/>
                  </a:lnTo>
                  <a:lnTo>
                    <a:pt x="724825" y="335279"/>
                  </a:lnTo>
                  <a:lnTo>
                    <a:pt x="784200" y="335279"/>
                  </a:lnTo>
                  <a:lnTo>
                    <a:pt x="791783" y="317499"/>
                  </a:lnTo>
                  <a:lnTo>
                    <a:pt x="804030" y="264159"/>
                  </a:lnTo>
                  <a:lnTo>
                    <a:pt x="804627" y="253999"/>
                  </a:lnTo>
                  <a:lnTo>
                    <a:pt x="749273" y="253999"/>
                  </a:lnTo>
                  <a:lnTo>
                    <a:pt x="642300" y="193039"/>
                  </a:lnTo>
                  <a:lnTo>
                    <a:pt x="631840" y="189229"/>
                  </a:lnTo>
                  <a:close/>
                </a:path>
                <a:path w="807719" h="949960">
                  <a:moveTo>
                    <a:pt x="503929" y="207009"/>
                  </a:moveTo>
                  <a:lnTo>
                    <a:pt x="392199" y="207009"/>
                  </a:lnTo>
                  <a:lnTo>
                    <a:pt x="496149" y="266699"/>
                  </a:lnTo>
                  <a:lnTo>
                    <a:pt x="506616" y="270509"/>
                  </a:lnTo>
                  <a:lnTo>
                    <a:pt x="517242" y="270509"/>
                  </a:lnTo>
                  <a:lnTo>
                    <a:pt x="526808" y="265429"/>
                  </a:lnTo>
                  <a:lnTo>
                    <a:pt x="534096" y="256539"/>
                  </a:lnTo>
                  <a:lnTo>
                    <a:pt x="537604" y="246379"/>
                  </a:lnTo>
                  <a:lnTo>
                    <a:pt x="536855" y="236219"/>
                  </a:lnTo>
                  <a:lnTo>
                    <a:pt x="532178" y="226059"/>
                  </a:lnTo>
                  <a:lnTo>
                    <a:pt x="523898" y="218439"/>
                  </a:lnTo>
                  <a:lnTo>
                    <a:pt x="503929" y="207009"/>
                  </a:lnTo>
                  <a:close/>
                </a:path>
                <a:path w="807719" h="949960">
                  <a:moveTo>
                    <a:pt x="779669" y="133349"/>
                  </a:moveTo>
                  <a:lnTo>
                    <a:pt x="768640" y="133349"/>
                  </a:lnTo>
                  <a:lnTo>
                    <a:pt x="758444" y="137159"/>
                  </a:lnTo>
                  <a:lnTo>
                    <a:pt x="750922" y="144779"/>
                  </a:lnTo>
                  <a:lnTo>
                    <a:pt x="746778" y="154939"/>
                  </a:lnTo>
                  <a:lnTo>
                    <a:pt x="746720" y="166369"/>
                  </a:lnTo>
                  <a:lnTo>
                    <a:pt x="750108" y="187959"/>
                  </a:lnTo>
                  <a:lnTo>
                    <a:pt x="751568" y="209549"/>
                  </a:lnTo>
                  <a:lnTo>
                    <a:pt x="751554" y="218439"/>
                  </a:lnTo>
                  <a:lnTo>
                    <a:pt x="751370" y="232409"/>
                  </a:lnTo>
                  <a:lnTo>
                    <a:pt x="749273" y="253999"/>
                  </a:lnTo>
                  <a:lnTo>
                    <a:pt x="804627" y="253999"/>
                  </a:lnTo>
                  <a:lnTo>
                    <a:pt x="807241" y="209549"/>
                  </a:lnTo>
                  <a:lnTo>
                    <a:pt x="801254" y="154939"/>
                  </a:lnTo>
                  <a:lnTo>
                    <a:pt x="797026" y="144779"/>
                  </a:lnTo>
                  <a:lnTo>
                    <a:pt x="789481" y="137159"/>
                  </a:lnTo>
                  <a:lnTo>
                    <a:pt x="779669" y="133349"/>
                  </a:lnTo>
                  <a:close/>
                </a:path>
              </a:pathLst>
            </a:custGeom>
            <a:solidFill>
              <a:srgbClr val="96A8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9009401" y="2970680"/>
            <a:ext cx="2052513" cy="979468"/>
            <a:chOff x="7901995" y="3276000"/>
            <a:chExt cx="1800225" cy="1080135"/>
          </a:xfrm>
        </p:grpSpPr>
        <p:sp>
          <p:nvSpPr>
            <p:cNvPr id="23" name="object 23"/>
            <p:cNvSpPr/>
            <p:nvPr/>
          </p:nvSpPr>
          <p:spPr>
            <a:xfrm>
              <a:off x="7901995" y="3276000"/>
              <a:ext cx="1800225" cy="1080135"/>
            </a:xfrm>
            <a:custGeom>
              <a:avLst/>
              <a:gdLst/>
              <a:ahLst/>
              <a:cxnLst/>
              <a:rect l="l" t="t" r="r" b="b"/>
              <a:pathLst>
                <a:path w="1800225" h="1080135">
                  <a:moveTo>
                    <a:pt x="1764004" y="0"/>
                  </a:moveTo>
                  <a:lnTo>
                    <a:pt x="36004" y="0"/>
                  </a:lnTo>
                  <a:lnTo>
                    <a:pt x="21988" y="2830"/>
                  </a:lnTo>
                  <a:lnTo>
                    <a:pt x="10544" y="10548"/>
                  </a:lnTo>
                  <a:lnTo>
                    <a:pt x="2828" y="21993"/>
                  </a:lnTo>
                  <a:lnTo>
                    <a:pt x="0" y="36004"/>
                  </a:lnTo>
                  <a:lnTo>
                    <a:pt x="0" y="1044003"/>
                  </a:lnTo>
                  <a:lnTo>
                    <a:pt x="2828" y="1058019"/>
                  </a:lnTo>
                  <a:lnTo>
                    <a:pt x="10544" y="1069463"/>
                  </a:lnTo>
                  <a:lnTo>
                    <a:pt x="21988" y="1077179"/>
                  </a:lnTo>
                  <a:lnTo>
                    <a:pt x="36004" y="1080008"/>
                  </a:lnTo>
                  <a:lnTo>
                    <a:pt x="1764004" y="1080008"/>
                  </a:lnTo>
                  <a:lnTo>
                    <a:pt x="1778020" y="1077179"/>
                  </a:lnTo>
                  <a:lnTo>
                    <a:pt x="1789464" y="1069463"/>
                  </a:lnTo>
                  <a:lnTo>
                    <a:pt x="1797180" y="1058019"/>
                  </a:lnTo>
                  <a:lnTo>
                    <a:pt x="1800009" y="1044003"/>
                  </a:lnTo>
                  <a:lnTo>
                    <a:pt x="1800009" y="36004"/>
                  </a:lnTo>
                  <a:lnTo>
                    <a:pt x="1797180" y="21993"/>
                  </a:lnTo>
                  <a:lnTo>
                    <a:pt x="1789464" y="10548"/>
                  </a:lnTo>
                  <a:lnTo>
                    <a:pt x="1778020" y="2830"/>
                  </a:lnTo>
                  <a:lnTo>
                    <a:pt x="1764004" y="0"/>
                  </a:lnTo>
                  <a:close/>
                </a:path>
              </a:pathLst>
            </a:custGeom>
            <a:solidFill>
              <a:srgbClr val="587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754428" y="3397275"/>
              <a:ext cx="943610" cy="958850"/>
            </a:xfrm>
            <a:custGeom>
              <a:avLst/>
              <a:gdLst/>
              <a:ahLst/>
              <a:cxnLst/>
              <a:rect l="l" t="t" r="r" b="b"/>
              <a:pathLst>
                <a:path w="943609" h="958850">
                  <a:moveTo>
                    <a:pt x="689078" y="129064"/>
                  </a:moveTo>
                  <a:lnTo>
                    <a:pt x="677544" y="129872"/>
                  </a:lnTo>
                  <a:lnTo>
                    <a:pt x="667154" y="134948"/>
                  </a:lnTo>
                  <a:lnTo>
                    <a:pt x="659231" y="143938"/>
                  </a:lnTo>
                  <a:lnTo>
                    <a:pt x="545464" y="341181"/>
                  </a:lnTo>
                  <a:lnTo>
                    <a:pt x="15074" y="647353"/>
                  </a:lnTo>
                  <a:lnTo>
                    <a:pt x="8781" y="652194"/>
                  </a:lnTo>
                  <a:lnTo>
                    <a:pt x="4037" y="658399"/>
                  </a:lnTo>
                  <a:lnTo>
                    <a:pt x="1042" y="665609"/>
                  </a:lnTo>
                  <a:lnTo>
                    <a:pt x="0" y="673464"/>
                  </a:lnTo>
                  <a:lnTo>
                    <a:pt x="1042" y="681330"/>
                  </a:lnTo>
                  <a:lnTo>
                    <a:pt x="4037" y="688539"/>
                  </a:lnTo>
                  <a:lnTo>
                    <a:pt x="8781" y="694738"/>
                  </a:lnTo>
                  <a:lnTo>
                    <a:pt x="15074" y="699575"/>
                  </a:lnTo>
                  <a:lnTo>
                    <a:pt x="464110" y="958735"/>
                  </a:lnTo>
                  <a:lnTo>
                    <a:pt x="584731" y="958735"/>
                  </a:lnTo>
                  <a:lnTo>
                    <a:pt x="90462" y="673439"/>
                  </a:lnTo>
                  <a:lnTo>
                    <a:pt x="587197" y="386736"/>
                  </a:lnTo>
                  <a:lnTo>
                    <a:pt x="591019" y="382914"/>
                  </a:lnTo>
                  <a:lnTo>
                    <a:pt x="711479" y="174049"/>
                  </a:lnTo>
                  <a:lnTo>
                    <a:pt x="715284" y="162712"/>
                  </a:lnTo>
                  <a:lnTo>
                    <a:pt x="714475" y="151186"/>
                  </a:lnTo>
                  <a:lnTo>
                    <a:pt x="709405" y="140799"/>
                  </a:lnTo>
                  <a:lnTo>
                    <a:pt x="700430" y="132876"/>
                  </a:lnTo>
                  <a:lnTo>
                    <a:pt x="689078" y="129064"/>
                  </a:lnTo>
                  <a:close/>
                </a:path>
                <a:path w="943609" h="958850">
                  <a:moveTo>
                    <a:pt x="666348" y="0"/>
                  </a:moveTo>
                  <a:lnTo>
                    <a:pt x="654813" y="802"/>
                  </a:lnTo>
                  <a:lnTo>
                    <a:pt x="644423" y="5872"/>
                  </a:lnTo>
                  <a:lnTo>
                    <a:pt x="636511" y="14855"/>
                  </a:lnTo>
                  <a:lnTo>
                    <a:pt x="632692" y="26207"/>
                  </a:lnTo>
                  <a:lnTo>
                    <a:pt x="633496" y="37739"/>
                  </a:lnTo>
                  <a:lnTo>
                    <a:pt x="638570" y="48125"/>
                  </a:lnTo>
                  <a:lnTo>
                    <a:pt x="647560" y="56041"/>
                  </a:lnTo>
                  <a:lnTo>
                    <a:pt x="798918" y="143404"/>
                  </a:lnTo>
                  <a:lnTo>
                    <a:pt x="643305" y="413076"/>
                  </a:lnTo>
                  <a:lnTo>
                    <a:pt x="641921" y="418283"/>
                  </a:lnTo>
                  <a:lnTo>
                    <a:pt x="641921" y="958735"/>
                  </a:lnTo>
                  <a:lnTo>
                    <a:pt x="702246" y="958735"/>
                  </a:lnTo>
                  <a:lnTo>
                    <a:pt x="702246" y="431644"/>
                  </a:lnTo>
                  <a:lnTo>
                    <a:pt x="851153" y="173529"/>
                  </a:lnTo>
                  <a:lnTo>
                    <a:pt x="942724" y="173529"/>
                  </a:lnTo>
                  <a:lnTo>
                    <a:pt x="942244" y="166668"/>
                  </a:lnTo>
                  <a:lnTo>
                    <a:pt x="937171" y="156284"/>
                  </a:lnTo>
                  <a:lnTo>
                    <a:pt x="928192" y="148370"/>
                  </a:lnTo>
                  <a:lnTo>
                    <a:pt x="857338" y="107489"/>
                  </a:lnTo>
                  <a:lnTo>
                    <a:pt x="856665" y="107019"/>
                  </a:lnTo>
                  <a:lnTo>
                    <a:pt x="855954" y="106562"/>
                  </a:lnTo>
                  <a:lnTo>
                    <a:pt x="854494" y="105723"/>
                  </a:lnTo>
                  <a:lnTo>
                    <a:pt x="853744" y="105317"/>
                  </a:lnTo>
                  <a:lnTo>
                    <a:pt x="852995" y="104974"/>
                  </a:lnTo>
                  <a:lnTo>
                    <a:pt x="677697" y="3819"/>
                  </a:lnTo>
                  <a:lnTo>
                    <a:pt x="666348" y="0"/>
                  </a:lnTo>
                  <a:close/>
                </a:path>
                <a:path w="943609" h="958850">
                  <a:moveTo>
                    <a:pt x="942724" y="173529"/>
                  </a:moveTo>
                  <a:lnTo>
                    <a:pt x="851153" y="173529"/>
                  </a:lnTo>
                  <a:lnTo>
                    <a:pt x="898055" y="200592"/>
                  </a:lnTo>
                  <a:lnTo>
                    <a:pt x="909399" y="204410"/>
                  </a:lnTo>
                  <a:lnTo>
                    <a:pt x="920927" y="203604"/>
                  </a:lnTo>
                  <a:lnTo>
                    <a:pt x="931312" y="198533"/>
                  </a:lnTo>
                  <a:lnTo>
                    <a:pt x="939228" y="189556"/>
                  </a:lnTo>
                  <a:lnTo>
                    <a:pt x="943051" y="178199"/>
                  </a:lnTo>
                  <a:lnTo>
                    <a:pt x="942724" y="173529"/>
                  </a:lnTo>
                  <a:close/>
                </a:path>
              </a:pathLst>
            </a:custGeom>
            <a:solidFill>
              <a:srgbClr val="315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666844" y="4857760"/>
            <a:ext cx="154117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200" dirty="0">
                <a:solidFill>
                  <a:srgbClr val="FFFFFF"/>
                </a:solidFill>
                <a:latin typeface="Trebuchet MS"/>
                <a:cs typeface="Trebuchet MS"/>
              </a:rPr>
              <a:t>БИ</a:t>
            </a:r>
            <a:r>
              <a:rPr sz="1600" b="1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6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195" dirty="0">
                <a:solidFill>
                  <a:srgbClr val="FFFFFF"/>
                </a:solidFill>
                <a:latin typeface="Trebuchet MS"/>
                <a:cs typeface="Trebuchet MS"/>
              </a:rPr>
              <a:t>ЛОГИ</a:t>
            </a:r>
            <a:r>
              <a:rPr sz="1600" b="1" spc="35" dirty="0">
                <a:solidFill>
                  <a:srgbClr val="FFFFFF"/>
                </a:solidFill>
                <a:latin typeface="Trebuchet MS"/>
                <a:cs typeface="Trebuchet MS"/>
              </a:rPr>
              <a:t>Я</a:t>
            </a:r>
            <a:r>
              <a:rPr sz="16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167834" y="3571876"/>
            <a:ext cx="117206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185" dirty="0">
                <a:solidFill>
                  <a:srgbClr val="FFFFFF"/>
                </a:solidFill>
                <a:latin typeface="Trebuchet MS"/>
                <a:cs typeface="Trebuchet MS"/>
              </a:rPr>
              <a:t>ХИМИЯ</a:t>
            </a:r>
            <a:r>
              <a:rPr sz="16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667504" y="4929198"/>
            <a:ext cx="185738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200" dirty="0">
                <a:solidFill>
                  <a:srgbClr val="FFFFFF"/>
                </a:solidFill>
                <a:latin typeface="Trebuchet MS"/>
                <a:cs typeface="Trebuchet MS"/>
              </a:rPr>
              <a:t>ЛИНГВИ</a:t>
            </a:r>
            <a:r>
              <a:rPr sz="1600" b="1" spc="4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600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180" dirty="0">
                <a:solidFill>
                  <a:srgbClr val="FFFFFF"/>
                </a:solidFill>
                <a:latin typeface="Trebuchet MS"/>
                <a:cs typeface="Trebuchet MS"/>
              </a:rPr>
              <a:t>ТИ</a:t>
            </a:r>
            <a:r>
              <a:rPr sz="1600" b="1" spc="20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600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5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95736" y="3571876"/>
            <a:ext cx="187738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229" dirty="0">
                <a:solidFill>
                  <a:srgbClr val="FFFFFF"/>
                </a:solidFill>
                <a:latin typeface="Trebuchet MS"/>
                <a:cs typeface="Trebuchet MS"/>
              </a:rPr>
              <a:t>ИНФОРМ</a:t>
            </a:r>
            <a:r>
              <a:rPr sz="1600" b="1" spc="14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600" b="1" spc="180" dirty="0">
                <a:solidFill>
                  <a:srgbClr val="FFFFFF"/>
                </a:solidFill>
                <a:latin typeface="Trebuchet MS"/>
                <a:cs typeface="Trebuchet MS"/>
              </a:rPr>
              <a:t>ТИ</a:t>
            </a:r>
            <a:r>
              <a:rPr sz="1600" b="1" spc="20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600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5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738282" y="3571876"/>
            <a:ext cx="189500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250" dirty="0">
                <a:solidFill>
                  <a:srgbClr val="FFFFFF"/>
                </a:solidFill>
                <a:latin typeface="Trebuchet MS"/>
                <a:cs typeface="Trebuchet MS"/>
              </a:rPr>
              <a:t>М</a:t>
            </a:r>
            <a:r>
              <a:rPr sz="1600" b="1" spc="15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600" b="1" spc="204" dirty="0">
                <a:solidFill>
                  <a:srgbClr val="FFFFFF"/>
                </a:solidFill>
                <a:latin typeface="Trebuchet MS"/>
                <a:cs typeface="Trebuchet MS"/>
              </a:rPr>
              <a:t>ТЕМ</a:t>
            </a:r>
            <a:r>
              <a:rPr sz="1600" b="1" spc="130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600" b="1" spc="180" dirty="0">
                <a:solidFill>
                  <a:srgbClr val="FFFFFF"/>
                </a:solidFill>
                <a:latin typeface="Trebuchet MS"/>
                <a:cs typeface="Trebuchet MS"/>
              </a:rPr>
              <a:t>ТИ</a:t>
            </a:r>
            <a:r>
              <a:rPr sz="1600" b="1" spc="20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600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5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95736" y="4786322"/>
            <a:ext cx="150019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190">
                <a:solidFill>
                  <a:srgbClr val="FFFFFF"/>
                </a:solidFill>
                <a:latin typeface="Trebuchet MS"/>
                <a:cs typeface="Trebuchet MS"/>
              </a:rPr>
              <a:t>ГЕНЕТИ</a:t>
            </a:r>
            <a:r>
              <a:rPr sz="1600" b="1" spc="3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600" b="1" spc="55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31" name="object 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3019" y="4604510"/>
            <a:ext cx="975317" cy="102832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9402837" y="5607807"/>
            <a:ext cx="1830972" cy="689932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580"/>
              </a:spcBef>
            </a:pPr>
            <a:r>
              <a:rPr sz="2400" b="1" spc="-110" dirty="0">
                <a:solidFill>
                  <a:srgbClr val="B2B8D0"/>
                </a:solidFill>
                <a:latin typeface="Arial"/>
                <a:cs typeface="Arial"/>
              </a:rPr>
              <a:t>выбирай</a:t>
            </a:r>
            <a:r>
              <a:rPr sz="2400" b="1" spc="-135" dirty="0">
                <a:solidFill>
                  <a:srgbClr val="B2B8D0"/>
                </a:solidFill>
                <a:latin typeface="Arial"/>
                <a:cs typeface="Arial"/>
              </a:rPr>
              <a:t>т</a:t>
            </a:r>
            <a:r>
              <a:rPr sz="2400" b="1" spc="40" dirty="0">
                <a:solidFill>
                  <a:srgbClr val="B2B8D0"/>
                </a:solidFill>
                <a:latin typeface="Arial"/>
                <a:cs typeface="Arial"/>
              </a:rPr>
              <a:t>е  </a:t>
            </a:r>
            <a:r>
              <a:rPr sz="2400" b="1" spc="-20" dirty="0">
                <a:solidFill>
                  <a:srgbClr val="B2B8D0"/>
                </a:solidFill>
                <a:latin typeface="Arial"/>
                <a:cs typeface="Arial"/>
              </a:rPr>
              <a:t>курс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xmlns="" id="{70063B65-6ED9-40E6-9850-6FCD72EC0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3071810"/>
            <a:ext cx="9001125" cy="328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xmlns="" id="{4F63021F-B03B-41F4-B089-BA8BE1A43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95263"/>
            <a:ext cx="15462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8" name="Rectangle 4">
            <a:extLst>
              <a:ext uri="{FF2B5EF4-FFF2-40B4-BE49-F238E27FC236}">
                <a16:creationId xmlns:a16="http://schemas.microsoft.com/office/drawing/2014/main" xmlns="" id="{BBF25003-1017-4D15-B8F1-E208B19FA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704" y="324759"/>
            <a:ext cx="7753350" cy="70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alt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Ресурсы ОЦ «Сириус»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38CE692-199A-49D5-978A-3C790F2FE6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67" t="5423" r="21990" b="25413"/>
          <a:stretch/>
        </p:blipFill>
        <p:spPr>
          <a:xfrm>
            <a:off x="1415480" y="2263002"/>
            <a:ext cx="8433095" cy="45204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81042AE-FF36-4255-B102-D9E7A92C3FE9}"/>
              </a:ext>
            </a:extLst>
          </p:cNvPr>
          <p:cNvSpPr txBox="1"/>
          <p:nvPr/>
        </p:nvSpPr>
        <p:spPr>
          <a:xfrm>
            <a:off x="2309786" y="1142984"/>
            <a:ext cx="8715436" cy="1008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3200" dirty="0">
                <a:latin typeface="Calibri" panose="020F0502020204030204" pitchFamily="34" charset="0"/>
              </a:rPr>
              <a:t>Учебно-отборочные дистанционные курсы. Ссылка: </a:t>
            </a:r>
            <a:r>
              <a:rPr lang="en-US" altLang="ru-RU" sz="3200" dirty="0">
                <a:solidFill>
                  <a:srgbClr val="0070C0"/>
                </a:solidFill>
                <a:latin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https://edu.sirius.online/#/</a:t>
            </a:r>
            <a:r>
              <a:rPr lang="ru-RU" altLang="ru-RU" sz="32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xmlns="" id="{70063B65-6ED9-40E6-9850-6FCD72EC0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6" b="13607"/>
          <a:stretch>
            <a:fillRect/>
          </a:stretch>
        </p:blipFill>
        <p:spPr bwMode="auto">
          <a:xfrm>
            <a:off x="1309688" y="2857496"/>
            <a:ext cx="9001125" cy="285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6" name="Text Box 2">
            <a:extLst>
              <a:ext uri="{FF2B5EF4-FFF2-40B4-BE49-F238E27FC236}">
                <a16:creationId xmlns:a16="http://schemas.microsoft.com/office/drawing/2014/main" xmlns="" id="{A97D3F5E-F80B-4DEB-B624-C95EB1A4F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00" y="357166"/>
            <a:ext cx="857256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sz="3600" dirty="0">
                <a:latin typeface="Calibri" panose="020F0502020204030204" pitchFamily="34" charset="0"/>
              </a:rPr>
              <a:t>Обучение в программах ОЦ «Сириус» </a:t>
            </a:r>
          </a:p>
          <a:p>
            <a:pPr algn="r">
              <a:lnSpc>
                <a:spcPct val="90000"/>
              </a:lnSpc>
            </a:pPr>
            <a:r>
              <a:rPr lang="ru-RU" altLang="ru-RU" sz="3600" dirty="0">
                <a:latin typeface="Calibri" panose="020F0502020204030204" pitchFamily="34" charset="0"/>
              </a:rPr>
              <a:t> 2023 г. - 89 учащихся АК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xmlns="" id="{4F63021F-B03B-41F4-B089-BA8BE1A43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95263"/>
            <a:ext cx="15462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B73F6F-BE4B-4DAE-8CEF-68ECEA8E3368}"/>
              </a:ext>
            </a:extLst>
          </p:cNvPr>
          <p:cNvSpPr txBox="1"/>
          <p:nvPr/>
        </p:nvSpPr>
        <p:spPr>
          <a:xfrm>
            <a:off x="3862886" y="5999717"/>
            <a:ext cx="7845353" cy="1122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ru-RU" altLang="ru-RU" sz="2400" dirty="0">
                <a:latin typeface="Calibri" panose="020F0502020204030204" pitchFamily="34" charset="0"/>
              </a:rPr>
              <a:t>ИЮНЬСКАЯ МАТЕМАТИЧЕСКАЯ ПРОГРАММА – 7-9 классы, </a:t>
            </a:r>
          </a:p>
          <a:p>
            <a:pPr marL="514350" indent="-514350"/>
            <a:r>
              <a:rPr lang="ru-RU" sz="2400" dirty="0"/>
              <a:t>сроки подачи заявок: 20.12.23 –23.01.2024</a:t>
            </a:r>
            <a:r>
              <a:rPr lang="ru-RU" altLang="ru-RU" sz="2400" dirty="0">
                <a:latin typeface="Calibri" panose="020F0502020204030204" pitchFamily="34" charset="0"/>
              </a:rPr>
              <a:t> </a:t>
            </a:r>
          </a:p>
          <a:p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093F537-7943-4374-A8B5-D42B93A33A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95" t="4713" r="14563" b="18327"/>
          <a:stretch/>
        </p:blipFill>
        <p:spPr>
          <a:xfrm>
            <a:off x="551384" y="2190395"/>
            <a:ext cx="6664073" cy="3643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A00712B-8C1A-428E-ADDB-11A8B6B479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959" t="20496" r="47359" b="25852"/>
          <a:stretch/>
        </p:blipFill>
        <p:spPr>
          <a:xfrm>
            <a:off x="8544272" y="1497402"/>
            <a:ext cx="1909446" cy="454386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xmlns="" id="{7900CDB3-09BC-4526-A0B4-D5C0B4C7A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6239" y="238169"/>
            <a:ext cx="1863725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64FEEF34-F313-486D-9CD2-CF8179273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265113"/>
            <a:ext cx="3259137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2800" dirty="0">
                <a:solidFill>
                  <a:srgbClr val="002060"/>
                </a:solidFill>
                <a:latin typeface="Lab Grotesque Black" charset="0"/>
                <a:cs typeface="DejaVu Sans" panose="020B0603030804020204" pitchFamily="34" charset="0"/>
              </a:rPr>
              <a:t>Алтайский край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xmlns="" id="{4B7C4741-BE5C-44DA-9718-20606FE6B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4662" y="1439861"/>
            <a:ext cx="8170863" cy="8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Региональный центр выявления и поддержки одарённых детей в Алтайском крае «Талант 22»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xmlns="" id="{46AFB4C3-F76A-4DE9-BF96-FE87A4025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6317" y="2270395"/>
            <a:ext cx="6854825" cy="92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b="1" dirty="0">
                <a:solidFill>
                  <a:srgbClr val="7030A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ГОД ОТКРЫТИЯ – 01.12.2020</a:t>
            </a:r>
          </a:p>
          <a:p>
            <a:pPr>
              <a:lnSpc>
                <a:spcPct val="100000"/>
              </a:lnSpc>
            </a:pPr>
            <a:r>
              <a:rPr lang="ru-RU" altLang="ru-RU" b="1" dirty="0">
                <a:solidFill>
                  <a:srgbClr val="7030A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ГОД ПОЛУЧЕНИЯ СУБСИДИИ – 2020</a:t>
            </a:r>
          </a:p>
          <a:p>
            <a:pPr>
              <a:lnSpc>
                <a:spcPct val="100000"/>
              </a:lnSpc>
            </a:pPr>
            <a:endParaRPr lang="ru-RU" altLang="ru-RU" b="1" dirty="0">
              <a:solidFill>
                <a:srgbClr val="7030A0"/>
              </a:solidFill>
              <a:latin typeface="Arial" panose="020B0604020202020204" pitchFamily="34" charset="0"/>
              <a:cs typeface="DejaVu Sans" panose="020B0603030804020204" pitchFamily="34" charset="0"/>
            </a:endParaRPr>
          </a:p>
        </p:txBody>
      </p:sp>
      <p:sp>
        <p:nvSpPr>
          <p:cNvPr id="10248" name="Rectangle 8">
            <a:extLst>
              <a:ext uri="{FF2B5EF4-FFF2-40B4-BE49-F238E27FC236}">
                <a16:creationId xmlns:a16="http://schemas.microsoft.com/office/drawing/2014/main" xmlns="" id="{994E787A-5740-482D-9C0A-0182A4380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910" y="2921895"/>
            <a:ext cx="8270875" cy="101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База – КГБОУ  «Алтайский краевой педагогический лицей-интернат» </a:t>
            </a:r>
          </a:p>
          <a:p>
            <a:pPr>
              <a:lnSpc>
                <a:spcPct val="100000"/>
              </a:lnSpc>
            </a:pP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директор – Романенко Светлана Александровна</a:t>
            </a:r>
          </a:p>
        </p:txBody>
      </p:sp>
      <p:pic>
        <p:nvPicPr>
          <p:cNvPr id="10249" name="Picture 9">
            <a:extLst>
              <a:ext uri="{FF2B5EF4-FFF2-40B4-BE49-F238E27FC236}">
                <a16:creationId xmlns:a16="http://schemas.microsoft.com/office/drawing/2014/main" xmlns="" id="{40BA6A30-2938-4540-97E9-5E4B90C9F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70" y="1412776"/>
            <a:ext cx="3368191" cy="1944216"/>
          </a:xfrm>
          <a:prstGeom prst="rect">
            <a:avLst/>
          </a:prstGeom>
          <a:noFill/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2" name="Picture 2" descr="Федеральный проект &quot;Успех каждого ребенка&quot; - Детско-юношеский центр  Светлогорского ГО">
            <a:extLst>
              <a:ext uri="{FF2B5EF4-FFF2-40B4-BE49-F238E27FC236}">
                <a16:creationId xmlns:a16="http://schemas.microsoft.com/office/drawing/2014/main" xmlns="" id="{C4F761E6-0496-4F4B-848B-E942BFB16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9736" y="265113"/>
            <a:ext cx="1863725" cy="75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www.dayseducaltai.ru/storage/partners_logo/minobr_altai.png">
            <a:extLst>
              <a:ext uri="{FF2B5EF4-FFF2-40B4-BE49-F238E27FC236}">
                <a16:creationId xmlns:a16="http://schemas.microsoft.com/office/drawing/2014/main" xmlns="" id="{4FB3E599-AF4F-49EB-80FE-97D24556F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5734" y="192882"/>
            <a:ext cx="2088232" cy="7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Содержимое 6" descr="02.png">
            <a:extLst>
              <a:ext uri="{FF2B5EF4-FFF2-40B4-BE49-F238E27FC236}">
                <a16:creationId xmlns:a16="http://schemas.microsoft.com/office/drawing/2014/main" xmlns="" id="{33490302-83E6-4EC6-9F4A-559BD7E4BD2B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9964" y="172060"/>
            <a:ext cx="947533" cy="936972"/>
          </a:xfrm>
          <a:prstGeom prst="rect">
            <a:avLst/>
          </a:prstGeom>
          <a:ln w="0">
            <a:noFill/>
          </a:ln>
        </p:spPr>
      </p:pic>
      <p:pic>
        <p:nvPicPr>
          <p:cNvPr id="56324" name="Picture 4">
            <a:extLst>
              <a:ext uri="{FF2B5EF4-FFF2-40B4-BE49-F238E27FC236}">
                <a16:creationId xmlns:a16="http://schemas.microsoft.com/office/drawing/2014/main" xmlns="" id="{5360A25C-960D-4065-AB0B-77F5FB989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699" y="3921314"/>
            <a:ext cx="3284262" cy="218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C0A62A16-0B8D-43F3-A7B7-D2713D4B5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069" y="4069021"/>
            <a:ext cx="1204913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xmlns="" id="{076A5739-48AE-4A7E-A016-1128D0E3D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4069021"/>
            <a:ext cx="11938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908857-B67C-4818-95BA-666BF7B7734A}"/>
              </a:ext>
            </a:extLst>
          </p:cNvPr>
          <p:cNvSpPr txBox="1"/>
          <p:nvPr/>
        </p:nvSpPr>
        <p:spPr>
          <a:xfrm>
            <a:off x="6586450" y="5859721"/>
            <a:ext cx="70089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altLang="ru-RU" sz="1400" b="1" dirty="0">
                <a:solidFill>
                  <a:srgbClr val="7030A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Романенко </a:t>
            </a:r>
          </a:p>
          <a:p>
            <a:pPr>
              <a:lnSpc>
                <a:spcPct val="100000"/>
              </a:lnSpc>
            </a:pPr>
            <a:r>
              <a:rPr lang="ru-RU" altLang="ru-RU" sz="1400" b="1" dirty="0">
                <a:solidFill>
                  <a:srgbClr val="7030A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Светлана Александровна,</a:t>
            </a:r>
          </a:p>
          <a:p>
            <a:pPr>
              <a:lnSpc>
                <a:spcPct val="100000"/>
              </a:lnSpc>
            </a:pPr>
            <a:r>
              <a:rPr lang="ru-RU" altLang="ru-RU" sz="1400" b="1" dirty="0">
                <a:solidFill>
                  <a:srgbClr val="7030A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директор КГБОУ «АКПЛ»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4AE23C0-5DA1-4D92-B5D9-1EF0E6664854}"/>
              </a:ext>
            </a:extLst>
          </p:cNvPr>
          <p:cNvSpPr txBox="1"/>
          <p:nvPr/>
        </p:nvSpPr>
        <p:spPr>
          <a:xfrm>
            <a:off x="9449925" y="5859721"/>
            <a:ext cx="70089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altLang="ru-RU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Денисенко</a:t>
            </a:r>
          </a:p>
          <a:p>
            <a:pPr>
              <a:lnSpc>
                <a:spcPct val="100000"/>
              </a:lnSpc>
            </a:pPr>
            <a:r>
              <a:rPr lang="ru-RU" altLang="ru-RU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Татьяна Владимировна,</a:t>
            </a:r>
          </a:p>
          <a:p>
            <a:pPr>
              <a:lnSpc>
                <a:spcPct val="100000"/>
              </a:lnSpc>
            </a:pPr>
            <a:r>
              <a:rPr lang="ru-RU" altLang="ru-RU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центра, </a:t>
            </a:r>
          </a:p>
          <a:p>
            <a:pPr>
              <a:lnSpc>
                <a:spcPct val="100000"/>
              </a:lnSpc>
            </a:pPr>
            <a:r>
              <a:rPr lang="en-US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denisenko45@mail.ru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xmlns="" id="{A97D3F5E-F80B-4DEB-B624-C95EB1A4F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494" y="1196752"/>
            <a:ext cx="857256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800" dirty="0"/>
              <a:t>Пригласительный этап </a:t>
            </a:r>
            <a:r>
              <a:rPr lang="ru-RU" sz="2800" dirty="0" err="1"/>
              <a:t>ВсОШ</a:t>
            </a:r>
            <a:r>
              <a:rPr lang="ru-RU" sz="2800" dirty="0"/>
              <a:t> - </a:t>
            </a:r>
            <a:r>
              <a:rPr lang="en-US" sz="28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https://siriusolymp.ru/invite2022</a:t>
            </a:r>
            <a:endParaRPr lang="ru-RU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endParaRPr lang="ru-RU" altLang="ru-RU" sz="2800" dirty="0">
              <a:latin typeface="Calibri" panose="020F0502020204030204" pitchFamily="34" charset="0"/>
            </a:endParaRP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xmlns="" id="{4F63021F-B03B-41F4-B089-BA8BE1A43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95263"/>
            <a:ext cx="15462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8" name="Rectangle 4">
            <a:extLst>
              <a:ext uri="{FF2B5EF4-FFF2-40B4-BE49-F238E27FC236}">
                <a16:creationId xmlns:a16="http://schemas.microsoft.com/office/drawing/2014/main" xmlns="" id="{BBF25003-1017-4D15-B8F1-E208B19FA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704" y="324759"/>
            <a:ext cx="7753350" cy="70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alt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Ресурсы ОЦ «Сириус»</a:t>
            </a:r>
          </a:p>
        </p:txBody>
      </p:sp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5"/>
          <a:srcRect l="7897" t="11051" r="9686" b="7472"/>
          <a:stretch>
            <a:fillRect/>
          </a:stretch>
        </p:blipFill>
        <p:spPr bwMode="auto">
          <a:xfrm>
            <a:off x="1463041" y="2044930"/>
            <a:ext cx="8196348" cy="455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179549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xmlns="" id="{70063B65-6ED9-40E6-9850-6FCD72EC0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1817371"/>
            <a:ext cx="9001125" cy="471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xmlns="" id="{4F63021F-B03B-41F4-B089-BA8BE1A43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95263"/>
            <a:ext cx="15462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29DAA87-59FC-401A-A6F9-63E8CBB23FBB}"/>
              </a:ext>
            </a:extLst>
          </p:cNvPr>
          <p:cNvSpPr txBox="1"/>
          <p:nvPr/>
        </p:nvSpPr>
        <p:spPr>
          <a:xfrm>
            <a:off x="4482612" y="412703"/>
            <a:ext cx="60983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alt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АКТУАЛЬНОЕ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CE30242-4325-41A0-A72A-32EC84AA26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9" t="4751" r="4522" b="11132"/>
          <a:stretch/>
        </p:blipFill>
        <p:spPr>
          <a:xfrm>
            <a:off x="1220531" y="1819889"/>
            <a:ext cx="9624665" cy="48167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2FA2FFB-F52C-48B3-BEA9-9AD33FF22EF1}"/>
              </a:ext>
            </a:extLst>
          </p:cNvPr>
          <p:cNvSpPr txBox="1"/>
          <p:nvPr/>
        </p:nvSpPr>
        <p:spPr>
          <a:xfrm>
            <a:off x="2279576" y="1342933"/>
            <a:ext cx="8260595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Проект «УРОКИ НАСТОЯЩЕГО» -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https://scienceclass.sirius.ru/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20527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fe25611c0_0_8"/>
          <p:cNvSpPr/>
          <p:nvPr/>
        </p:nvSpPr>
        <p:spPr>
          <a:xfrm>
            <a:off x="6397852" y="3028414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13fe25611c0_0_8"/>
          <p:cNvSpPr/>
          <p:nvPr/>
        </p:nvSpPr>
        <p:spPr>
          <a:xfrm>
            <a:off x="6397851" y="4541364"/>
            <a:ext cx="29376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13fe25611c0_0_8"/>
          <p:cNvSpPr/>
          <p:nvPr/>
        </p:nvSpPr>
        <p:spPr>
          <a:xfrm>
            <a:off x="6397853" y="1209809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13fe25611c0_0_8"/>
          <p:cNvSpPr/>
          <p:nvPr/>
        </p:nvSpPr>
        <p:spPr>
          <a:xfrm>
            <a:off x="571918" y="2627264"/>
            <a:ext cx="2530500" cy="335400"/>
          </a:xfrm>
          <a:prstGeom prst="rect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13fe25611c0_0_8"/>
          <p:cNvSpPr txBox="1"/>
          <p:nvPr/>
        </p:nvSpPr>
        <p:spPr>
          <a:xfrm>
            <a:off x="1245315" y="2701985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ПЕРВАЯ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6" name="Google Shape;116;g13fe25611c0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331" y="2414533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13fe25611c0_0_8"/>
          <p:cNvSpPr txBox="1"/>
          <p:nvPr/>
        </p:nvSpPr>
        <p:spPr>
          <a:xfrm>
            <a:off x="825622" y="4096869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Составление плана работы над задачей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9" name="Google Shape;119;g13fe25611c0_0_8"/>
          <p:cNvSpPr txBox="1"/>
          <p:nvPr/>
        </p:nvSpPr>
        <p:spPr>
          <a:xfrm>
            <a:off x="825622" y="4509563"/>
            <a:ext cx="4553700" cy="108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Определение числа и продолжительности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встреч в студии, в случае необходимости</a:t>
            </a:r>
            <a:endParaRPr dirty="0"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планирование выездов для консультации </a:t>
            </a:r>
            <a:endParaRPr lang="en-US"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с эксперт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ами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0" name="Google Shape;120;g13fe25611c0_0_8"/>
          <p:cNvSpPr txBox="1"/>
          <p:nvPr/>
        </p:nvSpPr>
        <p:spPr>
          <a:xfrm>
            <a:off x="825622" y="5737473"/>
            <a:ext cx="5007288" cy="26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Рас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пределение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обязанностей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между</a:t>
            </a:r>
            <a:r>
              <a:rPr lang="en-US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участниками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1" name="Google Shape;121;g13fe25611c0_0_8"/>
          <p:cNvSpPr txBox="1"/>
          <p:nvPr/>
        </p:nvSpPr>
        <p:spPr>
          <a:xfrm>
            <a:off x="825621" y="6117105"/>
            <a:ext cx="4553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Участие в онлайн-лекции от лидера компании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2" name="Google Shape;122;g13fe25611c0_0_8"/>
          <p:cNvSpPr txBox="1"/>
          <p:nvPr/>
        </p:nvSpPr>
        <p:spPr>
          <a:xfrm>
            <a:off x="6630434" y="1732018"/>
            <a:ext cx="49308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Обсуждение возникших вопросов с экспертами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компании во время онлайн-консультации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3" name="Google Shape;123;g13fe25611c0_0_8"/>
          <p:cNvSpPr txBox="1"/>
          <p:nvPr/>
        </p:nvSpPr>
        <p:spPr>
          <a:xfrm>
            <a:off x="6630434" y="2391181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Работа над задачей в соответствии с планом 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4" name="Google Shape;124;g13fe25611c0_0_8"/>
          <p:cNvSpPr txBox="1"/>
          <p:nvPr/>
        </p:nvSpPr>
        <p:spPr>
          <a:xfrm>
            <a:off x="6630433" y="3595363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Продолжение работы над задачей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5" name="Google Shape;125;g13fe25611c0_0_8"/>
          <p:cNvSpPr txBox="1"/>
          <p:nvPr/>
        </p:nvSpPr>
        <p:spPr>
          <a:xfrm>
            <a:off x="6630433" y="3911349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Финальная корректировка решения</a:t>
            </a:r>
            <a:endParaRPr sz="1600" b="0" i="0" u="none" strike="noStrike" cap="none" dirty="0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6" name="Google Shape;126;g13fe25611c0_0_8"/>
          <p:cNvSpPr txBox="1"/>
          <p:nvPr/>
        </p:nvSpPr>
        <p:spPr>
          <a:xfrm>
            <a:off x="6630433" y="5169738"/>
            <a:ext cx="49308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3D3C3C"/>
                </a:solidFill>
                <a:latin typeface="Tahoma"/>
                <a:ea typeface="Tahoma"/>
                <a:cs typeface="Tahoma"/>
                <a:sym typeface="Tahoma"/>
              </a:rPr>
              <a:t>Оформление решения </a:t>
            </a:r>
            <a:endParaRPr sz="1600" b="0" i="0" u="none" strike="noStrike" cap="none">
              <a:solidFill>
                <a:srgbClr val="3D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9" name="Google Shape;129;g13fe25611c0_0_8"/>
          <p:cNvSpPr txBox="1"/>
          <p:nvPr/>
        </p:nvSpPr>
        <p:spPr>
          <a:xfrm>
            <a:off x="6960184" y="1284122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ВТОРАЯ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0" name="Google Shape;130;g13fe25611c0_0_8"/>
          <p:cNvSpPr txBox="1"/>
          <p:nvPr/>
        </p:nvSpPr>
        <p:spPr>
          <a:xfrm>
            <a:off x="6960184" y="3101657"/>
            <a:ext cx="1857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ТРЕТЬЯ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1" name="Google Shape;131;g13fe25611c0_0_8"/>
          <p:cNvSpPr txBox="1"/>
          <p:nvPr/>
        </p:nvSpPr>
        <p:spPr>
          <a:xfrm>
            <a:off x="6974955" y="4614685"/>
            <a:ext cx="22647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ЧЕТВЕРТАЯ НЕДЕЛЯ</a:t>
            </a:r>
            <a:endParaRPr sz="1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2" name="Google Shape;132;g13fe25611c0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3014" y="1005153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13fe25611c0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1826" y="2816358"/>
            <a:ext cx="481941" cy="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13fe25611c0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3014" y="4333583"/>
            <a:ext cx="481941" cy="46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13fe25611c0_0_8"/>
          <p:cNvSpPr/>
          <p:nvPr/>
        </p:nvSpPr>
        <p:spPr>
          <a:xfrm>
            <a:off x="571918" y="3217273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13fe25611c0_0_8"/>
          <p:cNvSpPr/>
          <p:nvPr/>
        </p:nvSpPr>
        <p:spPr>
          <a:xfrm>
            <a:off x="571918" y="411379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13fe25611c0_0_8"/>
          <p:cNvSpPr/>
          <p:nvPr/>
        </p:nvSpPr>
        <p:spPr>
          <a:xfrm>
            <a:off x="571917" y="4532622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13fe25611c0_0_8"/>
          <p:cNvSpPr/>
          <p:nvPr/>
        </p:nvSpPr>
        <p:spPr>
          <a:xfrm>
            <a:off x="571916" y="5766042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13fe25611c0_0_8"/>
          <p:cNvSpPr/>
          <p:nvPr/>
        </p:nvSpPr>
        <p:spPr>
          <a:xfrm>
            <a:off x="571916" y="6164719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13fe25611c0_0_8"/>
          <p:cNvSpPr/>
          <p:nvPr/>
        </p:nvSpPr>
        <p:spPr>
          <a:xfrm>
            <a:off x="6395756" y="1833086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13fe25611c0_0_8"/>
          <p:cNvSpPr/>
          <p:nvPr/>
        </p:nvSpPr>
        <p:spPr>
          <a:xfrm>
            <a:off x="6398174" y="2395695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13fe25611c0_0_8"/>
          <p:cNvSpPr/>
          <p:nvPr/>
        </p:nvSpPr>
        <p:spPr>
          <a:xfrm>
            <a:off x="6392396" y="362412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13fe25611c0_0_8"/>
          <p:cNvSpPr/>
          <p:nvPr/>
        </p:nvSpPr>
        <p:spPr>
          <a:xfrm>
            <a:off x="6400356" y="3922994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13fe25611c0_0_8"/>
          <p:cNvSpPr/>
          <p:nvPr/>
        </p:nvSpPr>
        <p:spPr>
          <a:xfrm>
            <a:off x="6400355" y="5187530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13fe25611c0_0_8"/>
          <p:cNvSpPr/>
          <p:nvPr/>
        </p:nvSpPr>
        <p:spPr>
          <a:xfrm>
            <a:off x="6392395" y="5511077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13fe25611c0_0_8"/>
          <p:cNvSpPr/>
          <p:nvPr/>
        </p:nvSpPr>
        <p:spPr>
          <a:xfrm>
            <a:off x="6390715" y="6137596"/>
            <a:ext cx="120600" cy="120600"/>
          </a:xfrm>
          <a:prstGeom prst="ellipse">
            <a:avLst/>
          </a:prstGeom>
          <a:solidFill>
            <a:srgbClr val="8093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30433" y="5430542"/>
            <a:ext cx="5353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Оформление итогового поста о результатах работы над задачей  в группе студии во «</a:t>
            </a:r>
            <a:r>
              <a:rPr lang="ru-RU" sz="1600" dirty="0" err="1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Вконтакте</a:t>
            </a:r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30434" y="6015317"/>
            <a:ext cx="4852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Загрузка отчета о решении задачи для проверки экспертами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1418" y="1005153"/>
            <a:ext cx="34740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работы </a:t>
            </a:r>
            <a:endParaRPr lang="en-US" sz="2800" b="1" dirty="0">
              <a:solidFill>
                <a:srgbClr val="3D3C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течение месяца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12197" y="3092882"/>
            <a:ext cx="4934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Изучение материалов цикла, научно-</a:t>
            </a:r>
          </a:p>
          <a:p>
            <a:r>
              <a:rPr lang="ru-RU" sz="1600" dirty="0">
                <a:solidFill>
                  <a:srgbClr val="3D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технологической или исследовательской задачи, требований к оформлению</a:t>
            </a:r>
          </a:p>
        </p:txBody>
      </p:sp>
      <p:pic>
        <p:nvPicPr>
          <p:cNvPr id="6146" name="Picture 2" descr="C:\Users\Настя\Desktop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9" y="62921"/>
            <a:ext cx="12115933" cy="68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F486181-6973-43E6-9EA1-D90BBA81F5C5}"/>
              </a:ext>
            </a:extLst>
          </p:cNvPr>
          <p:cNvSpPr/>
          <p:nvPr/>
        </p:nvSpPr>
        <p:spPr bwMode="auto">
          <a:xfrm>
            <a:off x="228759" y="1986061"/>
            <a:ext cx="3295165" cy="153721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XO Oriel" panose="020B060403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4AA47A-11A0-4CED-A634-9EA559AA9D96}"/>
              </a:ext>
            </a:extLst>
          </p:cNvPr>
          <p:cNvSpPr txBox="1"/>
          <p:nvPr/>
        </p:nvSpPr>
        <p:spPr>
          <a:xfrm>
            <a:off x="335360" y="1560827"/>
            <a:ext cx="3939908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Региональный координатор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9EA10F6-B6A9-4F7A-AE48-84BADB844EE8}"/>
              </a:ext>
            </a:extLst>
          </p:cNvPr>
          <p:cNvSpPr txBox="1"/>
          <p:nvPr/>
        </p:nvSpPr>
        <p:spPr>
          <a:xfrm>
            <a:off x="335360" y="2017795"/>
            <a:ext cx="3939908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Ильина Анастасия Юрьевна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525028C-E441-4FD4-94D4-79D0B378C3D8}"/>
              </a:ext>
            </a:extLst>
          </p:cNvPr>
          <p:cNvSpPr txBox="1"/>
          <p:nvPr/>
        </p:nvSpPr>
        <p:spPr>
          <a:xfrm>
            <a:off x="335360" y="2456365"/>
            <a:ext cx="3939908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nas12-91@mail.ru</a:t>
            </a:r>
            <a:endParaRPr lang="ru-RU" sz="2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A306F37-EC63-4CDA-9170-4D6FD3975FAE}"/>
              </a:ext>
            </a:extLst>
          </p:cNvPr>
          <p:cNvSpPr txBox="1"/>
          <p:nvPr/>
        </p:nvSpPr>
        <p:spPr>
          <a:xfrm>
            <a:off x="335360" y="2848102"/>
            <a:ext cx="3939908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8-952-000-6790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50184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52596" y="0"/>
            <a:ext cx="98314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Эффективность деятельности центра</a:t>
            </a:r>
          </a:p>
        </p:txBody>
      </p:sp>
      <p:pic>
        <p:nvPicPr>
          <p:cNvPr id="9" name="Содержимое 6" descr="02.png"/>
          <p:cNvPicPr>
            <a:picLocks noChangeAspect="1"/>
          </p:cNvPicPr>
          <p:nvPr/>
        </p:nvPicPr>
        <p:blipFill rotWithShape="1">
          <a:blip r:embed="rId2"/>
          <a:srcRect l="4548" t="32188" r="75640" b="21225"/>
          <a:stretch/>
        </p:blipFill>
        <p:spPr>
          <a:xfrm>
            <a:off x="268905" y="181906"/>
            <a:ext cx="1546572" cy="15972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731566" y="-633047"/>
            <a:ext cx="2157001" cy="21274585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norm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105" name="AutoShape 9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7" name="AutoShape 11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9" name="AutoShape 13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1" name="AutoShape 15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3" name="AutoShape 17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5" name="AutoShape 19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7" name="AutoShape 21" descr="История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9" name="AutoShape 23" descr="История мысли и мысль в истории - ЗНАНИЕ-СИ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643582"/>
              </p:ext>
            </p:extLst>
          </p:nvPr>
        </p:nvGraphicFramePr>
        <p:xfrm>
          <a:off x="1952596" y="1428736"/>
          <a:ext cx="9327979" cy="5284999"/>
        </p:xfrm>
        <a:graphic>
          <a:graphicData uri="http://schemas.openxmlformats.org/drawingml/2006/table">
            <a:tbl>
              <a:tblPr/>
              <a:tblGrid>
                <a:gridCol w="6387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019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72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77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 индикатора/показателя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на 31.10 2023 г.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Численность детей в возрасте от 5 до 18 лет, прошедших обучение  на бесплатной основе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Количество региональных профильных смен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6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Доля детей, обучающихся в 5- 11-х классах, вовлеченных </a:t>
                      </a:r>
                      <a:r>
                        <a:rPr lang="ru-RU" sz="200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 мероприятия 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 выявлению и сопровождению одаренных детей (процентов)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Численность детей, участвующих в программах с использованием </a:t>
                      </a:r>
                      <a:r>
                        <a:rPr lang="ru-RU" sz="200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дистанционных технологий 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(человек)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Число проведенных </a:t>
                      </a:r>
                      <a:r>
                        <a:rPr lang="ru-RU" sz="200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региональных мероприятий 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(единиц)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Число детей, включенных в </a:t>
                      </a:r>
                      <a:r>
                        <a:rPr lang="ru-RU" sz="18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ГИР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5" name="Овал 14"/>
          <p:cNvSpPr/>
          <p:nvPr/>
        </p:nvSpPr>
        <p:spPr bwMode="auto">
          <a:xfrm>
            <a:off x="0" y="2071678"/>
            <a:ext cx="1809720" cy="100013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4712</a:t>
            </a:r>
          </a:p>
        </p:txBody>
      </p:sp>
      <p:sp>
        <p:nvSpPr>
          <p:cNvPr id="17" name="Овал 16"/>
          <p:cNvSpPr/>
          <p:nvPr/>
        </p:nvSpPr>
        <p:spPr bwMode="auto">
          <a:xfrm>
            <a:off x="0" y="3643314"/>
            <a:ext cx="1809720" cy="100013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9461</a:t>
            </a:r>
          </a:p>
        </p:txBody>
      </p:sp>
      <p:sp>
        <p:nvSpPr>
          <p:cNvPr id="18" name="Овал 17"/>
          <p:cNvSpPr/>
          <p:nvPr/>
        </p:nvSpPr>
        <p:spPr bwMode="auto">
          <a:xfrm>
            <a:off x="0" y="5286388"/>
            <a:ext cx="1809720" cy="100013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182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ru-RU" sz="3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13417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9522" y="3143248"/>
            <a:ext cx="1571636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2020 г.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8084" y="6422175"/>
            <a:ext cx="1571636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2022г.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8084" y="4714884"/>
            <a:ext cx="1571636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2021 г.</a:t>
            </a:r>
          </a:p>
        </p:txBody>
      </p:sp>
    </p:spTree>
    <p:extLst>
      <p:ext uri="{BB962C8B-B14F-4D97-AF65-F5344CB8AC3E}">
        <p14:creationId xmlns:p14="http://schemas.microsoft.com/office/powerpoint/2010/main" val="896912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I:\талант 2021-2022\талант 2021-2022\Брендбук и дизайн проект\банер\банер 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4701"/>
            <a:ext cx="9629656" cy="680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479376" y="2204864"/>
            <a:ext cx="3672408" cy="13681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XO Oriel" panose="020B060403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551385" y="3356992"/>
            <a:ext cx="4824536" cy="17306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XO Oriel" panose="020B060403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719736" y="2148890"/>
            <a:ext cx="2736304" cy="4692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XO Oriel" panose="020B060403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3418747" y="2420888"/>
            <a:ext cx="2029181" cy="26642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XO Oriel" panose="020B060403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B833DD-4015-4396-B697-4176DBBE9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263" y="2156020"/>
            <a:ext cx="4804755" cy="30988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/>
              <a:t>Контакты: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/>
              <a:t>Денисенко Татьяна Владимировна,</a:t>
            </a:r>
          </a:p>
          <a:p>
            <a:pPr>
              <a:lnSpc>
                <a:spcPct val="100000"/>
              </a:lnSpc>
              <a:buNone/>
            </a:pPr>
            <a:r>
              <a:rPr lang="ru-RU" dirty="0"/>
              <a:t>руководитель РЦ «Талант 22»,</a:t>
            </a:r>
            <a:endParaRPr lang="en-US" dirty="0"/>
          </a:p>
          <a:p>
            <a:pPr>
              <a:lnSpc>
                <a:spcPct val="100000"/>
              </a:lnSpc>
              <a:buNone/>
            </a:pPr>
            <a:r>
              <a:rPr lang="ru-RU" b="1" dirty="0"/>
              <a:t>89609532470, </a:t>
            </a:r>
            <a:endParaRPr lang="en-US" b="1" dirty="0"/>
          </a:p>
          <a:p>
            <a:pPr>
              <a:lnSpc>
                <a:spcPct val="100000"/>
              </a:lnSpc>
              <a:buNone/>
            </a:pPr>
            <a:r>
              <a:rPr lang="en-US" b="1" dirty="0"/>
              <a:t>denisenko45@mail.ru</a:t>
            </a:r>
            <a:endParaRPr lang="ru-RU" b="1" dirty="0"/>
          </a:p>
          <a:p>
            <a:pPr>
              <a:buNone/>
            </a:pP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Содержимое 6" descr="02.png"/>
          <p:cNvPicPr/>
          <p:nvPr/>
        </p:nvPicPr>
        <p:blipFill>
          <a:blip r:embed="rId2"/>
          <a:srcRect l="4548" t="32186" r="75641" b="21228"/>
          <a:stretch/>
        </p:blipFill>
        <p:spPr>
          <a:xfrm>
            <a:off x="238084" y="0"/>
            <a:ext cx="1546200" cy="1596960"/>
          </a:xfrm>
          <a:prstGeom prst="rect">
            <a:avLst/>
          </a:prstGeom>
          <a:ln w="0">
            <a:noFill/>
          </a:ln>
        </p:spPr>
      </p:pic>
      <p:sp>
        <p:nvSpPr>
          <p:cNvPr id="135" name="Прямоугольник 5"/>
          <p:cNvSpPr/>
          <p:nvPr/>
        </p:nvSpPr>
        <p:spPr>
          <a:xfrm>
            <a:off x="8731440" y="-632880"/>
            <a:ext cx="2156760" cy="2127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5400" b="1" strike="noStrike" spc="-1">
                <a:solidFill>
                  <a:srgbClr val="DAE3F3"/>
                </a:solidFill>
                <a:latin typeface="Calibri"/>
              </a:rPr>
              <a:t> 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141" name="Прямоугольник: скругленные углы 6"/>
          <p:cNvSpPr/>
          <p:nvPr/>
        </p:nvSpPr>
        <p:spPr>
          <a:xfrm>
            <a:off x="1881158" y="285728"/>
            <a:ext cx="9929882" cy="1357322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solidFill>
              <a:srgbClr val="C5D0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strike="noStrike" spc="-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Траектории развития региональной системы </a:t>
            </a:r>
            <a:r>
              <a:rPr lang="ru-RU" sz="2400" b="1" strike="noStrike" spc="-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выявления, поддержки и развития способностей и талантов </a:t>
            </a:r>
            <a:endParaRPr lang="ru-RU" sz="2400" b="0" strike="noStrike" spc="-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31223" y="1877055"/>
            <a:ext cx="6393584" cy="39751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Трек 1. Развитие способностей обучающихся в соответствии с их потребностями.</a:t>
            </a:r>
          </a:p>
          <a:p>
            <a:pPr marL="0" lvl="0" indent="0">
              <a:buNone/>
            </a:pP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Трек 2. Организация работы </a:t>
            </a:r>
          </a:p>
          <a:p>
            <a:pPr marL="0" lvl="0" indent="0">
              <a:buNone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с талантливыми детьми и молодёжью.</a:t>
            </a:r>
          </a:p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/>
          <p:nvPr/>
        </p:nvPicPr>
        <p:blipFill>
          <a:blip r:embed="rId3"/>
          <a:srcRect t="27268" b="16793"/>
          <a:stretch/>
        </p:blipFill>
        <p:spPr>
          <a:xfrm>
            <a:off x="638280" y="6086160"/>
            <a:ext cx="7774920" cy="488880"/>
          </a:xfrm>
          <a:prstGeom prst="rect">
            <a:avLst/>
          </a:prstGeom>
          <a:ln w="9525"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3C8A644-ACF3-437A-B117-A4FE5908F5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3"/>
          <a:stretch/>
        </p:blipFill>
        <p:spPr>
          <a:xfrm>
            <a:off x="8256240" y="1857364"/>
            <a:ext cx="2967541" cy="2147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D1BE6C7-3D3F-4FD8-8112-3180C3465FD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10314" y="4118685"/>
            <a:ext cx="2871253" cy="1916786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2060FBE2-1D15-4FA4-B510-B9ED35361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382" y="4714885"/>
            <a:ext cx="2782211" cy="18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00D0C845-0251-4CE2-8E60-2CCE4EC15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36" y="2143116"/>
            <a:ext cx="10942533" cy="2367087"/>
          </a:xfrm>
        </p:spPr>
        <p:txBody>
          <a:bodyPr>
            <a:no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современных условий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формирования эффективной системы 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выявления, развития и поддержки одаренных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обучающихся, в том числе через координацию, организацию и проведение мероприятий в области образования и науки, искусства, спорта;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количества реализуемых образовательных программ, олимпиад и других мероприятий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направленных на выявление, сопровождение и дальнейшее развитие высокомотивированных детей, проявивших выдающиеся способности 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pic>
        <p:nvPicPr>
          <p:cNvPr id="134" name="Содержимое 6" descr="02.png"/>
          <p:cNvPicPr/>
          <p:nvPr/>
        </p:nvPicPr>
        <p:blipFill>
          <a:blip r:embed="rId2"/>
          <a:srcRect l="4548" t="32186" r="75641" b="21228"/>
          <a:stretch/>
        </p:blipFill>
        <p:spPr>
          <a:xfrm>
            <a:off x="9342000" y="229320"/>
            <a:ext cx="1546200" cy="1596960"/>
          </a:xfrm>
          <a:prstGeom prst="rect">
            <a:avLst/>
          </a:prstGeom>
          <a:ln w="0">
            <a:noFill/>
          </a:ln>
        </p:spPr>
      </p:pic>
      <p:sp>
        <p:nvSpPr>
          <p:cNvPr id="135" name="Прямоугольник 5"/>
          <p:cNvSpPr/>
          <p:nvPr/>
        </p:nvSpPr>
        <p:spPr>
          <a:xfrm>
            <a:off x="8731440" y="-632880"/>
            <a:ext cx="2156760" cy="2127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5400" b="1" strike="noStrike" spc="-1">
                <a:solidFill>
                  <a:srgbClr val="DAE3F3"/>
                </a:solidFill>
                <a:latin typeface="Calibri"/>
              </a:rPr>
              <a:t> </a:t>
            </a:r>
            <a:endParaRPr lang="ru-RU" sz="5400" b="0" strike="noStrike" spc="-1">
              <a:latin typeface="Arial"/>
            </a:endParaRPr>
          </a:p>
        </p:txBody>
      </p:sp>
      <p:pic>
        <p:nvPicPr>
          <p:cNvPr id="136" name="object 3"/>
          <p:cNvPicPr/>
          <p:nvPr/>
        </p:nvPicPr>
        <p:blipFill>
          <a:blip r:embed="rId3" cstate="print"/>
          <a:stretch/>
        </p:blipFill>
        <p:spPr>
          <a:xfrm>
            <a:off x="456840" y="365040"/>
            <a:ext cx="1170360" cy="1181880"/>
          </a:xfrm>
          <a:prstGeom prst="rect">
            <a:avLst/>
          </a:prstGeom>
          <a:ln w="0">
            <a:noFill/>
          </a:ln>
        </p:spPr>
      </p:pic>
      <p:pic>
        <p:nvPicPr>
          <p:cNvPr id="137" name="Рисунок 10"/>
          <p:cNvPicPr/>
          <p:nvPr/>
        </p:nvPicPr>
        <p:blipFill>
          <a:blip r:embed="rId4"/>
          <a:stretch/>
        </p:blipFill>
        <p:spPr>
          <a:xfrm>
            <a:off x="10939320" y="181800"/>
            <a:ext cx="1200600" cy="1263240"/>
          </a:xfrm>
          <a:prstGeom prst="rect">
            <a:avLst/>
          </a:prstGeom>
          <a:ln w="0">
            <a:noFill/>
          </a:ln>
        </p:spPr>
      </p:pic>
      <p:sp>
        <p:nvSpPr>
          <p:cNvPr id="141" name="Прямоугольник: скругленные углы 6"/>
          <p:cNvSpPr/>
          <p:nvPr/>
        </p:nvSpPr>
        <p:spPr>
          <a:xfrm>
            <a:off x="1881158" y="285728"/>
            <a:ext cx="6863296" cy="1059800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solidFill>
              <a:srgbClr val="C5D0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strike="noStrike" spc="-1" dirty="0">
                <a:solidFill>
                  <a:srgbClr val="FFFFFF"/>
                </a:solidFill>
                <a:latin typeface="Proxima Nova Extrabold"/>
              </a:rPr>
              <a:t>Цель регионального центра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142" name="Picture 2"/>
          <p:cNvPicPr/>
          <p:nvPr/>
        </p:nvPicPr>
        <p:blipFill>
          <a:blip r:embed="rId5"/>
          <a:srcRect t="27268" b="16793"/>
          <a:stretch/>
        </p:blipFill>
        <p:spPr>
          <a:xfrm>
            <a:off x="638280" y="6086160"/>
            <a:ext cx="7774920" cy="48888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>
            <a:extLst>
              <a:ext uri="{FF2B5EF4-FFF2-40B4-BE49-F238E27FC236}">
                <a16:creationId xmlns:a16="http://schemas.microsoft.com/office/drawing/2014/main" xmlns="" id="{7794326A-53ED-4EFB-8574-8770FF05E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-285776"/>
            <a:ext cx="11712624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Выявление способностей и талантов</a:t>
            </a:r>
            <a:endParaRPr lang="ru-RU" alt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2ACC25BE-6A04-4461-BEDB-101DA62F3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250" y="-633413"/>
            <a:ext cx="2155825" cy="2127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altLang="ru-RU" sz="5400" b="1">
                <a:solidFill>
                  <a:srgbClr val="DAE3F3"/>
                </a:solidFill>
                <a:latin typeface="Calibri" panose="020F0502020204030204" pitchFamily="34" charset="0"/>
                <a:cs typeface="DejaVu Sans" panose="020B0603030804020204" pitchFamily="34" charset="0"/>
              </a:rPr>
              <a:t> 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xmlns="" id="{FEEFABD2-4593-4EB6-8287-6EAFBD0D6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64" y="928670"/>
            <a:ext cx="11975336" cy="570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Rectangle 4">
            <a:extLst>
              <a:ext uri="{FF2B5EF4-FFF2-40B4-BE49-F238E27FC236}">
                <a16:creationId xmlns:a16="http://schemas.microsoft.com/office/drawing/2014/main" xmlns="" id="{1240B6A0-0C65-4819-941E-6389EC98E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8475" y="3473450"/>
            <a:ext cx="996950" cy="3635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>
                <a:latin typeface="Calibri" panose="020F0502020204030204" pitchFamily="34" charset="0"/>
                <a:cs typeface="DejaVu Sans" panose="020B0603030804020204" pitchFamily="34" charset="0"/>
              </a:rPr>
              <a:t>АлтГТУ</a:t>
            </a: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xmlns="" id="{344A471A-9288-4CF6-9041-C5BEFC08B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4686300"/>
            <a:ext cx="996950" cy="3635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>
                <a:latin typeface="Calibri" panose="020F0502020204030204" pitchFamily="34" charset="0"/>
                <a:cs typeface="DejaVu Sans" panose="020B0603030804020204" pitchFamily="34" charset="0"/>
              </a:rPr>
              <a:t>АлтГТУ</a:t>
            </a: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xmlns="" id="{00ED64EB-FDB7-4140-AD9C-78CCB6D7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502150"/>
            <a:ext cx="1573213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5" name="Rectangle 7">
            <a:extLst>
              <a:ext uri="{FF2B5EF4-FFF2-40B4-BE49-F238E27FC236}">
                <a16:creationId xmlns:a16="http://schemas.microsoft.com/office/drawing/2014/main" xmlns="" id="{6FB67CCD-1400-43CB-9395-B9E06CB45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5984875"/>
            <a:ext cx="996950" cy="3635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>
                <a:latin typeface="Calibri" panose="020F0502020204030204" pitchFamily="34" charset="0"/>
                <a:cs typeface="DejaVu Sans" panose="020B0603030804020204" pitchFamily="34" charset="0"/>
              </a:rPr>
              <a:t>АлтГТУ</a:t>
            </a:r>
          </a:p>
        </p:txBody>
      </p:sp>
      <p:sp>
        <p:nvSpPr>
          <p:cNvPr id="12296" name="Rectangle 8">
            <a:extLst>
              <a:ext uri="{FF2B5EF4-FFF2-40B4-BE49-F238E27FC236}">
                <a16:creationId xmlns:a16="http://schemas.microsoft.com/office/drawing/2014/main" xmlns="" id="{EDC08B5F-A91F-4CA1-A4D6-807E629D9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3541713"/>
            <a:ext cx="996950" cy="3635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>
                <a:latin typeface="Calibri" panose="020F0502020204030204" pitchFamily="34" charset="0"/>
                <a:cs typeface="DejaVu Sans" panose="020B0603030804020204" pitchFamily="34" charset="0"/>
              </a:rPr>
              <a:t>АлтГУ</a:t>
            </a:r>
          </a:p>
        </p:txBody>
      </p:sp>
      <p:sp>
        <p:nvSpPr>
          <p:cNvPr id="12297" name="Rectangle 9">
            <a:extLst>
              <a:ext uri="{FF2B5EF4-FFF2-40B4-BE49-F238E27FC236}">
                <a16:creationId xmlns:a16="http://schemas.microsoft.com/office/drawing/2014/main" xmlns="" id="{8D08CA78-864E-493B-A713-E0E2887CE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9638" y="6008688"/>
            <a:ext cx="1554162" cy="3635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>
                <a:latin typeface="Calibri" panose="020F0502020204030204" pitchFamily="34" charset="0"/>
                <a:cs typeface="DejaVu Sans" panose="020B0603030804020204" pitchFamily="34" charset="0"/>
              </a:rPr>
              <a:t>АлтГГПУ</a:t>
            </a:r>
          </a:p>
        </p:txBody>
      </p:sp>
      <p:sp>
        <p:nvSpPr>
          <p:cNvPr id="12298" name="Rectangle 10">
            <a:extLst>
              <a:ext uri="{FF2B5EF4-FFF2-40B4-BE49-F238E27FC236}">
                <a16:creationId xmlns:a16="http://schemas.microsoft.com/office/drawing/2014/main" xmlns="" id="{107AAE75-507C-4935-AEAD-D06878B7C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4081463"/>
            <a:ext cx="1166813" cy="3635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b="1">
                <a:solidFill>
                  <a:srgbClr val="CC3300"/>
                </a:solidFill>
                <a:latin typeface="Calibri" panose="020F0502020204030204" pitchFamily="34" charset="0"/>
                <a:cs typeface="DejaVu Sans" panose="020B0603030804020204" pitchFamily="34" charset="0"/>
              </a:rPr>
              <a:t>Барнаул</a:t>
            </a:r>
          </a:p>
        </p:txBody>
      </p:sp>
      <p:sp>
        <p:nvSpPr>
          <p:cNvPr id="12299" name="Rectangle 11">
            <a:extLst>
              <a:ext uri="{FF2B5EF4-FFF2-40B4-BE49-F238E27FC236}">
                <a16:creationId xmlns:a16="http://schemas.microsoft.com/office/drawing/2014/main" xmlns="" id="{A6B779B4-9D1F-483B-BDFC-5592CBFC0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050" y="6269038"/>
            <a:ext cx="1166813" cy="3635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b="1">
                <a:solidFill>
                  <a:srgbClr val="CC3300"/>
                </a:solidFill>
                <a:latin typeface="Calibri" panose="020F0502020204030204" pitchFamily="34" charset="0"/>
                <a:cs typeface="DejaVu Sans" panose="020B0603030804020204" pitchFamily="34" charset="0"/>
              </a:rPr>
              <a:t>Бийск</a:t>
            </a:r>
          </a:p>
        </p:txBody>
      </p:sp>
      <p:sp>
        <p:nvSpPr>
          <p:cNvPr id="12300" name="Rectangle 12">
            <a:extLst>
              <a:ext uri="{FF2B5EF4-FFF2-40B4-BE49-F238E27FC236}">
                <a16:creationId xmlns:a16="http://schemas.microsoft.com/office/drawing/2014/main" xmlns="" id="{B481013C-DD82-437A-B9C7-CB5CCD910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2578100"/>
            <a:ext cx="1166813" cy="3635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b="1">
                <a:solidFill>
                  <a:srgbClr val="CC3300"/>
                </a:solidFill>
                <a:latin typeface="Calibri" panose="020F0502020204030204" pitchFamily="34" charset="0"/>
                <a:cs typeface="DejaVu Sans" panose="020B0603030804020204" pitchFamily="34" charset="0"/>
              </a:rPr>
              <a:t>Рубцовск</a:t>
            </a:r>
          </a:p>
        </p:txBody>
      </p:sp>
      <p:pic>
        <p:nvPicPr>
          <p:cNvPr id="12301" name="Picture 13">
            <a:extLst>
              <a:ext uri="{FF2B5EF4-FFF2-40B4-BE49-F238E27FC236}">
                <a16:creationId xmlns:a16="http://schemas.microsoft.com/office/drawing/2014/main" xmlns="" id="{EBA9B0F9-A5DA-4061-B3C2-AB39E1E8C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4486275"/>
            <a:ext cx="357187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02" name="Rectangle 14">
            <a:extLst>
              <a:ext uri="{FF2B5EF4-FFF2-40B4-BE49-F238E27FC236}">
                <a16:creationId xmlns:a16="http://schemas.microsoft.com/office/drawing/2014/main" xmlns="" id="{08857093-562B-42BA-9950-FA10341C4C1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95813" y="2786063"/>
            <a:ext cx="719137" cy="142875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03" name="Rectangle 15">
            <a:extLst>
              <a:ext uri="{FF2B5EF4-FFF2-40B4-BE49-F238E27FC236}">
                <a16:creationId xmlns:a16="http://schemas.microsoft.com/office/drawing/2014/main" xmlns="" id="{1701D839-1AC5-4D18-9696-7C82E8EA567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679950" y="3071813"/>
            <a:ext cx="719138" cy="133350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7" name="Picture 2" descr="https://www.dayseducaltai.ru/storage/partners_logo/minobr_altai.png"/>
          <p:cNvPicPr/>
          <p:nvPr/>
        </p:nvPicPr>
        <p:blipFill>
          <a:blip r:embed="rId6"/>
          <a:stretch/>
        </p:blipFill>
        <p:spPr>
          <a:xfrm>
            <a:off x="8382016" y="0"/>
            <a:ext cx="3000396" cy="1143008"/>
          </a:xfrm>
          <a:prstGeom prst="rect">
            <a:avLst/>
          </a:prstGeom>
          <a:ln w="0"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38084" y="571480"/>
            <a:ext cx="7072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54 мероприятия  -  </a:t>
            </a:r>
            <a:r>
              <a:rPr lang="ru-RU" sz="3200" b="1" dirty="0" err="1">
                <a:solidFill>
                  <a:srgbClr val="C00000"/>
                </a:solidFill>
              </a:rPr>
              <a:t>ок</a:t>
            </a:r>
            <a:r>
              <a:rPr lang="ru-RU" sz="3200" b="1" dirty="0">
                <a:solidFill>
                  <a:srgbClr val="C00000"/>
                </a:solidFill>
              </a:rPr>
              <a:t> 6000 участников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B06D5C-F172-4B3E-B9D6-1E76B6F5FEF2}"/>
              </a:ext>
            </a:extLst>
          </p:cNvPr>
          <p:cNvSpPr txBox="1"/>
          <p:nvPr/>
        </p:nvSpPr>
        <p:spPr>
          <a:xfrm>
            <a:off x="8208399" y="1143008"/>
            <a:ext cx="2501926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«НАУКА»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xmlns="" id="{A9800A54-79AD-4EBB-B5A9-9380635EF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2" y="1353785"/>
            <a:ext cx="9361488" cy="54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Text Box 2">
            <a:extLst>
              <a:ext uri="{FF2B5EF4-FFF2-40B4-BE49-F238E27FC236}">
                <a16:creationId xmlns:a16="http://schemas.microsoft.com/office/drawing/2014/main" xmlns="" id="{DD285225-2034-444C-9671-C07627C56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793" y="317963"/>
            <a:ext cx="94980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Региональный центр «Талант 22»</a:t>
            </a:r>
          </a:p>
          <a:p>
            <a:pPr>
              <a:lnSpc>
                <a:spcPct val="90000"/>
              </a:lnSpc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Направление «Наука» </a:t>
            </a:r>
            <a:r>
              <a:rPr lang="ru-RU" altLang="ru-RU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3600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ru-RU" altLang="ru-RU" sz="3600" dirty="0">
              <a:latin typeface="Arial" panose="020B0604020202020204" pitchFamily="34" charset="0"/>
            </a:endParaRP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xmlns="" id="{E89E59ED-A6A0-4FA6-AA39-E102DDD85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9538"/>
            <a:ext cx="15462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>
            <a:extLst>
              <a:ext uri="{FF2B5EF4-FFF2-40B4-BE49-F238E27FC236}">
                <a16:creationId xmlns:a16="http://schemas.microsoft.com/office/drawing/2014/main" xmlns="" id="{3E6A367D-2C57-481E-BA57-E091CDCCA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xmlns="" id="{C6532761-5C1B-49C0-9AC2-E605F923D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xmlns="" id="{70010D48-4C59-4565-89A8-AF4D11FD6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xmlns="" id="{0D56B88A-2955-459A-B158-3D8B89635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7938"/>
            <a:ext cx="303213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0" name="Rectangle 8">
            <a:extLst>
              <a:ext uri="{FF2B5EF4-FFF2-40B4-BE49-F238E27FC236}">
                <a16:creationId xmlns:a16="http://schemas.microsoft.com/office/drawing/2014/main" xmlns="" id="{CFB886E9-15F6-4E83-8D67-F7CC63D43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3322" name="Picture 10">
            <a:extLst>
              <a:ext uri="{FF2B5EF4-FFF2-40B4-BE49-F238E27FC236}">
                <a16:creationId xmlns:a16="http://schemas.microsoft.com/office/drawing/2014/main" xmlns="" id="{5AE62E12-FB4B-45F0-BF97-B3E03E766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795463"/>
            <a:ext cx="4894262" cy="2466975"/>
          </a:xfrm>
          <a:prstGeom prst="rect">
            <a:avLst/>
          </a:prstGeom>
          <a:noFill/>
          <a:ln>
            <a:noFill/>
          </a:ln>
          <a:effectLst>
            <a:outerShdw dist="138480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23" name="Picture 11">
            <a:extLst>
              <a:ext uri="{FF2B5EF4-FFF2-40B4-BE49-F238E27FC236}">
                <a16:creationId xmlns:a16="http://schemas.microsoft.com/office/drawing/2014/main" xmlns="" id="{6A5DA80E-303B-46DE-B212-6B2B20A59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4503738"/>
            <a:ext cx="4894262" cy="2206625"/>
          </a:xfrm>
          <a:prstGeom prst="rect">
            <a:avLst/>
          </a:prstGeom>
          <a:noFill/>
          <a:ln>
            <a:noFill/>
          </a:ln>
          <a:effectLst>
            <a:outerShdw dist="138480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25" name="Rectangle 13">
            <a:extLst>
              <a:ext uri="{FF2B5EF4-FFF2-40B4-BE49-F238E27FC236}">
                <a16:creationId xmlns:a16="http://schemas.microsoft.com/office/drawing/2014/main" xmlns="" id="{145CDF54-689E-4EF9-A869-082630684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6" name="Rectangle 14">
            <a:extLst>
              <a:ext uri="{FF2B5EF4-FFF2-40B4-BE49-F238E27FC236}">
                <a16:creationId xmlns:a16="http://schemas.microsoft.com/office/drawing/2014/main" xmlns="" id="{928984B0-1EAF-492C-B1A9-58F67AA41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3327" name="Picture 15">
            <a:extLst>
              <a:ext uri="{FF2B5EF4-FFF2-40B4-BE49-F238E27FC236}">
                <a16:creationId xmlns:a16="http://schemas.microsoft.com/office/drawing/2014/main" xmlns="" id="{7BEF327D-CA3F-45F4-B574-AA3B7A3CC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1795463"/>
            <a:ext cx="6216650" cy="2860675"/>
          </a:xfrm>
          <a:prstGeom prst="rect">
            <a:avLst/>
          </a:prstGeom>
          <a:noFill/>
          <a:ln>
            <a:noFill/>
          </a:ln>
          <a:effectLst>
            <a:outerShdw dist="138480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21" name="Text Box 9">
            <a:extLst>
              <a:ext uri="{FF2B5EF4-FFF2-40B4-BE49-F238E27FC236}">
                <a16:creationId xmlns:a16="http://schemas.microsoft.com/office/drawing/2014/main" xmlns="" id="{2F64BB2D-DCB5-488B-A3C8-A14EE28D7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543" y="1883238"/>
            <a:ext cx="10514013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>
              <a:lnSpc>
                <a:spcPct val="90000"/>
              </a:lnSpc>
            </a:pP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г. Барнаул, ул. Папанинцев,115, </a:t>
            </a:r>
          </a:p>
          <a:p>
            <a:pPr algn="r">
              <a:lnSpc>
                <a:spcPct val="90000"/>
              </a:lnSpc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здание МБОУ «Лицей 122», 3 этаж</a:t>
            </a:r>
            <a:r>
              <a:rPr lang="ru-RU" altLang="ru-RU" sz="1800" dirty="0">
                <a:latin typeface="Arial" panose="020B0604020202020204" pitchFamily="34" charset="0"/>
              </a:rPr>
              <a:t/>
            </a:r>
            <a:br>
              <a:rPr lang="ru-RU" altLang="ru-RU" sz="1800" dirty="0">
                <a:latin typeface="Arial" panose="020B0604020202020204" pitchFamily="34" charset="0"/>
              </a:rPr>
            </a:b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xmlns="" id="{A9800A54-79AD-4EBB-B5A9-9380635EF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2" y="1353785"/>
            <a:ext cx="9361488" cy="54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Text Box 2">
            <a:extLst>
              <a:ext uri="{FF2B5EF4-FFF2-40B4-BE49-F238E27FC236}">
                <a16:creationId xmlns:a16="http://schemas.microsoft.com/office/drawing/2014/main" xmlns="" id="{DD285225-2034-444C-9671-C07627C56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0" y="287988"/>
            <a:ext cx="94980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Региональный центр «Талант 22»</a:t>
            </a:r>
          </a:p>
          <a:p>
            <a:pPr>
              <a:lnSpc>
                <a:spcPct val="90000"/>
              </a:lnSpc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Направление «Наука» </a:t>
            </a:r>
            <a:r>
              <a:rPr lang="ru-RU" altLang="ru-RU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3600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ru-RU" altLang="ru-RU" sz="3600" dirty="0">
              <a:latin typeface="Arial" panose="020B0604020202020204" pitchFamily="34" charset="0"/>
            </a:endParaRP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xmlns="" id="{E89E59ED-A6A0-4FA6-AA39-E102DDD85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0" y="-27620"/>
            <a:ext cx="15462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>
            <a:extLst>
              <a:ext uri="{FF2B5EF4-FFF2-40B4-BE49-F238E27FC236}">
                <a16:creationId xmlns:a16="http://schemas.microsoft.com/office/drawing/2014/main" xmlns="" id="{3E6A367D-2C57-481E-BA57-E091CDCCA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xmlns="" id="{C6532761-5C1B-49C0-9AC2-E605F923D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xmlns="" id="{70010D48-4C59-4565-89A8-AF4D11FD6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xmlns="" id="{0D56B88A-2955-459A-B158-3D8B89635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7938"/>
            <a:ext cx="303213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0" name="Rectangle 8">
            <a:extLst>
              <a:ext uri="{FF2B5EF4-FFF2-40B4-BE49-F238E27FC236}">
                <a16:creationId xmlns:a16="http://schemas.microsoft.com/office/drawing/2014/main" xmlns="" id="{CFB886E9-15F6-4E83-8D67-F7CC63D43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3322" name="Picture 10">
            <a:extLst>
              <a:ext uri="{FF2B5EF4-FFF2-40B4-BE49-F238E27FC236}">
                <a16:creationId xmlns:a16="http://schemas.microsoft.com/office/drawing/2014/main" xmlns="" id="{5AE62E12-FB4B-45F0-BF97-B3E03E766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3"/>
          <a:stretch/>
        </p:blipFill>
        <p:spPr bwMode="auto">
          <a:xfrm>
            <a:off x="274595" y="1584229"/>
            <a:ext cx="4284995" cy="2370687"/>
          </a:xfrm>
          <a:prstGeom prst="rect">
            <a:avLst/>
          </a:prstGeom>
          <a:noFill/>
          <a:ln>
            <a:noFill/>
          </a:ln>
          <a:effectLst>
            <a:outerShdw dist="138480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25" name="Rectangle 13">
            <a:extLst>
              <a:ext uri="{FF2B5EF4-FFF2-40B4-BE49-F238E27FC236}">
                <a16:creationId xmlns:a16="http://schemas.microsoft.com/office/drawing/2014/main" xmlns="" id="{145CDF54-689E-4EF9-A869-082630684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6" name="Rectangle 14">
            <a:extLst>
              <a:ext uri="{FF2B5EF4-FFF2-40B4-BE49-F238E27FC236}">
                <a16:creationId xmlns:a16="http://schemas.microsoft.com/office/drawing/2014/main" xmlns="" id="{928984B0-1EAF-492C-B1A9-58F67AA41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3327" name="Picture 15">
            <a:extLst>
              <a:ext uri="{FF2B5EF4-FFF2-40B4-BE49-F238E27FC236}">
                <a16:creationId xmlns:a16="http://schemas.microsoft.com/office/drawing/2014/main" xmlns="" id="{7BEF327D-CA3F-45F4-B574-AA3B7A3CC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7"/>
          <a:stretch/>
        </p:blipFill>
        <p:spPr bwMode="auto">
          <a:xfrm>
            <a:off x="6722370" y="813450"/>
            <a:ext cx="4915151" cy="2524784"/>
          </a:xfrm>
          <a:prstGeom prst="rect">
            <a:avLst/>
          </a:prstGeom>
          <a:noFill/>
          <a:ln>
            <a:noFill/>
          </a:ln>
          <a:effectLst>
            <a:outerShdw dist="138480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21" name="Text Box 9">
            <a:extLst>
              <a:ext uri="{FF2B5EF4-FFF2-40B4-BE49-F238E27FC236}">
                <a16:creationId xmlns:a16="http://schemas.microsoft.com/office/drawing/2014/main" xmlns="" id="{2F64BB2D-DCB5-488B-A3C8-A14EE28D7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777" y="2921943"/>
            <a:ext cx="6536727" cy="371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>
              <a:lnSpc>
                <a:spcPct val="90000"/>
              </a:lnSpc>
            </a:pP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г. Барнаул, </a:t>
            </a:r>
          </a:p>
          <a:p>
            <a:pPr algn="r">
              <a:lnSpc>
                <a:spcPct val="90000"/>
              </a:lnSpc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ул. Папанинцев,115, </a:t>
            </a:r>
          </a:p>
          <a:p>
            <a:pPr algn="r">
              <a:lnSpc>
                <a:spcPct val="90000"/>
              </a:lnSpc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здание МБОУ «Лицей 122»,  3 этаж</a:t>
            </a:r>
            <a:r>
              <a:rPr lang="ru-RU" altLang="ru-RU" sz="1800" dirty="0">
                <a:latin typeface="Arial" panose="020B0604020202020204" pitchFamily="34" charset="0"/>
              </a:rPr>
              <a:t/>
            </a:r>
            <a:br>
              <a:rPr lang="ru-RU" altLang="ru-RU" sz="1800" dirty="0">
                <a:latin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7186CB4-7E3A-4804-BB31-DF364C0224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6" r="17612"/>
          <a:stretch/>
        </p:blipFill>
        <p:spPr>
          <a:xfrm>
            <a:off x="5114069" y="3712646"/>
            <a:ext cx="3655333" cy="2271940"/>
          </a:xfrm>
          <a:prstGeom prst="rect">
            <a:avLst/>
          </a:prstGeom>
        </p:spPr>
      </p:pic>
      <p:pic>
        <p:nvPicPr>
          <p:cNvPr id="17" name="Picture 1" descr="C:\Users\Татьяна\Downloads\WhatsApp Image 2021-02-08 at 18.26.23.jpeg">
            <a:extLst>
              <a:ext uri="{FF2B5EF4-FFF2-40B4-BE49-F238E27FC236}">
                <a16:creationId xmlns:a16="http://schemas.microsoft.com/office/drawing/2014/main" xmlns="" id="{ECFBF5F7-9F08-4274-B31F-B297B3E0D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682" y="4379892"/>
            <a:ext cx="4473147" cy="219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887883" y="1443240"/>
            <a:ext cx="6432665" cy="435133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СРОКИ:</a:t>
            </a:r>
          </a:p>
          <a:p>
            <a:pPr>
              <a:buNone/>
            </a:pPr>
            <a:r>
              <a:rPr lang="ru-RU" dirty="0"/>
              <a:t>с 1 декабря 2023 г. по 12февраля 2024г.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Заявки:</a:t>
            </a:r>
            <a:r>
              <a:rPr lang="ru-RU" dirty="0"/>
              <a:t> до 25.12.2023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Номинации:</a:t>
            </a:r>
          </a:p>
          <a:p>
            <a:r>
              <a:rPr lang="ru-RU" dirty="0"/>
              <a:t>учебно-исследовательский проект</a:t>
            </a:r>
          </a:p>
          <a:p>
            <a:pPr marL="0" indent="0">
              <a:buNone/>
            </a:pPr>
            <a:r>
              <a:rPr lang="ru-RU" dirty="0"/>
              <a:t> по естественнонаучному или техническому направлениям;</a:t>
            </a:r>
          </a:p>
          <a:p>
            <a:r>
              <a:rPr lang="ru-RU" dirty="0"/>
              <a:t>презентация «У истоков большой науки»; </a:t>
            </a:r>
          </a:p>
          <a:p>
            <a:r>
              <a:rPr lang="ru-RU" dirty="0"/>
              <a:t>эссе (сочинение);</a:t>
            </a:r>
          </a:p>
          <a:p>
            <a:r>
              <a:rPr lang="ru-RU" dirty="0" err="1"/>
              <a:t>подкаст</a:t>
            </a:r>
            <a:r>
              <a:rPr lang="ru-RU" dirty="0"/>
              <a:t> «Просто о сложном». 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Footer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E9BBA3-8EE8-47A1-AD1B-CECB89E1A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8" b="22742"/>
          <a:stretch>
            <a:fillRect/>
          </a:stretch>
        </p:blipFill>
        <p:spPr bwMode="auto">
          <a:xfrm>
            <a:off x="238084" y="36002"/>
            <a:ext cx="2928958" cy="74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478" b="227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6">
            <a:extLst>
              <a:ext uri="{FF2B5EF4-FFF2-40B4-BE49-F238E27FC236}">
                <a16:creationId xmlns:a16="http://schemas.microsoft.com/office/drawing/2014/main" xmlns="" id="{8304C152-6689-496B-9BA4-A9BEE4D32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57" y="218151"/>
            <a:ext cx="8810643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КАЛЕНДАРЬ МЕРОПРИЯТИЙ – 2023-2024. НАУКА.</a:t>
            </a:r>
            <a:endParaRPr lang="ru-RU" alt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 l="65648" t="10449" r="3880" b="7519"/>
          <a:stretch>
            <a:fillRect/>
          </a:stretch>
        </p:blipFill>
        <p:spPr bwMode="auto">
          <a:xfrm>
            <a:off x="426205" y="783977"/>
            <a:ext cx="3870392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778924" y="5935287"/>
            <a:ext cx="2527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105 </a:t>
            </a:r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3" descr="F:\Талант 22 с компьютера 09.01.2023\Таблички на кабинеты\123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59194" y="3466407"/>
            <a:ext cx="1437801" cy="30757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1222</Words>
  <Application>Microsoft Office PowerPoint</Application>
  <PresentationFormat>Широкоэкранный</PresentationFormat>
  <Paragraphs>314</Paragraphs>
  <Slides>34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8" baseType="lpstr">
      <vt:lpstr>Microsoft YaHei</vt:lpstr>
      <vt:lpstr>Arial</vt:lpstr>
      <vt:lpstr>Calibri</vt:lpstr>
      <vt:lpstr>Calibri Light</vt:lpstr>
      <vt:lpstr>Circe Bold</vt:lpstr>
      <vt:lpstr>DejaVu Sans</vt:lpstr>
      <vt:lpstr>Lab Grotesque Black</vt:lpstr>
      <vt:lpstr>Proxima Nova</vt:lpstr>
      <vt:lpstr>Proxima Nova Extrabold</vt:lpstr>
      <vt:lpstr>Tahoma</vt:lpstr>
      <vt:lpstr>Times New Roman</vt:lpstr>
      <vt:lpstr>Trebuchet MS</vt:lpstr>
      <vt:lpstr>XO Oriel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Значимые мероприятия года</vt:lpstr>
      <vt:lpstr>Презентация PowerPoint</vt:lpstr>
      <vt:lpstr>Презентация PowerPoint</vt:lpstr>
      <vt:lpstr>Еженедельные экскурсии и  мастер-классы</vt:lpstr>
      <vt:lpstr>Презентация PowerPoint</vt:lpstr>
      <vt:lpstr>Презентация PowerPoint</vt:lpstr>
      <vt:lpstr>Презентация PowerPoint</vt:lpstr>
      <vt:lpstr>Презентация PowerPoint</vt:lpstr>
      <vt:lpstr>Алтайский государственный гуманитарный педагогический университет</vt:lpstr>
      <vt:lpstr>Презентация PowerPoint</vt:lpstr>
      <vt:lpstr>Презентация PowerPoint</vt:lpstr>
      <vt:lpstr>Презентация PowerPoint</vt:lpstr>
      <vt:lpstr>6 профильных образовательных смен, ок. 300 учащихся</vt:lpstr>
      <vt:lpstr>Презентация PowerPoint</vt:lpstr>
      <vt:lpstr>Презентация PowerPoint</vt:lpstr>
      <vt:lpstr>Презентация PowerPoint</vt:lpstr>
      <vt:lpstr>Учебно-отборочные курсы на программы «Сириуса»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Эффективность деятельности центра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</dc:creator>
  <cp:lastModifiedBy>Горбатова О.Н.</cp:lastModifiedBy>
  <cp:revision>10</cp:revision>
  <dcterms:created xsi:type="dcterms:W3CDTF">2023-10-19T03:09:35Z</dcterms:created>
  <dcterms:modified xsi:type="dcterms:W3CDTF">2023-11-03T02:02:54Z</dcterms:modified>
</cp:coreProperties>
</file>