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4"/>
  </p:notesMasterIdLst>
  <p:sldIdLst>
    <p:sldId id="382" r:id="rId3"/>
    <p:sldId id="356" r:id="rId4"/>
    <p:sldId id="358" r:id="rId5"/>
    <p:sldId id="363" r:id="rId6"/>
    <p:sldId id="383" r:id="rId7"/>
    <p:sldId id="384" r:id="rId8"/>
    <p:sldId id="385" r:id="rId9"/>
    <p:sldId id="388" r:id="rId10"/>
    <p:sldId id="386" r:id="rId11"/>
    <p:sldId id="389" r:id="rId12"/>
    <p:sldId id="37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ge.fipi.ru/" TargetMode="External"/><Relationship Id="rId4" Type="http://schemas.openxmlformats.org/officeDocument/2006/relationships/hyperlink" Target="https://math-ege.sdamg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производную функции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89" y="2131441"/>
            <a:ext cx="10516680" cy="43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401400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52017" y="5118083"/>
            <a:ext cx="3535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Demeneva_alena@mail.ru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207816" y="4517555"/>
            <a:ext cx="35989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0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Деменева Алена Васильевна</a:t>
            </a:r>
            <a:endParaRPr kumimoji="0" sz="20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8198306" y="3871103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2" descr="фото.jpg"/>
          <p:cNvPicPr>
            <a:picLocks noChangeAspect="1"/>
          </p:cNvPicPr>
          <p:nvPr/>
        </p:nvPicPr>
        <p:blipFill>
          <a:blip r:embed="rId3"/>
          <a:srcRect l="19644" t="19856" r="24393" b="26216"/>
          <a:stretch>
            <a:fillRect/>
          </a:stretch>
        </p:blipFill>
        <p:spPr>
          <a:xfrm>
            <a:off x="6809174" y="4216893"/>
            <a:ext cx="976544" cy="941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4898" y="1340527"/>
            <a:ext cx="31213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Список источников</a:t>
            </a:r>
          </a:p>
          <a:p>
            <a:r>
              <a:rPr lang="ru-RU" sz="1800" u="sng" dirty="0" smtClean="0">
                <a:hlinkClick r:id="rId4"/>
              </a:rPr>
              <a:t>https://math-ege.sdamgia.ru/</a:t>
            </a:r>
            <a:endParaRPr lang="ru-RU" sz="1800" dirty="0" smtClean="0"/>
          </a:p>
          <a:p>
            <a:r>
              <a:rPr lang="en-US" sz="1800" u="sng" dirty="0" smtClean="0">
                <a:hlinkClick r:id="rId5"/>
              </a:rPr>
              <a:t>https://ege.fipi.ru/</a:t>
            </a: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654318" y="1519766"/>
            <a:ext cx="7213793" cy="242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Использование результатов оценочных процедур для повышения качества математического образования</a:t>
            </a:r>
            <a:endParaRPr lang="ru-RU" sz="4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63052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1 ноября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6535" y="333222"/>
            <a:ext cx="703829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Геометрический смысл производной. Основные типы задач профильного ЕГЭ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759" y="1998307"/>
            <a:ext cx="64960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5579" y="2218147"/>
            <a:ext cx="3793247" cy="23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6891" y="3733244"/>
            <a:ext cx="1704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0121" y="4687780"/>
            <a:ext cx="1657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14600" y="4461446"/>
            <a:ext cx="2028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тангенс угла наклона касательной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712" y="2263405"/>
            <a:ext cx="10889853" cy="345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тангенс угла наклона касательной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08" y="2356405"/>
            <a:ext cx="11497479" cy="40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угловой коэффициент касательной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495" y="2070531"/>
            <a:ext cx="10570261" cy="45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угловой коэффициент касательной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2302"/>
            <a:ext cx="1214278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угловой коэффициент касательной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00" y="1215747"/>
            <a:ext cx="8478606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78" y="3153206"/>
            <a:ext cx="91249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37" y="213241"/>
            <a:ext cx="6800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/>
              <a:t>По данным задания можем определить </a:t>
            </a:r>
            <a:r>
              <a:rPr lang="ru-RU" sz="2800" b="1" dirty="0" smtClean="0"/>
              <a:t>производную функции</a:t>
            </a:r>
            <a:endParaRPr lang="ru-RU" sz="28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275" y="1871168"/>
            <a:ext cx="9921908" cy="48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97</Words>
  <Application>Microsoft Office PowerPoint</Application>
  <PresentationFormat>Широкоэкранный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Gilroy ExtraBold</vt:lpstr>
      <vt:lpstr>Helvetica Neue Medium</vt:lpstr>
      <vt:lpstr>Calibri</vt:lpstr>
      <vt:lpstr>Muller Bold</vt:lpstr>
      <vt:lpstr>Helvetica Light</vt:lpstr>
      <vt:lpstr>Arial</vt:lpstr>
      <vt:lpstr>Arial Narrow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Валентина</cp:lastModifiedBy>
  <cp:revision>54</cp:revision>
  <dcterms:modified xsi:type="dcterms:W3CDTF">2023-10-09T04:01:38Z</dcterms:modified>
</cp:coreProperties>
</file>