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9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5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2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6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7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3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3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4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3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8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6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2C22C3-9B77-4DB1-A187-7EDA123B587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C45D9-F917-4769-B1C7-BF2676F7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dov.com/ege/extremum/other_way/" TargetMode="External"/><Relationship Id="rId2" Type="http://schemas.openxmlformats.org/officeDocument/2006/relationships/hyperlink" Target="https://ege.sdamgia.ru/test?theme=17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D82497-6281-4B40-857A-6665550BA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7866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/>
              <a:t>Исследование функции на экстремумы без производной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A688E4-A56E-4B9D-BF15-537CDDE16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2421" y="5529387"/>
            <a:ext cx="7459579" cy="1328613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Рубцова </a:t>
            </a:r>
            <a:r>
              <a:rPr lang="ru-RU" dirty="0"/>
              <a:t>Т.Г., </a:t>
            </a:r>
            <a:r>
              <a:rPr lang="ru-RU" dirty="0" err="1"/>
              <a:t>тьютор</a:t>
            </a:r>
            <a:r>
              <a:rPr lang="ru-RU"/>
              <a:t> </a:t>
            </a:r>
            <a:r>
              <a:rPr lang="ru-RU" smtClean="0"/>
              <a:t>Мобильной </a:t>
            </a:r>
            <a:r>
              <a:rPr lang="ru-RU" dirty="0"/>
              <a:t>сети учителей математики Алтайского </a:t>
            </a:r>
            <a:r>
              <a:rPr lang="ru-RU" dirty="0" smtClean="0"/>
              <a:t>края, </a:t>
            </a:r>
            <a:r>
              <a:rPr lang="ru-RU" dirty="0" smtClean="0"/>
              <a:t>учитель </a:t>
            </a:r>
            <a:r>
              <a:rPr lang="ru-RU" dirty="0"/>
              <a:t>математики МБОУ </a:t>
            </a:r>
            <a:r>
              <a:rPr lang="ru-RU" dirty="0" err="1"/>
              <a:t>Калманская</a:t>
            </a:r>
            <a:r>
              <a:rPr lang="ru-RU" dirty="0"/>
              <a:t> СОШ </a:t>
            </a:r>
            <a:r>
              <a:rPr lang="ru-RU" dirty="0" smtClean="0"/>
              <a:t>им. </a:t>
            </a:r>
            <a:r>
              <a:rPr lang="ru-RU" dirty="0"/>
              <a:t>Г.А. </a:t>
            </a:r>
            <a:r>
              <a:rPr lang="ru-RU" dirty="0" err="1" smtClean="0"/>
              <a:t>Ударцева</a:t>
            </a:r>
            <a:endParaRPr lang="ru-RU" dirty="0" smtClean="0"/>
          </a:p>
          <a:p>
            <a:pPr algn="r"/>
            <a:r>
              <a:rPr lang="ru-RU" dirty="0" smtClean="0"/>
              <a:t>Октябрь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4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6E1D9D-0385-42EC-A190-82DEF94DCE83}"/>
              </a:ext>
            </a:extLst>
          </p:cNvPr>
          <p:cNvSpPr txBox="1"/>
          <p:nvPr/>
        </p:nvSpPr>
        <p:spPr>
          <a:xfrm>
            <a:off x="1430867" y="1007533"/>
            <a:ext cx="94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трех последних примерах область определения функций была ограничена, но значения экстремума внутренней функции не выходили за ее пределы.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Рассмотрим случай, когда значения абсциссы точки экстремума внутренней функции не находятся в  области определения внешней функции.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CC66F6-3F46-478D-A002-79266085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6" y="2627841"/>
            <a:ext cx="4754630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146392-CE35-4B19-BF17-F89CEE5A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147762"/>
            <a:ext cx="8496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8CE267-411B-4EB9-A5F3-B9CDDDBD4610}"/>
              </a:ext>
            </a:extLst>
          </p:cNvPr>
          <p:cNvSpPr txBox="1"/>
          <p:nvPr/>
        </p:nvSpPr>
        <p:spPr>
          <a:xfrm>
            <a:off x="2565400" y="1007533"/>
            <a:ext cx="940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самостоятельного решения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99B8C6-4DCA-4DC6-9B14-779644A4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619250"/>
            <a:ext cx="95154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9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1D120C-3032-48C2-B630-B849AA20A084}"/>
              </a:ext>
            </a:extLst>
          </p:cNvPr>
          <p:cNvSpPr txBox="1"/>
          <p:nvPr/>
        </p:nvSpPr>
        <p:spPr>
          <a:xfrm>
            <a:off x="3251201" y="1058333"/>
            <a:ext cx="5190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Используемые электронные ресурсы:</a:t>
            </a:r>
            <a:endParaRPr lang="en-US" sz="2000" b="1" dirty="0"/>
          </a:p>
          <a:p>
            <a:endParaRPr lang="ru-RU" sz="2000" b="1" dirty="0"/>
          </a:p>
          <a:p>
            <a:r>
              <a:rPr lang="en-US" dirty="0">
                <a:hlinkClick r:id="rId2"/>
              </a:rPr>
              <a:t>https://ege.sdamgia.ru/test?theme=175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https://www.berdov.com/ege/extremum/other_way/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06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5092A56-51FE-4827-B9B0-8FD83762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8469" y="982662"/>
            <a:ext cx="3838411" cy="489267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3BF36A-6D39-4610-9A44-BACA92EF9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806698"/>
            <a:ext cx="4688945" cy="3683001"/>
          </a:xfrm>
        </p:spPr>
        <p:txBody>
          <a:bodyPr>
            <a:normAutofit/>
          </a:bodyPr>
          <a:lstStyle/>
          <a:p>
            <a:r>
              <a:rPr lang="ru-RU" sz="3200" dirty="0"/>
              <a:t>В данной презентации речь пойдет о функциях, являющихся композициями квадратичной и любой монотонной функции.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78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677855E-CCD5-44C5-90D2-3DFCAD8F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47" y="3523154"/>
            <a:ext cx="7801505" cy="25346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9851FD4-CB3B-4230-96BF-FA531BDD8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1" y="619125"/>
            <a:ext cx="105822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84C6C1-12E0-4C70-8069-59E023CD6324}"/>
              </a:ext>
            </a:extLst>
          </p:cNvPr>
          <p:cNvSpPr txBox="1"/>
          <p:nvPr/>
        </p:nvSpPr>
        <p:spPr>
          <a:xfrm>
            <a:off x="846665" y="838200"/>
            <a:ext cx="9846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роли аргумента монотонных функций выступает квадратичная функция, то точки экстремума квадратичной функции и сложной функции, в которую он входит, совпадают.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A07C13-3CF8-4CF7-BA50-ADBA5A0B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29" y="2328333"/>
            <a:ext cx="6321426" cy="30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59BB48-1B8F-4F67-A9B5-E9EB0C1F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83" y="1208617"/>
            <a:ext cx="6889750" cy="42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0A8AC21-B2BD-4312-9D21-890AE613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01" y="1083734"/>
            <a:ext cx="706346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459DC86-12F5-467C-B4C9-D5BD1718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08" y="1046162"/>
            <a:ext cx="7388225" cy="48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72CDDD-E30A-4A64-BD73-2DBF1B2B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91" y="1189037"/>
            <a:ext cx="6593417" cy="42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706CEB0-1172-4A42-8E42-F8C35CA0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03" y="1064911"/>
            <a:ext cx="6464830" cy="4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131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Исследование функции на экстремумы без производной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функции на экстремумы без производной</dc:title>
  <dc:creator>User</dc:creator>
  <cp:lastModifiedBy>Решетникова Н.В.</cp:lastModifiedBy>
  <cp:revision>21</cp:revision>
  <dcterms:created xsi:type="dcterms:W3CDTF">2022-10-15T13:24:00Z</dcterms:created>
  <dcterms:modified xsi:type="dcterms:W3CDTF">2022-10-24T07:35:58Z</dcterms:modified>
</cp:coreProperties>
</file>