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3" r:id="rId3"/>
    <p:sldId id="275" r:id="rId4"/>
    <p:sldId id="287" r:id="rId5"/>
    <p:sldId id="276" r:id="rId6"/>
    <p:sldId id="286" r:id="rId7"/>
    <p:sldId id="277" r:id="rId8"/>
    <p:sldId id="278" r:id="rId9"/>
    <p:sldId id="279" r:id="rId10"/>
    <p:sldId id="280" r:id="rId11"/>
    <p:sldId id="281" r:id="rId12"/>
    <p:sldId id="282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4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4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10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4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69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2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2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5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2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7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4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9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7545861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цифровой лаборатории для школьников по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нейротехнологии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13176"/>
            <a:ext cx="4464496" cy="1096899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подготовила: Михайлова О.В.,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и химии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№6»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боу сош\Desktop\кванториум\i7qpMNobTBk.jpg"/>
          <p:cNvPicPr>
            <a:picLocks noChangeAspect="1" noChangeArrowheads="1"/>
          </p:cNvPicPr>
          <p:nvPr/>
        </p:nvPicPr>
        <p:blipFill rotWithShape="1">
          <a:blip r:embed="rId2"/>
          <a:srcRect l="35484" t="16910" r="37096" b="37212"/>
          <a:stretch/>
        </p:blipFill>
        <p:spPr bwMode="auto">
          <a:xfrm>
            <a:off x="0" y="0"/>
            <a:ext cx="1224136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321F98-1200-450A-8F89-9FDF64F6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для регистрации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электромиограммы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(ЭМГ)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4D806-59F2-4213-B050-68DB1743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5184576"/>
          </a:xfrm>
        </p:spPr>
        <p:txBody>
          <a:bodyPr/>
          <a:lstStyle/>
          <a:p>
            <a:r>
              <a:rPr lang="ru-RU" dirty="0" err="1"/>
              <a:t>Электромиограмма</a:t>
            </a:r>
            <a:r>
              <a:rPr lang="ru-RU" dirty="0"/>
              <a:t>-электрический сигнал мышц, который регистрируется электродами различного типа.</a:t>
            </a:r>
          </a:p>
          <a:p>
            <a:r>
              <a:rPr lang="ru-RU" dirty="0" err="1"/>
              <a:t>Электоромиография</a:t>
            </a:r>
            <a:r>
              <a:rPr lang="ru-RU" dirty="0"/>
              <a:t>  один из наиболее часто встречающихся информативных методов оценки функционирования  мышц в биомеханических исследованиях.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DC3DA8-C775-4EAA-BC7F-208E30973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5376" y="3406784"/>
            <a:ext cx="2780928" cy="37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37AEB1-FA8F-4770-9F31-AAA75C62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6632"/>
            <a:ext cx="6698705" cy="12961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для регистрации электроэнцефалограммы (ЭЭГ)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D0AE09-83B6-4657-B428-140FC3EB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698704" cy="4556579"/>
          </a:xfrm>
        </p:spPr>
        <p:txBody>
          <a:bodyPr/>
          <a:lstStyle/>
          <a:p>
            <a:r>
              <a:rPr lang="ru-RU" dirty="0"/>
              <a:t>Предназначен для отслеживания электрической активности головного мозга, отводимой с поверхности головы, а также метод записи таких потенциалов.</a:t>
            </a:r>
          </a:p>
          <a:p>
            <a:r>
              <a:rPr lang="ru-RU" dirty="0"/>
              <a:t>Используется в диагностике функционирования состояния мозга и его отдельных участков.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BB953C-2566-485A-AB2A-021EE82B3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8666" y="3060086"/>
            <a:ext cx="3077580" cy="41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B3F85-8BC9-41F6-8E8A-463C176E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60648"/>
            <a:ext cx="6347713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708032-8460-41A5-948A-F0AE5F13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96752"/>
            <a:ext cx="6842721" cy="4844611"/>
          </a:xfrm>
        </p:spPr>
        <p:txBody>
          <a:bodyPr/>
          <a:lstStyle/>
          <a:p>
            <a:r>
              <a:rPr lang="ru-RU" dirty="0"/>
              <a:t>Чувствительный элемент датчика-это стеклянный шарик. Шарик защищен пластмассовыми наплывами. Шарик доложен храниться в специальном растворе.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6F8EBA-C93F-4857-A23C-BF713E46B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312" y="2895504"/>
            <a:ext cx="4489145" cy="34358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1710DD-27C2-42D4-91AF-F7C197404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58" y="2358867"/>
            <a:ext cx="309634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0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0E29F2-60CA-4CC3-8583-E2CC9FC0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температуры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A8B15F-8492-4282-B2D4-E851C17D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68760"/>
            <a:ext cx="6770713" cy="4772603"/>
          </a:xfrm>
        </p:spPr>
        <p:txBody>
          <a:bodyPr/>
          <a:lstStyle/>
          <a:p>
            <a:r>
              <a:rPr lang="ru-RU" dirty="0"/>
              <a:t>Представляет кожух из нержавеющей стали, внутри которого , в кончике, находится чувствительный элемент.</a:t>
            </a:r>
          </a:p>
          <a:p>
            <a:r>
              <a:rPr lang="ru-RU" dirty="0"/>
              <a:t>Чувствительный элемент представляет собой резистор, электрическое сопротивление которого зависит от температуры.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04A5C46-BD37-4651-8C5E-08958022D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94" y="3041576"/>
            <a:ext cx="2880320" cy="38164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B1DD68-0DB6-4601-8998-B50AB63EB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3" y="3041576"/>
            <a:ext cx="286231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AB1616-E07A-4520-8547-5BBC4617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8640"/>
            <a:ext cx="6482681" cy="86409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электропроводности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B913FF-9D00-43C9-910F-51E9D182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24744"/>
            <a:ext cx="6842721" cy="4916619"/>
          </a:xfrm>
        </p:spPr>
        <p:txBody>
          <a:bodyPr/>
          <a:lstStyle/>
          <a:p>
            <a:r>
              <a:rPr lang="ru-RU" dirty="0"/>
              <a:t>Чувствительный элемент датчика находится на его кончике. Это два электрода-пластины, на которые подается переменное напряжение. Чувствительный элемент должен быть полностью погружен в воду.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E3B7E95-2CC5-4A2A-BF1B-128E04CA8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47" y="2374794"/>
            <a:ext cx="3024336" cy="44753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F0FF24-2C07-46D4-B95A-B05C08CE2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45" y="2382692"/>
            <a:ext cx="2906055" cy="4467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D5D10B-E138-4BBE-B1DE-BF9E511B4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691"/>
            <a:ext cx="2947285" cy="44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35AC71-574E-41AF-8362-062A9D47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6632"/>
            <a:ext cx="6626697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сбора данных от сенсоров и передачи на персональный компьютер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7E5C22-00A4-4939-9A01-3A085466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28800"/>
            <a:ext cx="7058745" cy="44125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«Центральный»</a:t>
            </a:r>
          </a:p>
          <a:p>
            <a:r>
              <a:rPr lang="ru-RU" dirty="0"/>
              <a:t>Служит для коммутации используемых в ходе эксперимента сенсоров и устройства обработки данных (персонального компьютера)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«Кнопка»</a:t>
            </a:r>
          </a:p>
          <a:p>
            <a:r>
              <a:rPr lang="ru-RU" dirty="0"/>
              <a:t>Предназначен для разметки регистрируемых сигналов. Позволяет управлять выходами модуля «Центральный» с помощью соответствующих включателей, расположенных на его корпусе.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09DAE2-0088-4F2B-BEC0-5A56D0E4C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3095"/>
            <a:ext cx="4176464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2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7FABD-8AE8-45F5-A6A1-1654D6DE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04664"/>
            <a:ext cx="6626697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фотоплетизмограммы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(ФПГ)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10635AC8-C6B8-4576-92BE-57B14709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12776"/>
            <a:ext cx="6842721" cy="4628587"/>
          </a:xfrm>
        </p:spPr>
        <p:txBody>
          <a:bodyPr/>
          <a:lstStyle/>
          <a:p>
            <a:r>
              <a:rPr lang="ru-RU" dirty="0" err="1"/>
              <a:t>Фотоплетизмограмма</a:t>
            </a:r>
            <a:r>
              <a:rPr lang="ru-RU" dirty="0"/>
              <a:t>-метод регистрации кровяного потока с использованием источника инфракрасного или светового излучения и </a:t>
            </a:r>
            <a:r>
              <a:rPr lang="ru-RU" dirty="0" err="1"/>
              <a:t>фоторезатчистора</a:t>
            </a:r>
            <a:r>
              <a:rPr lang="ru-RU" dirty="0"/>
              <a:t> или фототранзистора.</a:t>
            </a:r>
          </a:p>
          <a:p>
            <a:r>
              <a:rPr lang="ru-RU" dirty="0" err="1"/>
              <a:t>Фотоплетизмограмма</a:t>
            </a:r>
            <a:r>
              <a:rPr lang="ru-RU" dirty="0"/>
              <a:t> позволяет измерить объемный пульс крови, вызванный периодическим изменением кровяного объема при каждом ударе сердца, частоту сердцебиения.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8E983BA-5B70-4880-9E38-5CDCCF0BF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3728" y="3645024"/>
            <a:ext cx="428396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6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EAD36B-9608-4441-AE0A-15D7C373D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69" y="-1"/>
            <a:ext cx="4453331" cy="68567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130EFC-E905-47EC-82A3-6740FDBFE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88" y="1231"/>
            <a:ext cx="4700556" cy="3354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28E488-99A6-4CE2-8EE5-02D7229F6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" y="3355761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5A188D-427B-4907-A434-6AB90614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554689" cy="94719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артериального давления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56AB7C-C066-446F-96B4-A3CE4646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/>
          <a:lstStyle/>
          <a:p>
            <a:r>
              <a:rPr lang="ru-RU" dirty="0"/>
              <a:t>Состоит из устройства для регистрации артериального давления в электрический сигнал, и электронного блока, объединенных в одном корпусе, манжеты с подводящими воздух трубками и нагнетателя.</a:t>
            </a:r>
          </a:p>
          <a:p>
            <a:r>
              <a:rPr lang="ru-RU" dirty="0"/>
              <a:t>Датчик подключается к компьютеру.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4EE1CF5-83EC-454F-966B-6201AFBA4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1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432F06-3319-41A7-8802-53C741063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34" y="0"/>
            <a:ext cx="4472366" cy="34198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F04B9C-BCC1-463F-9C93-5105FEC48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34" y="3429000"/>
            <a:ext cx="4472367" cy="34198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3F9D7AB-5F96-435B-A6D4-5C9F1630D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" y="3419878"/>
            <a:ext cx="4666692" cy="34381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D3FD952-31DD-45FD-B895-8AD6B8B14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2"/>
            <a:ext cx="4671634" cy="34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87D61-57D8-47B8-A27F-52328E19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для регистрации сигнала колебания грудной клетки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1EB6C2-D832-4515-B97F-07CFE256B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Предназначен для измерения частоты дыхания.</a:t>
            </a:r>
          </a:p>
          <a:p>
            <a:r>
              <a:rPr lang="ru-RU" dirty="0"/>
              <a:t>Работает под управлением программы.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855221-8E3A-48B6-8080-6AEDAB845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3458" y="3313550"/>
            <a:ext cx="2852936" cy="38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85C7C-BDA3-4B57-A701-DA8D9F53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8640"/>
            <a:ext cx="6554689" cy="17417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для регистрации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кожно-гальванической реакции (КГР)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F2CF83-65FE-4C87-A681-867D80278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202761" cy="3880773"/>
          </a:xfrm>
        </p:spPr>
        <p:txBody>
          <a:bodyPr/>
          <a:lstStyle/>
          <a:p>
            <a:r>
              <a:rPr lang="ru-RU" dirty="0"/>
              <a:t>Кожно-гальваническая реакция-представляет собой изменения разности потенциалов и уменьшение электрического сопротивления ме6жду двумя участками поверхности кожи (н-р, тыльная и ладонная поверхности кисти) при раздражениях, связанных с эмоциональной реакцией организма.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A6AFB0-3D05-4F32-BC17-CAFFAB743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74984"/>
            <a:ext cx="3923928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167B1B-A993-4D01-9409-36943A75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29614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для регистрации электрокардиограммы (ЭКГ)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8E3361-B9AC-45E1-9EDD-5860AEE9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/>
          <a:lstStyle/>
          <a:p>
            <a:r>
              <a:rPr lang="ru-RU" dirty="0"/>
              <a:t>С помощью данного электрофизиологического способа диагностирования осуществляется запись разницы потенциалов электрического поля сердечной мышцы, появляющихся в результате его функционирования.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102449-54B8-4C13-804B-452CE51B7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5198" y="2767490"/>
            <a:ext cx="3104964" cy="4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684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394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Использование цифровой лаборатории для школьников по  нейротехнологии</vt:lpstr>
      <vt:lpstr>Устройство для сбора данных от сенсоров и передачи на персональный компьютер</vt:lpstr>
      <vt:lpstr>Датчик фотоплетизмограммы (ФПГ)</vt:lpstr>
      <vt:lpstr>Презентация PowerPoint</vt:lpstr>
      <vt:lpstr>Датчик артериального давления</vt:lpstr>
      <vt:lpstr>Презентация PowerPoint</vt:lpstr>
      <vt:lpstr>Датчик для регистрации сигнала колебания грудной клетки</vt:lpstr>
      <vt:lpstr>Датчик для регистрации  кожно-гальванической реакции (КГР)</vt:lpstr>
      <vt:lpstr>Датчик для регистрации электрокардиограммы (ЭКГ)</vt:lpstr>
      <vt:lpstr>Датчик для регистрации электромиограммы (ЭМГ)</vt:lpstr>
      <vt:lpstr>Датчик для регистрации электроэнцефалограммы (ЭЭГ)</vt:lpstr>
      <vt:lpstr>Датчик pH</vt:lpstr>
      <vt:lpstr>Датчик температуры</vt:lpstr>
      <vt:lpstr>Датчик электропроводности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мбоу сош</dc:creator>
  <cp:lastModifiedBy>Горбатова О.Н.</cp:lastModifiedBy>
  <cp:revision>8</cp:revision>
  <dcterms:created xsi:type="dcterms:W3CDTF">2019-08-20T22:34:18Z</dcterms:created>
  <dcterms:modified xsi:type="dcterms:W3CDTF">2023-11-21T08:28:15Z</dcterms:modified>
</cp:coreProperties>
</file>