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8CDF2-8850-403B-82D8-B63E59467D6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847F-6A75-41D6-9C2D-218792295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48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09847F-6A75-41D6-9C2D-218792295B8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3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6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3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9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41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7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47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58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37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7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36E5-67E7-4517-B2C8-ED4ACCCDB6A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0835-9A22-489C-BE73-8AABE8BECD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Дочерние элементы документа и окна">
            <a:extLst>
              <a:ext uri="{FF2B5EF4-FFF2-40B4-BE49-F238E27FC236}">
                <a16:creationId xmlns:a16="http://schemas.microsoft.com/office/drawing/2014/main" xmlns="" id="{45B8107F-DBE8-9397-8BC4-BCD24DB5C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" r="-1" b="-1"/>
          <a:stretch/>
        </p:blipFill>
        <p:spPr>
          <a:xfrm>
            <a:off x="23" y="0"/>
            <a:ext cx="12191977" cy="68580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7F5B78-E578-45E7-98FB-4A3C501EA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002" y="2509113"/>
            <a:ext cx="9772128" cy="872588"/>
          </a:xfrm>
        </p:spPr>
        <p:txBody>
          <a:bodyPr>
            <a:noAutofit/>
          </a:bodyPr>
          <a:lstStyle/>
          <a:p>
            <a:r>
              <a:rPr lang="ru-RU" sz="3600" b="1" cap="all" spc="5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Современное оборудование как способ развития </a:t>
            </a:r>
            <a:r>
              <a:rPr lang="ru-RU" sz="3600" b="1" cap="all" spc="5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детей </a:t>
            </a:r>
            <a:r>
              <a:rPr lang="ru-RU" sz="3600" b="1" cap="all" spc="50" dirty="0" smtClean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технического мышления и технических </a:t>
            </a:r>
            <a:r>
              <a:rPr lang="ru-RU" sz="3600" b="1" cap="all" spc="50" dirty="0">
                <a:ln w="0"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способностей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C9F815D-712F-450A-BB1A-34C075338FF9}"/>
              </a:ext>
            </a:extLst>
          </p:cNvPr>
          <p:cNvSpPr txBox="1">
            <a:spLocks/>
          </p:cNvSpPr>
          <p:nvPr/>
        </p:nvSpPr>
        <p:spPr>
          <a:xfrm>
            <a:off x="852456" y="2048576"/>
            <a:ext cx="10700636" cy="458985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DC9F815D-712F-450A-BB1A-34C075338FF9}"/>
              </a:ext>
            </a:extLst>
          </p:cNvPr>
          <p:cNvSpPr txBox="1">
            <a:spLocks/>
          </p:cNvSpPr>
          <p:nvPr/>
        </p:nvSpPr>
        <p:spPr>
          <a:xfrm>
            <a:off x="378070" y="3842238"/>
            <a:ext cx="11438792" cy="2209569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Соколова Валерия Юрьевна,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ДО Детско-юношеского центра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Новоалтайска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73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5"/>
          <a:stretch/>
        </p:blipFill>
        <p:spPr>
          <a:xfrm>
            <a:off x="560778" y="209549"/>
            <a:ext cx="10886476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8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>
          <a:xfrm>
            <a:off x="504825" y="85724"/>
            <a:ext cx="10865448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/>
          <a:stretch/>
        </p:blipFill>
        <p:spPr>
          <a:xfrm>
            <a:off x="0" y="145181"/>
            <a:ext cx="12192000" cy="65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06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6"/>
          <a:stretch/>
        </p:blipFill>
        <p:spPr>
          <a:xfrm>
            <a:off x="733424" y="81734"/>
            <a:ext cx="10324435" cy="67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1C13C-E06C-43C8-889A-B97238F4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06CC84AB-EEDE-40DC-9E96-D672EA5B2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C0498-484F-4586-84B7-B3ABA44DD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9F815D-712F-450A-BB1A-34C07533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6" y="803186"/>
            <a:ext cx="6698415" cy="5248622"/>
          </a:xfrm>
        </p:spPr>
        <p:txBody>
          <a:bodyPr/>
          <a:lstStyle/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1. Хай-тек</a:t>
            </a:r>
          </a:p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800" dirty="0" err="1">
                <a:latin typeface="Arial" panose="020B0604020202020204" pitchFamily="34" charset="0"/>
                <a:cs typeface="Arial" panose="020B0604020202020204" pitchFamily="34" charset="0"/>
              </a:rPr>
              <a:t>Биоквантум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Робоквантум</a:t>
            </a:r>
            <a:endParaRPr lang="ru-RU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Естественнонаучный профиль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06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19E2D2-078B-459F-A431-2037B063F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14035B44-9204-427C-98D0-75678B980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55FDC7E-5938-4B4B-8877-06EE01FCD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F0437E65-E6AA-41CB-8690-97980FE0D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3F0EF991-E8E2-4486-80F2-A9E03DA18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FB081D04-EE00-42EF-BBFB-684673613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12B7F571-868C-421B-8A57-6196C8124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7E4953C7-80FE-46D4-A354-20321F421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C60293D3-71F6-45CD-890F-E68F81CDD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940865AC-2494-4A34-80AC-0D78FE9C50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E8206DC4-8F5A-4192-BB5B-39A4A2CDD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1851F69F-8755-4226-9A81-C27799E32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D85B97EF-28BC-441A-9EBB-81EF34094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7C68D975-1EC2-4BFA-811D-0454109E3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251959DD-2AB4-4342-8A28-A25293926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785D37AB-3782-4D04-A998-0C126E1BDF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9313ACA4-E3EA-43A3-822B-DD5DF119D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5A98D1AB-DF34-414B-9696-4B671EC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8153A7D0-F980-48CC-B318-806C679F4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96E44097-7726-43F7-9E27-8BD5BCF89A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65B28630-DA3C-4E4C-94ED-0ED8F353C0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1686151F-4919-4A15-9EC3-0329453ED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10C7CFA-FC7F-479C-9026-39109C0B5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971A5E3-BBAD-4023-B07C-7FBC4202D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2">
              <a:extLst>
                <a:ext uri="{FF2B5EF4-FFF2-40B4-BE49-F238E27FC236}">
                  <a16:creationId xmlns:a16="http://schemas.microsoft.com/office/drawing/2014/main" xmlns="" id="{FC05BA5F-5BBE-4BFA-A313-1554762332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5275B948-0170-4286-84CE-04CA461F2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xmlns="" id="{EDFF257A-042C-46B5-80D1-3E8CFD3344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2836BD6-A1CD-4253-813F-3EDA642A7A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xmlns="" id="{63EE4AB3-C905-497E-988B-4D7394894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774DC5FF-D912-4C9F-811A-337208A3B4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xmlns="" id="{E04E6A71-624A-4806-A53E-87BC73A85B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xmlns="" id="{E1871C83-254F-49CD-8EA7-8CB7089B80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xmlns="" id="{427141DF-5457-4673-B816-C6C5C72AE9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BC9A176E-C84F-4816-97D4-426B396FC0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xmlns="" id="{981B905A-332A-49BC-9456-7D0337D9BD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xmlns="" id="{2EBD9769-DFB9-4970-91FF-137E685AF6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xmlns="" id="{21DCB916-2D3C-46BC-9A95-EFC166D96C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xmlns="" id="{189DAD37-FFF7-49FA-8FBB-D20A992D48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xmlns="" id="{D148A64A-D598-4309-BCA9-F67ADE72CB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xmlns="" id="{38A95D77-7745-4551-BBD5-3515A074D3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xmlns="" id="{A2C20B7F-80D6-4D48-BB2A-9AEC854948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xmlns="" id="{55589882-0BB8-42B0-B42F-32A75B19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xmlns="" id="{53673B9F-5864-445E-82E7-0A8324FA8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xmlns="" id="{16FF3B3D-59FE-4AE1-AA54-14A691D6BF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xmlns="" id="{901CA0F0-4962-4EC5-BA5B-3F0A967FC8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xmlns="" id="{3DD02E26-C2AD-4062-85BD-28D172C9E7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xmlns="" id="{D7B60BD4-07C1-461F-B38E-B39EBACA3A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xmlns="" id="{D81BB3F7-E4A5-4BD9-A70D-FDA6C9127F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xmlns="" id="{B93A80B5-32BA-48BB-941A-4FC64AC62E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9C057A66-6E97-4BA5-B4B3-2690ACE3CE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682" y="104710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22">
            <a:extLst>
              <a:ext uri="{FF2B5EF4-FFF2-40B4-BE49-F238E27FC236}">
                <a16:creationId xmlns:a16="http://schemas.microsoft.com/office/drawing/2014/main" xmlns="" id="{764884A8-16DD-467F-A648-70B32E20B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3602131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276681CD-6924-4550-926C-667FC2C6A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682" y="1634393"/>
            <a:ext cx="5935796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2E0121F-B6C1-4B39-8992-823F853D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483" y="786355"/>
            <a:ext cx="5767566" cy="1072378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36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Робоквантум</a:t>
            </a:r>
            <a:endParaRPr lang="en-US" sz="36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4EECD1-1F64-4EF4-8D21-2BDE958EEC9F}"/>
              </a:ext>
            </a:extLst>
          </p:cNvPr>
          <p:cNvSpPr txBox="1"/>
          <p:nvPr/>
        </p:nvSpPr>
        <p:spPr>
          <a:xfrm>
            <a:off x="1230557" y="2289534"/>
            <a:ext cx="5768442" cy="2683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Конструкторы</a:t>
            </a: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 smtClean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VEX code IQ» </a:t>
            </a:r>
            <a:b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Эвольвектор</a:t>
            </a: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«APPLIED ROBOTICS»</a:t>
            </a:r>
            <a:b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«DJI»</a:t>
            </a:r>
            <a:endParaRPr lang="ru-RU" sz="2000" b="1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Языки</a:t>
            </a: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программирования</a:t>
            </a: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и C++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FE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861D32-8101-4A9A-A1C6-EB3D6ABABC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" b="-1"/>
          <a:stretch/>
        </p:blipFill>
        <p:spPr>
          <a:xfrm rot="16200000">
            <a:off x="6441778" y="1108310"/>
            <a:ext cx="6858000" cy="46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AE3342-9DFC-49D4-B09C-25E310769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E49E0D20-8423-4612-99A5-14AEF8F6BB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57C2C108-5A30-48CA-9203-56747AEB7B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1A343912-2EFC-408E-A862-5C9BF108D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AA50D1CF-9DAE-4CF6-B829-E66CEE9D5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FE5799A4-0568-433E-BF41-752CF516A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CDBB86ED-F16F-4C28-BDD5-72D771176F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3347939E-8B76-4CFC-B2EC-63A7E2278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FA1DD132-02E4-4CD3-B496-BFF924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710BDA52-A7D7-4E4E-9F36-EC8F983EA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B1BDF852-319F-42B8-9A50-7C9A9387CD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3AACE376-C01E-4F1F-91B7-39D0274BF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7F612F4C-050E-459D-9771-ED088374A5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94E4211B-3E41-4905-8F4E-76811B9E57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6AEC87EE-0CB8-43DE-8FEB-4586A92E8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277C1C5D-7BDC-47E4-8B81-C3C4AE94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7A2A6EF8-9768-4478-9CD3-DFA547CEFC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1FD9091C-E8FA-4ADA-937F-A74426ED1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B69923E7-63C4-47CE-956E-09D384D4FE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A2576784-872E-494C-A041-0E346226B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54F73D8-62C2-4127-9D19-01219BBB9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CFD8CA02-9BE5-4B82-8129-6EF618402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01515E68-030C-4313-B300-35253163D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937725F-1DDF-4225-937E-106DBB047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E90C9789-8898-4FEC-BED9-27A7D6375D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89153D07-52E5-4D47-B7D3-59D3AEBCE7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027BE9E0-BC0A-4047-A9F3-FEE3829411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28516BE5-9FF5-4AEB-A961-87CAA86D71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CD9AC01B-ED21-4897-8502-6C9F3C8376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802488C1-A326-4736-9090-A782CE1849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A19BF381-8A69-4838-985C-B6A75AB9ED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6174A2B7-42B9-4604-ADB8-C0390ABD5D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85597E73-3E99-4AA6-95B7-CCC340643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3EC32C20-5ED7-4B71-84A2-33F1928DE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CEB02A33-615B-47C2-A3A1-79CEFCE38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A817D172-34FE-44A0-8FE7-2DE53F9515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015DF00F-1666-4048-817A-9598EB3248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2CC138E0-9CAE-42D1-AEC0-4905ABBAFE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84BD67A0-AD60-4697-9B64-60CD44B22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F80EDFB0-2145-435B-90B7-DA5F2B6359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A4E59382-4DEE-4AC7-8446-2416D176C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55D26D19-6E95-4DBB-9C93-34AF9AD16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EE5A8A25-AF2F-45A2-8C83-777501F678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5165BC0D-45A1-45A5-AAC9-6EEC27CF72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4F1DD539-EB18-4BEC-BF0D-106B762AE4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Рисунок 3" descr="Изображение выглядит как в помещении, одежд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71CEC4D-F557-4754-87FD-F6DEA38AD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 r="-1" b="14153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311F8D4F-0F0F-4E68-80C6-05F8FC8B1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C88A4A2-49A3-4B71-89F7-FBB6CDFE32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39">
              <a:extLst>
                <a:ext uri="{FF2B5EF4-FFF2-40B4-BE49-F238E27FC236}">
                  <a16:creationId xmlns:a16="http://schemas.microsoft.com/office/drawing/2014/main" xmlns="" id="{D9655F80-B020-45DF-8854-E66FE5CE8C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BF147E35-2CC4-4188-845B-72F2A29C8A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F2A33-DE74-4C4A-AAB3-38BCD833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735" y="163853"/>
            <a:ext cx="8679915" cy="1748729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b="1" cap="all" dirty="0" err="1">
                <a:latin typeface="Arial" panose="020B0604020202020204" pitchFamily="34" charset="0"/>
                <a:cs typeface="Arial" panose="020B0604020202020204" pitchFamily="34" charset="0"/>
              </a:rPr>
              <a:t>Хай-тек</a:t>
            </a:r>
            <a:endParaRPr lang="en-US" sz="5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D821E6-ECE7-4CEF-95A6-DAD1C8E1BF75}"/>
              </a:ext>
            </a:extLst>
          </p:cNvPr>
          <p:cNvSpPr txBox="1"/>
          <p:nvPr/>
        </p:nvSpPr>
        <p:spPr>
          <a:xfrm>
            <a:off x="976557" y="2458720"/>
            <a:ext cx="3270323" cy="2189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F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28AFD2-0C65-4EE2-9282-4647C719DC41}"/>
              </a:ext>
            </a:extLst>
          </p:cNvPr>
          <p:cNvSpPr txBox="1"/>
          <p:nvPr/>
        </p:nvSpPr>
        <p:spPr>
          <a:xfrm>
            <a:off x="1983704" y="2108900"/>
            <a:ext cx="7637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3D принтеры: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Raise3D Pro3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Planeta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DOBOT MOOZ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Программное обеспечение: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Компас 3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Tinkercad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5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E19E2D2-078B-459F-A431-2037B063FD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4035B44-9204-427C-98D0-75678B980C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755FDC7E-5938-4B4B-8877-06EE01FCD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F0437E65-E6AA-41CB-8690-97980FE0D4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3F0EF991-E8E2-4486-80F2-A9E03DA18D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FB081D04-EE00-42EF-BBFB-6846736138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12B7F571-868C-421B-8A57-6196C8124C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7E4953C7-80FE-46D4-A354-20321F4211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C60293D3-71F6-45CD-890F-E68F81CDD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940865AC-2494-4A34-80AC-0D78FE9C50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E8206DC4-8F5A-4192-BB5B-39A4A2CDDD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1851F69F-8755-4226-9A81-C27799E32B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D85B97EF-28BC-441A-9EBB-81EF34094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7C68D975-1EC2-4BFA-811D-0454109E3B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251959DD-2AB4-4342-8A28-A25293926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785D37AB-3782-4D04-A998-0C126E1BDF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9313ACA4-E3EA-43A3-822B-DD5DF119D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5A98D1AB-DF34-414B-9696-4B671EC20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8153A7D0-F980-48CC-B318-806C679F48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96E44097-7726-43F7-9E27-8BD5BCF89A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65B28630-DA3C-4E4C-94ED-0ED8F353C0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1686151F-4919-4A15-9EC3-0329453ED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10C7CFA-FC7F-479C-9026-39109C0B59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971A5E3-BBAD-4023-B07C-7FBC4202D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xmlns="" id="{FC05BA5F-5BBE-4BFA-A313-1554762332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5275B948-0170-4286-84CE-04CA461F2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A3BAF07C-C39E-42EB-BB22-8D46691D97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8E9CF54-0466-4261-9E62-0249E60E18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xmlns="" id="{33E32106-E8B1-4F76-9EE6-58537738A3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C32C2C46-A045-44FB-8A74-5EBD650C27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6A76F79C-6683-4940-BCF7-4BCCCEE406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FF4675A3-6D07-4B1F-9BFC-AEBEA1AD06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xmlns="" id="{765E127A-B6B7-4B1D-B7BD-6C8C969D29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xmlns="" id="{3BCA9D9E-C72C-4751-BFA9-10B85CACE3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xmlns="" id="{080C708C-69BF-441B-AB75-C98160ED06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xmlns="" id="{3E79964E-F8F1-4763-8892-7BC3DAE306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xmlns="" id="{FE09592A-FCC9-4AE5-BA0B-730C6F3BBE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xmlns="" id="{96448994-820C-4BC1-ABF3-4579C6F99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9BB0D192-565A-42B9-B292-CC032D71A6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6D1CA09C-5F40-4E92-A7E9-D1FCEE5128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379F5AA5-2E14-4880-A5A6-07AEF2AD8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xmlns="" id="{EF14BD32-D239-4DA3-98B3-775207365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xmlns="" id="{CF07B250-E5E4-4624-9BD7-8D513A67B7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BCC5D120-7C8C-4290-865C-4EE6E4F245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xmlns="" id="{C24688C6-CAE5-4EF2-B2BA-A138DA0A24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xmlns="" id="{6BD31099-7C13-4901-A04F-632B1CD846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xmlns="" id="{679F5FF7-82B2-4033-8FBE-63170C937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9A2DB-F43B-4679-9941-4DD4F6C3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pPr algn="r"/>
            <a:r>
              <a:rPr lang="en-US" b="1" cap="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Биоквантум</a:t>
            </a:r>
            <a:endParaRPr lang="en-US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в помещении, одежда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CA837FD-E493-4D76-8A2C-C316AD77A7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" t="22023" r="-117" b="27677"/>
          <a:stretch/>
        </p:blipFill>
        <p:spPr>
          <a:xfrm>
            <a:off x="20" y="10"/>
            <a:ext cx="12177692" cy="4599422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3DB088-B08B-427B-87BC-4BBDB8CBE400}"/>
              </a:ext>
            </a:extLst>
          </p:cNvPr>
          <p:cNvSpPr txBox="1"/>
          <p:nvPr/>
        </p:nvSpPr>
        <p:spPr>
          <a:xfrm>
            <a:off x="6226706" y="4767660"/>
            <a:ext cx="5173613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Микроскопы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Лабораторные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весы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Учебная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лаборатория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72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178" y="2340400"/>
            <a:ext cx="3507522" cy="245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Ключевые способы организации учебной деятельности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C9F815D-712F-450A-BB1A-34C075338FF9}"/>
              </a:ext>
            </a:extLst>
          </p:cNvPr>
          <p:cNvSpPr txBox="1">
            <a:spLocks/>
          </p:cNvSpPr>
          <p:nvPr/>
        </p:nvSpPr>
        <p:spPr>
          <a:xfrm>
            <a:off x="4677508" y="803186"/>
            <a:ext cx="7139353" cy="5248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Метод кейс-технологий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000" dirty="0"/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Проектная деятельность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4000" dirty="0"/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Профориентационные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мероприятия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4. Мастер-классы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8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207" y="2458457"/>
            <a:ext cx="3501196" cy="245644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9431"/>
            <a:ext cx="10620375" cy="68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9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0"/>
          <a:stretch/>
        </p:blipFill>
        <p:spPr>
          <a:xfrm>
            <a:off x="180975" y="66675"/>
            <a:ext cx="1179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4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4" b="6111"/>
          <a:stretch/>
        </p:blipFill>
        <p:spPr>
          <a:xfrm>
            <a:off x="492198" y="80006"/>
            <a:ext cx="10618825" cy="67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8744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84</Words>
  <Application>Microsoft Office PowerPoint</Application>
  <PresentationFormat>Широкоэкранный</PresentationFormat>
  <Paragraphs>34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Wingdings</vt:lpstr>
      <vt:lpstr>Атлас</vt:lpstr>
      <vt:lpstr>Современное оборудование как способ развития у детей технического мышления и технических способностей</vt:lpstr>
      <vt:lpstr>Направления</vt:lpstr>
      <vt:lpstr>Робоквантум</vt:lpstr>
      <vt:lpstr>Хай-тек</vt:lpstr>
      <vt:lpstr>Биоквантум</vt:lpstr>
      <vt:lpstr>Ключевые способы организации учебной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кванториум</dc:title>
  <dc:creator>Валерия Соколова</dc:creator>
  <cp:lastModifiedBy>Горбатова О.Н.</cp:lastModifiedBy>
  <cp:revision>9</cp:revision>
  <dcterms:created xsi:type="dcterms:W3CDTF">2023-11-21T17:33:38Z</dcterms:created>
  <dcterms:modified xsi:type="dcterms:W3CDTF">2023-11-22T08:56:00Z</dcterms:modified>
</cp:coreProperties>
</file>