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8CDF2-8850-403B-82D8-B63E59467D6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9847F-6A75-41D6-9C2D-218792295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48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9847F-6A75-41D6-9C2D-218792295B8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3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9847F-6A75-41D6-9C2D-218792295B8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0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9847F-6A75-41D6-9C2D-218792295B8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6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3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9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1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7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47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8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7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7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65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Графика, графический дизайн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06CC84AB-EEDE-40DC-9E96-D672EA5B2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7F5B78-E578-45E7-98FB-4A3C501EA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110" y="1106771"/>
            <a:ext cx="9856575" cy="969273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Школьный </a:t>
            </a:r>
            <a:r>
              <a:rPr lang="ru-RU" b="1" spc="5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b="1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- старт новых возможностей </a:t>
            </a:r>
            <a:r>
              <a:rPr lang="ru-RU" b="1" spc="5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подрастающего поколения</a:t>
            </a:r>
            <a:endParaRPr lang="ru-RU" b="1" spc="5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DC9F815D-712F-450A-BB1A-34C075338FF9}"/>
              </a:ext>
            </a:extLst>
          </p:cNvPr>
          <p:cNvSpPr txBox="1">
            <a:spLocks/>
          </p:cNvSpPr>
          <p:nvPr/>
        </p:nvSpPr>
        <p:spPr>
          <a:xfrm>
            <a:off x="4797670" y="5211138"/>
            <a:ext cx="7394330" cy="1646862"/>
          </a:xfrm>
          <a:prstGeom prst="rect">
            <a:avLst/>
          </a:prstGeom>
        </p:spPr>
        <p:txBody>
          <a:bodyPr vert="horz" lIns="91440" tIns="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Страшникова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Татьяна Витальевна, 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МБОУ ДО Детско-юношеского центра города Новоалтайска,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руководитель Школьного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Кванториума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73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893" t="32266" r="15686" b="4379"/>
          <a:stretch/>
        </p:blipFill>
        <p:spPr>
          <a:xfrm>
            <a:off x="558226" y="605899"/>
            <a:ext cx="11079486" cy="59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3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Повышение квалификации педагогов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«Использование современного оборудования детских технопарков «</a:t>
            </a:r>
            <a:r>
              <a:rPr lang="ru-RU" sz="2400" dirty="0" err="1"/>
              <a:t>Кванториум</a:t>
            </a:r>
            <a:r>
              <a:rPr lang="ru-RU" sz="2400" dirty="0"/>
              <a:t>» на базе общеобразовательных организаций (естественно-научное направление</a:t>
            </a:r>
            <a:r>
              <a:rPr lang="ru-RU" sz="2400" dirty="0" smtClean="0"/>
              <a:t>)»</a:t>
            </a:r>
          </a:p>
          <a:p>
            <a:r>
              <a:rPr lang="ru-RU" sz="2400" dirty="0"/>
              <a:t>«Актуальные проблемы современной науки и техники. Организация работы с одаренными учащимися</a:t>
            </a:r>
            <a:r>
              <a:rPr lang="ru-RU" sz="2400" dirty="0" smtClean="0"/>
              <a:t>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32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Клуб «</a:t>
            </a:r>
            <a:r>
              <a:rPr lang="ru-RU" dirty="0" err="1" smtClean="0"/>
              <a:t>Квантодвиж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39" y="774758"/>
            <a:ext cx="7344421" cy="4896280"/>
          </a:xfrm>
        </p:spPr>
      </p:pic>
    </p:spTree>
    <p:extLst>
      <p:ext uri="{BB962C8B-B14F-4D97-AF65-F5344CB8AC3E}">
        <p14:creationId xmlns:p14="http://schemas.microsoft.com/office/powerpoint/2010/main" val="242792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2" y="-12297"/>
            <a:ext cx="10305448" cy="6870298"/>
          </a:xfrm>
        </p:spPr>
      </p:pic>
    </p:spTree>
    <p:extLst>
      <p:ext uri="{BB962C8B-B14F-4D97-AF65-F5344CB8AC3E}">
        <p14:creationId xmlns:p14="http://schemas.microsoft.com/office/powerpoint/2010/main" val="142694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5"/>
          <a:stretch/>
        </p:blipFill>
        <p:spPr>
          <a:xfrm>
            <a:off x="191215" y="0"/>
            <a:ext cx="11770413" cy="6872907"/>
          </a:xfrm>
        </p:spPr>
      </p:pic>
    </p:spTree>
    <p:extLst>
      <p:ext uri="{BB962C8B-B14F-4D97-AF65-F5344CB8AC3E}">
        <p14:creationId xmlns:p14="http://schemas.microsoft.com/office/powerpoint/2010/main" val="3180692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C1C13C-E06C-43C8-889A-B97238F4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текст, Графика, графический дизайн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06CC84AB-EEDE-40DC-9E96-D672EA5B2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283863" y="574586"/>
            <a:ext cx="9466012" cy="10080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7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7" y="163384"/>
            <a:ext cx="9688147" cy="6515278"/>
          </a:xfrm>
        </p:spPr>
      </p:pic>
    </p:spTree>
    <p:extLst>
      <p:ext uri="{BB962C8B-B14F-4D97-AF65-F5344CB8AC3E}">
        <p14:creationId xmlns:p14="http://schemas.microsoft.com/office/powerpoint/2010/main" val="341366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0169" y="1459584"/>
            <a:ext cx="5667735" cy="3346783"/>
          </a:xfrm>
        </p:spPr>
        <p:txBody>
          <a:bodyPr>
            <a:normAutofit/>
          </a:bodyPr>
          <a:lstStyle/>
          <a:p>
            <a:r>
              <a:rPr lang="ru-RU" dirty="0" smtClean="0"/>
              <a:t>Договор </a:t>
            </a:r>
            <a:r>
              <a:rPr lang="ru-RU" dirty="0"/>
              <a:t>о сетевой форме реализации дополнительных общеобразовательных </a:t>
            </a:r>
            <a:r>
              <a:rPr lang="ru-RU" dirty="0" smtClean="0"/>
              <a:t>программ </a:t>
            </a:r>
            <a:r>
              <a:rPr lang="ru-RU" dirty="0"/>
              <a:t>между  Муниципальным бюджетным общеобразовательным учреждением «Средняя общеобразовательная школа № 15» и Муниципальным бюджетным образовательным учреждением дополнительного образования Детско-юношеским центром города Новоалтайска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275" t="18933" r="23333" b="5599"/>
          <a:stretch/>
        </p:blipFill>
        <p:spPr>
          <a:xfrm>
            <a:off x="253598" y="211211"/>
            <a:ext cx="5083333" cy="60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9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674577" cy="2456442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Обеспечение социального лифта молодежи, создание нового российского формата дополнительного образования детей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3206106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55" y="926618"/>
            <a:ext cx="7482254" cy="49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74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17"/>
          <a:stretch/>
        </p:blipFill>
        <p:spPr>
          <a:xfrm>
            <a:off x="326290" y="533400"/>
            <a:ext cx="11272776" cy="5665177"/>
          </a:xfr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DC9F815D-712F-450A-BB1A-34C075338FF9}"/>
              </a:ext>
            </a:extLst>
          </p:cNvPr>
          <p:cNvSpPr txBox="1">
            <a:spLocks/>
          </p:cNvSpPr>
          <p:nvPr/>
        </p:nvSpPr>
        <p:spPr>
          <a:xfrm>
            <a:off x="2613470" y="6021000"/>
            <a:ext cx="6698415" cy="1203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Космо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Квант»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2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открытых дверей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24" y="580293"/>
            <a:ext cx="7479322" cy="5609491"/>
          </a:xfrm>
        </p:spPr>
      </p:pic>
    </p:spTree>
    <p:extLst>
      <p:ext uri="{BB962C8B-B14F-4D97-AF65-F5344CB8AC3E}">
        <p14:creationId xmlns:p14="http://schemas.microsoft.com/office/powerpoint/2010/main" val="106230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Хакатон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«От идеи до результата»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538" y="940778"/>
            <a:ext cx="7055461" cy="4703640"/>
          </a:xfrm>
        </p:spPr>
      </p:pic>
    </p:spTree>
    <p:extLst>
      <p:ext uri="{BB962C8B-B14F-4D97-AF65-F5344CB8AC3E}">
        <p14:creationId xmlns:p14="http://schemas.microsoft.com/office/powerpoint/2010/main" val="115162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2300" y="5811715"/>
            <a:ext cx="6281873" cy="73246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Естественнонаучный турнир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59923"/>
            <a:ext cx="10260622" cy="57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6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0294" t="26514" r="17794" b="30513"/>
          <a:stretch/>
        </p:blipFill>
        <p:spPr>
          <a:xfrm>
            <a:off x="234518" y="1134208"/>
            <a:ext cx="11777671" cy="459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71639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109</Words>
  <Application>Microsoft Office PowerPoint</Application>
  <PresentationFormat>Широкоэкранный</PresentationFormat>
  <Paragraphs>18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Rockwell</vt:lpstr>
      <vt:lpstr>Wingdings</vt:lpstr>
      <vt:lpstr>Атлас</vt:lpstr>
      <vt:lpstr>Школьный кванториум  - старт новых возможностей подрастающего поколения</vt:lpstr>
      <vt:lpstr>Презентация PowerPoint</vt:lpstr>
      <vt:lpstr>Презентация PowerPoint</vt:lpstr>
      <vt:lpstr>Обеспечение социального лифта молодежи, создание нового российского формата дополнительного образования детей </vt:lpstr>
      <vt:lpstr>Презентация PowerPoint</vt:lpstr>
      <vt:lpstr>День открытых дверей</vt:lpstr>
      <vt:lpstr>Хакатон  «От идеи до результата»</vt:lpstr>
      <vt:lpstr>Презентация PowerPoint</vt:lpstr>
      <vt:lpstr>Презентация PowerPoint</vt:lpstr>
      <vt:lpstr>Презентация PowerPoint</vt:lpstr>
      <vt:lpstr>Повышение квалификации педагогов</vt:lpstr>
      <vt:lpstr>Клуб «Квантодвиж»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кванториум</dc:title>
  <dc:creator>Валерия Соколова</dc:creator>
  <cp:lastModifiedBy>Горбатова О.Н.</cp:lastModifiedBy>
  <cp:revision>12</cp:revision>
  <dcterms:created xsi:type="dcterms:W3CDTF">2023-11-21T17:33:38Z</dcterms:created>
  <dcterms:modified xsi:type="dcterms:W3CDTF">2023-11-22T08:55:33Z</dcterms:modified>
</cp:coreProperties>
</file>