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3" r:id="rId4"/>
    <p:sldId id="278" r:id="rId5"/>
    <p:sldId id="266" r:id="rId6"/>
    <p:sldId id="267" r:id="rId7"/>
    <p:sldId id="260" r:id="rId8"/>
    <p:sldId id="281" r:id="rId9"/>
    <p:sldId id="280" r:id="rId10"/>
    <p:sldId id="269" r:id="rId11"/>
    <p:sldId id="283" r:id="rId12"/>
    <p:sldId id="272" r:id="rId13"/>
    <p:sldId id="274" r:id="rId14"/>
    <p:sldId id="275" r:id="rId15"/>
    <p:sldId id="276" r:id="rId16"/>
    <p:sldId id="264" r:id="rId17"/>
    <p:sldId id="284" r:id="rId18"/>
    <p:sldId id="282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4CC99-9F94-48C2-9F3F-6DB87A252385}" v="10" dt="2020-09-01T09:20:21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3095" autoAdjust="0"/>
  </p:normalViewPr>
  <p:slideViewPr>
    <p:cSldViewPr snapToGrid="0">
      <p:cViewPr varScale="1">
        <p:scale>
          <a:sx n="70" d="100"/>
          <a:sy n="70" d="100"/>
        </p:scale>
        <p:origin x="4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191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67849305722031E-2"/>
          <c:y val="2.5905346042271033E-2"/>
          <c:w val="0.91565158863338802"/>
          <c:h val="0.83074546208039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21</c:v>
                </c:pt>
                <c:pt idx="1">
                  <c:v>2</c:v>
                </c:pt>
                <c:pt idx="2">
                  <c:v>0</c:v>
                </c:pt>
                <c:pt idx="3">
                  <c:v>13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F-4BC3-9DD7-6691B037BE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213</c:v>
                </c:pt>
                <c:pt idx="1">
                  <c:v>3</c:v>
                </c:pt>
                <c:pt idx="2">
                  <c:v>15</c:v>
                </c:pt>
                <c:pt idx="3">
                  <c:v>151</c:v>
                </c:pt>
                <c:pt idx="4">
                  <c:v>5</c:v>
                </c:pt>
                <c:pt idx="5">
                  <c:v>25</c:v>
                </c:pt>
                <c:pt idx="6">
                  <c:v>14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F-4BC3-9DD7-6691B037BE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137</c:v>
                </c:pt>
                <c:pt idx="1">
                  <c:v>3</c:v>
                </c:pt>
                <c:pt idx="2">
                  <c:v>16</c:v>
                </c:pt>
                <c:pt idx="3">
                  <c:v>91</c:v>
                </c:pt>
                <c:pt idx="4">
                  <c:v>7</c:v>
                </c:pt>
                <c:pt idx="5">
                  <c:v>7</c:v>
                </c:pt>
                <c:pt idx="6">
                  <c:v>13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4F-4BC3-9DD7-6691B037BE1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131</c:v>
                </c:pt>
                <c:pt idx="1">
                  <c:v>6</c:v>
                </c:pt>
                <c:pt idx="2">
                  <c:v>15</c:v>
                </c:pt>
                <c:pt idx="3">
                  <c:v>88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4F-4BC3-9DD7-6691B037BE1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305</c:v>
                </c:pt>
                <c:pt idx="1">
                  <c:v>0</c:v>
                </c:pt>
                <c:pt idx="2">
                  <c:v>34</c:v>
                </c:pt>
                <c:pt idx="3">
                  <c:v>213</c:v>
                </c:pt>
                <c:pt idx="4">
                  <c:v>13</c:v>
                </c:pt>
                <c:pt idx="5">
                  <c:v>14</c:v>
                </c:pt>
                <c:pt idx="6">
                  <c:v>8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2-43A2-8C67-89B5F18576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123136"/>
        <c:axId val="212119608"/>
      </c:barChart>
      <c:catAx>
        <c:axId val="21212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119608"/>
        <c:crosses val="autoZero"/>
        <c:auto val="1"/>
        <c:lblAlgn val="ctr"/>
        <c:lblOffset val="100"/>
        <c:noMultiLvlLbl val="0"/>
      </c:catAx>
      <c:valAx>
        <c:axId val="21211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>
                    <a:solidFill>
                      <a:schemeClr val="tx1"/>
                    </a:solidFill>
                  </a:rPr>
                  <a:t>Число материалов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12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973750207453575"/>
          <c:y val="5.5865395772896856E-2"/>
          <c:w val="0.21026246719160105"/>
          <c:h val="4.3081972648155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53860913210372E-2"/>
          <c:y val="0.10904540708518874"/>
          <c:w val="0.9110512631233596"/>
          <c:h val="0.77040907285125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0.28999999999999998</c:v>
                </c:pt>
                <c:pt idx="1">
                  <c:v>0.5</c:v>
                </c:pt>
                <c:pt idx="3">
                  <c:v>0.15</c:v>
                </c:pt>
                <c:pt idx="5">
                  <c:v>0.5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F-4BC3-9DD7-6691B037BE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335414500305682E-2"/>
                  <c:y val="2.2827664613075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E3-436B-963A-FEEBE10A76FD}"/>
                </c:ext>
              </c:extLst>
            </c:dLbl>
            <c:dLbl>
              <c:idx val="6"/>
              <c:layout>
                <c:manualLayout>
                  <c:x val="4.1666670084206979E-3"/>
                  <c:y val="-1.1484841727125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CD-4901-981C-78859A254A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7.0000000000000007E-2</c:v>
                </c:pt>
                <c:pt idx="1">
                  <c:v>0</c:v>
                </c:pt>
                <c:pt idx="2">
                  <c:v>0.13</c:v>
                </c:pt>
                <c:pt idx="3">
                  <c:v>0.03</c:v>
                </c:pt>
                <c:pt idx="4">
                  <c:v>0.2</c:v>
                </c:pt>
                <c:pt idx="5">
                  <c:v>0.16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F-4BC3-9DD7-6691B037BE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01560875229261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E3-436B-963A-FEEBE10A76FD}"/>
                </c:ext>
              </c:extLst>
            </c:dLbl>
            <c:dLbl>
              <c:idx val="3"/>
              <c:layout>
                <c:manualLayout>
                  <c:x val="-3.338536250764205E-3"/>
                  <c:y val="-2.05448981517680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E3-436B-963A-FEEBE10A76FD}"/>
                </c:ext>
              </c:extLst>
            </c:dLbl>
            <c:dLbl>
              <c:idx val="7"/>
              <c:layout>
                <c:manualLayout>
                  <c:x val="-7.7899179184498929E-3"/>
                  <c:y val="2.28276646130751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E3-436B-963A-FEEBE10A7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Лист1!$D$2:$D$11</c:f>
              <c:numCache>
                <c:formatCode>0%</c:formatCode>
                <c:ptCount val="10"/>
                <c:pt idx="0">
                  <c:v>0.1</c:v>
                </c:pt>
                <c:pt idx="1">
                  <c:v>0.67</c:v>
                </c:pt>
                <c:pt idx="2">
                  <c:v>0.13</c:v>
                </c:pt>
                <c:pt idx="3">
                  <c:v>0.03</c:v>
                </c:pt>
                <c:pt idx="4">
                  <c:v>0.43</c:v>
                </c:pt>
                <c:pt idx="5">
                  <c:v>0.43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4F-4BC3-9DD7-6691B037BE1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01560875229257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E3-436B-963A-FEEBE10A76FD}"/>
                </c:ext>
              </c:extLst>
            </c:dLbl>
            <c:dLbl>
              <c:idx val="5"/>
              <c:layout>
                <c:manualLayout>
                  <c:x val="7.789917918449729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E3-436B-963A-FEEBE10A7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Лист1!$E$2:$E$11</c:f>
              <c:numCache>
                <c:formatCode>0%</c:formatCode>
                <c:ptCount val="10"/>
                <c:pt idx="0">
                  <c:v>0.17</c:v>
                </c:pt>
                <c:pt idx="1">
                  <c:v>0.67</c:v>
                </c:pt>
                <c:pt idx="2">
                  <c:v>0.27</c:v>
                </c:pt>
                <c:pt idx="3">
                  <c:v>0.06</c:v>
                </c:pt>
                <c:pt idx="4">
                  <c:v>0.33</c:v>
                </c:pt>
                <c:pt idx="5">
                  <c:v>0.28999999999999998</c:v>
                </c:pt>
                <c:pt idx="6">
                  <c:v>0.56999999999999995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4F-4BC3-9DD7-6691B037BE1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1250002563156377E-3"/>
                  <c:y val="-2.2969683454250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CD-4901-981C-78859A254A37}"/>
                </c:ext>
              </c:extLst>
            </c:dLbl>
            <c:dLbl>
              <c:idx val="3"/>
              <c:layout>
                <c:manualLayout>
                  <c:x val="2.0833335042104253E-3"/>
                  <c:y val="4.59393669084994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CD-4901-981C-78859A254A37}"/>
                </c:ext>
              </c:extLst>
            </c:dLbl>
            <c:dLbl>
              <c:idx val="5"/>
              <c:layout>
                <c:manualLayout>
                  <c:x val="3.1250002563156377E-3"/>
                  <c:y val="1.37818100725498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CD-4901-981C-78859A254A37}"/>
                </c:ext>
              </c:extLst>
            </c:dLbl>
            <c:dLbl>
              <c:idx val="6"/>
              <c:layout>
                <c:manualLayout>
                  <c:x val="6.2500005126312754E-3"/>
                  <c:y val="6.89090503627491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CD-4901-981C-78859A254A37}"/>
                </c:ext>
              </c:extLst>
            </c:dLbl>
            <c:dLbl>
              <c:idx val="7"/>
              <c:layout>
                <c:manualLayout>
                  <c:x val="3.1250002563156377E-3"/>
                  <c:y val="-1.684423994701922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CD-4901-981C-78859A254A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Лист1!$F$2:$F$11</c:f>
              <c:numCache>
                <c:formatCode>0%</c:formatCode>
                <c:ptCount val="10"/>
                <c:pt idx="0">
                  <c:v>0.06</c:v>
                </c:pt>
                <c:pt idx="1">
                  <c:v>0</c:v>
                </c:pt>
                <c:pt idx="2">
                  <c:v>0.1</c:v>
                </c:pt>
                <c:pt idx="3">
                  <c:v>0.01</c:v>
                </c:pt>
                <c:pt idx="4">
                  <c:v>0.08</c:v>
                </c:pt>
                <c:pt idx="5">
                  <c:v>0.21</c:v>
                </c:pt>
                <c:pt idx="6">
                  <c:v>0.5</c:v>
                </c:pt>
                <c:pt idx="7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2-43A2-8C67-89B5F18576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123528"/>
        <c:axId val="212120392"/>
      </c:barChart>
      <c:catAx>
        <c:axId val="21212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120392"/>
        <c:crosses val="autoZero"/>
        <c:auto val="1"/>
        <c:lblAlgn val="ctr"/>
        <c:lblOffset val="100"/>
        <c:noMultiLvlLbl val="0"/>
      </c:catAx>
      <c:valAx>
        <c:axId val="21212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>
                    <a:solidFill>
                      <a:schemeClr val="tx1"/>
                    </a:solidFill>
                  </a:rPr>
                  <a:t>Доля  (материалы) победителей и призеров ,</a:t>
                </a:r>
                <a:r>
                  <a:rPr lang="ru-RU" baseline="0" dirty="0">
                    <a:solidFill>
                      <a:schemeClr val="tx1"/>
                    </a:solidFill>
                  </a:rPr>
                  <a:t> %</a:t>
                </a:r>
                <a:endParaRPr lang="ru-RU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7662405484121184E-3"/>
              <c:y val="0.2463844000038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12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973750207453575"/>
          <c:y val="5.5865395772896856E-2"/>
          <c:w val="0.21026246719160105"/>
          <c:h val="4.3081972648155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16498797346315E-2"/>
          <c:y val="1.7121184970399547E-2"/>
          <c:w val="0.90318350120265367"/>
          <c:h val="0.84185390982690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экспертов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0-4372-89C3-E1A259CCD5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экспертов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0-4372-89C3-E1A259CCD5F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экспертов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60-4372-89C3-E1A259CCD5F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экспертов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60-4372-89C3-E1A259CCD5F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экспертов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60-4372-89C3-E1A259CCD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2125488"/>
        <c:axId val="212125880"/>
      </c:barChart>
      <c:catAx>
        <c:axId val="21212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125880"/>
        <c:crosses val="autoZero"/>
        <c:auto val="1"/>
        <c:lblAlgn val="ctr"/>
        <c:lblOffset val="100"/>
        <c:noMultiLvlLbl val="0"/>
      </c:catAx>
      <c:valAx>
        <c:axId val="21212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12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B6AC1-E959-438B-A54B-5C14FD868AA8}" type="doc">
      <dgm:prSet loTypeId="urn:microsoft.com/office/officeart/2005/8/layout/hierarchy1" loCatId="hierarchy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BD9B669-2C19-434C-8568-8203F2A72A6D}">
      <dgm:prSet phldrT="[Текст]"/>
      <dgm:spPr/>
      <dgm:t>
        <a:bodyPr/>
        <a:lstStyle/>
        <a:p>
          <a:r>
            <a:rPr lang="ru-RU" dirty="0"/>
            <a:t>Участники</a:t>
          </a:r>
        </a:p>
      </dgm:t>
    </dgm:pt>
    <dgm:pt modelId="{4A93EB77-0A96-4FA2-AC38-DA9202A0D9C7}" type="parTrans" cxnId="{2FB9AF34-E65D-4993-9E16-3CB3AE849BD5}">
      <dgm:prSet/>
      <dgm:spPr/>
      <dgm:t>
        <a:bodyPr/>
        <a:lstStyle/>
        <a:p>
          <a:endParaRPr lang="ru-RU"/>
        </a:p>
      </dgm:t>
    </dgm:pt>
    <dgm:pt modelId="{882F425B-B6A9-41A4-AA2F-22202B870EF8}" type="sibTrans" cxnId="{2FB9AF34-E65D-4993-9E16-3CB3AE849BD5}">
      <dgm:prSet/>
      <dgm:spPr/>
      <dgm:t>
        <a:bodyPr/>
        <a:lstStyle/>
        <a:p>
          <a:endParaRPr lang="ru-RU"/>
        </a:p>
      </dgm:t>
    </dgm:pt>
    <dgm:pt modelId="{9F313D7D-1FA3-40D0-AEBB-3D3F1D52CF74}">
      <dgm:prSet phldrT="[Текст]"/>
      <dgm:spPr/>
      <dgm:t>
        <a:bodyPr/>
        <a:lstStyle/>
        <a:p>
          <a:r>
            <a:rPr lang="ru-RU" dirty="0"/>
            <a:t>Конкурсанты</a:t>
          </a:r>
        </a:p>
      </dgm:t>
    </dgm:pt>
    <dgm:pt modelId="{CF5797C5-3E4B-44FA-ACC8-6E6C20A81FE5}" type="parTrans" cxnId="{7A454A06-DF7F-4E52-AB70-8975E6BC12B8}">
      <dgm:prSet/>
      <dgm:spPr/>
      <dgm:t>
        <a:bodyPr/>
        <a:lstStyle/>
        <a:p>
          <a:endParaRPr lang="ru-RU"/>
        </a:p>
      </dgm:t>
    </dgm:pt>
    <dgm:pt modelId="{97646DD4-B736-4493-80E0-E30B1B923C9C}" type="sibTrans" cxnId="{7A454A06-DF7F-4E52-AB70-8975E6BC12B8}">
      <dgm:prSet/>
      <dgm:spPr/>
      <dgm:t>
        <a:bodyPr/>
        <a:lstStyle/>
        <a:p>
          <a:endParaRPr lang="ru-RU"/>
        </a:p>
      </dgm:t>
    </dgm:pt>
    <dgm:pt modelId="{6CD6BCE6-200F-4B0E-8EAC-A73480BDE88A}">
      <dgm:prSet phldrT="[Текст]"/>
      <dgm:spPr/>
      <dgm:t>
        <a:bodyPr/>
        <a:lstStyle/>
        <a:p>
          <a:r>
            <a:rPr lang="ru-RU" dirty="0"/>
            <a:t>Жюри (эксперты)</a:t>
          </a:r>
        </a:p>
      </dgm:t>
    </dgm:pt>
    <dgm:pt modelId="{B654A15C-AB3F-41CD-BE9F-13A4A1CDB7D7}" type="sibTrans" cxnId="{3D7D2516-BCB5-454E-B21E-494D7729CDF1}">
      <dgm:prSet/>
      <dgm:spPr/>
      <dgm:t>
        <a:bodyPr/>
        <a:lstStyle/>
        <a:p>
          <a:endParaRPr lang="ru-RU"/>
        </a:p>
      </dgm:t>
    </dgm:pt>
    <dgm:pt modelId="{0E97B56B-F85C-4F66-806F-359B52E19122}" type="parTrans" cxnId="{3D7D2516-BCB5-454E-B21E-494D7729CDF1}">
      <dgm:prSet/>
      <dgm:spPr/>
      <dgm:t>
        <a:bodyPr/>
        <a:lstStyle/>
        <a:p>
          <a:endParaRPr lang="ru-RU"/>
        </a:p>
      </dgm:t>
    </dgm:pt>
    <dgm:pt modelId="{A4885DF2-6BB3-433A-8505-35B6F3143799}">
      <dgm:prSet/>
      <dgm:spPr/>
      <dgm:t>
        <a:bodyPr/>
        <a:lstStyle/>
        <a:p>
          <a:r>
            <a:rPr lang="ru-RU" dirty="0"/>
            <a:t>Организаторы</a:t>
          </a:r>
        </a:p>
      </dgm:t>
    </dgm:pt>
    <dgm:pt modelId="{01021A11-C474-4C31-92F6-7AB6C681FFEC}" type="parTrans" cxnId="{E4BC1E51-95FC-45AD-BDB2-BAF62314BCA9}">
      <dgm:prSet/>
      <dgm:spPr/>
      <dgm:t>
        <a:bodyPr/>
        <a:lstStyle/>
        <a:p>
          <a:endParaRPr lang="ru-RU"/>
        </a:p>
      </dgm:t>
    </dgm:pt>
    <dgm:pt modelId="{565BE720-7E46-47E8-BBE4-5038F9F89261}" type="sibTrans" cxnId="{E4BC1E51-95FC-45AD-BDB2-BAF62314BCA9}">
      <dgm:prSet/>
      <dgm:spPr/>
      <dgm:t>
        <a:bodyPr/>
        <a:lstStyle/>
        <a:p>
          <a:endParaRPr lang="ru-RU"/>
        </a:p>
      </dgm:t>
    </dgm:pt>
    <dgm:pt modelId="{D6484747-33E7-4344-8E79-04136BD68000}" type="pres">
      <dgm:prSet presAssocID="{64EB6AC1-E959-438B-A54B-5C14FD868A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536055-20B0-4ADE-B064-C19804A0ABD4}" type="pres">
      <dgm:prSet presAssocID="{4BD9B669-2C19-434C-8568-8203F2A72A6D}" presName="hierRoot1" presStyleCnt="0"/>
      <dgm:spPr/>
    </dgm:pt>
    <dgm:pt modelId="{9C1F580E-1E3F-4FDE-AAA5-2D8226E7CAB6}" type="pres">
      <dgm:prSet presAssocID="{4BD9B669-2C19-434C-8568-8203F2A72A6D}" presName="composite" presStyleCnt="0"/>
      <dgm:spPr/>
    </dgm:pt>
    <dgm:pt modelId="{F77B0759-1887-4D30-9676-A607F22BA9E6}" type="pres">
      <dgm:prSet presAssocID="{4BD9B669-2C19-434C-8568-8203F2A72A6D}" presName="background" presStyleLbl="node0" presStyleIdx="0" presStyleCnt="1"/>
      <dgm:spPr/>
    </dgm:pt>
    <dgm:pt modelId="{7A977463-16A4-47D0-A9CF-7AE2F3AA367F}" type="pres">
      <dgm:prSet presAssocID="{4BD9B669-2C19-434C-8568-8203F2A72A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818FD-20CF-4FF7-8B23-99CF20669F44}" type="pres">
      <dgm:prSet presAssocID="{4BD9B669-2C19-434C-8568-8203F2A72A6D}" presName="hierChild2" presStyleCnt="0"/>
      <dgm:spPr/>
    </dgm:pt>
    <dgm:pt modelId="{560B5E7B-3690-4618-8920-CD445EEFE627}" type="pres">
      <dgm:prSet presAssocID="{CF5797C5-3E4B-44FA-ACC8-6E6C20A81FE5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4BF608B-6756-4E0F-820D-A4F84AE85BA7}" type="pres">
      <dgm:prSet presAssocID="{9F313D7D-1FA3-40D0-AEBB-3D3F1D52CF74}" presName="hierRoot2" presStyleCnt="0"/>
      <dgm:spPr/>
    </dgm:pt>
    <dgm:pt modelId="{FB05FAE5-E845-494E-BB8B-163FCF90BE05}" type="pres">
      <dgm:prSet presAssocID="{9F313D7D-1FA3-40D0-AEBB-3D3F1D52CF74}" presName="composite2" presStyleCnt="0"/>
      <dgm:spPr/>
    </dgm:pt>
    <dgm:pt modelId="{A19C74A1-23B0-40F8-9495-B6B079BBECDE}" type="pres">
      <dgm:prSet presAssocID="{9F313D7D-1FA3-40D0-AEBB-3D3F1D52CF74}" presName="background2" presStyleLbl="node2" presStyleIdx="0" presStyleCnt="3"/>
      <dgm:spPr/>
    </dgm:pt>
    <dgm:pt modelId="{3491811A-DB33-4441-8088-93F7538C7765}" type="pres">
      <dgm:prSet presAssocID="{9F313D7D-1FA3-40D0-AEBB-3D3F1D52CF7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C1CCEA-FDB9-46A1-ACC8-BB2DEDB223EB}" type="pres">
      <dgm:prSet presAssocID="{9F313D7D-1FA3-40D0-AEBB-3D3F1D52CF74}" presName="hierChild3" presStyleCnt="0"/>
      <dgm:spPr/>
    </dgm:pt>
    <dgm:pt modelId="{4E2310B1-340E-4C11-8C26-7076EC6E1441}" type="pres">
      <dgm:prSet presAssocID="{0E97B56B-F85C-4F66-806F-359B52E1912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B7C6B1E-7837-4FC1-BB70-668EB9C5965B}" type="pres">
      <dgm:prSet presAssocID="{6CD6BCE6-200F-4B0E-8EAC-A73480BDE88A}" presName="hierRoot2" presStyleCnt="0"/>
      <dgm:spPr/>
    </dgm:pt>
    <dgm:pt modelId="{BF1B3110-A6CD-4B14-BCCC-A7C5E4986C09}" type="pres">
      <dgm:prSet presAssocID="{6CD6BCE6-200F-4B0E-8EAC-A73480BDE88A}" presName="composite2" presStyleCnt="0"/>
      <dgm:spPr/>
    </dgm:pt>
    <dgm:pt modelId="{73747469-39E0-4C46-89C9-5EB63BE69A7C}" type="pres">
      <dgm:prSet presAssocID="{6CD6BCE6-200F-4B0E-8EAC-A73480BDE88A}" presName="background2" presStyleLbl="node2" presStyleIdx="1" presStyleCnt="3"/>
      <dgm:spPr/>
    </dgm:pt>
    <dgm:pt modelId="{BD04E581-0E19-49AA-A0F2-A1AA00A02788}" type="pres">
      <dgm:prSet presAssocID="{6CD6BCE6-200F-4B0E-8EAC-A73480BDE88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5C39F-FE24-4576-BF9B-E5B349A8E427}" type="pres">
      <dgm:prSet presAssocID="{6CD6BCE6-200F-4B0E-8EAC-A73480BDE88A}" presName="hierChild3" presStyleCnt="0"/>
      <dgm:spPr/>
    </dgm:pt>
    <dgm:pt modelId="{76CB0CF6-D04D-46C4-9B71-85417F23EED7}" type="pres">
      <dgm:prSet presAssocID="{01021A11-C474-4C31-92F6-7AB6C681FFE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3DEB987-BDFC-4EB3-906B-E34ADEE936E6}" type="pres">
      <dgm:prSet presAssocID="{A4885DF2-6BB3-433A-8505-35B6F3143799}" presName="hierRoot2" presStyleCnt="0"/>
      <dgm:spPr/>
    </dgm:pt>
    <dgm:pt modelId="{2095EC75-C1DE-4130-A8F3-AC93E3E6CBEB}" type="pres">
      <dgm:prSet presAssocID="{A4885DF2-6BB3-433A-8505-35B6F3143799}" presName="composite2" presStyleCnt="0"/>
      <dgm:spPr/>
    </dgm:pt>
    <dgm:pt modelId="{9C86E36D-F683-4B55-B85D-B1B8A7B6E675}" type="pres">
      <dgm:prSet presAssocID="{A4885DF2-6BB3-433A-8505-35B6F3143799}" presName="background2" presStyleLbl="node2" presStyleIdx="2" presStyleCnt="3"/>
      <dgm:spPr/>
    </dgm:pt>
    <dgm:pt modelId="{6D202C37-781F-486E-9361-023EB524C1CA}" type="pres">
      <dgm:prSet presAssocID="{A4885DF2-6BB3-433A-8505-35B6F314379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04F8D4-FA04-4D65-AF43-93097EF26788}" type="pres">
      <dgm:prSet presAssocID="{A4885DF2-6BB3-433A-8505-35B6F3143799}" presName="hierChild3" presStyleCnt="0"/>
      <dgm:spPr/>
    </dgm:pt>
  </dgm:ptLst>
  <dgm:cxnLst>
    <dgm:cxn modelId="{3D7D2516-BCB5-454E-B21E-494D7729CDF1}" srcId="{4BD9B669-2C19-434C-8568-8203F2A72A6D}" destId="{6CD6BCE6-200F-4B0E-8EAC-A73480BDE88A}" srcOrd="1" destOrd="0" parTransId="{0E97B56B-F85C-4F66-806F-359B52E19122}" sibTransId="{B654A15C-AB3F-41CD-BE9F-13A4A1CDB7D7}"/>
    <dgm:cxn modelId="{49E95BC1-7FFC-471D-9677-EC415A135A09}" type="presOf" srcId="{64EB6AC1-E959-438B-A54B-5C14FD868AA8}" destId="{D6484747-33E7-4344-8E79-04136BD68000}" srcOrd="0" destOrd="0" presId="urn:microsoft.com/office/officeart/2005/8/layout/hierarchy1"/>
    <dgm:cxn modelId="{B9E0B404-1FE2-439D-B3E1-CFBE40ADBC09}" type="presOf" srcId="{CF5797C5-3E4B-44FA-ACC8-6E6C20A81FE5}" destId="{560B5E7B-3690-4618-8920-CD445EEFE627}" srcOrd="0" destOrd="0" presId="urn:microsoft.com/office/officeart/2005/8/layout/hierarchy1"/>
    <dgm:cxn modelId="{FB6C16F3-3D79-4783-B6EE-6E8B40B2B783}" type="presOf" srcId="{01021A11-C474-4C31-92F6-7AB6C681FFEC}" destId="{76CB0CF6-D04D-46C4-9B71-85417F23EED7}" srcOrd="0" destOrd="0" presId="urn:microsoft.com/office/officeart/2005/8/layout/hierarchy1"/>
    <dgm:cxn modelId="{4BAD3559-7368-420D-8665-550B24600100}" type="presOf" srcId="{A4885DF2-6BB3-433A-8505-35B6F3143799}" destId="{6D202C37-781F-486E-9361-023EB524C1CA}" srcOrd="0" destOrd="0" presId="urn:microsoft.com/office/officeart/2005/8/layout/hierarchy1"/>
    <dgm:cxn modelId="{2FB9AF34-E65D-4993-9E16-3CB3AE849BD5}" srcId="{64EB6AC1-E959-438B-A54B-5C14FD868AA8}" destId="{4BD9B669-2C19-434C-8568-8203F2A72A6D}" srcOrd="0" destOrd="0" parTransId="{4A93EB77-0A96-4FA2-AC38-DA9202A0D9C7}" sibTransId="{882F425B-B6A9-41A4-AA2F-22202B870EF8}"/>
    <dgm:cxn modelId="{305D9F8C-18CD-4CDC-8824-CE8D77BA36CE}" type="presOf" srcId="{4BD9B669-2C19-434C-8568-8203F2A72A6D}" destId="{7A977463-16A4-47D0-A9CF-7AE2F3AA367F}" srcOrd="0" destOrd="0" presId="urn:microsoft.com/office/officeart/2005/8/layout/hierarchy1"/>
    <dgm:cxn modelId="{E4BC1E51-95FC-45AD-BDB2-BAF62314BCA9}" srcId="{4BD9B669-2C19-434C-8568-8203F2A72A6D}" destId="{A4885DF2-6BB3-433A-8505-35B6F3143799}" srcOrd="2" destOrd="0" parTransId="{01021A11-C474-4C31-92F6-7AB6C681FFEC}" sibTransId="{565BE720-7E46-47E8-BBE4-5038F9F89261}"/>
    <dgm:cxn modelId="{C7EF1049-F4DE-47F2-BA12-223CE907E492}" type="presOf" srcId="{6CD6BCE6-200F-4B0E-8EAC-A73480BDE88A}" destId="{BD04E581-0E19-49AA-A0F2-A1AA00A02788}" srcOrd="0" destOrd="0" presId="urn:microsoft.com/office/officeart/2005/8/layout/hierarchy1"/>
    <dgm:cxn modelId="{FD0BA84E-59EB-40F3-8C26-2DB6FD9A79C0}" type="presOf" srcId="{9F313D7D-1FA3-40D0-AEBB-3D3F1D52CF74}" destId="{3491811A-DB33-4441-8088-93F7538C7765}" srcOrd="0" destOrd="0" presId="urn:microsoft.com/office/officeart/2005/8/layout/hierarchy1"/>
    <dgm:cxn modelId="{7A454A06-DF7F-4E52-AB70-8975E6BC12B8}" srcId="{4BD9B669-2C19-434C-8568-8203F2A72A6D}" destId="{9F313D7D-1FA3-40D0-AEBB-3D3F1D52CF74}" srcOrd="0" destOrd="0" parTransId="{CF5797C5-3E4B-44FA-ACC8-6E6C20A81FE5}" sibTransId="{97646DD4-B736-4493-80E0-E30B1B923C9C}"/>
    <dgm:cxn modelId="{3458185E-E3BE-4E23-9CBA-0BE420F94E52}" type="presOf" srcId="{0E97B56B-F85C-4F66-806F-359B52E19122}" destId="{4E2310B1-340E-4C11-8C26-7076EC6E1441}" srcOrd="0" destOrd="0" presId="urn:microsoft.com/office/officeart/2005/8/layout/hierarchy1"/>
    <dgm:cxn modelId="{B8DF8DF2-069F-4AAA-9302-035E3FBE15A5}" type="presParOf" srcId="{D6484747-33E7-4344-8E79-04136BD68000}" destId="{69536055-20B0-4ADE-B064-C19804A0ABD4}" srcOrd="0" destOrd="0" presId="urn:microsoft.com/office/officeart/2005/8/layout/hierarchy1"/>
    <dgm:cxn modelId="{0C526FFE-D914-49EF-ADF3-998B17E0399D}" type="presParOf" srcId="{69536055-20B0-4ADE-B064-C19804A0ABD4}" destId="{9C1F580E-1E3F-4FDE-AAA5-2D8226E7CAB6}" srcOrd="0" destOrd="0" presId="urn:microsoft.com/office/officeart/2005/8/layout/hierarchy1"/>
    <dgm:cxn modelId="{DDB3C897-BC33-451E-A31D-DB911FF8D753}" type="presParOf" srcId="{9C1F580E-1E3F-4FDE-AAA5-2D8226E7CAB6}" destId="{F77B0759-1887-4D30-9676-A607F22BA9E6}" srcOrd="0" destOrd="0" presId="urn:microsoft.com/office/officeart/2005/8/layout/hierarchy1"/>
    <dgm:cxn modelId="{0A59802B-5D9C-43E3-BB8B-7B4DF431C565}" type="presParOf" srcId="{9C1F580E-1E3F-4FDE-AAA5-2D8226E7CAB6}" destId="{7A977463-16A4-47D0-A9CF-7AE2F3AA367F}" srcOrd="1" destOrd="0" presId="urn:microsoft.com/office/officeart/2005/8/layout/hierarchy1"/>
    <dgm:cxn modelId="{6BCF91A8-46AE-42DF-9FBC-DFFF913E614B}" type="presParOf" srcId="{69536055-20B0-4ADE-B064-C19804A0ABD4}" destId="{568818FD-20CF-4FF7-8B23-99CF20669F44}" srcOrd="1" destOrd="0" presId="urn:microsoft.com/office/officeart/2005/8/layout/hierarchy1"/>
    <dgm:cxn modelId="{4AEF65B7-8A70-4AFB-B183-6111DAB2E978}" type="presParOf" srcId="{568818FD-20CF-4FF7-8B23-99CF20669F44}" destId="{560B5E7B-3690-4618-8920-CD445EEFE627}" srcOrd="0" destOrd="0" presId="urn:microsoft.com/office/officeart/2005/8/layout/hierarchy1"/>
    <dgm:cxn modelId="{DD8B8A29-F402-4D30-A6F1-4B6652FE87F6}" type="presParOf" srcId="{568818FD-20CF-4FF7-8B23-99CF20669F44}" destId="{B4BF608B-6756-4E0F-820D-A4F84AE85BA7}" srcOrd="1" destOrd="0" presId="urn:microsoft.com/office/officeart/2005/8/layout/hierarchy1"/>
    <dgm:cxn modelId="{B1447528-0E6E-429F-83E1-ADFC245F488C}" type="presParOf" srcId="{B4BF608B-6756-4E0F-820D-A4F84AE85BA7}" destId="{FB05FAE5-E845-494E-BB8B-163FCF90BE05}" srcOrd="0" destOrd="0" presId="urn:microsoft.com/office/officeart/2005/8/layout/hierarchy1"/>
    <dgm:cxn modelId="{FD0F4F04-9A0E-461F-9EC5-F4489D7F72D9}" type="presParOf" srcId="{FB05FAE5-E845-494E-BB8B-163FCF90BE05}" destId="{A19C74A1-23B0-40F8-9495-B6B079BBECDE}" srcOrd="0" destOrd="0" presId="urn:microsoft.com/office/officeart/2005/8/layout/hierarchy1"/>
    <dgm:cxn modelId="{7B299BEB-D15C-4334-A683-EBAC2ECB797A}" type="presParOf" srcId="{FB05FAE5-E845-494E-BB8B-163FCF90BE05}" destId="{3491811A-DB33-4441-8088-93F7538C7765}" srcOrd="1" destOrd="0" presId="urn:microsoft.com/office/officeart/2005/8/layout/hierarchy1"/>
    <dgm:cxn modelId="{AE22B11F-0864-458B-8638-3362B387465A}" type="presParOf" srcId="{B4BF608B-6756-4E0F-820D-A4F84AE85BA7}" destId="{E2C1CCEA-FDB9-46A1-ACC8-BB2DEDB223EB}" srcOrd="1" destOrd="0" presId="urn:microsoft.com/office/officeart/2005/8/layout/hierarchy1"/>
    <dgm:cxn modelId="{730CCD3E-4EA7-4A81-A1DC-2C97C9E26ECD}" type="presParOf" srcId="{568818FD-20CF-4FF7-8B23-99CF20669F44}" destId="{4E2310B1-340E-4C11-8C26-7076EC6E1441}" srcOrd="2" destOrd="0" presId="urn:microsoft.com/office/officeart/2005/8/layout/hierarchy1"/>
    <dgm:cxn modelId="{556BAEFF-71A9-45B0-AE5D-AA577B904CAD}" type="presParOf" srcId="{568818FD-20CF-4FF7-8B23-99CF20669F44}" destId="{2B7C6B1E-7837-4FC1-BB70-668EB9C5965B}" srcOrd="3" destOrd="0" presId="urn:microsoft.com/office/officeart/2005/8/layout/hierarchy1"/>
    <dgm:cxn modelId="{BD1C571A-41A1-4BFA-A8C0-E0733433F0BE}" type="presParOf" srcId="{2B7C6B1E-7837-4FC1-BB70-668EB9C5965B}" destId="{BF1B3110-A6CD-4B14-BCCC-A7C5E4986C09}" srcOrd="0" destOrd="0" presId="urn:microsoft.com/office/officeart/2005/8/layout/hierarchy1"/>
    <dgm:cxn modelId="{5843BC5D-B495-460F-84C0-2E67F65584AE}" type="presParOf" srcId="{BF1B3110-A6CD-4B14-BCCC-A7C5E4986C09}" destId="{73747469-39E0-4C46-89C9-5EB63BE69A7C}" srcOrd="0" destOrd="0" presId="urn:microsoft.com/office/officeart/2005/8/layout/hierarchy1"/>
    <dgm:cxn modelId="{09C49A95-359D-4DCD-A0CB-A1E7EB1F82CF}" type="presParOf" srcId="{BF1B3110-A6CD-4B14-BCCC-A7C5E4986C09}" destId="{BD04E581-0E19-49AA-A0F2-A1AA00A02788}" srcOrd="1" destOrd="0" presId="urn:microsoft.com/office/officeart/2005/8/layout/hierarchy1"/>
    <dgm:cxn modelId="{35DF1957-0958-4FA6-BB0D-1981FD0A5728}" type="presParOf" srcId="{2B7C6B1E-7837-4FC1-BB70-668EB9C5965B}" destId="{2565C39F-FE24-4576-BF9B-E5B349A8E427}" srcOrd="1" destOrd="0" presId="urn:microsoft.com/office/officeart/2005/8/layout/hierarchy1"/>
    <dgm:cxn modelId="{CC1FB47D-A9DB-4D9D-9AD9-6877AA5F498F}" type="presParOf" srcId="{568818FD-20CF-4FF7-8B23-99CF20669F44}" destId="{76CB0CF6-D04D-46C4-9B71-85417F23EED7}" srcOrd="4" destOrd="0" presId="urn:microsoft.com/office/officeart/2005/8/layout/hierarchy1"/>
    <dgm:cxn modelId="{641BB38B-29E6-4706-BA2B-51EE02120DD1}" type="presParOf" srcId="{568818FD-20CF-4FF7-8B23-99CF20669F44}" destId="{13DEB987-BDFC-4EB3-906B-E34ADEE936E6}" srcOrd="5" destOrd="0" presId="urn:microsoft.com/office/officeart/2005/8/layout/hierarchy1"/>
    <dgm:cxn modelId="{F5875982-96B8-487C-83CE-65BF4B6CBDE8}" type="presParOf" srcId="{13DEB987-BDFC-4EB3-906B-E34ADEE936E6}" destId="{2095EC75-C1DE-4130-A8F3-AC93E3E6CBEB}" srcOrd="0" destOrd="0" presId="urn:microsoft.com/office/officeart/2005/8/layout/hierarchy1"/>
    <dgm:cxn modelId="{B2A067C7-08DE-4381-854A-273AA46DB998}" type="presParOf" srcId="{2095EC75-C1DE-4130-A8F3-AC93E3E6CBEB}" destId="{9C86E36D-F683-4B55-B85D-B1B8A7B6E675}" srcOrd="0" destOrd="0" presId="urn:microsoft.com/office/officeart/2005/8/layout/hierarchy1"/>
    <dgm:cxn modelId="{80FBFBF2-FFE7-4070-BBF1-39F6E19A6B6B}" type="presParOf" srcId="{2095EC75-C1DE-4130-A8F3-AC93E3E6CBEB}" destId="{6D202C37-781F-486E-9361-023EB524C1CA}" srcOrd="1" destOrd="0" presId="urn:microsoft.com/office/officeart/2005/8/layout/hierarchy1"/>
    <dgm:cxn modelId="{50810D84-5F66-4704-9175-348FF5A3185E}" type="presParOf" srcId="{13DEB987-BDFC-4EB3-906B-E34ADEE936E6}" destId="{4304F8D4-FA04-4D65-AF43-93097EF267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B6AC1-E959-438B-A54B-5C14FD868AA8}" type="doc">
      <dgm:prSet loTypeId="urn:microsoft.com/office/officeart/2005/8/layout/hierarchy1" loCatId="hierarchy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BD9B669-2C19-434C-8568-8203F2A72A6D}">
      <dgm:prSet phldrT="[Текст]"/>
      <dgm:spPr/>
      <dgm:t>
        <a:bodyPr/>
        <a:lstStyle/>
        <a:p>
          <a:r>
            <a:rPr lang="ru-RU" dirty="0"/>
            <a:t>Эксперты</a:t>
          </a:r>
        </a:p>
      </dgm:t>
    </dgm:pt>
    <dgm:pt modelId="{4A93EB77-0A96-4FA2-AC38-DA9202A0D9C7}" type="parTrans" cxnId="{2FB9AF34-E65D-4993-9E16-3CB3AE849BD5}">
      <dgm:prSet/>
      <dgm:spPr/>
      <dgm:t>
        <a:bodyPr/>
        <a:lstStyle/>
        <a:p>
          <a:endParaRPr lang="ru-RU"/>
        </a:p>
      </dgm:t>
    </dgm:pt>
    <dgm:pt modelId="{882F425B-B6A9-41A4-AA2F-22202B870EF8}" type="sibTrans" cxnId="{2FB9AF34-E65D-4993-9E16-3CB3AE849BD5}">
      <dgm:prSet/>
      <dgm:spPr/>
      <dgm:t>
        <a:bodyPr/>
        <a:lstStyle/>
        <a:p>
          <a:endParaRPr lang="ru-RU"/>
        </a:p>
      </dgm:t>
    </dgm:pt>
    <dgm:pt modelId="{9F313D7D-1FA3-40D0-AEBB-3D3F1D52CF74}">
      <dgm:prSet phldrT="[Текст]"/>
      <dgm:spPr/>
      <dgm:t>
        <a:bodyPr/>
        <a:lstStyle/>
        <a:p>
          <a:r>
            <a:rPr lang="ru-RU" dirty="0"/>
            <a:t>Тренер-технолог  ДП</a:t>
          </a:r>
        </a:p>
      </dgm:t>
    </dgm:pt>
    <dgm:pt modelId="{CF5797C5-3E4B-44FA-ACC8-6E6C20A81FE5}" type="parTrans" cxnId="{7A454A06-DF7F-4E52-AB70-8975E6BC12B8}">
      <dgm:prSet/>
      <dgm:spPr/>
      <dgm:t>
        <a:bodyPr/>
        <a:lstStyle/>
        <a:p>
          <a:endParaRPr lang="ru-RU"/>
        </a:p>
      </dgm:t>
    </dgm:pt>
    <dgm:pt modelId="{97646DD4-B736-4493-80E0-E30B1B923C9C}" type="sibTrans" cxnId="{7A454A06-DF7F-4E52-AB70-8975E6BC12B8}">
      <dgm:prSet/>
      <dgm:spPr/>
      <dgm:t>
        <a:bodyPr/>
        <a:lstStyle/>
        <a:p>
          <a:endParaRPr lang="ru-RU"/>
        </a:p>
      </dgm:t>
    </dgm:pt>
    <dgm:pt modelId="{6CD6BCE6-200F-4B0E-8EAC-A73480BDE88A}">
      <dgm:prSet phldrT="[Текст]"/>
      <dgm:spPr/>
      <dgm:t>
        <a:bodyPr/>
        <a:lstStyle/>
        <a:p>
          <a:r>
            <a:rPr lang="ru-RU" dirty="0"/>
            <a:t>Зав. кафедрой/ специалисты АИРО</a:t>
          </a:r>
        </a:p>
      </dgm:t>
    </dgm:pt>
    <dgm:pt modelId="{B654A15C-AB3F-41CD-BE9F-13A4A1CDB7D7}" type="sibTrans" cxnId="{3D7D2516-BCB5-454E-B21E-494D7729CDF1}">
      <dgm:prSet/>
      <dgm:spPr/>
      <dgm:t>
        <a:bodyPr/>
        <a:lstStyle/>
        <a:p>
          <a:endParaRPr lang="ru-RU"/>
        </a:p>
      </dgm:t>
    </dgm:pt>
    <dgm:pt modelId="{0E97B56B-F85C-4F66-806F-359B52E19122}" type="parTrans" cxnId="{3D7D2516-BCB5-454E-B21E-494D7729CDF1}">
      <dgm:prSet/>
      <dgm:spPr/>
      <dgm:t>
        <a:bodyPr/>
        <a:lstStyle/>
        <a:p>
          <a:endParaRPr lang="ru-RU"/>
        </a:p>
      </dgm:t>
    </dgm:pt>
    <dgm:pt modelId="{A4885DF2-6BB3-433A-8505-35B6F3143799}">
      <dgm:prSet/>
      <dgm:spPr/>
      <dgm:t>
        <a:bodyPr/>
        <a:lstStyle/>
        <a:p>
          <a:r>
            <a:rPr lang="ru-RU"/>
            <a:t>Учителя</a:t>
          </a:r>
          <a:endParaRPr lang="ru-RU" dirty="0"/>
        </a:p>
      </dgm:t>
    </dgm:pt>
    <dgm:pt modelId="{01021A11-C474-4C31-92F6-7AB6C681FFEC}" type="parTrans" cxnId="{E4BC1E51-95FC-45AD-BDB2-BAF62314BCA9}">
      <dgm:prSet/>
      <dgm:spPr/>
      <dgm:t>
        <a:bodyPr/>
        <a:lstStyle/>
        <a:p>
          <a:endParaRPr lang="ru-RU"/>
        </a:p>
      </dgm:t>
    </dgm:pt>
    <dgm:pt modelId="{565BE720-7E46-47E8-BBE4-5038F9F89261}" type="sibTrans" cxnId="{E4BC1E51-95FC-45AD-BDB2-BAF62314BCA9}">
      <dgm:prSet/>
      <dgm:spPr/>
      <dgm:t>
        <a:bodyPr/>
        <a:lstStyle/>
        <a:p>
          <a:endParaRPr lang="ru-RU"/>
        </a:p>
      </dgm:t>
    </dgm:pt>
    <dgm:pt modelId="{51F1C210-894A-46E8-9273-0FBB64309C75}">
      <dgm:prSet/>
      <dgm:spPr/>
      <dgm:t>
        <a:bodyPr/>
        <a:lstStyle/>
        <a:p>
          <a:r>
            <a:rPr lang="ru-RU" dirty="0"/>
            <a:t>Участники конкурса прошлых лет</a:t>
          </a:r>
        </a:p>
      </dgm:t>
    </dgm:pt>
    <dgm:pt modelId="{49E9DF59-967B-4192-8261-C0A434C97399}" type="parTrans" cxnId="{19C40BEA-FA78-40C6-A989-4794E7EFDFC2}">
      <dgm:prSet/>
      <dgm:spPr/>
      <dgm:t>
        <a:bodyPr/>
        <a:lstStyle/>
        <a:p>
          <a:endParaRPr lang="ru-RU"/>
        </a:p>
      </dgm:t>
    </dgm:pt>
    <dgm:pt modelId="{86328480-6440-43EB-8B01-FB91FEE512D5}" type="sibTrans" cxnId="{19C40BEA-FA78-40C6-A989-4794E7EFDFC2}">
      <dgm:prSet/>
      <dgm:spPr/>
      <dgm:t>
        <a:bodyPr/>
        <a:lstStyle/>
        <a:p>
          <a:endParaRPr lang="ru-RU"/>
        </a:p>
      </dgm:t>
    </dgm:pt>
    <dgm:pt modelId="{D6484747-33E7-4344-8E79-04136BD68000}" type="pres">
      <dgm:prSet presAssocID="{64EB6AC1-E959-438B-A54B-5C14FD868A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536055-20B0-4ADE-B064-C19804A0ABD4}" type="pres">
      <dgm:prSet presAssocID="{4BD9B669-2C19-434C-8568-8203F2A72A6D}" presName="hierRoot1" presStyleCnt="0"/>
      <dgm:spPr/>
    </dgm:pt>
    <dgm:pt modelId="{9C1F580E-1E3F-4FDE-AAA5-2D8226E7CAB6}" type="pres">
      <dgm:prSet presAssocID="{4BD9B669-2C19-434C-8568-8203F2A72A6D}" presName="composite" presStyleCnt="0"/>
      <dgm:spPr/>
    </dgm:pt>
    <dgm:pt modelId="{F77B0759-1887-4D30-9676-A607F22BA9E6}" type="pres">
      <dgm:prSet presAssocID="{4BD9B669-2C19-434C-8568-8203F2A72A6D}" presName="background" presStyleLbl="node0" presStyleIdx="0" presStyleCnt="1"/>
      <dgm:spPr/>
    </dgm:pt>
    <dgm:pt modelId="{7A977463-16A4-47D0-A9CF-7AE2F3AA367F}" type="pres">
      <dgm:prSet presAssocID="{4BD9B669-2C19-434C-8568-8203F2A72A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818FD-20CF-4FF7-8B23-99CF20669F44}" type="pres">
      <dgm:prSet presAssocID="{4BD9B669-2C19-434C-8568-8203F2A72A6D}" presName="hierChild2" presStyleCnt="0"/>
      <dgm:spPr/>
    </dgm:pt>
    <dgm:pt modelId="{560B5E7B-3690-4618-8920-CD445EEFE627}" type="pres">
      <dgm:prSet presAssocID="{CF5797C5-3E4B-44FA-ACC8-6E6C20A81FE5}" presName="Name10" presStyleLbl="parChTrans1D2" presStyleIdx="0" presStyleCnt="4"/>
      <dgm:spPr/>
      <dgm:t>
        <a:bodyPr/>
        <a:lstStyle/>
        <a:p>
          <a:endParaRPr lang="ru-RU"/>
        </a:p>
      </dgm:t>
    </dgm:pt>
    <dgm:pt modelId="{B4BF608B-6756-4E0F-820D-A4F84AE85BA7}" type="pres">
      <dgm:prSet presAssocID="{9F313D7D-1FA3-40D0-AEBB-3D3F1D52CF74}" presName="hierRoot2" presStyleCnt="0"/>
      <dgm:spPr/>
    </dgm:pt>
    <dgm:pt modelId="{FB05FAE5-E845-494E-BB8B-163FCF90BE05}" type="pres">
      <dgm:prSet presAssocID="{9F313D7D-1FA3-40D0-AEBB-3D3F1D52CF74}" presName="composite2" presStyleCnt="0"/>
      <dgm:spPr/>
    </dgm:pt>
    <dgm:pt modelId="{A19C74A1-23B0-40F8-9495-B6B079BBECDE}" type="pres">
      <dgm:prSet presAssocID="{9F313D7D-1FA3-40D0-AEBB-3D3F1D52CF74}" presName="background2" presStyleLbl="node2" presStyleIdx="0" presStyleCnt="4"/>
      <dgm:spPr/>
    </dgm:pt>
    <dgm:pt modelId="{3491811A-DB33-4441-8088-93F7538C7765}" type="pres">
      <dgm:prSet presAssocID="{9F313D7D-1FA3-40D0-AEBB-3D3F1D52CF74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C1CCEA-FDB9-46A1-ACC8-BB2DEDB223EB}" type="pres">
      <dgm:prSet presAssocID="{9F313D7D-1FA3-40D0-AEBB-3D3F1D52CF74}" presName="hierChild3" presStyleCnt="0"/>
      <dgm:spPr/>
    </dgm:pt>
    <dgm:pt modelId="{4E2310B1-340E-4C11-8C26-7076EC6E1441}" type="pres">
      <dgm:prSet presAssocID="{0E97B56B-F85C-4F66-806F-359B52E19122}" presName="Name10" presStyleLbl="parChTrans1D2" presStyleIdx="1" presStyleCnt="4"/>
      <dgm:spPr/>
      <dgm:t>
        <a:bodyPr/>
        <a:lstStyle/>
        <a:p>
          <a:endParaRPr lang="ru-RU"/>
        </a:p>
      </dgm:t>
    </dgm:pt>
    <dgm:pt modelId="{2B7C6B1E-7837-4FC1-BB70-668EB9C5965B}" type="pres">
      <dgm:prSet presAssocID="{6CD6BCE6-200F-4B0E-8EAC-A73480BDE88A}" presName="hierRoot2" presStyleCnt="0"/>
      <dgm:spPr/>
    </dgm:pt>
    <dgm:pt modelId="{BF1B3110-A6CD-4B14-BCCC-A7C5E4986C09}" type="pres">
      <dgm:prSet presAssocID="{6CD6BCE6-200F-4B0E-8EAC-A73480BDE88A}" presName="composite2" presStyleCnt="0"/>
      <dgm:spPr/>
    </dgm:pt>
    <dgm:pt modelId="{73747469-39E0-4C46-89C9-5EB63BE69A7C}" type="pres">
      <dgm:prSet presAssocID="{6CD6BCE6-200F-4B0E-8EAC-A73480BDE88A}" presName="background2" presStyleLbl="node2" presStyleIdx="1" presStyleCnt="4"/>
      <dgm:spPr/>
    </dgm:pt>
    <dgm:pt modelId="{BD04E581-0E19-49AA-A0F2-A1AA00A02788}" type="pres">
      <dgm:prSet presAssocID="{6CD6BCE6-200F-4B0E-8EAC-A73480BDE88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5C39F-FE24-4576-BF9B-E5B349A8E427}" type="pres">
      <dgm:prSet presAssocID="{6CD6BCE6-200F-4B0E-8EAC-A73480BDE88A}" presName="hierChild3" presStyleCnt="0"/>
      <dgm:spPr/>
    </dgm:pt>
    <dgm:pt modelId="{76CB0CF6-D04D-46C4-9B71-85417F23EED7}" type="pres">
      <dgm:prSet presAssocID="{01021A11-C474-4C31-92F6-7AB6C681FFEC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3DEB987-BDFC-4EB3-906B-E34ADEE936E6}" type="pres">
      <dgm:prSet presAssocID="{A4885DF2-6BB3-433A-8505-35B6F3143799}" presName="hierRoot2" presStyleCnt="0"/>
      <dgm:spPr/>
    </dgm:pt>
    <dgm:pt modelId="{2095EC75-C1DE-4130-A8F3-AC93E3E6CBEB}" type="pres">
      <dgm:prSet presAssocID="{A4885DF2-6BB3-433A-8505-35B6F3143799}" presName="composite2" presStyleCnt="0"/>
      <dgm:spPr/>
    </dgm:pt>
    <dgm:pt modelId="{9C86E36D-F683-4B55-B85D-B1B8A7B6E675}" type="pres">
      <dgm:prSet presAssocID="{A4885DF2-6BB3-433A-8505-35B6F3143799}" presName="background2" presStyleLbl="node2" presStyleIdx="2" presStyleCnt="4"/>
      <dgm:spPr/>
    </dgm:pt>
    <dgm:pt modelId="{6D202C37-781F-486E-9361-023EB524C1CA}" type="pres">
      <dgm:prSet presAssocID="{A4885DF2-6BB3-433A-8505-35B6F3143799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04F8D4-FA04-4D65-AF43-93097EF26788}" type="pres">
      <dgm:prSet presAssocID="{A4885DF2-6BB3-433A-8505-35B6F3143799}" presName="hierChild3" presStyleCnt="0"/>
      <dgm:spPr/>
    </dgm:pt>
    <dgm:pt modelId="{5522A82D-4615-4222-A679-D3BFB30372FF}" type="pres">
      <dgm:prSet presAssocID="{49E9DF59-967B-4192-8261-C0A434C9739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1262C9C5-AF2C-4E27-8EF6-7AB2438EF596}" type="pres">
      <dgm:prSet presAssocID="{51F1C210-894A-46E8-9273-0FBB64309C75}" presName="hierRoot2" presStyleCnt="0"/>
      <dgm:spPr/>
    </dgm:pt>
    <dgm:pt modelId="{4C30C9B6-1200-49A5-8E95-2649153C7348}" type="pres">
      <dgm:prSet presAssocID="{51F1C210-894A-46E8-9273-0FBB64309C75}" presName="composite2" presStyleCnt="0"/>
      <dgm:spPr/>
    </dgm:pt>
    <dgm:pt modelId="{156F6FBB-0DB6-4C04-A87E-0BE02445194A}" type="pres">
      <dgm:prSet presAssocID="{51F1C210-894A-46E8-9273-0FBB64309C75}" presName="background2" presStyleLbl="node2" presStyleIdx="3" presStyleCnt="4"/>
      <dgm:spPr/>
    </dgm:pt>
    <dgm:pt modelId="{C737804A-5230-4AC9-B6C4-807CDCE557E2}" type="pres">
      <dgm:prSet presAssocID="{51F1C210-894A-46E8-9273-0FBB64309C75}" presName="text2" presStyleLbl="fgAcc2" presStyleIdx="3" presStyleCnt="4" custLinFactNeighborX="140" custLinFactNeighborY="-5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0CB7AA-35EA-4379-9E3D-6FDB509D4AC9}" type="pres">
      <dgm:prSet presAssocID="{51F1C210-894A-46E8-9273-0FBB64309C75}" presName="hierChild3" presStyleCnt="0"/>
      <dgm:spPr/>
    </dgm:pt>
  </dgm:ptLst>
  <dgm:cxnLst>
    <dgm:cxn modelId="{34C00562-B15C-4D42-8F6D-4ABEAAF14E9B}" type="presOf" srcId="{51F1C210-894A-46E8-9273-0FBB64309C75}" destId="{C737804A-5230-4AC9-B6C4-807CDCE557E2}" srcOrd="0" destOrd="0" presId="urn:microsoft.com/office/officeart/2005/8/layout/hierarchy1"/>
    <dgm:cxn modelId="{3458185E-E3BE-4E23-9CBA-0BE420F94E52}" type="presOf" srcId="{0E97B56B-F85C-4F66-806F-359B52E19122}" destId="{4E2310B1-340E-4C11-8C26-7076EC6E1441}" srcOrd="0" destOrd="0" presId="urn:microsoft.com/office/officeart/2005/8/layout/hierarchy1"/>
    <dgm:cxn modelId="{88DD02F9-E3D4-404B-8860-EDA9E74A8C8F}" type="presOf" srcId="{49E9DF59-967B-4192-8261-C0A434C97399}" destId="{5522A82D-4615-4222-A679-D3BFB30372FF}" srcOrd="0" destOrd="0" presId="urn:microsoft.com/office/officeart/2005/8/layout/hierarchy1"/>
    <dgm:cxn modelId="{49E95BC1-7FFC-471D-9677-EC415A135A09}" type="presOf" srcId="{64EB6AC1-E959-438B-A54B-5C14FD868AA8}" destId="{D6484747-33E7-4344-8E79-04136BD68000}" srcOrd="0" destOrd="0" presId="urn:microsoft.com/office/officeart/2005/8/layout/hierarchy1"/>
    <dgm:cxn modelId="{FB6C16F3-3D79-4783-B6EE-6E8B40B2B783}" type="presOf" srcId="{01021A11-C474-4C31-92F6-7AB6C681FFEC}" destId="{76CB0CF6-D04D-46C4-9B71-85417F23EED7}" srcOrd="0" destOrd="0" presId="urn:microsoft.com/office/officeart/2005/8/layout/hierarchy1"/>
    <dgm:cxn modelId="{C7EF1049-F4DE-47F2-BA12-223CE907E492}" type="presOf" srcId="{6CD6BCE6-200F-4B0E-8EAC-A73480BDE88A}" destId="{BD04E581-0E19-49AA-A0F2-A1AA00A02788}" srcOrd="0" destOrd="0" presId="urn:microsoft.com/office/officeart/2005/8/layout/hierarchy1"/>
    <dgm:cxn modelId="{305D9F8C-18CD-4CDC-8824-CE8D77BA36CE}" type="presOf" srcId="{4BD9B669-2C19-434C-8568-8203F2A72A6D}" destId="{7A977463-16A4-47D0-A9CF-7AE2F3AA367F}" srcOrd="0" destOrd="0" presId="urn:microsoft.com/office/officeart/2005/8/layout/hierarchy1"/>
    <dgm:cxn modelId="{7A454A06-DF7F-4E52-AB70-8975E6BC12B8}" srcId="{4BD9B669-2C19-434C-8568-8203F2A72A6D}" destId="{9F313D7D-1FA3-40D0-AEBB-3D3F1D52CF74}" srcOrd="0" destOrd="0" parTransId="{CF5797C5-3E4B-44FA-ACC8-6E6C20A81FE5}" sibTransId="{97646DD4-B736-4493-80E0-E30B1B923C9C}"/>
    <dgm:cxn modelId="{E4BC1E51-95FC-45AD-BDB2-BAF62314BCA9}" srcId="{4BD9B669-2C19-434C-8568-8203F2A72A6D}" destId="{A4885DF2-6BB3-433A-8505-35B6F3143799}" srcOrd="2" destOrd="0" parTransId="{01021A11-C474-4C31-92F6-7AB6C681FFEC}" sibTransId="{565BE720-7E46-47E8-BBE4-5038F9F89261}"/>
    <dgm:cxn modelId="{B9E0B404-1FE2-439D-B3E1-CFBE40ADBC09}" type="presOf" srcId="{CF5797C5-3E4B-44FA-ACC8-6E6C20A81FE5}" destId="{560B5E7B-3690-4618-8920-CD445EEFE627}" srcOrd="0" destOrd="0" presId="urn:microsoft.com/office/officeart/2005/8/layout/hierarchy1"/>
    <dgm:cxn modelId="{19C40BEA-FA78-40C6-A989-4794E7EFDFC2}" srcId="{4BD9B669-2C19-434C-8568-8203F2A72A6D}" destId="{51F1C210-894A-46E8-9273-0FBB64309C75}" srcOrd="3" destOrd="0" parTransId="{49E9DF59-967B-4192-8261-C0A434C97399}" sibTransId="{86328480-6440-43EB-8B01-FB91FEE512D5}"/>
    <dgm:cxn modelId="{3D7D2516-BCB5-454E-B21E-494D7729CDF1}" srcId="{4BD9B669-2C19-434C-8568-8203F2A72A6D}" destId="{6CD6BCE6-200F-4B0E-8EAC-A73480BDE88A}" srcOrd="1" destOrd="0" parTransId="{0E97B56B-F85C-4F66-806F-359B52E19122}" sibTransId="{B654A15C-AB3F-41CD-BE9F-13A4A1CDB7D7}"/>
    <dgm:cxn modelId="{2FB9AF34-E65D-4993-9E16-3CB3AE849BD5}" srcId="{64EB6AC1-E959-438B-A54B-5C14FD868AA8}" destId="{4BD9B669-2C19-434C-8568-8203F2A72A6D}" srcOrd="0" destOrd="0" parTransId="{4A93EB77-0A96-4FA2-AC38-DA9202A0D9C7}" sibTransId="{882F425B-B6A9-41A4-AA2F-22202B870EF8}"/>
    <dgm:cxn modelId="{4BAD3559-7368-420D-8665-550B24600100}" type="presOf" srcId="{A4885DF2-6BB3-433A-8505-35B6F3143799}" destId="{6D202C37-781F-486E-9361-023EB524C1CA}" srcOrd="0" destOrd="0" presId="urn:microsoft.com/office/officeart/2005/8/layout/hierarchy1"/>
    <dgm:cxn modelId="{FD0BA84E-59EB-40F3-8C26-2DB6FD9A79C0}" type="presOf" srcId="{9F313D7D-1FA3-40D0-AEBB-3D3F1D52CF74}" destId="{3491811A-DB33-4441-8088-93F7538C7765}" srcOrd="0" destOrd="0" presId="urn:microsoft.com/office/officeart/2005/8/layout/hierarchy1"/>
    <dgm:cxn modelId="{B8DF8DF2-069F-4AAA-9302-035E3FBE15A5}" type="presParOf" srcId="{D6484747-33E7-4344-8E79-04136BD68000}" destId="{69536055-20B0-4ADE-B064-C19804A0ABD4}" srcOrd="0" destOrd="0" presId="urn:microsoft.com/office/officeart/2005/8/layout/hierarchy1"/>
    <dgm:cxn modelId="{0C526FFE-D914-49EF-ADF3-998B17E0399D}" type="presParOf" srcId="{69536055-20B0-4ADE-B064-C19804A0ABD4}" destId="{9C1F580E-1E3F-4FDE-AAA5-2D8226E7CAB6}" srcOrd="0" destOrd="0" presId="urn:microsoft.com/office/officeart/2005/8/layout/hierarchy1"/>
    <dgm:cxn modelId="{DDB3C897-BC33-451E-A31D-DB911FF8D753}" type="presParOf" srcId="{9C1F580E-1E3F-4FDE-AAA5-2D8226E7CAB6}" destId="{F77B0759-1887-4D30-9676-A607F22BA9E6}" srcOrd="0" destOrd="0" presId="urn:microsoft.com/office/officeart/2005/8/layout/hierarchy1"/>
    <dgm:cxn modelId="{0A59802B-5D9C-43E3-BB8B-7B4DF431C565}" type="presParOf" srcId="{9C1F580E-1E3F-4FDE-AAA5-2D8226E7CAB6}" destId="{7A977463-16A4-47D0-A9CF-7AE2F3AA367F}" srcOrd="1" destOrd="0" presId="urn:microsoft.com/office/officeart/2005/8/layout/hierarchy1"/>
    <dgm:cxn modelId="{6BCF91A8-46AE-42DF-9FBC-DFFF913E614B}" type="presParOf" srcId="{69536055-20B0-4ADE-B064-C19804A0ABD4}" destId="{568818FD-20CF-4FF7-8B23-99CF20669F44}" srcOrd="1" destOrd="0" presId="urn:microsoft.com/office/officeart/2005/8/layout/hierarchy1"/>
    <dgm:cxn modelId="{4AEF65B7-8A70-4AFB-B183-6111DAB2E978}" type="presParOf" srcId="{568818FD-20CF-4FF7-8B23-99CF20669F44}" destId="{560B5E7B-3690-4618-8920-CD445EEFE627}" srcOrd="0" destOrd="0" presId="urn:microsoft.com/office/officeart/2005/8/layout/hierarchy1"/>
    <dgm:cxn modelId="{DD8B8A29-F402-4D30-A6F1-4B6652FE87F6}" type="presParOf" srcId="{568818FD-20CF-4FF7-8B23-99CF20669F44}" destId="{B4BF608B-6756-4E0F-820D-A4F84AE85BA7}" srcOrd="1" destOrd="0" presId="urn:microsoft.com/office/officeart/2005/8/layout/hierarchy1"/>
    <dgm:cxn modelId="{B1447528-0E6E-429F-83E1-ADFC245F488C}" type="presParOf" srcId="{B4BF608B-6756-4E0F-820D-A4F84AE85BA7}" destId="{FB05FAE5-E845-494E-BB8B-163FCF90BE05}" srcOrd="0" destOrd="0" presId="urn:microsoft.com/office/officeart/2005/8/layout/hierarchy1"/>
    <dgm:cxn modelId="{FD0F4F04-9A0E-461F-9EC5-F4489D7F72D9}" type="presParOf" srcId="{FB05FAE5-E845-494E-BB8B-163FCF90BE05}" destId="{A19C74A1-23B0-40F8-9495-B6B079BBECDE}" srcOrd="0" destOrd="0" presId="urn:microsoft.com/office/officeart/2005/8/layout/hierarchy1"/>
    <dgm:cxn modelId="{7B299BEB-D15C-4334-A683-EBAC2ECB797A}" type="presParOf" srcId="{FB05FAE5-E845-494E-BB8B-163FCF90BE05}" destId="{3491811A-DB33-4441-8088-93F7538C7765}" srcOrd="1" destOrd="0" presId="urn:microsoft.com/office/officeart/2005/8/layout/hierarchy1"/>
    <dgm:cxn modelId="{AE22B11F-0864-458B-8638-3362B387465A}" type="presParOf" srcId="{B4BF608B-6756-4E0F-820D-A4F84AE85BA7}" destId="{E2C1CCEA-FDB9-46A1-ACC8-BB2DEDB223EB}" srcOrd="1" destOrd="0" presId="urn:microsoft.com/office/officeart/2005/8/layout/hierarchy1"/>
    <dgm:cxn modelId="{730CCD3E-4EA7-4A81-A1DC-2C97C9E26ECD}" type="presParOf" srcId="{568818FD-20CF-4FF7-8B23-99CF20669F44}" destId="{4E2310B1-340E-4C11-8C26-7076EC6E1441}" srcOrd="2" destOrd="0" presId="urn:microsoft.com/office/officeart/2005/8/layout/hierarchy1"/>
    <dgm:cxn modelId="{556BAEFF-71A9-45B0-AE5D-AA577B904CAD}" type="presParOf" srcId="{568818FD-20CF-4FF7-8B23-99CF20669F44}" destId="{2B7C6B1E-7837-4FC1-BB70-668EB9C5965B}" srcOrd="3" destOrd="0" presId="urn:microsoft.com/office/officeart/2005/8/layout/hierarchy1"/>
    <dgm:cxn modelId="{BD1C571A-41A1-4BFA-A8C0-E0733433F0BE}" type="presParOf" srcId="{2B7C6B1E-7837-4FC1-BB70-668EB9C5965B}" destId="{BF1B3110-A6CD-4B14-BCCC-A7C5E4986C09}" srcOrd="0" destOrd="0" presId="urn:microsoft.com/office/officeart/2005/8/layout/hierarchy1"/>
    <dgm:cxn modelId="{5843BC5D-B495-460F-84C0-2E67F65584AE}" type="presParOf" srcId="{BF1B3110-A6CD-4B14-BCCC-A7C5E4986C09}" destId="{73747469-39E0-4C46-89C9-5EB63BE69A7C}" srcOrd="0" destOrd="0" presId="urn:microsoft.com/office/officeart/2005/8/layout/hierarchy1"/>
    <dgm:cxn modelId="{09C49A95-359D-4DCD-A0CB-A1E7EB1F82CF}" type="presParOf" srcId="{BF1B3110-A6CD-4B14-BCCC-A7C5E4986C09}" destId="{BD04E581-0E19-49AA-A0F2-A1AA00A02788}" srcOrd="1" destOrd="0" presId="urn:microsoft.com/office/officeart/2005/8/layout/hierarchy1"/>
    <dgm:cxn modelId="{35DF1957-0958-4FA6-BB0D-1981FD0A5728}" type="presParOf" srcId="{2B7C6B1E-7837-4FC1-BB70-668EB9C5965B}" destId="{2565C39F-FE24-4576-BF9B-E5B349A8E427}" srcOrd="1" destOrd="0" presId="urn:microsoft.com/office/officeart/2005/8/layout/hierarchy1"/>
    <dgm:cxn modelId="{CC1FB47D-A9DB-4D9D-9AD9-6877AA5F498F}" type="presParOf" srcId="{568818FD-20CF-4FF7-8B23-99CF20669F44}" destId="{76CB0CF6-D04D-46C4-9B71-85417F23EED7}" srcOrd="4" destOrd="0" presId="urn:microsoft.com/office/officeart/2005/8/layout/hierarchy1"/>
    <dgm:cxn modelId="{641BB38B-29E6-4706-BA2B-51EE02120DD1}" type="presParOf" srcId="{568818FD-20CF-4FF7-8B23-99CF20669F44}" destId="{13DEB987-BDFC-4EB3-906B-E34ADEE936E6}" srcOrd="5" destOrd="0" presId="urn:microsoft.com/office/officeart/2005/8/layout/hierarchy1"/>
    <dgm:cxn modelId="{F5875982-96B8-487C-83CE-65BF4B6CBDE8}" type="presParOf" srcId="{13DEB987-BDFC-4EB3-906B-E34ADEE936E6}" destId="{2095EC75-C1DE-4130-A8F3-AC93E3E6CBEB}" srcOrd="0" destOrd="0" presId="urn:microsoft.com/office/officeart/2005/8/layout/hierarchy1"/>
    <dgm:cxn modelId="{B2A067C7-08DE-4381-854A-273AA46DB998}" type="presParOf" srcId="{2095EC75-C1DE-4130-A8F3-AC93E3E6CBEB}" destId="{9C86E36D-F683-4B55-B85D-B1B8A7B6E675}" srcOrd="0" destOrd="0" presId="urn:microsoft.com/office/officeart/2005/8/layout/hierarchy1"/>
    <dgm:cxn modelId="{80FBFBF2-FFE7-4070-BBF1-39F6E19A6B6B}" type="presParOf" srcId="{2095EC75-C1DE-4130-A8F3-AC93E3E6CBEB}" destId="{6D202C37-781F-486E-9361-023EB524C1CA}" srcOrd="1" destOrd="0" presId="urn:microsoft.com/office/officeart/2005/8/layout/hierarchy1"/>
    <dgm:cxn modelId="{50810D84-5F66-4704-9175-348FF5A3185E}" type="presParOf" srcId="{13DEB987-BDFC-4EB3-906B-E34ADEE936E6}" destId="{4304F8D4-FA04-4D65-AF43-93097EF26788}" srcOrd="1" destOrd="0" presId="urn:microsoft.com/office/officeart/2005/8/layout/hierarchy1"/>
    <dgm:cxn modelId="{25B5E168-78A6-46D9-89EF-E8991CFD97C9}" type="presParOf" srcId="{568818FD-20CF-4FF7-8B23-99CF20669F44}" destId="{5522A82D-4615-4222-A679-D3BFB30372FF}" srcOrd="6" destOrd="0" presId="urn:microsoft.com/office/officeart/2005/8/layout/hierarchy1"/>
    <dgm:cxn modelId="{3AFDD143-372A-41B9-9A66-D82712434BB3}" type="presParOf" srcId="{568818FD-20CF-4FF7-8B23-99CF20669F44}" destId="{1262C9C5-AF2C-4E27-8EF6-7AB2438EF596}" srcOrd="7" destOrd="0" presId="urn:microsoft.com/office/officeart/2005/8/layout/hierarchy1"/>
    <dgm:cxn modelId="{F2B54D36-670E-43F5-91A3-501A23CD2537}" type="presParOf" srcId="{1262C9C5-AF2C-4E27-8EF6-7AB2438EF596}" destId="{4C30C9B6-1200-49A5-8E95-2649153C7348}" srcOrd="0" destOrd="0" presId="urn:microsoft.com/office/officeart/2005/8/layout/hierarchy1"/>
    <dgm:cxn modelId="{3F8A9433-831A-468A-AF07-C90EA75D3434}" type="presParOf" srcId="{4C30C9B6-1200-49A5-8E95-2649153C7348}" destId="{156F6FBB-0DB6-4C04-A87E-0BE02445194A}" srcOrd="0" destOrd="0" presId="urn:microsoft.com/office/officeart/2005/8/layout/hierarchy1"/>
    <dgm:cxn modelId="{6681C9B3-9FE5-42DF-9ADA-476E536B21E8}" type="presParOf" srcId="{4C30C9B6-1200-49A5-8E95-2649153C7348}" destId="{C737804A-5230-4AC9-B6C4-807CDCE557E2}" srcOrd="1" destOrd="0" presId="urn:microsoft.com/office/officeart/2005/8/layout/hierarchy1"/>
    <dgm:cxn modelId="{038658A8-2E38-41D8-BECE-E9F23ED027C6}" type="presParOf" srcId="{1262C9C5-AF2C-4E27-8EF6-7AB2438EF596}" destId="{980CB7AA-35EA-4379-9E3D-6FDB509D4A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7F80FC-EA1B-45C2-AC6B-9E009217040F}" type="doc">
      <dgm:prSet loTypeId="urn:microsoft.com/office/officeart/2008/layout/SquareAccent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2106CC6-A385-4A06-B1C7-3814C48127DD}">
      <dgm:prSet phldrT="[Текст]" custT="1"/>
      <dgm:spPr/>
      <dgm:t>
        <a:bodyPr/>
        <a:lstStyle/>
        <a:p>
          <a:pPr algn="ctr"/>
          <a:r>
            <a:rPr lang="ru-RU" sz="9600" b="1" dirty="0">
              <a:solidFill>
                <a:srgbClr val="56C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</a:p>
      </dgm:t>
    </dgm:pt>
    <dgm:pt modelId="{201FC61F-4B2C-45EE-A74E-F3F03A217F49}" type="parTrans" cxnId="{F43C6E04-C8B8-420D-9C66-33B6CB8E52D5}">
      <dgm:prSet/>
      <dgm:spPr/>
      <dgm:t>
        <a:bodyPr/>
        <a:lstStyle/>
        <a:p>
          <a:endParaRPr lang="ru-RU"/>
        </a:p>
      </dgm:t>
    </dgm:pt>
    <dgm:pt modelId="{15F5AA87-293A-45AF-B451-25F325FB3F32}" type="sibTrans" cxnId="{F43C6E04-C8B8-420D-9C66-33B6CB8E52D5}">
      <dgm:prSet/>
      <dgm:spPr/>
      <dgm:t>
        <a:bodyPr/>
        <a:lstStyle/>
        <a:p>
          <a:endParaRPr lang="ru-RU"/>
        </a:p>
      </dgm:t>
    </dgm:pt>
    <dgm:pt modelId="{EB9B106D-1992-49D7-AC03-95E7C964D776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проблемной ситуации, использование конкретно-практических задач</a:t>
          </a:r>
        </a:p>
      </dgm:t>
    </dgm:pt>
    <dgm:pt modelId="{35AD9D1B-7FC5-430F-A200-9CC5E3F7F8E4}" type="parTrans" cxnId="{B11D86AB-E7EA-4484-AA72-742F9E4A116B}">
      <dgm:prSet/>
      <dgm:spPr/>
      <dgm:t>
        <a:bodyPr/>
        <a:lstStyle/>
        <a:p>
          <a:endParaRPr lang="ru-RU"/>
        </a:p>
      </dgm:t>
    </dgm:pt>
    <dgm:pt modelId="{BCBCF555-E712-47B6-9B41-77479EBF158F}" type="sibTrans" cxnId="{B11D86AB-E7EA-4484-AA72-742F9E4A116B}">
      <dgm:prSet/>
      <dgm:spPr/>
      <dgm:t>
        <a:bodyPr/>
        <a:lstStyle/>
        <a:p>
          <a:endParaRPr lang="ru-RU"/>
        </a:p>
      </dgm:t>
    </dgm:pt>
    <dgm:pt modelId="{160890DD-1C77-4A75-9499-075C7B514BB2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разнообразных форм организации деятельности учащихся</a:t>
          </a:r>
        </a:p>
      </dgm:t>
    </dgm:pt>
    <dgm:pt modelId="{C26679BD-84D8-4062-8ECD-8B4627D490BA}" type="parTrans" cxnId="{354D836D-BE05-47D7-BAF6-8BF525B8BCC3}">
      <dgm:prSet/>
      <dgm:spPr/>
      <dgm:t>
        <a:bodyPr/>
        <a:lstStyle/>
        <a:p>
          <a:endParaRPr lang="ru-RU"/>
        </a:p>
      </dgm:t>
    </dgm:pt>
    <dgm:pt modelId="{77CE2080-D5CC-490E-B6FA-F28A0ECEB40D}" type="sibTrans" cxnId="{354D836D-BE05-47D7-BAF6-8BF525B8BCC3}">
      <dgm:prSet/>
      <dgm:spPr/>
      <dgm:t>
        <a:bodyPr/>
        <a:lstStyle/>
        <a:p>
          <a:endParaRPr lang="ru-RU"/>
        </a:p>
      </dgm:t>
    </dgm:pt>
    <dgm:pt modelId="{28968076-2306-469D-865D-C2C81263C764}">
      <dgm:prSet phldrT="[Текст]" custT="1"/>
      <dgm:spPr/>
      <dgm:t>
        <a:bodyPr/>
        <a:lstStyle/>
        <a:p>
          <a:r>
            <a: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н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овых педагогических технологий</a:t>
          </a:r>
        </a:p>
      </dgm:t>
    </dgm:pt>
    <dgm:pt modelId="{D648CCF1-B797-4659-A88E-A914FA52A531}" type="parTrans" cxnId="{6D79495D-37C9-400A-AFC5-D0207B5C5969}">
      <dgm:prSet/>
      <dgm:spPr/>
      <dgm:t>
        <a:bodyPr/>
        <a:lstStyle/>
        <a:p>
          <a:endParaRPr lang="ru-RU"/>
        </a:p>
      </dgm:t>
    </dgm:pt>
    <dgm:pt modelId="{A7AA27D1-FE16-4D49-91C8-1AC5D979A0E9}" type="sibTrans" cxnId="{6D79495D-37C9-400A-AFC5-D0207B5C5969}">
      <dgm:prSet/>
      <dgm:spPr/>
      <dgm:t>
        <a:bodyPr/>
        <a:lstStyle/>
        <a:p>
          <a:endParaRPr lang="ru-RU"/>
        </a:p>
      </dgm:t>
    </dgm:pt>
    <dgm:pt modelId="{2D72989D-900F-4B47-AD4E-6B9A760BB98F}">
      <dgm:prSet phldrT="[Текст]" custT="1"/>
      <dgm:spPr/>
      <dgm:t>
        <a:bodyPr/>
        <a:lstStyle/>
        <a:p>
          <a:pPr algn="ctr"/>
          <a:r>
            <a:rPr lang="ru-RU" sz="9600" b="1" dirty="0">
              <a:solidFill>
                <a:srgbClr val="56C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</a:p>
      </dgm:t>
    </dgm:pt>
    <dgm:pt modelId="{9F9EF2CB-D503-46EE-81AA-F7AA622FA239}" type="parTrans" cxnId="{599DE736-5DAB-48A5-A014-AED577739966}">
      <dgm:prSet/>
      <dgm:spPr/>
      <dgm:t>
        <a:bodyPr/>
        <a:lstStyle/>
        <a:p>
          <a:endParaRPr lang="ru-RU"/>
        </a:p>
      </dgm:t>
    </dgm:pt>
    <dgm:pt modelId="{64B12FB0-070B-4BD4-8E87-BCD9044411E0}" type="sibTrans" cxnId="{599DE736-5DAB-48A5-A014-AED577739966}">
      <dgm:prSet/>
      <dgm:spPr/>
      <dgm:t>
        <a:bodyPr/>
        <a:lstStyle/>
        <a:p>
          <a:endParaRPr lang="ru-RU"/>
        </a:p>
      </dgm:t>
    </dgm:pt>
    <dgm:pt modelId="{1191052B-89C9-4FBB-9505-C2A240D0C6A0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Уроки «по ФГОС» (соблюдение  атрибутики: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угадывание цели, рефлексия: смайлики, продолжи фразу, …)</a:t>
          </a:r>
        </a:p>
      </dgm:t>
    </dgm:pt>
    <dgm:pt modelId="{32D7F1CE-A7CB-4488-9957-9C262463AFF8}" type="parTrans" cxnId="{81F42D05-EAED-47CA-A64C-A76B4F19D997}">
      <dgm:prSet/>
      <dgm:spPr/>
      <dgm:t>
        <a:bodyPr/>
        <a:lstStyle/>
        <a:p>
          <a:endParaRPr lang="ru-RU"/>
        </a:p>
      </dgm:t>
    </dgm:pt>
    <dgm:pt modelId="{F90DC707-783A-4A17-8387-277643CF6946}" type="sibTrans" cxnId="{81F42D05-EAED-47CA-A64C-A76B4F19D997}">
      <dgm:prSet/>
      <dgm:spPr/>
      <dgm:t>
        <a:bodyPr/>
        <a:lstStyle/>
        <a:p>
          <a:endParaRPr lang="ru-RU"/>
        </a:p>
      </dgm:t>
    </dgm:pt>
    <dgm:pt modelId="{26039D92-FC3C-43CD-8E28-1EFB7A84FF4D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Сценарий урока, чаще всего, выстраивается в строгой последовательности, что противоречит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деятельностному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уроку, ТКУ которого имеет разветвлённый вид</a:t>
          </a:r>
        </a:p>
      </dgm:t>
    </dgm:pt>
    <dgm:pt modelId="{6FA1E8D8-B152-46A6-9191-EB4B68267DA7}" type="parTrans" cxnId="{284C85F5-54C5-4C2D-8832-E4FC7C38B320}">
      <dgm:prSet/>
      <dgm:spPr/>
      <dgm:t>
        <a:bodyPr/>
        <a:lstStyle/>
        <a:p>
          <a:endParaRPr lang="ru-RU"/>
        </a:p>
      </dgm:t>
    </dgm:pt>
    <dgm:pt modelId="{CD2FF64E-5E1F-44C4-B72F-EFC02BE2F131}" type="sibTrans" cxnId="{284C85F5-54C5-4C2D-8832-E4FC7C38B320}">
      <dgm:prSet/>
      <dgm:spPr/>
      <dgm:t>
        <a:bodyPr/>
        <a:lstStyle/>
        <a:p>
          <a:endParaRPr lang="ru-RU"/>
        </a:p>
      </dgm:t>
    </dgm:pt>
    <dgm:pt modelId="{0C7C37C3-60A2-4AD4-9E11-5F03AE39FB6A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развития детской самостоятельности</a:t>
          </a:r>
        </a:p>
      </dgm:t>
    </dgm:pt>
    <dgm:pt modelId="{F2492820-756C-44B7-992D-E0E2B33DC4B3}" type="parTrans" cxnId="{C8F6DAB2-3562-45EC-AE8D-DCCBA66CFDD1}">
      <dgm:prSet/>
      <dgm:spPr/>
      <dgm:t>
        <a:bodyPr/>
        <a:lstStyle/>
        <a:p>
          <a:endParaRPr lang="ru-RU"/>
        </a:p>
      </dgm:t>
    </dgm:pt>
    <dgm:pt modelId="{AE15E0FB-536F-4986-9D9E-675934E49148}" type="sibTrans" cxnId="{C8F6DAB2-3562-45EC-AE8D-DCCBA66CFDD1}">
      <dgm:prSet/>
      <dgm:spPr/>
      <dgm:t>
        <a:bodyPr/>
        <a:lstStyle/>
        <a:p>
          <a:endParaRPr lang="ru-RU"/>
        </a:p>
      </dgm:t>
    </dgm:pt>
    <dgm:pt modelId="{49089460-D2B5-41DF-825A-6B520287F939}" type="pres">
      <dgm:prSet presAssocID="{B47F80FC-EA1B-45C2-AC6B-9E009217040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D0D3666-A840-4A12-8FD2-D0EDE9E4074A}" type="pres">
      <dgm:prSet presAssocID="{82106CC6-A385-4A06-B1C7-3814C48127DD}" presName="root" presStyleCnt="0">
        <dgm:presLayoutVars>
          <dgm:chMax/>
          <dgm:chPref/>
        </dgm:presLayoutVars>
      </dgm:prSet>
      <dgm:spPr/>
    </dgm:pt>
    <dgm:pt modelId="{21FDB659-26AF-4CEE-93A2-42F392058899}" type="pres">
      <dgm:prSet presAssocID="{82106CC6-A385-4A06-B1C7-3814C48127DD}" presName="rootComposite" presStyleCnt="0">
        <dgm:presLayoutVars/>
      </dgm:prSet>
      <dgm:spPr/>
    </dgm:pt>
    <dgm:pt modelId="{BAE7A9F7-7B66-418A-A949-CF174F48E715}" type="pres">
      <dgm:prSet presAssocID="{82106CC6-A385-4A06-B1C7-3814C48127DD}" presName="ParentAccent" presStyleLbl="alignNode1" presStyleIdx="0" presStyleCnt="2" custLinFactY="-56463" custLinFactNeighborX="3475" custLinFactNeighborY="-100000"/>
      <dgm:spPr/>
    </dgm:pt>
    <dgm:pt modelId="{EA4EA9CE-8155-40EA-85FD-9D1426659AC7}" type="pres">
      <dgm:prSet presAssocID="{82106CC6-A385-4A06-B1C7-3814C48127DD}" presName="ParentSmallAccent" presStyleLbl="fgAcc1" presStyleIdx="0" presStyleCnt="2" custLinFactX="711483" custLinFactY="-100000" custLinFactNeighborX="800000" custLinFactNeighborY="-180637"/>
      <dgm:spPr/>
    </dgm:pt>
    <dgm:pt modelId="{C7485A3E-B0F0-4ADF-B009-E578B672BD92}" type="pres">
      <dgm:prSet presAssocID="{82106CC6-A385-4A06-B1C7-3814C48127DD}" presName="Parent" presStyleLbl="revTx" presStyleIdx="0" presStyleCnt="8" custScaleY="65533" custLinFactNeighborX="-1003" custLinFactNeighborY="-451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3F32A-1081-4035-B092-F91B6433EE09}" type="pres">
      <dgm:prSet presAssocID="{82106CC6-A385-4A06-B1C7-3814C48127DD}" presName="childShape" presStyleCnt="0">
        <dgm:presLayoutVars>
          <dgm:chMax val="0"/>
          <dgm:chPref val="0"/>
        </dgm:presLayoutVars>
      </dgm:prSet>
      <dgm:spPr/>
    </dgm:pt>
    <dgm:pt modelId="{40D90CEC-2CD2-428E-AA61-BC3B4006D0EB}" type="pres">
      <dgm:prSet presAssocID="{EB9B106D-1992-49D7-AC03-95E7C964D776}" presName="childComposite" presStyleCnt="0">
        <dgm:presLayoutVars>
          <dgm:chMax val="0"/>
          <dgm:chPref val="0"/>
        </dgm:presLayoutVars>
      </dgm:prSet>
      <dgm:spPr/>
    </dgm:pt>
    <dgm:pt modelId="{ABB40A8E-A419-4A6C-BE25-4AF2482A61C7}" type="pres">
      <dgm:prSet presAssocID="{EB9B106D-1992-49D7-AC03-95E7C964D776}" presName="ChildAccent" presStyleLbl="solidFgAcc1" presStyleIdx="0" presStyleCnt="6" custLinFactY="-100000" custLinFactNeighborX="-46216" custLinFactNeighborY="-166896"/>
      <dgm:spPr/>
    </dgm:pt>
    <dgm:pt modelId="{641D92D0-368D-4CD9-A6FF-D5A19AD6067E}" type="pres">
      <dgm:prSet presAssocID="{EB9B106D-1992-49D7-AC03-95E7C964D776}" presName="Child" presStyleLbl="revTx" presStyleIdx="1" presStyleCnt="8" custLinFactNeighborX="-1492" custLinFactNeighborY="251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30F47-F1EA-4814-B25F-6EB6865F2D8D}" type="pres">
      <dgm:prSet presAssocID="{160890DD-1C77-4A75-9499-075C7B514BB2}" presName="childComposite" presStyleCnt="0">
        <dgm:presLayoutVars>
          <dgm:chMax val="0"/>
          <dgm:chPref val="0"/>
        </dgm:presLayoutVars>
      </dgm:prSet>
      <dgm:spPr/>
    </dgm:pt>
    <dgm:pt modelId="{413F3302-2E26-43DB-A5A1-853B9A75EE17}" type="pres">
      <dgm:prSet presAssocID="{160890DD-1C77-4A75-9499-075C7B514BB2}" presName="ChildAccent" presStyleLbl="solidFgAcc1" presStyleIdx="1" presStyleCnt="6" custLinFactY="-341502" custLinFactNeighborX="54839" custLinFactNeighborY="-400000"/>
      <dgm:spPr/>
    </dgm:pt>
    <dgm:pt modelId="{4B993843-BF5B-4FD1-B682-3358A75998A7}" type="pres">
      <dgm:prSet presAssocID="{160890DD-1C77-4A75-9499-075C7B514BB2}" presName="Child" presStyleLbl="revTx" presStyleIdx="2" presStyleCnt="8" custLinFactY="94911" custLinFactNeighborX="61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CA036-857B-4672-B7DA-E86D1BF7E41C}" type="pres">
      <dgm:prSet presAssocID="{28968076-2306-469D-865D-C2C81263C764}" presName="childComposite" presStyleCnt="0">
        <dgm:presLayoutVars>
          <dgm:chMax val="0"/>
          <dgm:chPref val="0"/>
        </dgm:presLayoutVars>
      </dgm:prSet>
      <dgm:spPr/>
    </dgm:pt>
    <dgm:pt modelId="{F544D826-88CF-46F4-B3AB-CE44F59F2A29}" type="pres">
      <dgm:prSet presAssocID="{28968076-2306-469D-865D-C2C81263C764}" presName="ChildAccent" presStyleLbl="solidFgAcc1" presStyleIdx="2" presStyleCnt="6" custLinFactY="-5758" custLinFactNeighborX="-40603" custLinFactNeighborY="-100000"/>
      <dgm:spPr/>
    </dgm:pt>
    <dgm:pt modelId="{C3977C79-BA08-4FE7-8D57-2D8A5A8ADF25}" type="pres">
      <dgm:prSet presAssocID="{28968076-2306-469D-865D-C2C81263C764}" presName="Child" presStyleLbl="revTx" presStyleIdx="3" presStyleCnt="8" custLinFactY="-108492" custLinFactNeighborX="611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C5DA8-BAF8-4E4B-84F7-0BC924FA8964}" type="pres">
      <dgm:prSet presAssocID="{0C7C37C3-60A2-4AD4-9E11-5F03AE39FB6A}" presName="childComposite" presStyleCnt="0">
        <dgm:presLayoutVars>
          <dgm:chMax val="0"/>
          <dgm:chPref val="0"/>
        </dgm:presLayoutVars>
      </dgm:prSet>
      <dgm:spPr/>
    </dgm:pt>
    <dgm:pt modelId="{C4D9B9D5-B471-41BD-A05B-5F00B5AA244F}" type="pres">
      <dgm:prSet presAssocID="{0C7C37C3-60A2-4AD4-9E11-5F03AE39FB6A}" presName="ChildAccent" presStyleLbl="solidFgAcc1" presStyleIdx="3" presStyleCnt="6" custLinFactNeighborX="-43" custLinFactNeighborY="-22363"/>
      <dgm:spPr/>
    </dgm:pt>
    <dgm:pt modelId="{05D2C34C-6D60-4D5F-A4DF-B8C194282B3D}" type="pres">
      <dgm:prSet presAssocID="{0C7C37C3-60A2-4AD4-9E11-5F03AE39FB6A}" presName="Child" presStyleLbl="revTx" presStyleIdx="4" presStyleCnt="8" custScaleX="106251" custLinFactY="-40726" custLinFactNeighborX="495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3553E-4337-4B6E-A5A9-B2EC1FD3906B}" type="pres">
      <dgm:prSet presAssocID="{2D72989D-900F-4B47-AD4E-6B9A760BB98F}" presName="root" presStyleCnt="0">
        <dgm:presLayoutVars>
          <dgm:chMax/>
          <dgm:chPref/>
        </dgm:presLayoutVars>
      </dgm:prSet>
      <dgm:spPr/>
    </dgm:pt>
    <dgm:pt modelId="{B9C8A896-BE51-48B8-8D5D-F19ACEFDC971}" type="pres">
      <dgm:prSet presAssocID="{2D72989D-900F-4B47-AD4E-6B9A760BB98F}" presName="rootComposite" presStyleCnt="0">
        <dgm:presLayoutVars/>
      </dgm:prSet>
      <dgm:spPr/>
    </dgm:pt>
    <dgm:pt modelId="{0E967CEE-E6A4-4C8F-96CE-F9115BFEAFF8}" type="pres">
      <dgm:prSet presAssocID="{2D72989D-900F-4B47-AD4E-6B9A760BB98F}" presName="ParentAccent" presStyleLbl="alignNode1" presStyleIdx="1" presStyleCnt="2" custLinFactY="-44572" custLinFactNeighborX="-189" custLinFactNeighborY="-100000"/>
      <dgm:spPr/>
    </dgm:pt>
    <dgm:pt modelId="{60777BE3-9835-40B1-A42C-11791B4AA4FB}" type="pres">
      <dgm:prSet presAssocID="{2D72989D-900F-4B47-AD4E-6B9A760BB98F}" presName="ParentSmallAccent" presStyleLbl="fgAcc1" presStyleIdx="1" presStyleCnt="2" custLinFactY="-644" custLinFactNeighborX="-15852" custLinFactNeighborY="-100000"/>
      <dgm:spPr/>
    </dgm:pt>
    <dgm:pt modelId="{7BE2C4C2-493D-4AD4-B400-38F3D0F8975A}" type="pres">
      <dgm:prSet presAssocID="{2D72989D-900F-4B47-AD4E-6B9A760BB98F}" presName="Parent" presStyleLbl="revTx" presStyleIdx="5" presStyleCnt="8" custScaleY="6095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7C87D-27C9-483E-BD35-9B0C2CA20468}" type="pres">
      <dgm:prSet presAssocID="{2D72989D-900F-4B47-AD4E-6B9A760BB98F}" presName="childShape" presStyleCnt="0">
        <dgm:presLayoutVars>
          <dgm:chMax val="0"/>
          <dgm:chPref val="0"/>
        </dgm:presLayoutVars>
      </dgm:prSet>
      <dgm:spPr/>
    </dgm:pt>
    <dgm:pt modelId="{E347AD41-CDE4-458F-8C2B-864A52698612}" type="pres">
      <dgm:prSet presAssocID="{1191052B-89C9-4FBB-9505-C2A240D0C6A0}" presName="childComposite" presStyleCnt="0">
        <dgm:presLayoutVars>
          <dgm:chMax val="0"/>
          <dgm:chPref val="0"/>
        </dgm:presLayoutVars>
      </dgm:prSet>
      <dgm:spPr/>
    </dgm:pt>
    <dgm:pt modelId="{9D3FC405-C0F6-4F63-AE3C-30E6B168B5F4}" type="pres">
      <dgm:prSet presAssocID="{1191052B-89C9-4FBB-9505-C2A240D0C6A0}" presName="ChildAccent" presStyleLbl="solidFgAcc1" presStyleIdx="4" presStyleCnt="6" custLinFactNeighborX="-13803" custLinFactNeighborY="-63628"/>
      <dgm:spPr/>
    </dgm:pt>
    <dgm:pt modelId="{7755060C-1E67-4747-BCD2-C790A541FE75}" type="pres">
      <dgm:prSet presAssocID="{1191052B-89C9-4FBB-9505-C2A240D0C6A0}" presName="Child" presStyleLbl="revTx" presStyleIdx="6" presStyleCnt="8" custLinFactNeighborX="-70" custLinFactNeighborY="993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9B50E-C9DC-4980-BBBC-AEDDFFE47109}" type="pres">
      <dgm:prSet presAssocID="{26039D92-FC3C-43CD-8E28-1EFB7A84FF4D}" presName="childComposite" presStyleCnt="0">
        <dgm:presLayoutVars>
          <dgm:chMax val="0"/>
          <dgm:chPref val="0"/>
        </dgm:presLayoutVars>
      </dgm:prSet>
      <dgm:spPr/>
    </dgm:pt>
    <dgm:pt modelId="{0B42C30C-9123-4DB6-9DC2-1061E01F3B4F}" type="pres">
      <dgm:prSet presAssocID="{26039D92-FC3C-43CD-8E28-1EFB7A84FF4D}" presName="ChildAccent" presStyleLbl="solidFgAcc1" presStyleIdx="5" presStyleCnt="6" custLinFactX="-700000" custLinFactY="-132758" custLinFactNeighborX="-776915" custLinFactNeighborY="-200000"/>
      <dgm:spPr/>
    </dgm:pt>
    <dgm:pt modelId="{B7E02D92-D35E-441E-A4E0-1AADA25014A6}" type="pres">
      <dgm:prSet presAssocID="{26039D92-FC3C-43CD-8E28-1EFB7A84FF4D}" presName="Child" presStyleLbl="revTx" presStyleIdx="7" presStyleCnt="8" custScaleX="100869" custScaleY="193188" custLinFactNeighborX="82" custLinFactNeighborY="86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42D05-EAED-47CA-A64C-A76B4F19D997}" srcId="{2D72989D-900F-4B47-AD4E-6B9A760BB98F}" destId="{1191052B-89C9-4FBB-9505-C2A240D0C6A0}" srcOrd="0" destOrd="0" parTransId="{32D7F1CE-A7CB-4488-9957-9C262463AFF8}" sibTransId="{F90DC707-783A-4A17-8387-277643CF6946}"/>
    <dgm:cxn modelId="{0D3B582B-1294-488C-9AB0-0FE728426464}" type="presOf" srcId="{0C7C37C3-60A2-4AD4-9E11-5F03AE39FB6A}" destId="{05D2C34C-6D60-4D5F-A4DF-B8C194282B3D}" srcOrd="0" destOrd="0" presId="urn:microsoft.com/office/officeart/2008/layout/SquareAccentList"/>
    <dgm:cxn modelId="{6B4A24B4-6D0F-4B01-8578-38EA0F02A72B}" type="presOf" srcId="{26039D92-FC3C-43CD-8E28-1EFB7A84FF4D}" destId="{B7E02D92-D35E-441E-A4E0-1AADA25014A6}" srcOrd="0" destOrd="0" presId="urn:microsoft.com/office/officeart/2008/layout/SquareAccentList"/>
    <dgm:cxn modelId="{284C85F5-54C5-4C2D-8832-E4FC7C38B320}" srcId="{2D72989D-900F-4B47-AD4E-6B9A760BB98F}" destId="{26039D92-FC3C-43CD-8E28-1EFB7A84FF4D}" srcOrd="1" destOrd="0" parTransId="{6FA1E8D8-B152-46A6-9191-EB4B68267DA7}" sibTransId="{CD2FF64E-5E1F-44C4-B72F-EFC02BE2F131}"/>
    <dgm:cxn modelId="{166367A2-4348-4A8E-BBDE-E13CBE900731}" type="presOf" srcId="{2D72989D-900F-4B47-AD4E-6B9A760BB98F}" destId="{7BE2C4C2-493D-4AD4-B400-38F3D0F8975A}" srcOrd="0" destOrd="0" presId="urn:microsoft.com/office/officeart/2008/layout/SquareAccentList"/>
    <dgm:cxn modelId="{6D79495D-37C9-400A-AFC5-D0207B5C5969}" srcId="{82106CC6-A385-4A06-B1C7-3814C48127DD}" destId="{28968076-2306-469D-865D-C2C81263C764}" srcOrd="2" destOrd="0" parTransId="{D648CCF1-B797-4659-A88E-A914FA52A531}" sibTransId="{A7AA27D1-FE16-4D49-91C8-1AC5D979A0E9}"/>
    <dgm:cxn modelId="{354D836D-BE05-47D7-BAF6-8BF525B8BCC3}" srcId="{82106CC6-A385-4A06-B1C7-3814C48127DD}" destId="{160890DD-1C77-4A75-9499-075C7B514BB2}" srcOrd="1" destOrd="0" parTransId="{C26679BD-84D8-4062-8ECD-8B4627D490BA}" sibTransId="{77CE2080-D5CC-490E-B6FA-F28A0ECEB40D}"/>
    <dgm:cxn modelId="{C8F6DAB2-3562-45EC-AE8D-DCCBA66CFDD1}" srcId="{82106CC6-A385-4A06-B1C7-3814C48127DD}" destId="{0C7C37C3-60A2-4AD4-9E11-5F03AE39FB6A}" srcOrd="3" destOrd="0" parTransId="{F2492820-756C-44B7-992D-E0E2B33DC4B3}" sibTransId="{AE15E0FB-536F-4986-9D9E-675934E49148}"/>
    <dgm:cxn modelId="{B9EC6979-42E0-48B8-AFF9-5C8B59D3B321}" type="presOf" srcId="{28968076-2306-469D-865D-C2C81263C764}" destId="{C3977C79-BA08-4FE7-8D57-2D8A5A8ADF25}" srcOrd="0" destOrd="0" presId="urn:microsoft.com/office/officeart/2008/layout/SquareAccentList"/>
    <dgm:cxn modelId="{F43C6E04-C8B8-420D-9C66-33B6CB8E52D5}" srcId="{B47F80FC-EA1B-45C2-AC6B-9E009217040F}" destId="{82106CC6-A385-4A06-B1C7-3814C48127DD}" srcOrd="0" destOrd="0" parTransId="{201FC61F-4B2C-45EE-A74E-F3F03A217F49}" sibTransId="{15F5AA87-293A-45AF-B451-25F325FB3F32}"/>
    <dgm:cxn modelId="{B11D86AB-E7EA-4484-AA72-742F9E4A116B}" srcId="{82106CC6-A385-4A06-B1C7-3814C48127DD}" destId="{EB9B106D-1992-49D7-AC03-95E7C964D776}" srcOrd="0" destOrd="0" parTransId="{35AD9D1B-7FC5-430F-A200-9CC5E3F7F8E4}" sibTransId="{BCBCF555-E712-47B6-9B41-77479EBF158F}"/>
    <dgm:cxn modelId="{730337F9-EF19-4252-B333-4D5C384F1E9F}" type="presOf" srcId="{160890DD-1C77-4A75-9499-075C7B514BB2}" destId="{4B993843-BF5B-4FD1-B682-3358A75998A7}" srcOrd="0" destOrd="0" presId="urn:microsoft.com/office/officeart/2008/layout/SquareAccentList"/>
    <dgm:cxn modelId="{0F317743-2B70-4CB0-9E1E-0F5719D80D3A}" type="presOf" srcId="{1191052B-89C9-4FBB-9505-C2A240D0C6A0}" destId="{7755060C-1E67-4747-BCD2-C790A541FE75}" srcOrd="0" destOrd="0" presId="urn:microsoft.com/office/officeart/2008/layout/SquareAccentList"/>
    <dgm:cxn modelId="{6752ED15-36DF-4940-AF3E-9936D4180090}" type="presOf" srcId="{EB9B106D-1992-49D7-AC03-95E7C964D776}" destId="{641D92D0-368D-4CD9-A6FF-D5A19AD6067E}" srcOrd="0" destOrd="0" presId="urn:microsoft.com/office/officeart/2008/layout/SquareAccentList"/>
    <dgm:cxn modelId="{C22B7300-5E1E-4479-8403-B558142ED1EF}" type="presOf" srcId="{B47F80FC-EA1B-45C2-AC6B-9E009217040F}" destId="{49089460-D2B5-41DF-825A-6B520287F939}" srcOrd="0" destOrd="0" presId="urn:microsoft.com/office/officeart/2008/layout/SquareAccentList"/>
    <dgm:cxn modelId="{068931A2-B664-428E-8A3D-17E25C972335}" type="presOf" srcId="{82106CC6-A385-4A06-B1C7-3814C48127DD}" destId="{C7485A3E-B0F0-4ADF-B009-E578B672BD92}" srcOrd="0" destOrd="0" presId="urn:microsoft.com/office/officeart/2008/layout/SquareAccentList"/>
    <dgm:cxn modelId="{599DE736-5DAB-48A5-A014-AED577739966}" srcId="{B47F80FC-EA1B-45C2-AC6B-9E009217040F}" destId="{2D72989D-900F-4B47-AD4E-6B9A760BB98F}" srcOrd="1" destOrd="0" parTransId="{9F9EF2CB-D503-46EE-81AA-F7AA622FA239}" sibTransId="{64B12FB0-070B-4BD4-8E87-BCD9044411E0}"/>
    <dgm:cxn modelId="{9881B9DB-E15B-40D0-B16A-0A0AF510D695}" type="presParOf" srcId="{49089460-D2B5-41DF-825A-6B520287F939}" destId="{0D0D3666-A840-4A12-8FD2-D0EDE9E4074A}" srcOrd="0" destOrd="0" presId="urn:microsoft.com/office/officeart/2008/layout/SquareAccentList"/>
    <dgm:cxn modelId="{4FB25D3D-BF33-487D-B879-BDC84F0AE028}" type="presParOf" srcId="{0D0D3666-A840-4A12-8FD2-D0EDE9E4074A}" destId="{21FDB659-26AF-4CEE-93A2-42F392058899}" srcOrd="0" destOrd="0" presId="urn:microsoft.com/office/officeart/2008/layout/SquareAccentList"/>
    <dgm:cxn modelId="{5ADA711B-57F6-4E79-8D54-014DC1CDAA69}" type="presParOf" srcId="{21FDB659-26AF-4CEE-93A2-42F392058899}" destId="{BAE7A9F7-7B66-418A-A949-CF174F48E715}" srcOrd="0" destOrd="0" presId="urn:microsoft.com/office/officeart/2008/layout/SquareAccentList"/>
    <dgm:cxn modelId="{666DA906-2BF9-409C-94DB-C75CB96C2D27}" type="presParOf" srcId="{21FDB659-26AF-4CEE-93A2-42F392058899}" destId="{EA4EA9CE-8155-40EA-85FD-9D1426659AC7}" srcOrd="1" destOrd="0" presId="urn:microsoft.com/office/officeart/2008/layout/SquareAccentList"/>
    <dgm:cxn modelId="{663B7BAD-63A4-476F-8940-609FF6268362}" type="presParOf" srcId="{21FDB659-26AF-4CEE-93A2-42F392058899}" destId="{C7485A3E-B0F0-4ADF-B009-E578B672BD92}" srcOrd="2" destOrd="0" presId="urn:microsoft.com/office/officeart/2008/layout/SquareAccentList"/>
    <dgm:cxn modelId="{3A9B0063-BF5F-4ED4-A9B0-7A6F8EDF2E48}" type="presParOf" srcId="{0D0D3666-A840-4A12-8FD2-D0EDE9E4074A}" destId="{54D3F32A-1081-4035-B092-F91B6433EE09}" srcOrd="1" destOrd="0" presId="urn:microsoft.com/office/officeart/2008/layout/SquareAccentList"/>
    <dgm:cxn modelId="{319FD05C-C9B3-4C3F-B454-BDDE262C8718}" type="presParOf" srcId="{54D3F32A-1081-4035-B092-F91B6433EE09}" destId="{40D90CEC-2CD2-428E-AA61-BC3B4006D0EB}" srcOrd="0" destOrd="0" presId="urn:microsoft.com/office/officeart/2008/layout/SquareAccentList"/>
    <dgm:cxn modelId="{4C59C76B-EDB6-4D1A-A3BF-958F9D53AB5A}" type="presParOf" srcId="{40D90CEC-2CD2-428E-AA61-BC3B4006D0EB}" destId="{ABB40A8E-A419-4A6C-BE25-4AF2482A61C7}" srcOrd="0" destOrd="0" presId="urn:microsoft.com/office/officeart/2008/layout/SquareAccentList"/>
    <dgm:cxn modelId="{559B74EF-B72D-47CC-A4D4-97C257B89301}" type="presParOf" srcId="{40D90CEC-2CD2-428E-AA61-BC3B4006D0EB}" destId="{641D92D0-368D-4CD9-A6FF-D5A19AD6067E}" srcOrd="1" destOrd="0" presId="urn:microsoft.com/office/officeart/2008/layout/SquareAccentList"/>
    <dgm:cxn modelId="{8D87DE59-E98A-48BF-8556-C93669F05295}" type="presParOf" srcId="{54D3F32A-1081-4035-B092-F91B6433EE09}" destId="{F4130F47-F1EA-4814-B25F-6EB6865F2D8D}" srcOrd="1" destOrd="0" presId="urn:microsoft.com/office/officeart/2008/layout/SquareAccentList"/>
    <dgm:cxn modelId="{47600EC6-9824-4A75-A50A-E7154A8FFC86}" type="presParOf" srcId="{F4130F47-F1EA-4814-B25F-6EB6865F2D8D}" destId="{413F3302-2E26-43DB-A5A1-853B9A75EE17}" srcOrd="0" destOrd="0" presId="urn:microsoft.com/office/officeart/2008/layout/SquareAccentList"/>
    <dgm:cxn modelId="{6DAED34D-0982-4367-B617-E616D12C978B}" type="presParOf" srcId="{F4130F47-F1EA-4814-B25F-6EB6865F2D8D}" destId="{4B993843-BF5B-4FD1-B682-3358A75998A7}" srcOrd="1" destOrd="0" presId="urn:microsoft.com/office/officeart/2008/layout/SquareAccentList"/>
    <dgm:cxn modelId="{10D649B7-FDD4-4268-AE32-A073B2D22D23}" type="presParOf" srcId="{54D3F32A-1081-4035-B092-F91B6433EE09}" destId="{C64CA036-857B-4672-B7DA-E86D1BF7E41C}" srcOrd="2" destOrd="0" presId="urn:microsoft.com/office/officeart/2008/layout/SquareAccentList"/>
    <dgm:cxn modelId="{8E520E6C-8285-4F4D-BCBC-19E71601E59F}" type="presParOf" srcId="{C64CA036-857B-4672-B7DA-E86D1BF7E41C}" destId="{F544D826-88CF-46F4-B3AB-CE44F59F2A29}" srcOrd="0" destOrd="0" presId="urn:microsoft.com/office/officeart/2008/layout/SquareAccentList"/>
    <dgm:cxn modelId="{96E7D59A-17A9-4FA9-B3A6-C3BA15DEEE84}" type="presParOf" srcId="{C64CA036-857B-4672-B7DA-E86D1BF7E41C}" destId="{C3977C79-BA08-4FE7-8D57-2D8A5A8ADF25}" srcOrd="1" destOrd="0" presId="urn:microsoft.com/office/officeart/2008/layout/SquareAccentList"/>
    <dgm:cxn modelId="{B9363D99-CEFE-4580-AB73-91FC7625B661}" type="presParOf" srcId="{54D3F32A-1081-4035-B092-F91B6433EE09}" destId="{857C5DA8-BAF8-4E4B-84F7-0BC924FA8964}" srcOrd="3" destOrd="0" presId="urn:microsoft.com/office/officeart/2008/layout/SquareAccentList"/>
    <dgm:cxn modelId="{163A5D67-77D6-41B4-941E-19A095AE522D}" type="presParOf" srcId="{857C5DA8-BAF8-4E4B-84F7-0BC924FA8964}" destId="{C4D9B9D5-B471-41BD-A05B-5F00B5AA244F}" srcOrd="0" destOrd="0" presId="urn:microsoft.com/office/officeart/2008/layout/SquareAccentList"/>
    <dgm:cxn modelId="{300F7D3C-084A-474C-861E-402DCD9D7FE6}" type="presParOf" srcId="{857C5DA8-BAF8-4E4B-84F7-0BC924FA8964}" destId="{05D2C34C-6D60-4D5F-A4DF-B8C194282B3D}" srcOrd="1" destOrd="0" presId="urn:microsoft.com/office/officeart/2008/layout/SquareAccentList"/>
    <dgm:cxn modelId="{70758C95-95F3-4012-A76A-02762C83DEEA}" type="presParOf" srcId="{49089460-D2B5-41DF-825A-6B520287F939}" destId="{7513553E-4337-4B6E-A5A9-B2EC1FD3906B}" srcOrd="1" destOrd="0" presId="urn:microsoft.com/office/officeart/2008/layout/SquareAccentList"/>
    <dgm:cxn modelId="{2AE33B5C-0B53-4790-85ED-5F077B501025}" type="presParOf" srcId="{7513553E-4337-4B6E-A5A9-B2EC1FD3906B}" destId="{B9C8A896-BE51-48B8-8D5D-F19ACEFDC971}" srcOrd="0" destOrd="0" presId="urn:microsoft.com/office/officeart/2008/layout/SquareAccentList"/>
    <dgm:cxn modelId="{772E0B8E-0C84-41F2-892A-E4940E58F04B}" type="presParOf" srcId="{B9C8A896-BE51-48B8-8D5D-F19ACEFDC971}" destId="{0E967CEE-E6A4-4C8F-96CE-F9115BFEAFF8}" srcOrd="0" destOrd="0" presId="urn:microsoft.com/office/officeart/2008/layout/SquareAccentList"/>
    <dgm:cxn modelId="{14938E2F-7C14-487C-B4D2-15323E205A54}" type="presParOf" srcId="{B9C8A896-BE51-48B8-8D5D-F19ACEFDC971}" destId="{60777BE3-9835-40B1-A42C-11791B4AA4FB}" srcOrd="1" destOrd="0" presId="urn:microsoft.com/office/officeart/2008/layout/SquareAccentList"/>
    <dgm:cxn modelId="{E94DD06D-ED4F-42A1-9C67-D68BCB7299D7}" type="presParOf" srcId="{B9C8A896-BE51-48B8-8D5D-F19ACEFDC971}" destId="{7BE2C4C2-493D-4AD4-B400-38F3D0F8975A}" srcOrd="2" destOrd="0" presId="urn:microsoft.com/office/officeart/2008/layout/SquareAccentList"/>
    <dgm:cxn modelId="{D4B81244-3769-47EA-8D52-BEE59D58C560}" type="presParOf" srcId="{7513553E-4337-4B6E-A5A9-B2EC1FD3906B}" destId="{0B37C87D-27C9-483E-BD35-9B0C2CA20468}" srcOrd="1" destOrd="0" presId="urn:microsoft.com/office/officeart/2008/layout/SquareAccentList"/>
    <dgm:cxn modelId="{ACA3686D-923D-4EBB-9EB0-9EE3F15420C7}" type="presParOf" srcId="{0B37C87D-27C9-483E-BD35-9B0C2CA20468}" destId="{E347AD41-CDE4-458F-8C2B-864A52698612}" srcOrd="0" destOrd="0" presId="urn:microsoft.com/office/officeart/2008/layout/SquareAccentList"/>
    <dgm:cxn modelId="{557EDE84-BAA1-480E-A4A5-C587F4E9016E}" type="presParOf" srcId="{E347AD41-CDE4-458F-8C2B-864A52698612}" destId="{9D3FC405-C0F6-4F63-AE3C-30E6B168B5F4}" srcOrd="0" destOrd="0" presId="urn:microsoft.com/office/officeart/2008/layout/SquareAccentList"/>
    <dgm:cxn modelId="{F22ABC85-BCB4-4538-ACCD-6740AE4D6F5F}" type="presParOf" srcId="{E347AD41-CDE4-458F-8C2B-864A52698612}" destId="{7755060C-1E67-4747-BCD2-C790A541FE75}" srcOrd="1" destOrd="0" presId="urn:microsoft.com/office/officeart/2008/layout/SquareAccentList"/>
    <dgm:cxn modelId="{5E45CD40-B84C-4878-8F0C-9A155C915C28}" type="presParOf" srcId="{0B37C87D-27C9-483E-BD35-9B0C2CA20468}" destId="{EA29B50E-C9DC-4980-BBBC-AEDDFFE47109}" srcOrd="1" destOrd="0" presId="urn:microsoft.com/office/officeart/2008/layout/SquareAccentList"/>
    <dgm:cxn modelId="{A59A71AD-BB2D-4DBD-B921-00B4DAE3468F}" type="presParOf" srcId="{EA29B50E-C9DC-4980-BBBC-AEDDFFE47109}" destId="{0B42C30C-9123-4DB6-9DC2-1061E01F3B4F}" srcOrd="0" destOrd="0" presId="urn:microsoft.com/office/officeart/2008/layout/SquareAccentList"/>
    <dgm:cxn modelId="{931C4EBF-8E38-4F33-9458-F9197E068FE3}" type="presParOf" srcId="{EA29B50E-C9DC-4980-BBBC-AEDDFFE47109}" destId="{B7E02D92-D35E-441E-A4E0-1AADA25014A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B0CF6-D04D-46C4-9B71-85417F23EED7}">
      <dsp:nvSpPr>
        <dsp:cNvPr id="0" name=""/>
        <dsp:cNvSpPr/>
      </dsp:nvSpPr>
      <dsp:spPr>
        <a:xfrm>
          <a:off x="5110750" y="1580007"/>
          <a:ext cx="3039129" cy="723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822"/>
              </a:lnTo>
              <a:lnTo>
                <a:pt x="3039129" y="492822"/>
              </a:lnTo>
              <a:lnTo>
                <a:pt x="3039129" y="723174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10B1-340E-4C11-8C26-7076EC6E1441}">
      <dsp:nvSpPr>
        <dsp:cNvPr id="0" name=""/>
        <dsp:cNvSpPr/>
      </dsp:nvSpPr>
      <dsp:spPr>
        <a:xfrm>
          <a:off x="5065030" y="1580007"/>
          <a:ext cx="91440" cy="723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3174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B5E7B-3690-4618-8920-CD445EEFE627}">
      <dsp:nvSpPr>
        <dsp:cNvPr id="0" name=""/>
        <dsp:cNvSpPr/>
      </dsp:nvSpPr>
      <dsp:spPr>
        <a:xfrm>
          <a:off x="2071621" y="1580007"/>
          <a:ext cx="3039129" cy="723174"/>
        </a:xfrm>
        <a:custGeom>
          <a:avLst/>
          <a:gdLst/>
          <a:ahLst/>
          <a:cxnLst/>
          <a:rect l="0" t="0" r="0" b="0"/>
          <a:pathLst>
            <a:path>
              <a:moveTo>
                <a:pt x="3039129" y="0"/>
              </a:moveTo>
              <a:lnTo>
                <a:pt x="3039129" y="492822"/>
              </a:lnTo>
              <a:lnTo>
                <a:pt x="0" y="492822"/>
              </a:lnTo>
              <a:lnTo>
                <a:pt x="0" y="723174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B0759-1887-4D30-9676-A607F22BA9E6}">
      <dsp:nvSpPr>
        <dsp:cNvPr id="0" name=""/>
        <dsp:cNvSpPr/>
      </dsp:nvSpPr>
      <dsp:spPr>
        <a:xfrm>
          <a:off x="3867470" y="1041"/>
          <a:ext cx="2486560" cy="1578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977463-16A4-47D0-A9CF-7AE2F3AA367F}">
      <dsp:nvSpPr>
        <dsp:cNvPr id="0" name=""/>
        <dsp:cNvSpPr/>
      </dsp:nvSpPr>
      <dsp:spPr>
        <a:xfrm>
          <a:off x="4143754" y="263511"/>
          <a:ext cx="2486560" cy="157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Участники</a:t>
          </a:r>
        </a:p>
      </dsp:txBody>
      <dsp:txXfrm>
        <a:off x="4190000" y="309757"/>
        <a:ext cx="2394068" cy="1486473"/>
      </dsp:txXfrm>
    </dsp:sp>
    <dsp:sp modelId="{A19C74A1-23B0-40F8-9495-B6B079BBECDE}">
      <dsp:nvSpPr>
        <dsp:cNvPr id="0" name=""/>
        <dsp:cNvSpPr/>
      </dsp:nvSpPr>
      <dsp:spPr>
        <a:xfrm>
          <a:off x="828340" y="2303182"/>
          <a:ext cx="2486560" cy="1578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1811A-DB33-4441-8088-93F7538C7765}">
      <dsp:nvSpPr>
        <dsp:cNvPr id="0" name=""/>
        <dsp:cNvSpPr/>
      </dsp:nvSpPr>
      <dsp:spPr>
        <a:xfrm>
          <a:off x="1104625" y="2565652"/>
          <a:ext cx="2486560" cy="157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Конкурсанты</a:t>
          </a:r>
        </a:p>
      </dsp:txBody>
      <dsp:txXfrm>
        <a:off x="1150871" y="2611898"/>
        <a:ext cx="2394068" cy="1486473"/>
      </dsp:txXfrm>
    </dsp:sp>
    <dsp:sp modelId="{73747469-39E0-4C46-89C9-5EB63BE69A7C}">
      <dsp:nvSpPr>
        <dsp:cNvPr id="0" name=""/>
        <dsp:cNvSpPr/>
      </dsp:nvSpPr>
      <dsp:spPr>
        <a:xfrm>
          <a:off x="3867470" y="2303182"/>
          <a:ext cx="2486560" cy="1578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04E581-0E19-49AA-A0F2-A1AA00A02788}">
      <dsp:nvSpPr>
        <dsp:cNvPr id="0" name=""/>
        <dsp:cNvSpPr/>
      </dsp:nvSpPr>
      <dsp:spPr>
        <a:xfrm>
          <a:off x="4143754" y="2565652"/>
          <a:ext cx="2486560" cy="157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Жюри (эксперты)</a:t>
          </a:r>
        </a:p>
      </dsp:txBody>
      <dsp:txXfrm>
        <a:off x="4190000" y="2611898"/>
        <a:ext cx="2394068" cy="1486473"/>
      </dsp:txXfrm>
    </dsp:sp>
    <dsp:sp modelId="{9C86E36D-F683-4B55-B85D-B1B8A7B6E675}">
      <dsp:nvSpPr>
        <dsp:cNvPr id="0" name=""/>
        <dsp:cNvSpPr/>
      </dsp:nvSpPr>
      <dsp:spPr>
        <a:xfrm>
          <a:off x="6906600" y="2303182"/>
          <a:ext cx="2486560" cy="1578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202C37-781F-486E-9361-023EB524C1CA}">
      <dsp:nvSpPr>
        <dsp:cNvPr id="0" name=""/>
        <dsp:cNvSpPr/>
      </dsp:nvSpPr>
      <dsp:spPr>
        <a:xfrm>
          <a:off x="7182884" y="2565652"/>
          <a:ext cx="2486560" cy="1578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Организаторы</a:t>
          </a:r>
        </a:p>
      </dsp:txBody>
      <dsp:txXfrm>
        <a:off x="7229130" y="2611898"/>
        <a:ext cx="2394068" cy="1486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2A82D-4615-4222-A679-D3BFB30372FF}">
      <dsp:nvSpPr>
        <dsp:cNvPr id="0" name=""/>
        <dsp:cNvSpPr/>
      </dsp:nvSpPr>
      <dsp:spPr>
        <a:xfrm>
          <a:off x="2847671" y="911681"/>
          <a:ext cx="2237821" cy="315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67"/>
              </a:lnTo>
              <a:lnTo>
                <a:pt x="2237821" y="202067"/>
              </a:lnTo>
              <a:lnTo>
                <a:pt x="2237821" y="315058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B0CF6-D04D-46C4-9B71-85417F23EED7}">
      <dsp:nvSpPr>
        <dsp:cNvPr id="0" name=""/>
        <dsp:cNvSpPr/>
      </dsp:nvSpPr>
      <dsp:spPr>
        <a:xfrm>
          <a:off x="2847671" y="911681"/>
          <a:ext cx="745371" cy="354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37"/>
              </a:lnTo>
              <a:lnTo>
                <a:pt x="745371" y="241737"/>
              </a:lnTo>
              <a:lnTo>
                <a:pt x="745371" y="354728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10B1-340E-4C11-8C26-7076EC6E1441}">
      <dsp:nvSpPr>
        <dsp:cNvPr id="0" name=""/>
        <dsp:cNvSpPr/>
      </dsp:nvSpPr>
      <dsp:spPr>
        <a:xfrm>
          <a:off x="2102300" y="911681"/>
          <a:ext cx="745371" cy="354728"/>
        </a:xfrm>
        <a:custGeom>
          <a:avLst/>
          <a:gdLst/>
          <a:ahLst/>
          <a:cxnLst/>
          <a:rect l="0" t="0" r="0" b="0"/>
          <a:pathLst>
            <a:path>
              <a:moveTo>
                <a:pt x="745371" y="0"/>
              </a:moveTo>
              <a:lnTo>
                <a:pt x="745371" y="241737"/>
              </a:lnTo>
              <a:lnTo>
                <a:pt x="0" y="241737"/>
              </a:lnTo>
              <a:lnTo>
                <a:pt x="0" y="354728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B5E7B-3690-4618-8920-CD445EEFE627}">
      <dsp:nvSpPr>
        <dsp:cNvPr id="0" name=""/>
        <dsp:cNvSpPr/>
      </dsp:nvSpPr>
      <dsp:spPr>
        <a:xfrm>
          <a:off x="611557" y="911681"/>
          <a:ext cx="2236113" cy="354728"/>
        </a:xfrm>
        <a:custGeom>
          <a:avLst/>
          <a:gdLst/>
          <a:ahLst/>
          <a:cxnLst/>
          <a:rect l="0" t="0" r="0" b="0"/>
          <a:pathLst>
            <a:path>
              <a:moveTo>
                <a:pt x="2236113" y="0"/>
              </a:moveTo>
              <a:lnTo>
                <a:pt x="2236113" y="241737"/>
              </a:lnTo>
              <a:lnTo>
                <a:pt x="0" y="241737"/>
              </a:lnTo>
              <a:lnTo>
                <a:pt x="0" y="354728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B0759-1887-4D30-9676-A607F22BA9E6}">
      <dsp:nvSpPr>
        <dsp:cNvPr id="0" name=""/>
        <dsp:cNvSpPr/>
      </dsp:nvSpPr>
      <dsp:spPr>
        <a:xfrm>
          <a:off x="2237822" y="137172"/>
          <a:ext cx="1219698" cy="774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977463-16A4-47D0-A9CF-7AE2F3AA367F}">
      <dsp:nvSpPr>
        <dsp:cNvPr id="0" name=""/>
        <dsp:cNvSpPr/>
      </dsp:nvSpPr>
      <dsp:spPr>
        <a:xfrm>
          <a:off x="2373344" y="265918"/>
          <a:ext cx="1219698" cy="77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Эксперты</a:t>
          </a:r>
        </a:p>
      </dsp:txBody>
      <dsp:txXfrm>
        <a:off x="2396029" y="288603"/>
        <a:ext cx="1174328" cy="729138"/>
      </dsp:txXfrm>
    </dsp:sp>
    <dsp:sp modelId="{A19C74A1-23B0-40F8-9495-B6B079BBECDE}">
      <dsp:nvSpPr>
        <dsp:cNvPr id="0" name=""/>
        <dsp:cNvSpPr/>
      </dsp:nvSpPr>
      <dsp:spPr>
        <a:xfrm>
          <a:off x="1708" y="1266410"/>
          <a:ext cx="1219698" cy="774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1811A-DB33-4441-8088-93F7538C7765}">
      <dsp:nvSpPr>
        <dsp:cNvPr id="0" name=""/>
        <dsp:cNvSpPr/>
      </dsp:nvSpPr>
      <dsp:spPr>
        <a:xfrm>
          <a:off x="137230" y="1395156"/>
          <a:ext cx="1219698" cy="77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Тренер-технолог  ДП</a:t>
          </a:r>
        </a:p>
      </dsp:txBody>
      <dsp:txXfrm>
        <a:off x="159915" y="1417841"/>
        <a:ext cx="1174328" cy="729138"/>
      </dsp:txXfrm>
    </dsp:sp>
    <dsp:sp modelId="{73747469-39E0-4C46-89C9-5EB63BE69A7C}">
      <dsp:nvSpPr>
        <dsp:cNvPr id="0" name=""/>
        <dsp:cNvSpPr/>
      </dsp:nvSpPr>
      <dsp:spPr>
        <a:xfrm>
          <a:off x="1492450" y="1266410"/>
          <a:ext cx="1219698" cy="774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04E581-0E19-49AA-A0F2-A1AA00A02788}">
      <dsp:nvSpPr>
        <dsp:cNvPr id="0" name=""/>
        <dsp:cNvSpPr/>
      </dsp:nvSpPr>
      <dsp:spPr>
        <a:xfrm>
          <a:off x="1627972" y="1395156"/>
          <a:ext cx="1219698" cy="77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Зав. кафедрой/ специалисты АИРО</a:t>
          </a:r>
        </a:p>
      </dsp:txBody>
      <dsp:txXfrm>
        <a:off x="1650657" y="1417841"/>
        <a:ext cx="1174328" cy="729138"/>
      </dsp:txXfrm>
    </dsp:sp>
    <dsp:sp modelId="{9C86E36D-F683-4B55-B85D-B1B8A7B6E675}">
      <dsp:nvSpPr>
        <dsp:cNvPr id="0" name=""/>
        <dsp:cNvSpPr/>
      </dsp:nvSpPr>
      <dsp:spPr>
        <a:xfrm>
          <a:off x="2983193" y="1266410"/>
          <a:ext cx="1219698" cy="774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202C37-781F-486E-9361-023EB524C1CA}">
      <dsp:nvSpPr>
        <dsp:cNvPr id="0" name=""/>
        <dsp:cNvSpPr/>
      </dsp:nvSpPr>
      <dsp:spPr>
        <a:xfrm>
          <a:off x="3118715" y="1395156"/>
          <a:ext cx="1219698" cy="77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Учителя</a:t>
          </a:r>
          <a:endParaRPr lang="ru-RU" sz="1300" kern="1200" dirty="0"/>
        </a:p>
      </dsp:txBody>
      <dsp:txXfrm>
        <a:off x="3141400" y="1417841"/>
        <a:ext cx="1174328" cy="729138"/>
      </dsp:txXfrm>
    </dsp:sp>
    <dsp:sp modelId="{156F6FBB-0DB6-4C04-A87E-0BE02445194A}">
      <dsp:nvSpPr>
        <dsp:cNvPr id="0" name=""/>
        <dsp:cNvSpPr/>
      </dsp:nvSpPr>
      <dsp:spPr>
        <a:xfrm>
          <a:off x="4475643" y="1226740"/>
          <a:ext cx="1219698" cy="774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37804A-5230-4AC9-B6C4-807CDCE557E2}">
      <dsp:nvSpPr>
        <dsp:cNvPr id="0" name=""/>
        <dsp:cNvSpPr/>
      </dsp:nvSpPr>
      <dsp:spPr>
        <a:xfrm>
          <a:off x="4611165" y="1355486"/>
          <a:ext cx="1219698" cy="77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Участники конкурса прошлых лет</a:t>
          </a:r>
        </a:p>
      </dsp:txBody>
      <dsp:txXfrm>
        <a:off x="4633850" y="1378171"/>
        <a:ext cx="1174328" cy="72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7A9F7-7B66-418A-A949-CF174F48E715}">
      <dsp:nvSpPr>
        <dsp:cNvPr id="0" name=""/>
        <dsp:cNvSpPr/>
      </dsp:nvSpPr>
      <dsp:spPr>
        <a:xfrm>
          <a:off x="192502" y="0"/>
          <a:ext cx="5420950" cy="6377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EA9CE-8155-40EA-85FD-9D1426659AC7}">
      <dsp:nvSpPr>
        <dsp:cNvPr id="0" name=""/>
        <dsp:cNvSpPr/>
      </dsp:nvSpPr>
      <dsp:spPr>
        <a:xfrm>
          <a:off x="6023493" y="70142"/>
          <a:ext cx="398242" cy="3982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85A3E-B0F0-4ADF-B009-E578B672BD92}">
      <dsp:nvSpPr>
        <dsp:cNvPr id="0" name=""/>
        <dsp:cNvSpPr/>
      </dsp:nvSpPr>
      <dsp:spPr>
        <a:xfrm>
          <a:off x="0" y="0"/>
          <a:ext cx="5420950" cy="75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21920" rIns="18288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b="1" kern="1200" dirty="0">
              <a:solidFill>
                <a:srgbClr val="56C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</a:p>
      </dsp:txBody>
      <dsp:txXfrm>
        <a:off x="0" y="0"/>
        <a:ext cx="5420950" cy="750800"/>
      </dsp:txXfrm>
    </dsp:sp>
    <dsp:sp modelId="{ABB40A8E-A419-4A6C-BE25-4AF2482A61C7}">
      <dsp:nvSpPr>
        <dsp:cNvPr id="0" name=""/>
        <dsp:cNvSpPr/>
      </dsp:nvSpPr>
      <dsp:spPr>
        <a:xfrm>
          <a:off x="0" y="1053182"/>
          <a:ext cx="398232" cy="398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D92D0-368D-4CD9-A6FF-D5A19AD6067E}">
      <dsp:nvSpPr>
        <dsp:cNvPr id="0" name=""/>
        <dsp:cNvSpPr/>
      </dsp:nvSpPr>
      <dsp:spPr>
        <a:xfrm>
          <a:off x="465943" y="2084636"/>
          <a:ext cx="5041483" cy="92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проблемной ситуации, использование конкретно-практических задач</a:t>
          </a:r>
        </a:p>
      </dsp:txBody>
      <dsp:txXfrm>
        <a:off x="465943" y="2084636"/>
        <a:ext cx="5041483" cy="928281"/>
      </dsp:txXfrm>
    </dsp:sp>
    <dsp:sp modelId="{413F3302-2E26-43DB-A5A1-853B9A75EE17}">
      <dsp:nvSpPr>
        <dsp:cNvPr id="0" name=""/>
        <dsp:cNvSpPr/>
      </dsp:nvSpPr>
      <dsp:spPr>
        <a:xfrm>
          <a:off x="380082" y="91426"/>
          <a:ext cx="398232" cy="398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93843-BF5B-4FD1-B682-3358A75998A7}">
      <dsp:nvSpPr>
        <dsp:cNvPr id="0" name=""/>
        <dsp:cNvSpPr/>
      </dsp:nvSpPr>
      <dsp:spPr>
        <a:xfrm>
          <a:off x="571965" y="4588629"/>
          <a:ext cx="5041483" cy="92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разнообразных форм организации деятельности учащихся</a:t>
          </a:r>
        </a:p>
      </dsp:txBody>
      <dsp:txXfrm>
        <a:off x="571965" y="4588629"/>
        <a:ext cx="5041483" cy="928281"/>
      </dsp:txXfrm>
    </dsp:sp>
    <dsp:sp modelId="{F544D826-88CF-46F4-B3AB-CE44F59F2A29}">
      <dsp:nvSpPr>
        <dsp:cNvPr id="0" name=""/>
        <dsp:cNvSpPr/>
      </dsp:nvSpPr>
      <dsp:spPr>
        <a:xfrm>
          <a:off x="1" y="3551449"/>
          <a:ext cx="398232" cy="398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77C79-BA08-4FE7-8D57-2D8A5A8ADF25}">
      <dsp:nvSpPr>
        <dsp:cNvPr id="0" name=""/>
        <dsp:cNvSpPr/>
      </dsp:nvSpPr>
      <dsp:spPr>
        <a:xfrm>
          <a:off x="571965" y="843913"/>
          <a:ext cx="5041483" cy="92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н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овых педагогических технологий</a:t>
          </a:r>
        </a:p>
      </dsp:txBody>
      <dsp:txXfrm>
        <a:off x="571965" y="843913"/>
        <a:ext cx="5041483" cy="928281"/>
      </dsp:txXfrm>
    </dsp:sp>
    <dsp:sp modelId="{C4D9B9D5-B471-41BD-A05B-5F00B5AA244F}">
      <dsp:nvSpPr>
        <dsp:cNvPr id="0" name=""/>
        <dsp:cNvSpPr/>
      </dsp:nvSpPr>
      <dsp:spPr>
        <a:xfrm>
          <a:off x="3953" y="4811837"/>
          <a:ext cx="398232" cy="398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2C34C-6D60-4D5F-A4DF-B8C194282B3D}">
      <dsp:nvSpPr>
        <dsp:cNvPr id="0" name=""/>
        <dsp:cNvSpPr/>
      </dsp:nvSpPr>
      <dsp:spPr>
        <a:xfrm>
          <a:off x="475925" y="3329536"/>
          <a:ext cx="5356627" cy="92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развития детской самостоятельности</a:t>
          </a:r>
        </a:p>
      </dsp:txBody>
      <dsp:txXfrm>
        <a:off x="475925" y="3329536"/>
        <a:ext cx="5356627" cy="928281"/>
      </dsp:txXfrm>
    </dsp:sp>
    <dsp:sp modelId="{0E967CEE-E6A4-4C8F-96CE-F9115BFEAFF8}">
      <dsp:nvSpPr>
        <dsp:cNvPr id="0" name=""/>
        <dsp:cNvSpPr/>
      </dsp:nvSpPr>
      <dsp:spPr>
        <a:xfrm>
          <a:off x="5843448" y="2"/>
          <a:ext cx="5420950" cy="6377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77BE3-9835-40B1-A42C-11791B4AA4FB}">
      <dsp:nvSpPr>
        <dsp:cNvPr id="0" name=""/>
        <dsp:cNvSpPr/>
      </dsp:nvSpPr>
      <dsp:spPr>
        <a:xfrm>
          <a:off x="5790564" y="760731"/>
          <a:ext cx="398242" cy="3982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2C4C2-493D-4AD4-B400-38F3D0F8975A}">
      <dsp:nvSpPr>
        <dsp:cNvPr id="0" name=""/>
        <dsp:cNvSpPr/>
      </dsp:nvSpPr>
      <dsp:spPr>
        <a:xfrm>
          <a:off x="5853693" y="0"/>
          <a:ext cx="5420950" cy="69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21920" rIns="182880" bIns="12192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b="1" kern="1200" dirty="0">
              <a:solidFill>
                <a:srgbClr val="56C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</a:p>
      </dsp:txBody>
      <dsp:txXfrm>
        <a:off x="5853693" y="0"/>
        <a:ext cx="5420950" cy="698362"/>
      </dsp:txXfrm>
    </dsp:sp>
    <dsp:sp modelId="{9D3FC405-C0F6-4F63-AE3C-30E6B168B5F4}">
      <dsp:nvSpPr>
        <dsp:cNvPr id="0" name=""/>
        <dsp:cNvSpPr/>
      </dsp:nvSpPr>
      <dsp:spPr>
        <a:xfrm>
          <a:off x="5820631" y="1836443"/>
          <a:ext cx="398232" cy="398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5060C-1E67-4747-BCD2-C790A541FE75}">
      <dsp:nvSpPr>
        <dsp:cNvPr id="0" name=""/>
        <dsp:cNvSpPr/>
      </dsp:nvSpPr>
      <dsp:spPr>
        <a:xfrm>
          <a:off x="6251536" y="2747332"/>
          <a:ext cx="5041483" cy="92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Уроки «по ФГОС» (соблюдение  атрибутики: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угадывание цели, рефлексия: смайлики, продолжи фразу, …)</a:t>
          </a:r>
        </a:p>
      </dsp:txBody>
      <dsp:txXfrm>
        <a:off x="6251536" y="2747332"/>
        <a:ext cx="5041483" cy="928281"/>
      </dsp:txXfrm>
    </dsp:sp>
    <dsp:sp modelId="{0B42C30C-9123-4DB6-9DC2-1061E01F3B4F}">
      <dsp:nvSpPr>
        <dsp:cNvPr id="0" name=""/>
        <dsp:cNvSpPr/>
      </dsp:nvSpPr>
      <dsp:spPr>
        <a:xfrm>
          <a:off x="0" y="2125484"/>
          <a:ext cx="398232" cy="398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02D92-D35E-441E-A4E0-1AADA25014A6}">
      <dsp:nvSpPr>
        <dsp:cNvPr id="0" name=""/>
        <dsp:cNvSpPr/>
      </dsp:nvSpPr>
      <dsp:spPr>
        <a:xfrm>
          <a:off x="6215379" y="3556905"/>
          <a:ext cx="5085294" cy="1793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Сценарий урока, чаще всего, выстраивается в строгой последовательности, что противоречит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деятельностному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уроку, ТКУ которого имеет разветвлённый вид</a:t>
          </a:r>
        </a:p>
      </dsp:txBody>
      <dsp:txXfrm>
        <a:off x="6215379" y="3556905"/>
        <a:ext cx="5085294" cy="1793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0854A-B324-48F6-A31F-9F8640FA1D08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8CD09-6D40-4CE9-8333-B3D3D5676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1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8CD09-6D40-4CE9-8333-B3D3D567652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7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8CD09-6D40-4CE9-8333-B3D3D567652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80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CD09-6D40-4CE9-8333-B3D3D567652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63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2024 году будет проведен : региональный конкурс </a:t>
            </a:r>
            <a:r>
              <a:rPr lang="ru-RU" smtClean="0"/>
              <a:t>Я реализую</a:t>
            </a:r>
            <a:r>
              <a:rPr lang="ru-RU" baseline="0" smtClean="0"/>
              <a:t> ФГОС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697A0-8FCA-4842-A329-5E429B1997B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42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CD09-6D40-4CE9-8333-B3D3D567652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CD09-6D40-4CE9-8333-B3D3D567652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2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8CD09-6D40-4CE9-8333-B3D3D567652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2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CD09-6D40-4CE9-8333-B3D3D567652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9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CD09-6D40-4CE9-8333-B3D3D567652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78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CD09-6D40-4CE9-8333-B3D3D567652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24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CD09-6D40-4CE9-8333-B3D3D567652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3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FF0000"/>
                </a:solidFill>
              </a:rPr>
              <a:t>СКАЗАТЬ КАКИЕ  ОКРУГИ БЫЛИ АКТИВНЫ, А КАКИЕ НЕ ПРИНЯЛИ УЧАСТИЕ, 2023 Г.???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CD09-6D40-4CE9-8333-B3D3D567652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42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ЭКСПЕРТЫ ИЗ КАКИХ ОКРУГОВ, ШКОЛ БЫЛИ?</a:t>
            </a:r>
            <a:br>
              <a:rPr lang="ru-RU" dirty="0"/>
            </a:br>
            <a:r>
              <a:rPr lang="ru-RU" dirty="0"/>
              <a:t>СКАЗАТЬ, ЧТО БЫЛИ ОПЫТНЫЕ ЛЮДИ, В Т.Ч. БЫВШИЕ КОНКУРСАНТЫ, ТТ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КАЖДУЮ РАБОТУ ПРОВЕРЯЛИ 2 ЭКСПЕРТА И ЕСЛИ БОЛЕЕ 5 БАЛЛОВ РАЗНИЦА, ТО ПРИВЛЕКАЛИ 3-го ЭКСПЕРТА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8CD09-6D40-4CE9-8333-B3D3D567652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2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B8E36-11C5-47B4-A8F0-48654AE65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E2BBC0-6DC7-4B6B-86B2-61B7FF365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0F884-9E50-44D5-AB29-6060A9EC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EDB5-71C6-4EB8-A747-F8CCE4A0F0B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EE6402-C5C7-410B-B9B5-DF0E49B9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5966B-A0C2-4D2E-A25F-E5D45137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5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8500A-DFFB-482E-B3CB-95AFB8E7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6442F1-065B-4AE1-8A6D-01694EE49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5358B-2CED-4D71-8041-DCE838CA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EDB5-71C6-4EB8-A747-F8CCE4A0F0B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40A91A-646F-49B0-BABE-AEA11970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D2E73-9E3F-4308-AECB-4E8B4BDB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4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D8891C-C9DE-4800-B2B1-81E8818C0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4F506-D982-41E9-ABBE-5F764024D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EACAE-9BB5-4240-AFC2-6618D4C0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EDB5-71C6-4EB8-A747-F8CCE4A0F0B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BD885-8F20-4345-B951-BD9FE33C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81AFD-45F0-4FC2-936B-57F1133D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2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CBD09-6C7A-48F3-BD0E-921CEAE2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319E9F-0921-4A1E-82D6-52AA188D7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29642-0862-41C7-8116-84FA6FE4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EDB5-71C6-4EB8-A747-F8CCE4A0F0B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3ED52C-4C15-47C9-AB50-41655C29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13DEC-A133-49E8-8885-C3818A28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8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C1028-624C-4C43-B25A-751FC0C1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5E437D-A5B6-4CCF-ACEB-500BA671C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4900F-40E8-4258-A4A6-D84307F5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EDB5-71C6-4EB8-A747-F8CCE4A0F0B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8649C-F705-44B0-B0D2-D947B67A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C9F0FB-BC01-4E2B-9EC0-77D65E67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3CB29-98BA-4FB2-8308-097173AB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5B737-7C5D-43B8-8957-9D0E40CE7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82F93-6380-4574-A3B9-EB9BC102D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CAE08-C248-469F-A032-F442A2D0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EDB5-71C6-4EB8-A747-F8CCE4A0F0B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7B6A2E-3D8D-4276-87D4-3C0FAB04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ADD33E-E018-49DB-8818-727E46C9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4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C641F-8957-46DF-ACFC-319C4EA1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01F53B-0600-4A04-8758-F28AB2D8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71D025-2FF8-4E29-A4A0-5E336FB41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2B408C-3D88-4A92-88CF-0C695C79E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7A5E36-FE99-4F09-996E-A9085CB79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2EE2AE-691A-4BA0-AA68-7B578B9B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EDB5-71C6-4EB8-A747-F8CCE4A0F0B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E724A8-7B64-46D6-8892-6877A24D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027B6A-165F-4FDB-B5FB-9F999259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0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D9C72-0BFB-439A-8365-72BC8D5E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7A4823-2835-4397-82B2-C917E479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EDB5-71C6-4EB8-A747-F8CCE4A0F0B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FEA37C-FD83-4AEC-8884-E974B9E5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73C761-BD78-45A5-A734-9B49E998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9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6B00B7-C50A-4654-A15A-F1D056A4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EDB5-71C6-4EB8-A747-F8CCE4A0F0B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DB7DB5-7F31-49A0-A78C-11612403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9D6D2F-03D8-43DA-9BF4-A6A7C944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7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94802-1AA1-4217-B2F8-63D953B2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318D98-0D0E-477B-BDDF-B5349A8D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9C1F15-FE8B-4F1E-A142-03CCBB2DC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7C5C73-2A96-4451-9957-59CADAFA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EDB5-71C6-4EB8-A747-F8CCE4A0F0B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8BD78-FCFD-4C7F-8F97-2A6A0BEE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B472A2-2F97-473B-9563-2EFD8B0C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0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33D90-A366-41F0-A1AC-4690964F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ABCE2C-2672-4F2F-8123-A537844BD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D11B57-6F6A-4F19-AC71-D4B1BC4FE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D0B4AA-1285-4E32-9B61-23CB42FA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EDB5-71C6-4EB8-A747-F8CCE4A0F0B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7486A4-0A04-4B25-9BF1-1B8771E5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31F3C5-9E7C-4D88-B1FD-D456592C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7651B-E091-4933-9AEC-452C7CD4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1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C73D2-AF20-46B8-AF61-97F56073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40B715-03E9-4426-A27C-A5D7C3A1F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18BC6D-8F9B-4C0A-B2A1-3C1E538DF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EDB5-71C6-4EB8-A747-F8CCE4A0F0B5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87668-98E4-4AFA-AD5A-4F4CA62B9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E3195-01DA-4ED5-92B2-4DFDE8C14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7651B-E091-4933-9AEC-452C7CD40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3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labor-d.iro22.ru/index.php/proek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7C221-68B1-4327-BAFE-67CB1B475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719" y="1129252"/>
            <a:ext cx="10763907" cy="254143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dirty="0">
                <a:solidFill>
                  <a:srgbClr val="002060"/>
                </a:solidFill>
              </a:rPr>
              <a:t>Конкурс методических разработок </a:t>
            </a:r>
            <a:r>
              <a:rPr lang="en-US" sz="4400" b="1" i="1" dirty="0">
                <a:solidFill>
                  <a:srgbClr val="002060"/>
                </a:solidFill>
              </a:rPr>
              <a:t/>
            </a:r>
            <a:br>
              <a:rPr lang="en-US" sz="4400" b="1" i="1" dirty="0">
                <a:solidFill>
                  <a:srgbClr val="002060"/>
                </a:solidFill>
              </a:rPr>
            </a:br>
            <a:r>
              <a:rPr lang="ru-RU" sz="4400" b="1" i="1" dirty="0">
                <a:solidFill>
                  <a:srgbClr val="C00000"/>
                </a:solidFill>
              </a:rPr>
              <a:t>«Я реализую ФГОС»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EA2FE4-0E0D-49D0-AB99-0204F29FF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9367" y="4632972"/>
            <a:ext cx="6122633" cy="860248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Даниленко Елена Николаевна</a:t>
            </a:r>
            <a:r>
              <a:rPr lang="ru-RU" sz="2000" dirty="0"/>
              <a:t>, 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МБОУ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№2»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F0B2C5-19E5-4D00-8C33-DAABA2D8F567}"/>
              </a:ext>
            </a:extLst>
          </p:cNvPr>
          <p:cNvSpPr txBox="1">
            <a:spLocks/>
          </p:cNvSpPr>
          <p:nvPr/>
        </p:nvSpPr>
        <p:spPr>
          <a:xfrm>
            <a:off x="5072803" y="6368308"/>
            <a:ext cx="2489737" cy="4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21.12.2023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2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66CD3E8-D58D-4981-AF6A-4C26395C9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315759"/>
              </p:ext>
            </p:extLst>
          </p:nvPr>
        </p:nvGraphicFramePr>
        <p:xfrm>
          <a:off x="96046" y="843770"/>
          <a:ext cx="573481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8335B5A7-903C-4279-8ADF-E2A77BF00156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5830865" cy="49522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Экспертное жюри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0C12D4C-B13B-4DAF-A009-E2F86BAFDF62}"/>
              </a:ext>
            </a:extLst>
          </p:cNvPr>
          <p:cNvGrpSpPr/>
          <p:nvPr/>
        </p:nvGrpSpPr>
        <p:grpSpPr>
          <a:xfrm>
            <a:off x="5819854" y="2401225"/>
            <a:ext cx="6372146" cy="4209757"/>
            <a:chOff x="5827166" y="1650095"/>
            <a:chExt cx="6372146" cy="420975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0CB9925-BF42-4133-8A20-FA1401333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07" t="1632" r="5113" b="3251"/>
            <a:stretch/>
          </p:blipFill>
          <p:spPr>
            <a:xfrm>
              <a:off x="5827166" y="1650095"/>
              <a:ext cx="6372146" cy="4209757"/>
            </a:xfrm>
            <a:prstGeom prst="rect">
              <a:avLst/>
            </a:prstGeom>
          </p:spPr>
        </p:pic>
        <p:sp>
          <p:nvSpPr>
            <p:cNvPr id="9" name="Блок-схема: узел 8">
              <a:extLst>
                <a:ext uri="{FF2B5EF4-FFF2-40B4-BE49-F238E27FC236}">
                  <a16:creationId xmlns:a16="http://schemas.microsoft.com/office/drawing/2014/main" id="{281E3D91-A1D2-4D24-B3F6-87AA0AE820D4}"/>
                </a:ext>
              </a:extLst>
            </p:cNvPr>
            <p:cNvSpPr/>
            <p:nvPr/>
          </p:nvSpPr>
          <p:spPr>
            <a:xfrm>
              <a:off x="7062801" y="2571154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Блок-схема: узел 12">
              <a:extLst>
                <a:ext uri="{FF2B5EF4-FFF2-40B4-BE49-F238E27FC236}">
                  <a16:creationId xmlns:a16="http://schemas.microsoft.com/office/drawing/2014/main" id="{E96DB08A-2F46-47B7-8FE3-6547B6C8D37B}"/>
                </a:ext>
              </a:extLst>
            </p:cNvPr>
            <p:cNvSpPr/>
            <p:nvPr/>
          </p:nvSpPr>
          <p:spPr>
            <a:xfrm>
              <a:off x="7137910" y="3354203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BF8F10F0-7518-4B82-8CD4-84118A3B2378}"/>
                </a:ext>
              </a:extLst>
            </p:cNvPr>
            <p:cNvSpPr/>
            <p:nvPr/>
          </p:nvSpPr>
          <p:spPr>
            <a:xfrm>
              <a:off x="9961951" y="2475122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" name="Блок-схема: узел 18">
              <a:extLst>
                <a:ext uri="{FF2B5EF4-FFF2-40B4-BE49-F238E27FC236}">
                  <a16:creationId xmlns:a16="http://schemas.microsoft.com/office/drawing/2014/main" id="{400D20CC-1CAC-40ED-AB70-E8AA68CDB1ED}"/>
                </a:ext>
              </a:extLst>
            </p:cNvPr>
            <p:cNvSpPr/>
            <p:nvPr/>
          </p:nvSpPr>
          <p:spPr>
            <a:xfrm>
              <a:off x="10934096" y="2048515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Блок-схема: узел 22">
              <a:extLst>
                <a:ext uri="{FF2B5EF4-FFF2-40B4-BE49-F238E27FC236}">
                  <a16:creationId xmlns:a16="http://schemas.microsoft.com/office/drawing/2014/main" id="{8B4090FE-0CC4-4A96-90B1-F871CBC661B8}"/>
                </a:ext>
              </a:extLst>
            </p:cNvPr>
            <p:cNvSpPr/>
            <p:nvPr/>
          </p:nvSpPr>
          <p:spPr>
            <a:xfrm>
              <a:off x="9696815" y="2878734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Блок-схема: узел 23">
              <a:extLst>
                <a:ext uri="{FF2B5EF4-FFF2-40B4-BE49-F238E27FC236}">
                  <a16:creationId xmlns:a16="http://schemas.microsoft.com/office/drawing/2014/main" id="{6DF0EF3F-B9CB-43EC-8174-9765A63736AB}"/>
                </a:ext>
              </a:extLst>
            </p:cNvPr>
            <p:cNvSpPr/>
            <p:nvPr/>
          </p:nvSpPr>
          <p:spPr>
            <a:xfrm>
              <a:off x="9541155" y="3243919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Блок-схема: узел 24">
              <a:extLst>
                <a:ext uri="{FF2B5EF4-FFF2-40B4-BE49-F238E27FC236}">
                  <a16:creationId xmlns:a16="http://schemas.microsoft.com/office/drawing/2014/main" id="{FB58BAE2-0A31-4C6E-9FE6-E4AC30699002}"/>
                </a:ext>
              </a:extLst>
            </p:cNvPr>
            <p:cNvSpPr/>
            <p:nvPr/>
          </p:nvSpPr>
          <p:spPr>
            <a:xfrm>
              <a:off x="8552911" y="3971284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Блок-схема: узел 26">
              <a:extLst>
                <a:ext uri="{FF2B5EF4-FFF2-40B4-BE49-F238E27FC236}">
                  <a16:creationId xmlns:a16="http://schemas.microsoft.com/office/drawing/2014/main" id="{9FE6E6CA-4543-47F5-8776-CF6D992D9D7F}"/>
                </a:ext>
              </a:extLst>
            </p:cNvPr>
            <p:cNvSpPr/>
            <p:nvPr/>
          </p:nvSpPr>
          <p:spPr>
            <a:xfrm>
              <a:off x="6565131" y="3456470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id="{5D3201FB-64C8-42AB-8B6C-43350B737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458514"/>
              </p:ext>
            </p:extLst>
          </p:nvPr>
        </p:nvGraphicFramePr>
        <p:xfrm>
          <a:off x="6212486" y="6560"/>
          <a:ext cx="5830865" cy="230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1299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1682" y="150719"/>
            <a:ext cx="5275730" cy="4476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Экспертные листы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6" y="728569"/>
            <a:ext cx="6276966" cy="61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86" r="6450" b="20097"/>
          <a:stretch/>
        </p:blipFill>
        <p:spPr>
          <a:xfrm>
            <a:off x="2286160" y="704408"/>
            <a:ext cx="9927151" cy="558585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2796988" cy="118334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Экспертные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листы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1B8A3A-3508-455D-9D70-F369782ADD57}"/>
              </a:ext>
            </a:extLst>
          </p:cNvPr>
          <p:cNvSpPr/>
          <p:nvPr/>
        </p:nvSpPr>
        <p:spPr>
          <a:xfrm>
            <a:off x="4720890" y="646778"/>
            <a:ext cx="5277220" cy="6204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4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618" r="1257"/>
          <a:stretch/>
        </p:blipFill>
        <p:spPr>
          <a:xfrm>
            <a:off x="2209800" y="107576"/>
            <a:ext cx="9856694" cy="654087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7576"/>
            <a:ext cx="3041276" cy="11116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Экспертные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листы</a:t>
            </a:r>
          </a:p>
        </p:txBody>
      </p:sp>
    </p:spTree>
    <p:extLst>
      <p:ext uri="{BB962C8B-B14F-4D97-AF65-F5344CB8AC3E}">
        <p14:creationId xmlns:p14="http://schemas.microsoft.com/office/powerpoint/2010/main" val="34258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041276" cy="11116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Экспертные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листы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2" y="1344707"/>
            <a:ext cx="12007988" cy="25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2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011" y="0"/>
            <a:ext cx="7781365" cy="11116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Действия экспертов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51011" y="1344706"/>
            <a:ext cx="11636190" cy="2904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rgbClr val="002060"/>
                </a:solidFill>
              </a:rPr>
              <a:t>Экспертам необходимо подвести </a:t>
            </a:r>
            <a:r>
              <a:rPr lang="ru-RU" b="1" i="1" dirty="0">
                <a:solidFill>
                  <a:srgbClr val="C00000"/>
                </a:solidFill>
              </a:rPr>
              <a:t>итоги работы</a:t>
            </a:r>
            <a:r>
              <a:rPr lang="ru-RU" b="1" i="1" dirty="0">
                <a:solidFill>
                  <a:srgbClr val="002060"/>
                </a:solidFill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отметить  лучшие работы (аргументация, почему 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замечания и недостатки работ (технически, структура, форма представления, 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предложения по организации работы экспертов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2060"/>
                </a:solidFill>
              </a:rPr>
              <a:t>предложения по организации конкурса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Информацию отправить вместе с экспертными листами  </a:t>
            </a:r>
            <a:r>
              <a:rPr lang="ru-RU" b="1" i="1" u="sng" dirty="0">
                <a:solidFill>
                  <a:srgbClr val="002060"/>
                </a:solidFill>
              </a:rPr>
              <a:t>ДО </a:t>
            </a:r>
            <a:r>
              <a:rPr lang="ru-RU" b="1" i="1" u="sng" dirty="0">
                <a:solidFill>
                  <a:srgbClr val="C00000"/>
                </a:solidFill>
              </a:rPr>
              <a:t>…</a:t>
            </a:r>
            <a:endParaRPr lang="ru-RU" b="1" i="1" u="sng" dirty="0">
              <a:solidFill>
                <a:srgbClr val="002060"/>
              </a:solidFill>
            </a:endParaRPr>
          </a:p>
          <a:p>
            <a:endParaRPr lang="ru-RU" b="1" i="1" u="sng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Адрес: …</a:t>
            </a:r>
            <a:endParaRPr lang="ru-RU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b="1" i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754305"/>
            <a:ext cx="11976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Регионального конкурса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победитель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место,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75%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максимального возможного числа баллов в номинации) и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призёры (II, Ш место,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50%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максимального возможного числа баллов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номинации) в каждой из номинаций по итоговому баллу (среднее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арифметическое оценок экспертов).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0" y="3945977"/>
            <a:ext cx="11474824" cy="1111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Определение победителей и призеров:</a:t>
            </a:r>
          </a:p>
        </p:txBody>
      </p:sp>
    </p:spTree>
    <p:extLst>
      <p:ext uri="{BB962C8B-B14F-4D97-AF65-F5344CB8AC3E}">
        <p14:creationId xmlns:p14="http://schemas.microsoft.com/office/powerpoint/2010/main" val="182488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50A1A5C-012C-433F-B794-DF58A4F9A49E}"/>
              </a:ext>
            </a:extLst>
          </p:cNvPr>
          <p:cNvSpPr txBox="1"/>
          <p:nvPr/>
        </p:nvSpPr>
        <p:spPr>
          <a:xfrm>
            <a:off x="0" y="12132"/>
            <a:ext cx="12192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материалов конкурса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23941715"/>
              </p:ext>
            </p:extLst>
          </p:nvPr>
        </p:nvGraphicFramePr>
        <p:xfrm>
          <a:off x="588585" y="777205"/>
          <a:ext cx="11300674" cy="618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212934" y="1046923"/>
            <a:ext cx="13252" cy="5486400"/>
          </a:xfrm>
          <a:prstGeom prst="line">
            <a:avLst/>
          </a:prstGeom>
          <a:ln w="57150">
            <a:solidFill>
              <a:srgbClr val="56CC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0A1A5C-012C-433F-B794-DF58A4F9A49E}"/>
              </a:ext>
            </a:extLst>
          </p:cNvPr>
          <p:cNvSpPr txBox="1"/>
          <p:nvPr/>
        </p:nvSpPr>
        <p:spPr>
          <a:xfrm>
            <a:off x="6904044" y="6027003"/>
            <a:ext cx="529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работы с детской инициативностью (версии детей)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1117" y="3608776"/>
            <a:ext cx="379801" cy="379801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191933" y="161606"/>
            <a:ext cx="11428445" cy="3267394"/>
            <a:chOff x="6064374" y="1794050"/>
            <a:chExt cx="11428445" cy="326739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064374" y="1794050"/>
              <a:ext cx="4808145" cy="8853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2684674" y="4176127"/>
              <a:ext cx="4808145" cy="885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этапе открытия новых знаний ведётся, чаще всего, подводящий диалог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391600" y="4596261"/>
            <a:ext cx="398836" cy="398836"/>
          </a:xfrm>
          <a:prstGeom prst="rect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71443" y="312361"/>
            <a:ext cx="11817816" cy="2092214"/>
            <a:chOff x="6251550" y="2348810"/>
            <a:chExt cx="11817816" cy="209221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51550" y="2348810"/>
              <a:ext cx="5049123" cy="92968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13020243" y="3511336"/>
              <a:ext cx="5049123" cy="929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Сформулированы обобщенные планируемые результаты урока (личностные, </a:t>
              </a:r>
              <a:r>
                <a:rPr lang="ru-RU" sz="2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метапредметные</a:t>
              </a:r>
              <a:r>
                <a:rPr lang="ru-RU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612780" y="847470"/>
            <a:ext cx="398906" cy="398906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6432937" y="6195827"/>
            <a:ext cx="379801" cy="379801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341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89"/>
    </mc:Choice>
    <mc:Fallback xmlns="">
      <p:transition spd="slow" advTm="5968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49" y="496345"/>
            <a:ext cx="8897697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VI</a:t>
            </a:r>
            <a:r>
              <a:rPr lang="ru-RU" sz="3200" dirty="0" smtClean="0"/>
              <a:t> региональный конкурс </a:t>
            </a:r>
            <a:br>
              <a:rPr lang="ru-RU" sz="3200" dirty="0" smtClean="0"/>
            </a:br>
            <a:r>
              <a:rPr lang="ru-RU" sz="3200" dirty="0" smtClean="0"/>
              <a:t>«Я реализую ФГОС» (202</a:t>
            </a:r>
            <a:r>
              <a:rPr lang="en-US" sz="3200" dirty="0" smtClean="0"/>
              <a:t>4</a:t>
            </a:r>
            <a:r>
              <a:rPr lang="ru-RU" sz="3200" dirty="0" smtClean="0"/>
              <a:t> г.)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3970" y="2007438"/>
            <a:ext cx="10253230" cy="44066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Сроки: 12 февраля – 25 мая 2024 г.</a:t>
            </a:r>
          </a:p>
          <a:p>
            <a:pPr marL="0" indent="0">
              <a:buNone/>
            </a:pPr>
            <a:r>
              <a:rPr lang="ru-RU" dirty="0" smtClean="0"/>
              <a:t>Прием материалов: до 21 апреля 2024 г.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Для </a:t>
            </a:r>
            <a:r>
              <a:rPr lang="ru-RU" b="1" dirty="0"/>
              <a:t>участия в </a:t>
            </a:r>
            <a:r>
              <a:rPr lang="en-US" b="1" dirty="0"/>
              <a:t>VI</a:t>
            </a:r>
            <a:r>
              <a:rPr lang="ru-RU" b="1" dirty="0"/>
              <a:t> региональном конкурсе «Я реализую ФГОС» 202</a:t>
            </a:r>
            <a:r>
              <a:rPr lang="en-US" b="1" dirty="0"/>
              <a:t>4</a:t>
            </a:r>
            <a:r>
              <a:rPr lang="ru-RU" b="1" dirty="0"/>
              <a:t> г. необходимо:</a:t>
            </a:r>
            <a:br>
              <a:rPr lang="ru-RU" b="1" dirty="0"/>
            </a:br>
            <a:endParaRPr lang="ru-RU" b="1" dirty="0" smtClean="0"/>
          </a:p>
          <a:p>
            <a:pPr marL="514350" indent="-514350">
              <a:buAutoNum type="arabicParenR"/>
            </a:pPr>
            <a:r>
              <a:rPr lang="ru-RU" dirty="0" smtClean="0"/>
              <a:t>заполнить </a:t>
            </a:r>
            <a:r>
              <a:rPr lang="ru-RU" dirty="0"/>
              <a:t>анкету участника по </a:t>
            </a:r>
            <a:r>
              <a:rPr lang="ru-RU" dirty="0" smtClean="0"/>
              <a:t>ссылке </a:t>
            </a:r>
            <a:r>
              <a:rPr lang="en-US" dirty="0" smtClean="0"/>
              <a:t>{</a:t>
            </a:r>
            <a:r>
              <a:rPr lang="ru-RU" i="1" dirty="0" smtClean="0"/>
              <a:t>ссылка</a:t>
            </a:r>
            <a:r>
              <a:rPr lang="ru-RU" dirty="0" smtClean="0"/>
              <a:t> </a:t>
            </a:r>
            <a:r>
              <a:rPr lang="ru-RU" i="1" dirty="0" smtClean="0"/>
              <a:t>указывается в Положении о конкурсе</a:t>
            </a:r>
            <a:r>
              <a:rPr lang="en-US" dirty="0" smtClean="0"/>
              <a:t>}</a:t>
            </a:r>
            <a:r>
              <a:rPr lang="ru-RU" dirty="0"/>
              <a:t> 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выслать </a:t>
            </a:r>
            <a:r>
              <a:rPr lang="ru-RU" dirty="0"/>
              <a:t>свой конкурсный материал до </a:t>
            </a:r>
            <a:r>
              <a:rPr lang="ru-RU" dirty="0" smtClean="0"/>
              <a:t>указанной даты </a:t>
            </a:r>
            <a:r>
              <a:rPr lang="ru-RU" dirty="0"/>
              <a:t>по адресу </a:t>
            </a:r>
            <a:r>
              <a:rPr lang="en-US" dirty="0" smtClean="0"/>
              <a:t>{</a:t>
            </a:r>
            <a:r>
              <a:rPr lang="ru-RU" i="1" dirty="0" smtClean="0"/>
              <a:t>дата и адрес</a:t>
            </a:r>
            <a:r>
              <a:rPr lang="ru-RU" dirty="0" smtClean="0"/>
              <a:t> </a:t>
            </a:r>
            <a:r>
              <a:rPr lang="ru-RU" i="1" dirty="0" smtClean="0"/>
              <a:t>указываются </a:t>
            </a:r>
            <a:r>
              <a:rPr lang="ru-RU" i="1" dirty="0"/>
              <a:t>в Положении о конкурсе</a:t>
            </a:r>
            <a:r>
              <a:rPr lang="en-US" dirty="0"/>
              <a:t>}</a:t>
            </a:r>
            <a:r>
              <a:rPr lang="ru-RU" dirty="0"/>
              <a:t>  </a:t>
            </a:r>
          </a:p>
          <a:p>
            <a:pPr marL="514350" indent="-51435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Положение о конкурсе</a:t>
            </a:r>
            <a:r>
              <a:rPr lang="ru-RU" dirty="0"/>
              <a:t> </a:t>
            </a:r>
            <a:r>
              <a:rPr lang="ru-RU" dirty="0" smtClean="0"/>
              <a:t>будет размещено </a:t>
            </a:r>
          </a:p>
          <a:p>
            <a:pPr marL="0" indent="0">
              <a:buNone/>
            </a:pPr>
            <a:r>
              <a:rPr lang="ru-RU" dirty="0" smtClean="0"/>
              <a:t>на сайте лаборатории в новостной ленте (</a:t>
            </a:r>
            <a:r>
              <a:rPr lang="en-US" dirty="0"/>
              <a:t>https://labor-d.iro22.ru/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http://qrcoder.ru/code/?https%3A%2F%2Flabor-d.iro22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714" y="5156751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15C3A4-8BC8-498C-8B7D-CDA8712F23AA}"/>
              </a:ext>
            </a:extLst>
          </p:cNvPr>
          <p:cNvSpPr txBox="1"/>
          <p:nvPr/>
        </p:nvSpPr>
        <p:spPr>
          <a:xfrm>
            <a:off x="423058" y="738055"/>
            <a:ext cx="11574484" cy="61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процедуры оценивания новых образовательных результатов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(урок, учебное занятие, образовательное событие, метод. мероприятие)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урока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(учебного занятия)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образовательного события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методического мероприятия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(семинара, мастер-класса),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направленного на освоение новой педагогической компетенции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опыта реализации ФГОС,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одном из уровней школьного образования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i="1" strike="sng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апробации обновлённых ФГОС НОО и ФГОС ООО, включая формирование  функциональной грамотности /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формирования функциональной грамотности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8E1B99D-5C2E-4EDD-A0FF-F06546D2E8F0}"/>
              </a:ext>
            </a:extLst>
          </p:cNvPr>
          <p:cNvSpPr txBox="1">
            <a:spLocks/>
          </p:cNvSpPr>
          <p:nvPr/>
        </p:nvSpPr>
        <p:spPr>
          <a:xfrm>
            <a:off x="0" y="9816"/>
            <a:ext cx="12192000" cy="662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2024: Номинации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 «Я реализую ФГОС, ФООП»</a:t>
            </a:r>
          </a:p>
        </p:txBody>
      </p:sp>
    </p:spTree>
    <p:extLst>
      <p:ext uri="{BB962C8B-B14F-4D97-AF65-F5344CB8AC3E}">
        <p14:creationId xmlns:p14="http://schemas.microsoft.com/office/powerpoint/2010/main" val="12751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01"/>
    </mc:Choice>
    <mc:Fallback xmlns="">
      <p:transition spd="slow" advTm="399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746AB2-201F-40EC-92D0-F72092725F2E}"/>
              </a:ext>
            </a:extLst>
          </p:cNvPr>
          <p:cNvSpPr txBox="1"/>
          <p:nvPr/>
        </p:nvSpPr>
        <p:spPr>
          <a:xfrm>
            <a:off x="143436" y="1732495"/>
            <a:ext cx="6377067" cy="4465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ts val="3100"/>
              </a:lnSpc>
              <a:buFont typeface="Arial" pitchFamily="34" charset="0"/>
              <a:buChar char="•"/>
            </a:pPr>
            <a:r>
              <a:rPr lang="ru-RU" sz="2800" dirty="0">
                <a:latin typeface="Circe Bold"/>
              </a:rPr>
              <a:t>Повышение профессиональной компетентности педагогов</a:t>
            </a:r>
          </a:p>
          <a:p>
            <a:pPr marL="342900" indent="-342900">
              <a:lnSpc>
                <a:spcPts val="3100"/>
              </a:lnSpc>
            </a:pPr>
            <a:endParaRPr lang="ru-RU" sz="2800" dirty="0">
              <a:latin typeface="Circe Bold"/>
            </a:endParaRPr>
          </a:p>
          <a:p>
            <a:pPr marL="342900" indent="-342900">
              <a:lnSpc>
                <a:spcPts val="3100"/>
              </a:lnSpc>
              <a:buFont typeface="Arial" pitchFamily="34" charset="0"/>
              <a:buChar char="•"/>
            </a:pPr>
            <a:r>
              <a:rPr lang="ru-RU" sz="2800" dirty="0">
                <a:latin typeface="Circe Bold"/>
              </a:rPr>
              <a:t>Обмен педагогами опытом реализации ФГОС</a:t>
            </a:r>
          </a:p>
          <a:p>
            <a:pPr marL="342900" indent="-342900">
              <a:lnSpc>
                <a:spcPts val="3100"/>
              </a:lnSpc>
              <a:buFont typeface="Arial" pitchFamily="34" charset="0"/>
              <a:buChar char="•"/>
            </a:pPr>
            <a:endParaRPr lang="ru-RU" sz="2800" dirty="0">
              <a:latin typeface="Circe Bold"/>
            </a:endParaRPr>
          </a:p>
          <a:p>
            <a:pPr marL="342900" indent="-342900">
              <a:lnSpc>
                <a:spcPts val="3100"/>
              </a:lnSpc>
              <a:buFont typeface="Arial" pitchFamily="34" charset="0"/>
              <a:buChar char="•"/>
            </a:pPr>
            <a:r>
              <a:rPr lang="ru-RU" sz="2800" dirty="0">
                <a:latin typeface="Circe Bold"/>
              </a:rPr>
              <a:t>Формирование открытого банка методических разработок, материалов, обеспечивающих достижение новых образовательных результатов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302646" y="129145"/>
            <a:ext cx="6987810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Circe Bold"/>
              </a:rPr>
              <a:t>Цели и задачи конкурса</a:t>
            </a:r>
          </a:p>
          <a:p>
            <a:r>
              <a:rPr lang="ru-RU" sz="4400" dirty="0">
                <a:solidFill>
                  <a:srgbClr val="002060"/>
                </a:solidFill>
                <a:latin typeface="Circe Bold"/>
              </a:rPr>
              <a:t>«Я реализую ФГОС»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304" y="1081042"/>
            <a:ext cx="5829039" cy="4858869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438A90-DBCB-456B-ABF1-40898E77A563}"/>
              </a:ext>
            </a:extLst>
          </p:cNvPr>
          <p:cNvSpPr txBox="1"/>
          <p:nvPr/>
        </p:nvSpPr>
        <p:spPr>
          <a:xfrm>
            <a:off x="2965856" y="6072230"/>
            <a:ext cx="6377067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Circe Bold"/>
              </a:rPr>
              <a:t>Сроки: </a:t>
            </a:r>
            <a:r>
              <a:rPr lang="ru-RU" sz="2800" dirty="0">
                <a:latin typeface="Circe Bold"/>
              </a:rPr>
              <a:t>февраль – май 2019 – 2023 </a:t>
            </a:r>
            <a:r>
              <a:rPr lang="ru-RU" sz="2800" dirty="0" err="1">
                <a:latin typeface="Circe Bold"/>
              </a:rPr>
              <a:t>гг</a:t>
            </a:r>
            <a:endParaRPr lang="ru-RU" sz="2800" dirty="0">
              <a:solidFill>
                <a:srgbClr val="002060"/>
              </a:solidFill>
              <a:latin typeface="Circe Bold"/>
            </a:endParaRPr>
          </a:p>
        </p:txBody>
      </p:sp>
    </p:spTree>
    <p:extLst>
      <p:ext uri="{BB962C8B-B14F-4D97-AF65-F5344CB8AC3E}">
        <p14:creationId xmlns:p14="http://schemas.microsoft.com/office/powerpoint/2010/main" val="67423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02"/>
    </mc:Choice>
    <mc:Fallback xmlns="">
      <p:transition spd="slow" advTm="301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9936E-8FE0-48A8-B7FB-97C2DD50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реализую ФГОС»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3D93EE0-1C71-4DFC-B98A-1292B31E5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301731"/>
              </p:ext>
            </p:extLst>
          </p:nvPr>
        </p:nvGraphicFramePr>
        <p:xfrm>
          <a:off x="570017" y="1257613"/>
          <a:ext cx="10497786" cy="414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67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9936E-8FE0-48A8-B7FB-97C2DD50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27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реализую ФГОС»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4B4D0F-89D2-4C09-8066-FD84C3628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77653"/>
              </p:ext>
            </p:extLst>
          </p:nvPr>
        </p:nvGraphicFramePr>
        <p:xfrm>
          <a:off x="184597" y="784062"/>
          <a:ext cx="11822806" cy="56334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767413">
                  <a:extLst>
                    <a:ext uri="{9D8B030D-6E8A-4147-A177-3AD203B41FA5}">
                      <a16:colId xmlns:a16="http://schemas.microsoft.com/office/drawing/2014/main" val="1788568490"/>
                    </a:ext>
                  </a:extLst>
                </a:gridCol>
                <a:gridCol w="3341984">
                  <a:extLst>
                    <a:ext uri="{9D8B030D-6E8A-4147-A177-3AD203B41FA5}">
                      <a16:colId xmlns:a16="http://schemas.microsoft.com/office/drawing/2014/main" val="996760719"/>
                    </a:ext>
                  </a:extLst>
                </a:gridCol>
                <a:gridCol w="3713409">
                  <a:extLst>
                    <a:ext uri="{9D8B030D-6E8A-4147-A177-3AD203B41FA5}">
                      <a16:colId xmlns:a16="http://schemas.microsoft.com/office/drawing/2014/main" val="1199796492"/>
                    </a:ext>
                  </a:extLst>
                </a:gridCol>
              </a:tblGrid>
              <a:tr h="787162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Эксперты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07295"/>
                  </a:ext>
                </a:extLst>
              </a:tr>
              <a:tr h="144964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Разрабатывают Положение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Информируют ОУ о конкурсе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Принимают заявки и материалы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Формируют команду экспертов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Проводят консультации в разных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режимах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Подводят итоги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Готовят документы, подтверждающие результат/участие конкурсантов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Осуществляют информационное сопровождение конкурса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Готовят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аналитическую справку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Делают заявку (веб анкета)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Готовят конкурсные  материалы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Отправляют материал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Оценивают материалы конкурсантов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Формулируют выводы и предложения в аналитическую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справку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32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28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D9D9AE-6B01-4D24-ADCC-3830F9059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04"/>
            <a:ext cx="6096000" cy="96672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11093" r="5852" b="4050"/>
          <a:stretch/>
        </p:blipFill>
        <p:spPr bwMode="auto">
          <a:xfrm>
            <a:off x="230774" y="3532471"/>
            <a:ext cx="6209547" cy="301348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687" t="56192" r="7980" b="5351"/>
          <a:stretch/>
        </p:blipFill>
        <p:spPr>
          <a:xfrm>
            <a:off x="484192" y="773344"/>
            <a:ext cx="7150100" cy="1739901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67372" r="25361" b="16958"/>
          <a:stretch/>
        </p:blipFill>
        <p:spPr bwMode="auto">
          <a:xfrm>
            <a:off x="8335834" y="4627377"/>
            <a:ext cx="3820540" cy="73802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6536" r="6057" b="37303"/>
          <a:stretch/>
        </p:blipFill>
        <p:spPr bwMode="auto">
          <a:xfrm>
            <a:off x="7634293" y="64820"/>
            <a:ext cx="4552668" cy="207166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850853" y="2121653"/>
            <a:ext cx="5329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https://labor-d.iro22.ru/index.php/proekty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2" b="64661"/>
          <a:stretch/>
        </p:blipFill>
        <p:spPr>
          <a:xfrm>
            <a:off x="8335834" y="5628695"/>
            <a:ext cx="3820540" cy="670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6" r="662"/>
          <a:stretch/>
        </p:blipFill>
        <p:spPr>
          <a:xfrm>
            <a:off x="230774" y="2042690"/>
            <a:ext cx="6631733" cy="1384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2971" t="6788" r="6214" b="49656"/>
          <a:stretch/>
        </p:blipFill>
        <p:spPr>
          <a:xfrm>
            <a:off x="5403273" y="2496229"/>
            <a:ext cx="6788727" cy="1861082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141AAF9-B643-4187-B72B-31A9418B8773}"/>
              </a:ext>
            </a:extLst>
          </p:cNvPr>
          <p:cNvCxnSpPr>
            <a:cxnSpLocks/>
          </p:cNvCxnSpPr>
          <p:nvPr/>
        </p:nvCxnSpPr>
        <p:spPr>
          <a:xfrm>
            <a:off x="4726380" y="1448789"/>
            <a:ext cx="7956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A7C067A-8DB2-406B-89F0-1880314BFF56}"/>
              </a:ext>
            </a:extLst>
          </p:cNvPr>
          <p:cNvCxnSpPr>
            <a:cxnSpLocks/>
          </p:cNvCxnSpPr>
          <p:nvPr/>
        </p:nvCxnSpPr>
        <p:spPr>
          <a:xfrm>
            <a:off x="10117777" y="2992581"/>
            <a:ext cx="7956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89BF3B9-81D0-471C-8198-9E27CC124128}"/>
              </a:ext>
            </a:extLst>
          </p:cNvPr>
          <p:cNvCxnSpPr>
            <a:cxnSpLocks/>
          </p:cNvCxnSpPr>
          <p:nvPr/>
        </p:nvCxnSpPr>
        <p:spPr>
          <a:xfrm>
            <a:off x="2621091" y="4135607"/>
            <a:ext cx="7956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5098CC9-5FD1-4825-8A1D-F56A893414F6}"/>
              </a:ext>
            </a:extLst>
          </p:cNvPr>
          <p:cNvCxnSpPr>
            <a:cxnSpLocks/>
          </p:cNvCxnSpPr>
          <p:nvPr/>
        </p:nvCxnSpPr>
        <p:spPr>
          <a:xfrm>
            <a:off x="1436915" y="2802576"/>
            <a:ext cx="7956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767CC42-09DA-4E1C-89F6-8D761D498D0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634293" cy="662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3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ФГОС»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8F1A3F-0C80-4481-9952-9E686B1D7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8990" y="4181484"/>
            <a:ext cx="3872320" cy="2676516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5CBCAED-C73C-4DCE-973F-39EAEC57C901}"/>
              </a:ext>
            </a:extLst>
          </p:cNvPr>
          <p:cNvCxnSpPr>
            <a:cxnSpLocks/>
          </p:cNvCxnSpPr>
          <p:nvPr/>
        </p:nvCxnSpPr>
        <p:spPr>
          <a:xfrm>
            <a:off x="4440688" y="4592691"/>
            <a:ext cx="68351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43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01"/>
    </mc:Choice>
    <mc:Fallback xmlns="">
      <p:transition spd="slow" advTm="3990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15C3A4-8BC8-498C-8B7D-CDA8712F23AA}"/>
              </a:ext>
            </a:extLst>
          </p:cNvPr>
          <p:cNvSpPr txBox="1"/>
          <p:nvPr/>
        </p:nvSpPr>
        <p:spPr>
          <a:xfrm>
            <a:off x="308758" y="1173171"/>
            <a:ext cx="11574484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процедуры оценивания новых образовательных результатов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(урок, учебное занятие, образовательное событие, метод. мероприятие)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урока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(учебного занятия)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образовательного события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методического мероприятия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(семинара, мастер-класса),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направленного на освоение новой педагогической компетенции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опыта реализации ФГОС  на одном из уровней школьного образования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апробации обновлённых ФГОС НОО и ФГОС ООО, включая формирование  функциональной грамотности / Представление опыта формирования функциональной грамотности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8E1B99D-5C2E-4EDD-A0FF-F06546D2E8F0}"/>
              </a:ext>
            </a:extLst>
          </p:cNvPr>
          <p:cNvSpPr txBox="1">
            <a:spLocks/>
          </p:cNvSpPr>
          <p:nvPr/>
        </p:nvSpPr>
        <p:spPr>
          <a:xfrm>
            <a:off x="0" y="9816"/>
            <a:ext cx="12192000" cy="662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 «Я реализую ФГОС»</a:t>
            </a:r>
          </a:p>
        </p:txBody>
      </p:sp>
    </p:spTree>
    <p:extLst>
      <p:ext uri="{BB962C8B-B14F-4D97-AF65-F5344CB8AC3E}">
        <p14:creationId xmlns:p14="http://schemas.microsoft.com/office/powerpoint/2010/main" val="40543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01"/>
    </mc:Choice>
    <mc:Fallback xmlns="">
      <p:transition spd="slow" advTm="3990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076450984"/>
              </p:ext>
            </p:extLst>
          </p:nvPr>
        </p:nvGraphicFramePr>
        <p:xfrm>
          <a:off x="0" y="825500"/>
          <a:ext cx="12192000" cy="603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6E90F9C-CEA8-4E28-9E93-D0355A2B40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31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конкурса «Я реализую ФГОС»</a:t>
            </a:r>
          </a:p>
        </p:txBody>
      </p:sp>
    </p:spTree>
    <p:extLst>
      <p:ext uri="{BB962C8B-B14F-4D97-AF65-F5344CB8AC3E}">
        <p14:creationId xmlns:p14="http://schemas.microsoft.com/office/powerpoint/2010/main" val="14431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57"/>
    </mc:Choice>
    <mc:Fallback xmlns="">
      <p:transition spd="slow" advTm="9025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185408641"/>
              </p:ext>
            </p:extLst>
          </p:nvPr>
        </p:nvGraphicFramePr>
        <p:xfrm>
          <a:off x="0" y="1228033"/>
          <a:ext cx="12191999" cy="5529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6E90F9C-CEA8-4E28-9E93-D0355A2B40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568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конкурса «Я реализую ФГОС»</a:t>
            </a:r>
          </a:p>
        </p:txBody>
      </p:sp>
    </p:spTree>
    <p:extLst>
      <p:ext uri="{BB962C8B-B14F-4D97-AF65-F5344CB8AC3E}">
        <p14:creationId xmlns:p14="http://schemas.microsoft.com/office/powerpoint/2010/main" val="40146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57"/>
    </mc:Choice>
    <mc:Fallback xmlns="">
      <p:transition spd="slow" advTm="9025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DD2CFE8-C5B0-4D7A-B089-6D845BA31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738" y="783819"/>
            <a:ext cx="4686049" cy="309923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601C6F5-C79C-478A-A516-58305DD5C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5625"/>
            <a:ext cx="3962236" cy="268237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6E90F9C-CEA8-4E28-9E93-D0355A2B406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участников конкурса «Я реализую ФГОС»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E442D43-BA93-4518-8084-039691D3F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78" y="783819"/>
            <a:ext cx="4393870" cy="29099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3EF3A1-C63E-4190-A079-27C7579BA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236" y="4009717"/>
            <a:ext cx="4045527" cy="27765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600B71-089A-4D84-9BA4-BC33E5011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763" y="4012077"/>
            <a:ext cx="4184237" cy="2819326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AC496D7-286F-4E9A-B520-339D586AE7DB}"/>
              </a:ext>
            </a:extLst>
          </p:cNvPr>
          <p:cNvSpPr/>
          <p:nvPr/>
        </p:nvSpPr>
        <p:spPr>
          <a:xfrm>
            <a:off x="9803777" y="2945132"/>
            <a:ext cx="249638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Республика Дагестан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Иркутская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867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57"/>
    </mc:Choice>
    <mc:Fallback xmlns="">
      <p:transition spd="slow" advTm="90257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641</Words>
  <Application>Microsoft Office PowerPoint</Application>
  <PresentationFormat>Широкоэкранный</PresentationFormat>
  <Paragraphs>120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Circe Bold</vt:lpstr>
      <vt:lpstr>Times New Roman</vt:lpstr>
      <vt:lpstr>Тема Office</vt:lpstr>
      <vt:lpstr>Конкурс методических разработок  «Я реализую ФГОС»</vt:lpstr>
      <vt:lpstr>Презентация PowerPoint</vt:lpstr>
      <vt:lpstr>«Я реализую ФГОС»</vt:lpstr>
      <vt:lpstr>«Я реализую ФГОС»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Экспертные листы</vt:lpstr>
      <vt:lpstr>Экспертные  листы</vt:lpstr>
      <vt:lpstr>Экспертные  листы</vt:lpstr>
      <vt:lpstr>Экспертные  листы</vt:lpstr>
      <vt:lpstr>Действия экспертов</vt:lpstr>
      <vt:lpstr>Презентация PowerPoint</vt:lpstr>
      <vt:lpstr>VI региональный конкурс  «Я реализую ФГОС» (2024 г.)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theworldgraffiti@yandex.ru</dc:creator>
  <cp:lastModifiedBy>COMP2</cp:lastModifiedBy>
  <cp:revision>203</cp:revision>
  <cp:lastPrinted>2020-09-15T18:04:53Z</cp:lastPrinted>
  <dcterms:created xsi:type="dcterms:W3CDTF">2020-08-28T07:24:46Z</dcterms:created>
  <dcterms:modified xsi:type="dcterms:W3CDTF">2023-12-21T02:55:43Z</dcterms:modified>
</cp:coreProperties>
</file>