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72" r:id="rId4"/>
    <p:sldId id="259" r:id="rId5"/>
    <p:sldId id="269" r:id="rId6"/>
    <p:sldId id="270" r:id="rId7"/>
    <p:sldId id="271" r:id="rId8"/>
    <p:sldId id="266" r:id="rId9"/>
    <p:sldId id="258" r:id="rId10"/>
    <p:sldId id="262" r:id="rId11"/>
    <p:sldId id="267" r:id="rId12"/>
    <p:sldId id="261" r:id="rId13"/>
    <p:sldId id="263" r:id="rId14"/>
    <p:sldId id="264" r:id="rId15"/>
    <p:sldId id="260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8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 обучающихся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Любят читать</c:v>
                </c:pt>
                <c:pt idx="1">
                  <c:v>Не очень любят читать</c:v>
                </c:pt>
                <c:pt idx="2">
                  <c:v>Использую интернет</c:v>
                </c:pt>
                <c:pt idx="3">
                  <c:v>Затрудняются в ответе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18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overlap val="100"/>
        <c:axId val="211812352"/>
        <c:axId val="211813888"/>
      </c:barChart>
      <c:catAx>
        <c:axId val="211812352"/>
        <c:scaling>
          <c:orientation val="minMax"/>
        </c:scaling>
        <c:axPos val="b"/>
        <c:tickLblPos val="nextTo"/>
        <c:crossAx val="211813888"/>
        <c:crosses val="autoZero"/>
        <c:auto val="1"/>
        <c:lblAlgn val="ctr"/>
        <c:lblOffset val="100"/>
      </c:catAx>
      <c:valAx>
        <c:axId val="211813888"/>
        <c:scaling>
          <c:orientation val="minMax"/>
        </c:scaling>
        <c:axPos val="l"/>
        <c:majorGridlines/>
        <c:numFmt formatCode="General" sourceLinked="1"/>
        <c:tickLblPos val="nextTo"/>
        <c:crossAx val="211812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600">
                <a:latin typeface="Times New Roman" pitchFamily="18" charset="0"/>
                <a:cs typeface="Times New Roman" pitchFamily="18" charset="0"/>
              </a:defRP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Предпочтения литературных жанров обучающимися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Жанры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Фантастика</c:v>
                </c:pt>
                <c:pt idx="1">
                  <c:v>Детективы</c:v>
                </c:pt>
                <c:pt idx="2">
                  <c:v>Классика</c:v>
                </c:pt>
                <c:pt idx="3">
                  <c:v>Поэзия</c:v>
                </c:pt>
                <c:pt idx="4">
                  <c:v>Историческая проза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</c:v>
                </c:pt>
                <c:pt idx="1">
                  <c:v>11</c:v>
                </c:pt>
                <c:pt idx="2">
                  <c:v>25</c:v>
                </c:pt>
                <c:pt idx="3">
                  <c:v>17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1055856299212572"/>
          <c:y val="0.41475643363949116"/>
          <c:w val="0.2775960875984253"/>
          <c:h val="0.36190671986302186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2F09-7614-4FBB-8AF4-500D569DC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18233-A3FA-4481-B7CC-A1E669543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8233-A3FA-4481-B7CC-A1E6695434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60" y="2688901"/>
            <a:ext cx="4294880" cy="4085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353901">
            <a:off x="8256968" y="5949407"/>
            <a:ext cx="1009906" cy="861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2200" y="5282414"/>
            <a:ext cx="2365453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37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30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41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50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65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70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90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28097"/>
            <a:ext cx="2365829" cy="15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071" y="5109029"/>
            <a:ext cx="1838541" cy="1748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53800" y="6215743"/>
            <a:ext cx="752645" cy="6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15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20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05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ECAB-33BE-4A6B-9205-AB6E347FA82C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86ED-DE19-4683-B3A7-DAA5C3431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3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1000">
                <a:schemeClr val="accent2">
                  <a:lumMod val="40000"/>
                  <a:lumOff val="60000"/>
                </a:schemeClr>
              </a:gs>
              <a:gs pos="24000">
                <a:srgbClr val="CFE2F3"/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4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7488" y="861444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2280" y="2104837"/>
            <a:ext cx="88907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Опыт проведения </a:t>
            </a:r>
          </a:p>
          <a:p>
            <a:pPr algn="ctr"/>
            <a:r>
              <a:rPr lang="ru-RU" sz="4800" b="1" dirty="0" smtClean="0">
                <a:ln/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мероприятий по поддержке чтения</a:t>
            </a:r>
            <a:endParaRPr lang="ru-RU" sz="48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" y="731520"/>
            <a:ext cx="1068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общеобразовательное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обучающихся, воспитанников с ограниченными возможностями здоровья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«Завьяловская общеобразовательная школа-интернат»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334000"/>
            <a:ext cx="387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 Панафидина Н.А., заведующий школьной библиотекой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90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03320" cy="501459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Обучающиеся 6 класса участвуют в акции «Приведи друга в библиотеку»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 Панафидина Н\WhatsApp Image 2023-11-22 at 14.33.49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38460"/>
            <a:ext cx="4672562" cy="6210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165"/>
            <a:ext cx="2392680" cy="43440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Конкурс чтецов «Годы священной войны»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Bib\Desktop\фото\20200204_160143.jpg"/>
          <p:cNvPicPr>
            <a:picLocks noChangeAspect="1" noChangeArrowheads="1"/>
          </p:cNvPicPr>
          <p:nvPr/>
        </p:nvPicPr>
        <p:blipFill>
          <a:blip r:embed="rId2" cstate="print"/>
          <a:srcRect l="2625" t="39141"/>
          <a:stretch>
            <a:fillRect/>
          </a:stretch>
        </p:blipFill>
        <p:spPr bwMode="auto">
          <a:xfrm>
            <a:off x="2636520" y="640080"/>
            <a:ext cx="926592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548005"/>
            <a:ext cx="5425440" cy="46488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Выставка книг по теме: «Все вправе знать о праве»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 Панафидина Н\WhatsApp Image 2023-11-22 at 14.33.49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970" y="0"/>
            <a:ext cx="4994910" cy="665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5440" cy="51060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Тематические выставки книг: «Аллея добрых книг», «Была война, была победа…»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фото Панафидина Н\WhatsApp Image 2023-11-22 at 14.33.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6060" y="411480"/>
            <a:ext cx="44577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5840" cy="4740275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Тематическая выставка книг, посвященная Дню космонавтики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фото Панафидина Н\WhatsApp Image 2023-11-22 at 14.33.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497" y="213360"/>
            <a:ext cx="4810863" cy="639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46120" cy="373443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Читать не вредно, вредно не читать»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 Панафидина Н\WhatsApp Image 2023-11-22 at 14.33.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9193" y="350520"/>
            <a:ext cx="4368439" cy="580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360" y="2529205"/>
            <a:ext cx="623316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560" y="777240"/>
            <a:ext cx="4846320" cy="22402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Школьная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библиотека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Bib\Desktop\Новая папка (2)\КГБОУ завьяловская ОШИ (3)\библиотека\фото библиотеки\DSC08796.JPG"/>
          <p:cNvPicPr>
            <a:picLocks noChangeAspect="1" noChangeArrowheads="1"/>
          </p:cNvPicPr>
          <p:nvPr/>
        </p:nvPicPr>
        <p:blipFill>
          <a:blip r:embed="rId2"/>
          <a:srcRect t="40730"/>
          <a:stretch>
            <a:fillRect/>
          </a:stretch>
        </p:blipFill>
        <p:spPr bwMode="auto">
          <a:xfrm>
            <a:off x="6126480" y="3535680"/>
            <a:ext cx="5576299" cy="3095460"/>
          </a:xfrm>
          <a:prstGeom prst="rect">
            <a:avLst/>
          </a:prstGeom>
          <a:noFill/>
        </p:spPr>
      </p:pic>
      <p:pic>
        <p:nvPicPr>
          <p:cNvPr id="8195" name="Picture 3" descr="C:\Users\Bib\Desktop\Новая папка (2)\КГБОУ завьяловская ОШИ (3)\библиотека\фото библиотеки\DSC08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" y="426720"/>
            <a:ext cx="5135967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\Desktop\фото\фото библиотеки\DSC08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343619"/>
            <a:ext cx="5486400" cy="4116104"/>
          </a:xfrm>
          <a:prstGeom prst="rect">
            <a:avLst/>
          </a:prstGeom>
          <a:noFill/>
        </p:spPr>
      </p:pic>
      <p:pic>
        <p:nvPicPr>
          <p:cNvPr id="1027" name="Picture 3" descr="C:\Users\Bib\Desktop\фото\фото библиотеки\DSC087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48" y="348298"/>
            <a:ext cx="4966652" cy="37261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21080" y="443484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Общий фонд библиотеки-4669 экз.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посещений – 1665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книговыдачи 1534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899160"/>
            <a:ext cx="2590800" cy="43738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Самые активные читатели - обучающиеся 1-4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Панафидина Н\WhatsApp Image 2023-11-22 at 14.33.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880" y="308728"/>
            <a:ext cx="8340536" cy="627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статуса чтения, читательской активности;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улучшение качества чтения;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культурной и читательской компетентности детей и юношества;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у подрастающего поколения высоких гражданских и духовно-нравственных ориентиров.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" y="365125"/>
            <a:ext cx="3444240" cy="49383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по теме: «Красавица осень в литературных произведениях»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Bib\Desktop\методкабинет\101_PANA\P101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840" y="453224"/>
            <a:ext cx="7696200" cy="559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520" y="365125"/>
            <a:ext cx="3886200" cy="49079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Библиотечный урок во 2 классе «Знакомство с периодическими изданиями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F:\фото Панафидина Н\WhatsApp Image 2023-11-22 at 14.33.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0520" y="350519"/>
            <a:ext cx="4343400" cy="3267731"/>
          </a:xfrm>
          <a:prstGeom prst="rect">
            <a:avLst/>
          </a:prstGeom>
          <a:noFill/>
        </p:spPr>
      </p:pic>
      <p:pic>
        <p:nvPicPr>
          <p:cNvPr id="2051" name="Picture 3" descr="C:\Users\Bib\Desktop\Новая папка (2)\КГБОУ завьяловская ОШИ (3)\библиотека\фото библиотеки\DSC08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0628" y="3320098"/>
            <a:ext cx="4280852" cy="3211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42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183</Words>
  <Application>Microsoft Office PowerPoint</Application>
  <PresentationFormat>Произвольный</PresentationFormat>
  <Paragraphs>28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Школьная            библиотека</vt:lpstr>
      <vt:lpstr>Слайд 3</vt:lpstr>
      <vt:lpstr>Самые активные читатели - обучающиеся 1-4 классов</vt:lpstr>
      <vt:lpstr>Слайд 5</vt:lpstr>
      <vt:lpstr>Слайд 6</vt:lpstr>
      <vt:lpstr>Цели и задачи:</vt:lpstr>
      <vt:lpstr>Театрализованное представление по теме: «Красавица осень в литературных произведениях»</vt:lpstr>
      <vt:lpstr>Библиотечный урок во 2 классе «Знакомство с периодическими изданиями»</vt:lpstr>
      <vt:lpstr>Обучающиеся 6 класса участвуют в акции «Приведи друга в библиотеку»</vt:lpstr>
      <vt:lpstr>Конкурс чтецов «Годы священной войны»</vt:lpstr>
      <vt:lpstr>Выставка книг по теме: «Все вправе знать о праве»</vt:lpstr>
      <vt:lpstr>Тематические выставки книг: «Аллея добрых книг», «Была война, была победа…»</vt:lpstr>
      <vt:lpstr>Тематическая выставка книг, посвященная Дню космонавтики</vt:lpstr>
      <vt:lpstr>Читать не вредно, вредно не читать»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Bib</cp:lastModifiedBy>
  <cp:revision>26</cp:revision>
  <dcterms:created xsi:type="dcterms:W3CDTF">2023-11-18T09:40:00Z</dcterms:created>
  <dcterms:modified xsi:type="dcterms:W3CDTF">2023-11-23T02:43:20Z</dcterms:modified>
</cp:coreProperties>
</file>