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5" r:id="rId5"/>
    <p:sldId id="266" r:id="rId6"/>
    <p:sldId id="273" r:id="rId7"/>
    <p:sldId id="263" r:id="rId8"/>
    <p:sldId id="264" r:id="rId9"/>
    <p:sldId id="274" r:id="rId10"/>
    <p:sldId id="268" r:id="rId11"/>
    <p:sldId id="267" r:id="rId12"/>
    <p:sldId id="276" r:id="rId13"/>
    <p:sldId id="271" r:id="rId14"/>
    <p:sldId id="277" r:id="rId15"/>
    <p:sldId id="278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919" autoAdjust="0"/>
  </p:normalViewPr>
  <p:slideViewPr>
    <p:cSldViewPr snapToGrid="0">
      <p:cViewPr varScale="1">
        <p:scale>
          <a:sx n="92" d="100"/>
          <a:sy n="92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8BA0E-52DC-4988-A9E0-A7C9C211BDF8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89CF2-C1F1-4094-ADAC-2E56F6619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2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89CF2-C1F1-4094-ADAC-2E56F66190D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27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89CF2-C1F1-4094-ADAC-2E56F66190D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6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63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9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2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46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9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53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5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73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08BBD-9478-4AAC-B697-4A1CFEEC1633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B499F-5A7C-4345-9EEC-7C8D6A587B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2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oforientator.ru/publications/news/ekspertnye-zaklyucheniya-na-nashi-metodiki-ot-rossiyskoy-akademii-obrazovaniya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60" y="-346066"/>
            <a:ext cx="11887200" cy="3864864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консультирование-диагностика способностей молодежи и школьников как залог успешной подготовки обучающихся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сдаче ГИА и профессиональной карьере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62412" y="4947674"/>
            <a:ext cx="4768948" cy="1171772"/>
          </a:xfrm>
        </p:spPr>
        <p:txBody>
          <a:bodyPr>
            <a:normAutofit fontScale="92500"/>
          </a:bodyPr>
          <a:lstStyle/>
          <a:p>
            <a:pPr algn="l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Мусько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Виктор Михайлович, 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Центра тестирования и развития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«Строим будущее Алтая»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3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8768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индивидуальными особенностями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498080" y="1825625"/>
            <a:ext cx="46939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Маргарита …..,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24.11.2023  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8:31:07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1:07:37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рисование, вязание,  </a:t>
            </a: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</a:t>
            </a:r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Профиль результатов тестировани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25625"/>
            <a:ext cx="7120128" cy="4800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109729"/>
            <a:ext cx="11996928" cy="743712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99665161"/>
              </p:ext>
            </p:extLst>
          </p:nvPr>
        </p:nvGraphicFramePr>
        <p:xfrm>
          <a:off x="6754368" y="1048513"/>
          <a:ext cx="5340096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1521"/>
                <a:gridCol w="2278575"/>
              </a:tblGrid>
              <a:tr h="8305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2000" b="1" i="0" u="none" strike="noStrike" cap="none" normalizeH="0" baseline="0" dirty="0" smtClean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екомендуемые профессии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89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Регионовед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общ,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1225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Дипломат (международные отношения) </a:t>
                      </a:r>
                      <a:endParaRPr lang="ru-RU" sz="1800" i="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общ,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</a:tr>
              <a:tr h="89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Психолог-консультант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мат, общ,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</a:tr>
              <a:tr h="8995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Конфликтолог</a:t>
                      </a: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медиатор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Общ*, рус,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56093"/>
            <a:ext cx="18473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5291" y="1019263"/>
            <a:ext cx="556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направлениям обучения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28910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предметам ГИА: история, обществознание, иностранный язык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Круговая диаграмма...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1475232"/>
            <a:ext cx="6656832" cy="4645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9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1"/>
            <a:ext cx="12082272" cy="621791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Профинформирование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родителей в Центре «Точка роста» МБОУ СОШ №72 г. Барнаула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621792"/>
            <a:ext cx="10326624" cy="6236207"/>
          </a:xfrm>
        </p:spPr>
      </p:pic>
    </p:spTree>
    <p:extLst>
      <p:ext uri="{BB962C8B-B14F-4D97-AF65-F5344CB8AC3E}">
        <p14:creationId xmlns:p14="http://schemas.microsoft.com/office/powerpoint/2010/main" val="37011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и консультаций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Формирование списка профессий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возможных — более 150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Прогноз успешности обучения в старших классах, колледжах, техникумах.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экзаменов ОГЭ, желательных для поступления в профильные 10 классы.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экзаменов ЕГЭ, необходимых для поступления в вузы по рекомендованным профессиям.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Прогноз успешности обучения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вузах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развития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48639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 рекомендаций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578163"/>
              </p:ext>
            </p:extLst>
          </p:nvPr>
        </p:nvGraphicFramePr>
        <p:xfrm>
          <a:off x="73152" y="426721"/>
          <a:ext cx="12118848" cy="640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1658112"/>
                <a:gridCol w="1645920"/>
                <a:gridCol w="2743272"/>
                <a:gridCol w="3876984"/>
              </a:tblGrid>
              <a:tr h="89924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Тестируемыео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район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 тестирования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поступления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Рекомендованные профессии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Вуз, специальность, место работы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3879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 Алтайский р.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2014.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окончания вуза - 2019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и управление недвижимостью </a:t>
                      </a:r>
                      <a:r>
                        <a:rPr lang="ru-RU" sz="1800" b="1" i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Дипломат (международные отношения) </a:t>
                      </a:r>
                      <a:endParaRPr lang="ru-RU" sz="1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СГУПС.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Мосты и тоннели.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Бангладеш, ООО </a:t>
                      </a:r>
                      <a:r>
                        <a:rPr lang="ru-RU" sz="18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Фрейссине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Франция.</a:t>
                      </a:r>
                    </a:p>
                    <a:p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руководителя проекта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055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Зайцевская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Тальменский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2015, 2016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эколог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 пищевой промышленности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АлтГТУ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И.И. Ползунова. Технология </a:t>
                      </a:r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продукции</a:t>
                      </a:r>
                      <a:r>
                        <a:rPr lang="ru-RU" baseline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общественного питания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9017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3 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№55,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Барнаул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– химик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 –аналитик</a:t>
                      </a:r>
                    </a:p>
                    <a:p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Нанотехнолог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АлтГТУ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им. И. И. Ползунова,</a:t>
                      </a:r>
                    </a:p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 ресурсосберегающие процессы в химической технологии, нефтехимии и биотехнологии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23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 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Кулундинская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№1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– химик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ОмГТУ</a:t>
                      </a:r>
                      <a:endParaRPr lang="ru-RU" sz="180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Нефтегазовое дело</a:t>
                      </a:r>
                      <a:endParaRPr lang="ru-RU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4947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детей из 28 тестированных участников МЛДД -  2017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 Алтайского края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2018 - 2020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Приоритетные направления российской науки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технологий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МГУ им. М. В. Ломоносова, МФТИ,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АлтГУ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ТГУ, НГУ,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0"/>
            <a:ext cx="12082272" cy="64617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650777"/>
              </p:ext>
            </p:extLst>
          </p:nvPr>
        </p:nvGraphicFramePr>
        <p:xfrm>
          <a:off x="0" y="97536"/>
          <a:ext cx="12192000" cy="6721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569"/>
                <a:gridCol w="7940431"/>
              </a:tblGrid>
              <a:tr h="707136">
                <a:tc gridSpan="2"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результатов тестирования 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3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33600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Педагогами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Получают возможность для дополнительного развития обучающихся с учетом их выявленного </a:t>
                      </a:r>
                      <a:r>
                        <a:rPr lang="ru-RU" sz="3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профориентационного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потенциала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2624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Родителями или законными представителями обучающихся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Получают рекомендации,</a:t>
                      </a:r>
                      <a:r>
                        <a:rPr lang="ru-RU" sz="3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способствовать развитию личной активности детей и их включенности на этапе профессионального старта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06958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Школьными психологами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Получают помощь в определении профессиональных склонностей обучающихся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81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" y="365125"/>
            <a:ext cx="12082272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тестирование и консультации проводит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тестирования и развития «Строим будущее Алтая», консультант,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тестолог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 тестирования и развития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МГУ «Гуманитарные технологии»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48" y="3035807"/>
            <a:ext cx="11826240" cy="314115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 более 1500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профконсультаций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школьников и родителей, обучающихся СПО Алтайского края, Республики Алтай, Республики Саха (Якутия) и других регионов.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8 903-992-8568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musko@bk.ru (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Мусько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06656" cy="1353311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консультирование—диагностика способностей молодежи и школьников</a:t>
            </a:r>
          </a:p>
        </p:txBody>
      </p:sp>
      <p:pic>
        <p:nvPicPr>
          <p:cNvPr id="4" name="Объект 3" descr="https://iro22.ru/wp-content/uploads/2023/10/test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0688"/>
            <a:ext cx="2365247" cy="14914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45664" y="1773209"/>
            <a:ext cx="94609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Профориентацию обучающихся проводит Центр тестирования и развития «Строим будущее Алтая». Центр формирует развернутые </a:t>
            </a:r>
            <a:r>
              <a:rPr lang="ru-RU" sz="33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профессиограммы</a:t>
            </a:r>
            <a:r>
              <a:rPr lang="ru-RU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 рекомендациями по </a:t>
            </a:r>
            <a:r>
              <a:rPr lang="ru-RU" sz="33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выбору предметов ОГЭ</a:t>
            </a:r>
            <a:r>
              <a:rPr lang="ru-RU" sz="33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поступлению в СПО Алтайского края, выбору предметов ЕГЭ и поступлению в вузы Алтайского края и Российской Федерации, в том числе на естественно-научные специальности.</a:t>
            </a:r>
            <a:endParaRPr lang="ru-RU" sz="3300" dirty="0"/>
          </a:p>
        </p:txBody>
      </p:sp>
    </p:spTree>
    <p:extLst>
      <p:ext uri="{BB962C8B-B14F-4D97-AF65-F5344CB8AC3E}">
        <p14:creationId xmlns:p14="http://schemas.microsoft.com/office/powerpoint/2010/main" val="9581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26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 Российской академией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0176" y="1182624"/>
            <a:ext cx="10021824" cy="56753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5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4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45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proforientator.ru/publications/news/ekspertnye-zaklyucheniya-na-nashi-metodiki-ot-rossiyskoy-akademii-obrazovaniya.html</a:t>
            </a:r>
            <a:endParaRPr lang="ru-RU" sz="4500" u="sng" dirty="0" smtClean="0"/>
          </a:p>
          <a:p>
            <a:pPr marL="0" indent="0">
              <a:buNone/>
            </a:pP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копьютеризированного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копмлекса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обеспечивает повышение эффективности выполнения требований к результатам реализации основных образовательных программ в соответствии с ФГОС – выявляет интересы, склонности и способности у детей и молодёжи. Что способствует их самоопределению, профессиональной ориентации, адекватному профессиональному выбору и карьерному росту.</a:t>
            </a:r>
          </a:p>
          <a:p>
            <a:pPr marL="0" indent="0">
              <a:buNone/>
            </a:pPr>
            <a:r>
              <a:rPr lang="ru-RU" sz="4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прохождении </a:t>
            </a:r>
            <a:r>
              <a:rPr lang="ru-RU" sz="4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</a:t>
            </a:r>
            <a:r>
              <a:rPr lang="ru-RU" sz="4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выдаются рекомендации на обучение по профессиям в колледже или вузе в соответствии с индивидуальными особенностями учащегося</a:t>
            </a:r>
            <a:r>
              <a:rPr lang="ru-RU" sz="3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9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7562"/>
            <a:ext cx="2304288" cy="16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87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прохождении компьютерного комплекса формируется развернутая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индивидуальными особенностями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9440" y="1825624"/>
            <a:ext cx="5242560" cy="4806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Егор…..    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24.11.2023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10:24:21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0:42:56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</a:p>
        </p:txBody>
      </p:sp>
      <p:pic>
        <p:nvPicPr>
          <p:cNvPr id="7" name="Объект 6" descr="Профиль результатов тестирования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1706880"/>
            <a:ext cx="6669024" cy="4925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109729"/>
            <a:ext cx="11996928" cy="743712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3838552"/>
              </p:ext>
            </p:extLst>
          </p:nvPr>
        </p:nvGraphicFramePr>
        <p:xfrm>
          <a:off x="6071616" y="1048512"/>
          <a:ext cx="6022848" cy="5108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8544"/>
                <a:gridCol w="3194304"/>
              </a:tblGrid>
              <a:tr h="77083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2000" b="1" i="0" u="none" strike="noStrike" cap="none" normalizeH="0" baseline="0" dirty="0" smtClean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екомендуемые профессии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i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20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8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Фармацевт-провизор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мат,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8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Военнослужащий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Спец.подготовка</a:t>
                      </a:r>
                      <a:r>
                        <a:rPr lang="ru-RU" sz="1800" i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9525" anchor="ctr"/>
                </a:tc>
              </a:tr>
              <a:tr h="1611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Биохимик, микробиолог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мат,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(биология)/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мат,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(медицинская биохимия)</a:t>
                      </a:r>
                    </a:p>
                  </a:txBody>
                  <a:tcPr marL="9525" marR="9525" marT="9525" marB="9525" anchor="ctr"/>
                </a:tc>
              </a:tr>
              <a:tr h="68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Косметолог 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мат,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доп.испытание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9525" marR="9525" marT="9525" marB="9525" anchor="ctr"/>
                </a:tc>
              </a:tr>
              <a:tr h="6814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  <a:endParaRPr lang="ru-RU" sz="18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*, рус,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биол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мат,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i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доп.испытание</a:t>
                      </a:r>
                      <a:r>
                        <a:rPr lang="ru-RU" sz="1800" i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**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56093"/>
            <a:ext cx="18473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0145" y="1191244"/>
            <a:ext cx="5254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направлениям обучения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28910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предметам ГИА: химия, биология, география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 descr="Круговая диаграмма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" y="1898379"/>
            <a:ext cx="5644895" cy="3769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" y="316992"/>
            <a:ext cx="11984736" cy="42672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тестирование и консультирование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центре «Точка роста»,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Алтайский район. 24 ноября 2023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1060704"/>
            <a:ext cx="9643872" cy="5797295"/>
          </a:xfrm>
        </p:spPr>
      </p:pic>
    </p:spTree>
    <p:extLst>
      <p:ext uri="{BB962C8B-B14F-4D97-AF65-F5344CB8AC3E}">
        <p14:creationId xmlns:p14="http://schemas.microsoft.com/office/powerpoint/2010/main" val="1224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68768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Профессиограмма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индивидуальными особенностями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учащегося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9440" y="1825625"/>
            <a:ext cx="52425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Тестируемый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.….,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24.11.2023 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12:31:41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0:45:32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персонального компьютера, компьютерные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изучение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персонального компьютера</a:t>
            </a:r>
          </a:p>
        </p:txBody>
      </p:sp>
      <p:pic>
        <p:nvPicPr>
          <p:cNvPr id="5" name="Объект 4" descr="Профиль результатов тестирования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6864096" cy="5039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76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6" y="109729"/>
            <a:ext cx="11996928" cy="743712"/>
          </a:xfrm>
        </p:spPr>
        <p:txBody>
          <a:bodyPr>
            <a:noAutofit/>
          </a:bodyPr>
          <a:lstStyle/>
          <a:p>
            <a:pPr algn="ctr"/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тестирования 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консультаций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4610870"/>
              </p:ext>
            </p:extLst>
          </p:nvPr>
        </p:nvGraphicFramePr>
        <p:xfrm>
          <a:off x="6071616" y="1048512"/>
          <a:ext cx="6120384" cy="5390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2400"/>
                <a:gridCol w="2157984"/>
              </a:tblGrid>
              <a:tr h="627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kumimoji="0" lang="ru-RU" altLang="ru-RU" sz="2000" b="1" i="0" u="none" strike="noStrike" cap="none" normalizeH="0" baseline="0" dirty="0" smtClean="0" bmk="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екомендуемые профессии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Программист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Инженер-электронщик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Инженер-конструктор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 в сфере телекоммуникаций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администратор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Инженер-технолог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81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Инженер-проектировщик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(строительство)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  <a:tr h="5388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 по автоматизации технологических процессов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Мат*, рус,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инф,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ин.яз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3" marR="4693" marT="4693" marB="4693" anchor="ctr"/>
                </a:tc>
              </a:tr>
            </a:tbl>
          </a:graphicData>
        </a:graphic>
      </p:graphicFrame>
      <p:pic>
        <p:nvPicPr>
          <p:cNvPr id="5" name="Объект 4" descr="Круговая диаграмма...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76"/>
            <a:ext cx="5986272" cy="39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56093"/>
            <a:ext cx="184731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5835" y="1191244"/>
            <a:ext cx="5569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направлениям обучения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328910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предметам ГИА: математика, физика, информатика, химия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1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" y="134937"/>
            <a:ext cx="11862816" cy="90138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Собрание родителей и учащихся по итогам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профтестирования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Центре «Точка роста»,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Айская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СОШ, 24 ноября 2023 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656" y="1036320"/>
            <a:ext cx="9302496" cy="5821680"/>
          </a:xfrm>
        </p:spPr>
      </p:pic>
    </p:spTree>
    <p:extLst>
      <p:ext uri="{BB962C8B-B14F-4D97-AF65-F5344CB8AC3E}">
        <p14:creationId xmlns:p14="http://schemas.microsoft.com/office/powerpoint/2010/main" val="179299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842</Words>
  <Application>Microsoft Office PowerPoint</Application>
  <PresentationFormat>Широкоэкранный</PresentationFormat>
  <Paragraphs>140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Профориентационное консультирование-диагностика способностей молодежи и школьников как залог успешной подготовки обучающихся  к сдаче ГИА и профессиональной карьере</vt:lpstr>
      <vt:lpstr>Профориентационное консультирование—диагностика способностей молодежи и школьников</vt:lpstr>
      <vt:lpstr>Комплекс рекомендован Российской академией образования</vt:lpstr>
      <vt:lpstr>При прохождении компьютерного комплекса формируется развернутая профессиограмма в соответствии с индивидуальными особенностями учащегося</vt:lpstr>
      <vt:lpstr>Результаты профориентационного тестирования и консультаций</vt:lpstr>
      <vt:lpstr>Профориентационное тестирование и консультирование  в центре «Точка роста», Айская СОШ, Алтайский район. 24 ноября 2023 г.</vt:lpstr>
      <vt:lpstr>Профессиограмма в соответствии с индивидуальными особенностями учащегося</vt:lpstr>
      <vt:lpstr>Результаты профориентационного тестирования и консультаций</vt:lpstr>
      <vt:lpstr>Собрание родителей и учащихся по итогам профтестирования  в Центре «Точка роста», Айская СОШ, 24 ноября 2023 г.</vt:lpstr>
      <vt:lpstr>Профессиограмма в соответствии с индивидуальными особенностями учащегося</vt:lpstr>
      <vt:lpstr>Результаты профориентационного тестирования и консультаций</vt:lpstr>
      <vt:lpstr>Профинформирование родителей в Центре «Точка роста» МБОУ СОШ №72 г. Барнаула</vt:lpstr>
      <vt:lpstr>Результаты профориентационного тестирования и консультаций:</vt:lpstr>
      <vt:lpstr>Примеры результативности рекомендаций</vt:lpstr>
      <vt:lpstr> </vt:lpstr>
      <vt:lpstr>Профессиональное тестирование и консультации проводит директор Центра тестирования и развития «Строим будущее Алтая», консультант, тестолог Центра тестирования и развития  МГУ «Гуманитарные технологии»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Профориентационное консультирование-диагностика способностей молодежи и школьников как залог успешной подготовки обучающихся к сдаче ГИА и профессиональной карьере.</dc:title>
  <dc:creator>Михаил Мусько</dc:creator>
  <cp:lastModifiedBy>Горбатова О.Н.</cp:lastModifiedBy>
  <cp:revision>78</cp:revision>
  <dcterms:created xsi:type="dcterms:W3CDTF">2024-01-09T05:13:07Z</dcterms:created>
  <dcterms:modified xsi:type="dcterms:W3CDTF">2024-01-19T00:53:19Z</dcterms:modified>
</cp:coreProperties>
</file>