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9" r:id="rId13"/>
    <p:sldId id="260" r:id="rId14"/>
    <p:sldId id="272" r:id="rId15"/>
    <p:sldId id="273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ege/analiticheskie-i-metodicheskie-materialy#!/tab/173737686-4" TargetMode="External"/><Relationship Id="rId2" Type="http://schemas.openxmlformats.org/officeDocument/2006/relationships/hyperlink" Target="https://iro22.ru/dejatelnost/gia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395536" y="220755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результатов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освоения программы,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повлиявших на выполнение заданий  КИМ ЕГЭ-2023 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химии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2"/>
          <a:srcRect t="22745" b="23016"/>
          <a:stretch>
            <a:fillRect/>
          </a:stretch>
        </p:blipFill>
        <p:spPr bwMode="auto">
          <a:xfrm>
            <a:off x="379986" y="199329"/>
            <a:ext cx="1817903" cy="9860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5091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Сачкова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Ирина Анатольевна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методист кафедры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естественно-научного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«АИРО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имени А.М.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Топорова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8390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№ 28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34061"/>
            <a:ext cx="79724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3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1444"/>
            <a:ext cx="8806177" cy="207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937" y="404664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  ПУ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331" y="3429000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  ПУ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831460"/>
            <a:ext cx="8358495" cy="24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0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0988"/>
            <a:ext cx="72009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6171"/>
            <a:ext cx="8865225" cy="243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4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7 (ПУ) – процент выполнения 50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Проверяемые требования к предметным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результатам/код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кодификатору: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4784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умения использовать: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наименования химических соединений международного союза теоретической и прикладной химии и тривиальные названия веществ, относящихся к изученным классам органических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неорганических соединений/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химическую символику для составления формул неорганических веществ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/3.2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умения применять/использовать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знания о составе и свойствах веществ для экспериментальной проверки гипотез относительно закономерностей протекания химических реакций и прогнозирования возможностей их осуществления;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системные химические знания для объяснения и прогнозирования явлений, имеющих естественнонаучную природу;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для принятия грамотных решений проблем в ситуациях, связанных с химией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/12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Проверяемые требования 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результатам/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код по кодификатору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448" y="1196752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Познавательные УУД: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Базовые исследовательские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действия: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Формирование научного типа мышления, владение научной терминологией, ключевыми понятиями и методами/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1.2.3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-Способность и готовность к самостоятельному поиску методов решения практических задач, применению различных методов познания;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Ставить и формулировать собственные задачи в образовательной деятельности и жизненных ситуациях;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Ставить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проблемы и задачи, допускающие альтернативные решения;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Выдвигать новые идеи, предлагать оригинальные подходы и решения;/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1.2.7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Регулятивные УУД: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Самоорганизация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Самостоятельно составлять план решения проблемы с учётом имеющихся ресурсов, собственных возможностей и предпочтений;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делать осознанный выбор, аргументировать его, брать ответственность за решение;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оценивать приобретённый опыт;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способствовать формированию и проявлению широкой эрудиции в разных областях знаний/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3.1.2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Самоконтроль: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Владеть навыками познавательной рефлексии как осознания совершаемых действий и мыслительных процессов, их результатов и оснований;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использовать приёмы рефлексии для оценки ситуации, выбора верного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уметь оценивать риски и своевременно принимать решения по их снижению/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3.2.2</a:t>
            </a:r>
          </a:p>
        </p:txBody>
      </p:sp>
    </p:spTree>
    <p:extLst>
      <p:ext uri="{BB962C8B-B14F-4D97-AF65-F5344CB8AC3E}">
        <p14:creationId xmlns:p14="http://schemas.microsoft.com/office/powerpoint/2010/main" val="586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9006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12 (ПУ) – процент выполнения 37,9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0360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Проверяемые требования к предметным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результатам/код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кодификатору: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300" y="1777369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умения подтверждать: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характерные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химические свойства веществ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соответствующими экспериментами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записями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уравнений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химических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реакций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/8.2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умения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характеризовать: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важнейшие свойства веществ,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принадлежащих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определённым классам и группам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(простые вещества, оксиды,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гидроксиды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соли; углеводороды, простые эфиры,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спирты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фенолы, альдегиды, кетоны, карбоновые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сложные эфиры, жиры, углеводы,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амины, аминокислоты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белки)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296" y="4078813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Проверяемые требования 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результатам/ код по кодификатору: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300" y="4725144"/>
            <a:ext cx="83529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Базовые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исследовательские действия: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Формирование научного типа мышления, владение научной терминологией, ключевыми понятиями и методами/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1.2.3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Выявлять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причинно-следственные связи и актуализировать задачу,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выдвигать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гипотезу её решения, находить аргументы для доказательства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утверждений, задавать параметры и критерии решения/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1.2.4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/>
          <a:stretch/>
        </p:blipFill>
        <p:spPr bwMode="auto">
          <a:xfrm>
            <a:off x="4202288" y="228405"/>
            <a:ext cx="4832360" cy="154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6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3813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24 (ПУ) – процент выполнения 42,2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220" y="178559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Проверяемые требования к предметным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результатам/код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кодификатору: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216" y="2708920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Владение системой знаний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методах научного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явлений природы, используемых в естественных науках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умение применять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знания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экспериментальном исследовании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для объяснения химических явлений,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имеющих место в природе, практической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человека и в повседневной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умения планировать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химический эксперимент (получение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свойств неорганических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веществ, качественные реакции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углеводородов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различных классов и кислородсодержащих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веществ, решение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 по распознаванию неорганических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органических веществ) с соблюдением правил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обращения с веществами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оборудованием; формулировать цели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представлять в различной форме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эксперимента, анализировать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достоверность/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/>
          <a:stretch/>
        </p:blipFill>
        <p:spPr bwMode="auto">
          <a:xfrm>
            <a:off x="3779912" y="150875"/>
            <a:ext cx="5034698" cy="192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8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26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Проверяемые требования 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результатам/код по кодификатору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1282" y="908720"/>
            <a:ext cx="655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УУД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Базовые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исследовательские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действия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282" y="1283772"/>
            <a:ext cx="8253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научного типа мышления, владение научной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терминологией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ключевыми понятиями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методами/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1.2.3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Способность и готовность к самостоятельному поиску методов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решения практических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задач, применению различных методов познания;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ставить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формулировать собственные задачи в образовательной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жизненных ситуациях;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ставить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 и задачи, допускающие альтернативные решения;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выдвигать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новые идеи, предлагать оригинальные подходы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решения/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1.2.7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361366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Регулятивные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УУД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Самоорганизация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Самостоятельно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составлять план решения проблемы с учётом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имеющихся ресурсов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собственных возможностей и предпочтений;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делать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осознанный выбор, аргументировать его, брать ответственность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оценивать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приобретённый опыт;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формированию и проявлению широкой эрудиции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3.1.2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/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8525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3813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25 (БУ) – процент выполнения 46,7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236" y="1970256"/>
            <a:ext cx="8328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Проверяемые требования к предметным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результатам/код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кодификатору: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976" y="2339588"/>
            <a:ext cx="86315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Владение системой химических знаний, которая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фактологические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сведения о свойствах, составе,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получении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безопасном использовании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важнейших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неорганических и органических веществ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быту и практической деятельности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человека/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1.4</a:t>
            </a:r>
          </a:p>
          <a:p>
            <a:pPr marL="285750" indent="-285750" algn="just">
              <a:buFontTx/>
              <a:buChar char="-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общих научных принципах химического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производства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(на примере производства серной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кислоты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аммиака, метанола, переработки нефти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1.5</a:t>
            </a:r>
          </a:p>
          <a:p>
            <a:pPr algn="just"/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умений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выявлять: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взаимосвязь химических знаний с понятиями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представлениями других предметов для более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осознанного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понимания и объяснения сущности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материального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единства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мира/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2.2</a:t>
            </a:r>
          </a:p>
          <a:p>
            <a:pPr algn="just"/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умения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осуществлять целенаправленный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химической информации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различных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источниках, критически анализировать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химическую информацию,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перерабатывать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её и использовать в соответствии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поставленной учебной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задачей/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just"/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умения прогнозировать,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анализировать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 оценивать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информацию с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позиций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экологической безопасности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последствия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бытовой и производственной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еятельности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человека, связанной с переработкой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умений осознавать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опасность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воздействия на живые организмы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определённых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веществ, понимая смысл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показателя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предельной допустимой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концентрации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и пояснять на примерах способы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уменьшения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предотвращения их вредного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воздействия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 организм человека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96" y="116632"/>
            <a:ext cx="5531852" cy="166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2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608" y="2924944"/>
            <a:ext cx="82809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https://iro22.ru/dejatelnost/gia/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Статистико-аналитический отчет о результатах ГИА по образовательным программам СОО в 2023</a:t>
            </a:r>
          </a:p>
          <a:p>
            <a:pPr marL="342900" indent="-342900">
              <a:buFontTx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Статистико-аналитический отчет о результатах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ГИА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 образовательным программам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2023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Результаты ЕГЭ по химии</a:t>
            </a:r>
          </a:p>
          <a:p>
            <a:pPr marL="342900" indent="-342900">
              <a:buFontTx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Результаты ОГЭ по химии</a:t>
            </a:r>
          </a:p>
          <a:p>
            <a:pPr marL="342900" indent="-3429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3"/>
              </a:rPr>
              <a:t>://fipi.ru/ege/analiticheskie-i-metodicheskie-materialy#!/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tab/173737686-4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Методические рекомендации для учителей, подготовленные на основе анализа типичных ошибок участников ЕГЭ 2023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29374" y="404664"/>
            <a:ext cx="515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РЕЗУЛЬТАТОВ ЕГЭ-2023</a:t>
            </a:r>
          </a:p>
        </p:txBody>
      </p:sp>
    </p:spTree>
    <p:extLst>
      <p:ext uri="{BB962C8B-B14F-4D97-AF65-F5344CB8AC3E}">
        <p14:creationId xmlns:p14="http://schemas.microsoft.com/office/powerpoint/2010/main" val="25542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405" y="37627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Проверяемые требования 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результатам/код по кодификатору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1282" y="908720"/>
            <a:ext cx="7256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УУД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Базовые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исследовательские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действия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380" y="1525221"/>
            <a:ext cx="82531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научного типа мышления, владение научной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терминологией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ключевыми понятиями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методами/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1.2.3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Уметь переносить знания в познавательную и практическую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 жизнедеятельности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уметь интегрировать знания из разных предметных областей;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осуществлять целенаправленный поиск переноса средств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способов действия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профессиональную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среду/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1.2.6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3789040"/>
            <a:ext cx="84249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Регулятивные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УУД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Самоорганизация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Самостоятельно осуществлять познавательную деятельность, выявлять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проблемы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ставить и формулировать собственные задачи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образовательной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деятельности и жизненных ситуациях;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давать оценку новым ситуациям 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3.1.1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/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962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3032" y="20616"/>
            <a:ext cx="8423424" cy="11381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28 (ВУ) – процент выполнения 40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236" y="1970256"/>
            <a:ext cx="8328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Проверяемые требования к предметным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результатам/код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кодификатору: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920" y="2678142"/>
            <a:ext cx="8631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умения проводить расчёты по химическим формулам и уравнениям химических реакций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величин: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объёмной доли, выхода продукта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реакции/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10.2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объёмных отношений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газов/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68199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200" y="4366216"/>
            <a:ext cx="84969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Проверяемые требования 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результатам/код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кодификатору: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Познавательные УУД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Базовые исследовательские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действия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Анализировать полученные в ходе решения задачи результаты,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критически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достоверность, прогнозировать изменение в новых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/1.2.5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3032" y="20616"/>
            <a:ext cx="8423424" cy="11381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29 (ВУ) – процент выполнения 31,5 –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ОВР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920" y="1262370"/>
            <a:ext cx="8328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Проверяемые требования к предметным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результатам/код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кодификатору: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088" y="2132856"/>
            <a:ext cx="8631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умения составлять уравнения химических реакций и раскрывать их сущность 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окислительно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-восстановительных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реакций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составления электронного баланса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этих реакций/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7.1</a:t>
            </a:r>
          </a:p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умения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подтверждать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характерные химические свойства веществ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соответствующими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экспериментами и записями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уравнений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химических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реакций 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8.2</a:t>
            </a:r>
          </a:p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умения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применять/использовать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знания о составе и свойствах веществ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экспериментальной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проверки гипотез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относительно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закономерностей протекания химических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реакций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прогнозирования возможностей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истемные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химические знания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объяснения и прогнозирования явлений,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имеющих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естественнонаучную природу;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грамотных решений проблем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связанных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химией 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22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3380" y="26238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Проверяемые требования 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результатам/код по кодификатору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3380" y="937320"/>
            <a:ext cx="85294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Познавательные УУД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Базовые исследовательские действия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видами деятельности по получению нового знания, 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интерпретации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преобразованию и применению в различных учебных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ситуациях /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1.2.2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научного типа мышления, владение научной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терминологией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ключевыми понятиями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методами/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1.2.3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Выявлять причинно-следственные связи и актуализировать задачу,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выдвигать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гипотезу её решения, находить аргументы для доказательства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утверждений, задавать параметры и критерии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решения/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1.2.4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Способность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готовность к самостоятельному поиску методов решения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практических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задач, применению различных методов познания;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ставить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формулировать собственные задачи в образовательной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жизненных ситуациях;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ставить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проблемы и задачи, допускающие альтернативные решения;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выдвигать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новые идеи, предлагать оригинальные подходы и решения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/1.2.7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926" y="4187081"/>
            <a:ext cx="85795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Регулятивные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УУД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Самоорганизация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Самостоятельно составлять план решения проблемы с учётом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имеющихся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ресурсов, собственных возможностей и предпочтений;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осознанный выбор, аргументировать его, брать ответственность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решение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оценивать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приобретённый опыт;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формированию и проявлению широкой эрудиции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областях знаний /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3.1.2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Самоконтроль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Владеть навыками познавательной рефлексии как осознания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совершаемых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действий и мыслительных процессов, их результатов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приёмы рефлексии для оценки ситуации, выбора верного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оценивать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риски и своевременно принимать решения по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снижению/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3.2.2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4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2024 г. изменения в структуру КИМ ЕГЭ по химии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отсутствуют!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88969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контроля в рамках ЕГЭ является система знаний и умений, формируемых в процессе изучения основ неорганической, общей и органической химии, а также при выполнении химического эксперимента и при решении расчетных задач.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Количество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заданий той или иной группы в общей структуре КИМ определяется разработчиками с учетом следующих факторов: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глубина изучения проверяемых элементов содержания учебного материала на базовом и углубленном уровнях;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требования к результатам освоения основной образовательной программы – предметным знаниям,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метапредметным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предметным умениям и видам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0306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выделять необходимую информацию, структурировать данные, обобщать понятия, анализировать текст, выстраивать логические цепочки;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таблицей, графиком, рисунком;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наблюдения, формулировать выводы на основе данных, полученных в эксперименте;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познания, используемые в химии символические (знаковые)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преобразовывать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модельные представления (химический знак элемента, химическая формула, уравнение химической реакции) при решении учебных познавательных и практических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названные модельные представления для выявления характерных признаков изучаемых веществ и химических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реакций;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5016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сформированы познавательные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УУД: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208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самоконтроль своей деятельности на основе самоанализа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самооценки;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планировать и осуществлять свою познавательную деятельность, определяя её цели и задачи, контролировать и по мере необходимости корректировать предлагаемый алгоритм действий при выполнении учебных и исследовательских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выбирать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наиболее эффективный способ их решения с учётом получения новых знаний о веществах и химических реакциях.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сформированы  регулятивные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УУД: </a:t>
            </a:r>
          </a:p>
        </p:txBody>
      </p:sp>
    </p:spTree>
    <p:extLst>
      <p:ext uri="{BB962C8B-B14F-4D97-AF65-F5344CB8AC3E}">
        <p14:creationId xmlns:p14="http://schemas.microsoft.com/office/powerpoint/2010/main" val="39929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1"/>
          <a:stretch/>
        </p:blipFill>
        <p:spPr bwMode="auto">
          <a:xfrm>
            <a:off x="363552" y="618344"/>
            <a:ext cx="7962900" cy="281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2"/>
          <a:stretch/>
        </p:blipFill>
        <p:spPr bwMode="auto">
          <a:xfrm>
            <a:off x="449277" y="4160520"/>
            <a:ext cx="7877175" cy="164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791188"/>
            <a:ext cx="2105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№ 3  БУ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9012"/>
            <a:ext cx="2169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  БУ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/>
          <a:stretch/>
        </p:blipFill>
        <p:spPr bwMode="auto">
          <a:xfrm>
            <a:off x="574992" y="882518"/>
            <a:ext cx="7985240" cy="28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992" y="316687"/>
            <a:ext cx="2268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Задание № 11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БУ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9152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207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</a:t>
            </a:r>
          </a:p>
        </p:txBody>
      </p:sp>
    </p:spTree>
    <p:extLst>
      <p:ext uri="{BB962C8B-B14F-4D97-AF65-F5344CB8AC3E}">
        <p14:creationId xmlns:p14="http://schemas.microsoft.com/office/powerpoint/2010/main" val="7067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0138"/>
            <a:ext cx="8445196" cy="168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2031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</a:t>
            </a:r>
          </a:p>
        </p:txBody>
      </p:sp>
    </p:spTree>
    <p:extLst>
      <p:ext uri="{BB962C8B-B14F-4D97-AF65-F5344CB8AC3E}">
        <p14:creationId xmlns:p14="http://schemas.microsoft.com/office/powerpoint/2010/main" val="22105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1590</Words>
  <Application>Microsoft Office PowerPoint</Application>
  <PresentationFormat>Экран (4:3)</PresentationFormat>
  <Paragraphs>138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Анализ метапредметных результатов  освоения программы,  повлиявших на выполнение заданий  КИМ ЕГЭ-2023   по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7 (ПУ) – процент выполнения 50</vt:lpstr>
      <vt:lpstr>Проверяемые требования к метапредметным результатам/ код по кодификатору</vt:lpstr>
      <vt:lpstr>Задание 12 (ПУ) – процент выполнения 37,9</vt:lpstr>
      <vt:lpstr>Задание 24 (ПУ) – процент выполнения 42,2</vt:lpstr>
      <vt:lpstr>Презентация PowerPoint</vt:lpstr>
      <vt:lpstr>Задание 25 (БУ) – процент выполнения 46,7</vt:lpstr>
      <vt:lpstr>Презентация PowerPoint</vt:lpstr>
      <vt:lpstr>Задание 28 (ВУ) – процент выполнения 40</vt:lpstr>
      <vt:lpstr>Задание 29 (ВУ) – процент выполнения 31,5 –  ОВР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метапредметных результатов освоения программы,  повлиявших на выполнение заданий  КИМ ЕГЭ-2023  по химии</dc:title>
  <dc:creator>IRINA</dc:creator>
  <cp:lastModifiedBy>Горбатова О.Н.</cp:lastModifiedBy>
  <cp:revision>27</cp:revision>
  <dcterms:created xsi:type="dcterms:W3CDTF">2024-01-22T06:46:58Z</dcterms:created>
  <dcterms:modified xsi:type="dcterms:W3CDTF">2024-01-23T09:30:15Z</dcterms:modified>
</cp:coreProperties>
</file>