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6" r:id="rId1"/>
    <p:sldMasterId id="2147483837" r:id="rId2"/>
  </p:sldMasterIdLst>
  <p:notesMasterIdLst>
    <p:notesMasterId r:id="rId16"/>
  </p:notesMasterIdLst>
  <p:sldIdLst>
    <p:sldId id="380" r:id="rId3"/>
    <p:sldId id="386" r:id="rId4"/>
    <p:sldId id="356" r:id="rId5"/>
    <p:sldId id="390" r:id="rId6"/>
    <p:sldId id="389" r:id="rId7"/>
    <p:sldId id="391" r:id="rId8"/>
    <p:sldId id="387" r:id="rId9"/>
    <p:sldId id="392" r:id="rId10"/>
    <p:sldId id="393" r:id="rId11"/>
    <p:sldId id="394" r:id="rId12"/>
    <p:sldId id="395" r:id="rId13"/>
    <p:sldId id="396" r:id="rId14"/>
    <p:sldId id="397" r:id="rId15"/>
  </p:sldIdLst>
  <p:sldSz cx="12192000" cy="685800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Wingdings 2" pitchFamily="18" charset="2"/>
      <p:regular r:id="rId21"/>
    </p:embeddedFont>
    <p:embeddedFont>
      <p:font typeface="Arial Narrow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791"/>
    <a:srgbClr val="8A784A"/>
    <a:srgbClr val="00979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4" autoAdjust="0"/>
    <p:restoredTop sz="94660" autoAdjust="0"/>
  </p:normalViewPr>
  <p:slideViewPr>
    <p:cSldViewPr snapToGrid="0">
      <p:cViewPr>
        <p:scale>
          <a:sx n="60" d="100"/>
          <a:sy n="60" d="100"/>
        </p:scale>
        <p:origin x="-872" y="-4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image" Target="../media/image44.emf"/><Relationship Id="rId4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857195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8351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4218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7362388" y="1545219"/>
            <a:ext cx="4829700" cy="376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1409362" y="6332537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944880" y="2485786"/>
            <a:ext cx="3617100" cy="3118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6678636" y="365760"/>
            <a:ext cx="3871500" cy="3337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4313224" y="2528394"/>
            <a:ext cx="2803500" cy="2417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865620" y="3797913"/>
            <a:ext cx="3063600" cy="26409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140904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0" y="759921"/>
            <a:ext cx="6203100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4" name="Google Shape;134;p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OBJEC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5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5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966641" y="2453054"/>
            <a:ext cx="6752400" cy="4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hyperlink" Target="https://doligra.ru/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3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em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jpeg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11" Type="http://schemas.openxmlformats.org/officeDocument/2006/relationships/image" Target="../media/image1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10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79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69471" y="425369"/>
            <a:ext cx="10853057" cy="60072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" name="Надпись 15"/>
          <p:cNvSpPr txBox="1"/>
          <p:nvPr/>
        </p:nvSpPr>
        <p:spPr>
          <a:xfrm>
            <a:off x="1240970" y="2513281"/>
            <a:ext cx="9710057" cy="32901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4765"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8A784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ресурсы по формированию функциональной финансовой грамотности на примере онлайн уроков финансовой грамотности для школьников</a:t>
            </a:r>
          </a:p>
          <a:p>
            <a:pPr marL="24765" algn="ctr">
              <a:lnSpc>
                <a:spcPct val="107000"/>
              </a:lnSpc>
              <a:spcAft>
                <a:spcPts val="800"/>
              </a:spcAft>
            </a:pPr>
            <a:endParaRPr lang="ru-RU" sz="3200" b="1" dirty="0">
              <a:solidFill>
                <a:srgbClr val="8A784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765"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8A784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февраля 2024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rtn\AppData\Local\Packages\Microsoft.Windows.Photos_8wekyb3d8bbwe\TempState\ShareServiceTempFolder\Лого АИРО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6970" y="657226"/>
            <a:ext cx="2517564" cy="1795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1308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66" r="1"/>
          <a:stretch/>
        </p:blipFill>
        <p:spPr>
          <a:xfrm>
            <a:off x="0" y="-13325"/>
            <a:ext cx="5491168" cy="6856028"/>
          </a:xfrm>
          <a:prstGeom prst="rect">
            <a:avLst/>
          </a:prstGeom>
          <a:ln>
            <a:solidFill>
              <a:srgbClr val="8A784A"/>
            </a:solidFill>
          </a:ln>
        </p:spPr>
      </p:pic>
      <p:sp>
        <p:nvSpPr>
          <p:cNvPr id="9" name="On-trade драйвер продаж"/>
          <p:cNvSpPr txBox="1"/>
          <p:nvPr/>
        </p:nvSpPr>
        <p:spPr>
          <a:xfrm>
            <a:off x="341191" y="3626596"/>
            <a:ext cx="5284270" cy="44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1219169" hangingPunct="0">
              <a:lnSpc>
                <a:spcPct val="70000"/>
              </a:lnSpc>
              <a:spcBef>
                <a:spcPts val="2250"/>
              </a:spcBef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3600" b="1" kern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</p:txBody>
      </p:sp>
      <p:pic>
        <p:nvPicPr>
          <p:cNvPr id="15" name="Рисунок 14" descr="C:\Users\rtn\AppData\Local\Packages\Microsoft.Windows.Photos_8wekyb3d8bbwe\TempState\ShareServiceTempFolder\Лого АИРО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39652" y="223558"/>
            <a:ext cx="2163445" cy="15767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304800" y="555365"/>
            <a:ext cx="495509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Закрепить материал, изученный на занятиях по финансовой грамотности, помогает проект Банка России «Игры по финансовой грамотности (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doligra.ru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)». На сайте 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https://doligra.ru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мы скачиваем готовые комплекты игр, которые остается только распечатать и начать играть. Игры помогут разнообразить учебный процесс и организовать досуг детей в увлекательной форме.</a:t>
            </a:r>
            <a:endParaRPr lang="ru-RU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8417" y="112130"/>
            <a:ext cx="3573181" cy="63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77473" y="805836"/>
            <a:ext cx="1695114" cy="417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22165" y="1373363"/>
            <a:ext cx="1628219" cy="401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77516" y="2078039"/>
            <a:ext cx="1559056" cy="407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14113" y="2758194"/>
            <a:ext cx="1577887" cy="394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8219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Desktop\Фото-фингр\22.11.2023-шк.чемпионат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687" y="273420"/>
            <a:ext cx="4178597" cy="2730147"/>
          </a:xfrm>
          <a:prstGeom prst="rect">
            <a:avLst/>
          </a:prstGeom>
          <a:noFill/>
        </p:spPr>
      </p:pic>
      <p:pic>
        <p:nvPicPr>
          <p:cNvPr id="50179" name="Picture 3" descr="C:\Users\User\Desktop\Фото-фингр\20.11.2023-ФинКвес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3153" y="3514061"/>
            <a:ext cx="4019107" cy="3014330"/>
          </a:xfrm>
          <a:prstGeom prst="rect">
            <a:avLst/>
          </a:prstGeom>
          <a:noFill/>
        </p:spPr>
      </p:pic>
      <p:pic>
        <p:nvPicPr>
          <p:cNvPr id="50180" name="Picture 4" descr="C:\Users\User\Desktop\Фото-фингр\16.10.2023-ФинВикторин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831" y="3489252"/>
            <a:ext cx="3952949" cy="2964712"/>
          </a:xfrm>
          <a:prstGeom prst="rect">
            <a:avLst/>
          </a:prstGeom>
          <a:noFill/>
        </p:spPr>
      </p:pic>
      <p:pic>
        <p:nvPicPr>
          <p:cNvPr id="50181" name="Picture 5" descr="C:\Users\User\Desktop\Фото-фингр\13.11.2023-ФинИгр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5759" y="268805"/>
            <a:ext cx="4569544" cy="2701146"/>
          </a:xfrm>
          <a:prstGeom prst="rect">
            <a:avLst/>
          </a:prstGeom>
          <a:noFill/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73121" y="0"/>
            <a:ext cx="280670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01461" y="4241800"/>
            <a:ext cx="369887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6616" y="626433"/>
            <a:ext cx="3774910" cy="533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Утренник по Ф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753" y="287079"/>
            <a:ext cx="3838353" cy="272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651" y="3852604"/>
            <a:ext cx="3902075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 descr="print_1236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6316" y="3721396"/>
            <a:ext cx="3794294" cy="269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7958396" y="463588"/>
          <a:ext cx="3692138" cy="2630487"/>
        </p:xfrm>
        <a:graphic>
          <a:graphicData uri="http://schemas.openxmlformats.org/presentationml/2006/ole">
            <p:oleObj spid="_x0000_s51206" name="Acrobat Document" r:id="rId7" imgW="5454440" imgH="3886068" progId="Acrobat.Document.11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287079" y="346629"/>
          <a:ext cx="4095079" cy="2917565"/>
        </p:xfrm>
        <a:graphic>
          <a:graphicData uri="http://schemas.openxmlformats.org/presentationml/2006/ole">
            <p:oleObj spid="_x0000_s52226" name="Acrobat Document" r:id="rId3" imgW="5454440" imgH="3886068" progId="Acrobat.Document.11">
              <p:embed/>
            </p:oleObj>
          </a:graphicData>
        </a:graphic>
      </p:graphicFrame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239971" y="3739226"/>
          <a:ext cx="4140643" cy="2925989"/>
        </p:xfrm>
        <a:graphic>
          <a:graphicData uri="http://schemas.openxmlformats.org/presentationml/2006/ole">
            <p:oleObj spid="_x0000_s52227" name="Acrobat Document" r:id="rId4" imgW="5346330" imgH="3778243" progId="Acrobat.Document.11">
              <p:embed/>
            </p:oleObj>
          </a:graphicData>
        </a:graphic>
      </p:graphicFrame>
      <p:graphicFrame>
        <p:nvGraphicFramePr>
          <p:cNvPr id="52228" name="Object 4"/>
          <p:cNvGraphicFramePr>
            <a:graphicFrameLocks noChangeAspect="1"/>
          </p:cNvGraphicFramePr>
          <p:nvPr/>
        </p:nvGraphicFramePr>
        <p:xfrm>
          <a:off x="4704686" y="453324"/>
          <a:ext cx="3535547" cy="4953539"/>
        </p:xfrm>
        <a:graphic>
          <a:graphicData uri="http://schemas.openxmlformats.org/presentationml/2006/ole">
            <p:oleObj spid="_x0000_s52228" name="Acrobat Document" r:id="rId5" imgW="6775438" imgH="9492978" progId="Acrobat.Document.11">
              <p:embed/>
            </p:oleObj>
          </a:graphicData>
        </a:graphic>
      </p:graphicFrame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8596201" y="2026943"/>
          <a:ext cx="3281171" cy="4597141"/>
        </p:xfrm>
        <a:graphic>
          <a:graphicData uri="http://schemas.openxmlformats.org/presentationml/2006/ole">
            <p:oleObj spid="_x0000_s52229" name="Acrobat Document" r:id="rId6" imgW="6775438" imgH="9492978" progId="Acrobat.Document.11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79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69471" y="425369"/>
            <a:ext cx="10853057" cy="60072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" name="Надпись 15"/>
          <p:cNvSpPr txBox="1"/>
          <p:nvPr/>
        </p:nvSpPr>
        <p:spPr>
          <a:xfrm>
            <a:off x="1240970" y="2513281"/>
            <a:ext cx="9710057" cy="20251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4765"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rgbClr val="009791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</a:t>
            </a:r>
            <a:r>
              <a:rPr lang="ru-RU" sz="4000" b="1" dirty="0" smtClean="0">
                <a:solidFill>
                  <a:srgbClr val="009791"/>
                </a:solidFill>
                <a:latin typeface="Times New Roman" pitchFamily="18" charset="0"/>
                <a:cs typeface="Times New Roman" pitchFamily="18" charset="0"/>
              </a:rPr>
              <a:t>онлайн </a:t>
            </a:r>
            <a:r>
              <a:rPr lang="ru-RU" sz="4000" b="1" dirty="0" smtClean="0">
                <a:solidFill>
                  <a:srgbClr val="009791"/>
                </a:solidFill>
                <a:latin typeface="Times New Roman" pitchFamily="18" charset="0"/>
                <a:cs typeface="Times New Roman" pitchFamily="18" charset="0"/>
              </a:rPr>
              <a:t>уроков по финансовой грамотности </a:t>
            </a:r>
            <a:endParaRPr lang="ru-RU" sz="4000" b="1" dirty="0" smtClean="0">
              <a:solidFill>
                <a:srgbClr val="00979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4765"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rgbClr val="00979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000" b="1" dirty="0" smtClean="0">
                <a:solidFill>
                  <a:srgbClr val="009791"/>
                </a:solidFill>
                <a:latin typeface="Times New Roman" pitchFamily="18" charset="0"/>
                <a:cs typeface="Times New Roman" pitchFamily="18" charset="0"/>
              </a:rPr>
              <a:t>МБОУ «Гимназия №69</a:t>
            </a:r>
            <a:r>
              <a:rPr lang="ru-RU" sz="4000" b="1" dirty="0" smtClean="0">
                <a:solidFill>
                  <a:srgbClr val="00979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00979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rtn\AppData\Local\Packages\Microsoft.Windows.Photos_8wekyb3d8bbwe\TempState\ShareServiceTempFolder\Лого АИРО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6970" y="657226"/>
            <a:ext cx="2517564" cy="17958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748169" y="4883529"/>
            <a:ext cx="6904139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математики и финансовой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грамотности</a:t>
            </a:r>
          </a:p>
          <a:p>
            <a:pPr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МБОУ «Гимназия №69» города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Барнаула</a:t>
            </a:r>
          </a:p>
          <a:p>
            <a:pPr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Эксперт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Чемпионата по профессиональному мастерству «Профессионалы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Беляева Юлия Георгиевна </a:t>
            </a:r>
          </a:p>
          <a:p>
            <a:pPr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308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66" r="1"/>
          <a:stretch/>
        </p:blipFill>
        <p:spPr>
          <a:xfrm>
            <a:off x="0" y="-13325"/>
            <a:ext cx="5491168" cy="6856028"/>
          </a:xfrm>
          <a:prstGeom prst="rect">
            <a:avLst/>
          </a:prstGeom>
          <a:ln>
            <a:solidFill>
              <a:srgbClr val="8A784A"/>
            </a:solidFill>
          </a:ln>
        </p:spPr>
      </p:pic>
      <p:sp>
        <p:nvSpPr>
          <p:cNvPr id="9" name="On-trade драйвер продаж"/>
          <p:cNvSpPr txBox="1"/>
          <p:nvPr/>
        </p:nvSpPr>
        <p:spPr>
          <a:xfrm>
            <a:off x="436970" y="679003"/>
            <a:ext cx="4844331" cy="5566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1219169" hangingPunct="0">
              <a:lnSpc>
                <a:spcPct val="70000"/>
              </a:lnSpc>
              <a:spcBef>
                <a:spcPts val="2250"/>
              </a:spcBef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Проект Банка России помогает школьникам из любой точки России получить равный доступ к финансовым знаниям, предоставляет возможность «живого» общения с профессионалами финансового рынка, способствует формированию принципов ответственного и грамотного подхода к принятию финансовых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решений</a:t>
            </a:r>
            <a:endParaRPr lang="ru-RU" sz="3200" dirty="0" smtClean="0">
              <a:solidFill>
                <a:schemeClr val="bg1"/>
              </a:solidFill>
              <a:latin typeface="Arial" panose="020B0604020202020204" pitchFamily="34" charset="0"/>
              <a:ea typeface="Muller Bold"/>
              <a:cs typeface="Arial" panose="020B0604020202020204" pitchFamily="34" charset="0"/>
            </a:endParaRPr>
          </a:p>
        </p:txBody>
      </p:sp>
      <p:pic>
        <p:nvPicPr>
          <p:cNvPr id="15" name="Рисунок 14" descr="C:\Users\rtn\AppData\Local\Packages\Microsoft.Windows.Photos_8wekyb3d8bbwe\TempState\ShareServiceTempFolder\Лого АИРО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39652" y="198391"/>
            <a:ext cx="2163445" cy="157670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олилиния 15"/>
          <p:cNvSpPr/>
          <p:nvPr/>
        </p:nvSpPr>
        <p:spPr>
          <a:xfrm>
            <a:off x="5930426" y="3387445"/>
            <a:ext cx="435157" cy="456319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0" name="Полилиния 19"/>
          <p:cNvSpPr/>
          <p:nvPr/>
        </p:nvSpPr>
        <p:spPr>
          <a:xfrm>
            <a:off x="5937407" y="4453057"/>
            <a:ext cx="435157" cy="456319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4" name="Полилиния 23"/>
          <p:cNvSpPr/>
          <p:nvPr/>
        </p:nvSpPr>
        <p:spPr>
          <a:xfrm>
            <a:off x="5970963" y="5577391"/>
            <a:ext cx="435157" cy="456319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0" name="Прямоугольник 9"/>
          <p:cNvSpPr/>
          <p:nvPr/>
        </p:nvSpPr>
        <p:spPr>
          <a:xfrm>
            <a:off x="6619252" y="3220074"/>
            <a:ext cx="5137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учащихся средних и общих образовательных организаций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91275" y="4287906"/>
            <a:ext cx="4637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студентов профессиональных образовательных организаций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71533" y="5245900"/>
            <a:ext cx="51618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воспитанников организаций для детей-сирот и детей, оставшихся без попечения родителей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8737" y="100668"/>
            <a:ext cx="3598878" cy="301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8487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окумент 10">
            <a:extLst>
              <a:ext uri="{FF2B5EF4-FFF2-40B4-BE49-F238E27FC236}">
                <a16:creationId xmlns="" xmlns:a16="http://schemas.microsoft.com/office/drawing/2014/main" id="{1E769849-ABCF-3643-8D9B-BE0880779E5A}"/>
              </a:ext>
            </a:extLst>
          </p:cNvPr>
          <p:cNvSpPr/>
          <p:nvPr/>
        </p:nvSpPr>
        <p:spPr>
          <a:xfrm>
            <a:off x="2925645" y="3236560"/>
            <a:ext cx="1993666" cy="2242035"/>
          </a:xfrm>
          <a:prstGeom prst="flowChartDocument">
            <a:avLst/>
          </a:prstGeom>
          <a:solidFill>
            <a:srgbClr val="6C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1B6093B6-02D6-CB42-97F8-0271F59038D1}"/>
              </a:ext>
            </a:extLst>
          </p:cNvPr>
          <p:cNvCxnSpPr/>
          <p:nvPr/>
        </p:nvCxnSpPr>
        <p:spPr>
          <a:xfrm>
            <a:off x="45456" y="3217491"/>
            <a:ext cx="7204876" cy="47086"/>
          </a:xfrm>
          <a:prstGeom prst="line">
            <a:avLst/>
          </a:prstGeom>
          <a:ln w="2222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Документ 9">
            <a:extLst>
              <a:ext uri="{FF2B5EF4-FFF2-40B4-BE49-F238E27FC236}">
                <a16:creationId xmlns="" xmlns:a16="http://schemas.microsoft.com/office/drawing/2014/main" id="{83DC99EB-EBAF-9345-8FAC-4CF31C50B0EF}"/>
              </a:ext>
            </a:extLst>
          </p:cNvPr>
          <p:cNvSpPr/>
          <p:nvPr/>
        </p:nvSpPr>
        <p:spPr>
          <a:xfrm>
            <a:off x="263507" y="3217491"/>
            <a:ext cx="2049793" cy="2280174"/>
          </a:xfrm>
          <a:prstGeom prst="flowChartDocumen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2" name="Документ 11">
            <a:extLst>
              <a:ext uri="{FF2B5EF4-FFF2-40B4-BE49-F238E27FC236}">
                <a16:creationId xmlns="" xmlns:a16="http://schemas.microsoft.com/office/drawing/2014/main" id="{02018B38-4988-AC42-822A-35DD93320871}"/>
              </a:ext>
            </a:extLst>
          </p:cNvPr>
          <p:cNvSpPr/>
          <p:nvPr/>
        </p:nvSpPr>
        <p:spPr>
          <a:xfrm>
            <a:off x="5628857" y="3246681"/>
            <a:ext cx="1939623" cy="2250983"/>
          </a:xfrm>
          <a:prstGeom prst="flowChartDocumen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688EF73-AA38-424B-B38F-CBB541EA76B8}"/>
              </a:ext>
            </a:extLst>
          </p:cNvPr>
          <p:cNvSpPr txBox="1"/>
          <p:nvPr/>
        </p:nvSpPr>
        <p:spPr>
          <a:xfrm>
            <a:off x="2704699" y="5497665"/>
            <a:ext cx="2136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41C7BDE-688A-2540-A0AC-FB258505108D}"/>
              </a:ext>
            </a:extLst>
          </p:cNvPr>
          <p:cNvSpPr txBox="1"/>
          <p:nvPr/>
        </p:nvSpPr>
        <p:spPr>
          <a:xfrm>
            <a:off x="9968767" y="3878822"/>
            <a:ext cx="169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Текст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Надпись 15"/>
          <p:cNvSpPr txBox="1"/>
          <p:nvPr/>
        </p:nvSpPr>
        <p:spPr>
          <a:xfrm>
            <a:off x="3127442" y="163254"/>
            <a:ext cx="9005026" cy="10645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4765" algn="ctr">
              <a:lnSpc>
                <a:spcPct val="107000"/>
              </a:lnSpc>
              <a:spcAft>
                <a:spcPts val="800"/>
              </a:spcAft>
            </a:pPr>
            <a:endParaRPr lang="ru-RU" sz="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 descr="C:\Users\rtn\AppData\Local\Packages\Microsoft.Windows.Photos_8wekyb3d8bbwe\TempState\ShareServiceTempFolder\Лого АИРО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645" y="0"/>
            <a:ext cx="2517564" cy="179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7BD067AC-E252-4805-8F3A-BC1F2BAD4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1892" y="3128808"/>
            <a:ext cx="471949" cy="47194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347208" y="186304"/>
            <a:ext cx="859032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в расписание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были включены 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 актуальные темы:</a:t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 по финансовой грамотности </a:t>
            </a:r>
            <a:b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 урока из цикла «Моя профессия», на которых слушателям рассказывали о профессиях финансиста, бизнес-аналитика и педагога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4125" y="2278937"/>
            <a:ext cx="79057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5804" y="3498270"/>
            <a:ext cx="1716892" cy="138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22033" y="3637780"/>
            <a:ext cx="1798801" cy="113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29186" y="3459252"/>
            <a:ext cx="1750059" cy="149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Документ 10">
            <a:extLst>
              <a:ext uri="{FF2B5EF4-FFF2-40B4-BE49-F238E27FC236}">
                <a16:creationId xmlns="" xmlns:a16="http://schemas.microsoft.com/office/drawing/2014/main" id="{1E769849-ABCF-3643-8D9B-BE0880779E5A}"/>
              </a:ext>
            </a:extLst>
          </p:cNvPr>
          <p:cNvSpPr/>
          <p:nvPr/>
        </p:nvSpPr>
        <p:spPr>
          <a:xfrm>
            <a:off x="8170163" y="3237958"/>
            <a:ext cx="1993666" cy="2242035"/>
          </a:xfrm>
          <a:prstGeom prst="flowChartDocument">
            <a:avLst/>
          </a:prstGeom>
          <a:solidFill>
            <a:srgbClr val="6C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1B6093B6-02D6-CB42-97F8-0271F59038D1}"/>
              </a:ext>
            </a:extLst>
          </p:cNvPr>
          <p:cNvCxnSpPr/>
          <p:nvPr/>
        </p:nvCxnSpPr>
        <p:spPr>
          <a:xfrm>
            <a:off x="2974612" y="3218889"/>
            <a:ext cx="7204876" cy="47086"/>
          </a:xfrm>
          <a:prstGeom prst="line">
            <a:avLst/>
          </a:prstGeom>
          <a:ln w="2222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5119" y="3437491"/>
            <a:ext cx="1740774" cy="15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003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Шестиугольник 3"/>
          <p:cNvSpPr/>
          <p:nvPr/>
        </p:nvSpPr>
        <p:spPr>
          <a:xfrm rot="5400000">
            <a:off x="3716315" y="2582104"/>
            <a:ext cx="1333303" cy="1218308"/>
          </a:xfrm>
          <a:prstGeom prst="hexagon">
            <a:avLst/>
          </a:prstGeom>
          <a:solidFill>
            <a:srgbClr val="6CC8DE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 rot="5400000">
            <a:off x="1730642" y="4248422"/>
            <a:ext cx="1333303" cy="1246367"/>
          </a:xfrm>
          <a:prstGeom prst="hexagon">
            <a:avLst/>
          </a:prstGeom>
          <a:solidFill>
            <a:srgbClr val="6CC8DE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31073" y="4598621"/>
            <a:ext cx="671182" cy="6711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51672" y="2902402"/>
            <a:ext cx="654418" cy="6544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91097" y="3495440"/>
            <a:ext cx="917683" cy="91768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385843" y="4646189"/>
            <a:ext cx="1990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подзаголовок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51437E5B-C074-4678-A847-AA1F890AD0A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98926" y="3929114"/>
            <a:ext cx="4693074" cy="4313860"/>
          </a:xfrm>
          <a:prstGeom prst="rect">
            <a:avLst/>
          </a:prstGeom>
        </p:spPr>
      </p:pic>
      <p:sp>
        <p:nvSpPr>
          <p:cNvPr id="24" name="Надпись 15"/>
          <p:cNvSpPr txBox="1"/>
          <p:nvPr/>
        </p:nvSpPr>
        <p:spPr>
          <a:xfrm>
            <a:off x="3167723" y="131346"/>
            <a:ext cx="8411468" cy="10645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4765" algn="ctr">
              <a:lnSpc>
                <a:spcPct val="107000"/>
              </a:lnSpc>
              <a:spcAft>
                <a:spcPts val="800"/>
              </a:spcAft>
            </a:pPr>
            <a:endParaRPr lang="ru-RU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C:\Users\rtn\AppData\Local\Packages\Microsoft.Windows.Photos_8wekyb3d8bbwe\TempState\ShareServiceTempFolder\Лого АИРО.jpe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645" y="0"/>
            <a:ext cx="2517564" cy="179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7055" y="1862356"/>
            <a:ext cx="6576834" cy="499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30864" y="394166"/>
            <a:ext cx="2428668" cy="93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81970" y="614396"/>
            <a:ext cx="4673699" cy="227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556758" y="4242673"/>
            <a:ext cx="3373663" cy="218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4295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91097" y="3495440"/>
            <a:ext cx="917683" cy="91768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385843" y="4646189"/>
            <a:ext cx="1990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подзаголовок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ли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Надпись 15"/>
          <p:cNvSpPr txBox="1"/>
          <p:nvPr/>
        </p:nvSpPr>
        <p:spPr>
          <a:xfrm>
            <a:off x="3167723" y="131346"/>
            <a:ext cx="8411468" cy="10645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4765" algn="ctr">
              <a:lnSpc>
                <a:spcPct val="107000"/>
              </a:lnSpc>
              <a:spcAft>
                <a:spcPts val="800"/>
              </a:spcAft>
            </a:pPr>
            <a:endParaRPr lang="ru-RU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C:\Users\rtn\AppData\Local\Packages\Microsoft.Windows.Photos_8wekyb3d8bbwe\TempState\ShareServiceTempFolder\Лого АИРО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645" y="0"/>
            <a:ext cx="2517564" cy="179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1863" y="571078"/>
            <a:ext cx="8956793" cy="579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C:\Users\User\Desktop\Уроки от банка России\фото с урока по ФГ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613" y="4443717"/>
            <a:ext cx="2994870" cy="2246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295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2822" y="2020276"/>
            <a:ext cx="3712903" cy="462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rtn\AppData\Local\Packages\Microsoft.Windows.Photos_8wekyb3d8bbwe\TempState\ShareServiceTempFolder\Лого АИРО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39652" y="223558"/>
            <a:ext cx="2163445" cy="157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168" y="1688081"/>
            <a:ext cx="7874699" cy="499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7446" y="201335"/>
            <a:ext cx="9605395" cy="12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3068556" y="510364"/>
          <a:ext cx="5142230" cy="6124352"/>
        </p:xfrm>
        <a:graphic>
          <a:graphicData uri="http://schemas.openxmlformats.org/presentationml/2006/ole">
            <p:oleObj spid="_x0000_s45058" name="Worksheet" r:id="rId3" imgW="12185687" imgH="12039556" progId="Excel.Sheet.8">
              <p:embed/>
            </p:oleObj>
          </a:graphicData>
        </a:graphic>
      </p:graphicFrame>
      <p:pic>
        <p:nvPicPr>
          <p:cNvPr id="9" name="Рисунок 8" descr="C:\Users\rtn\AppData\Local\Packages\Microsoft.Windows.Photos_8wekyb3d8bbwe\TempState\ShareServiceTempFolder\Лого АИРО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566" y="127591"/>
            <a:ext cx="2517564" cy="1795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Документ 9">
            <a:extLst>
              <a:ext uri="{FF2B5EF4-FFF2-40B4-BE49-F238E27FC236}">
                <a16:creationId xmlns:a16="http://schemas.microsoft.com/office/drawing/2014/main" xmlns="" id="{83DC99EB-EBAF-9345-8FAC-4CF31C50B0EF}"/>
              </a:ext>
            </a:extLst>
          </p:cNvPr>
          <p:cNvSpPr/>
          <p:nvPr/>
        </p:nvSpPr>
        <p:spPr>
          <a:xfrm>
            <a:off x="5234781" y="2823299"/>
            <a:ext cx="1694122" cy="2098266"/>
          </a:xfrm>
          <a:prstGeom prst="flowChartDocumen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7BD067AC-E252-4805-8F3A-BC1F2BAD4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1892" y="3128808"/>
            <a:ext cx="471949" cy="47194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1588" y="3116555"/>
            <a:ext cx="470492" cy="470492"/>
          </a:xfrm>
          <a:prstGeom prst="rect">
            <a:avLst/>
          </a:prstGeom>
        </p:spPr>
      </p:pic>
      <p:pic>
        <p:nvPicPr>
          <p:cNvPr id="36" name="Рисунок 35" descr="C:\Users\rtn\AppData\Local\Packages\Microsoft.Windows.Photos_8wekyb3d8bbwe\TempState\ShareServiceTempFolder\Лого АИРО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4975" y="287079"/>
            <a:ext cx="2517564" cy="179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4225" y="497402"/>
            <a:ext cx="7568356" cy="538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81225" y="3653169"/>
            <a:ext cx="3837873" cy="287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4481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135</Words>
  <Application>Microsoft Office PowerPoint</Application>
  <PresentationFormat>Произвольный</PresentationFormat>
  <Paragraphs>25</Paragraphs>
  <Slides>13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Calibri</vt:lpstr>
      <vt:lpstr>Times New Roman</vt:lpstr>
      <vt:lpstr>Wingdings 2</vt:lpstr>
      <vt:lpstr>Muller Bold</vt:lpstr>
      <vt:lpstr>Arial Narrow</vt:lpstr>
      <vt:lpstr>Simple Light</vt:lpstr>
      <vt:lpstr>Simple Light</vt:lpstr>
      <vt:lpstr>Лист Microsoft Office Excel 97-2003</vt:lpstr>
      <vt:lpstr>Adobe 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Райских Т.Н.</dc:creator>
  <cp:lastModifiedBy>User</cp:lastModifiedBy>
  <cp:revision>60</cp:revision>
  <dcterms:modified xsi:type="dcterms:W3CDTF">2024-02-20T03:10:28Z</dcterms:modified>
</cp:coreProperties>
</file>