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257" r:id="rId2"/>
    <p:sldId id="263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D63D-A21E-4B2F-A225-044A6FC08B8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FC711-8066-4B76-AC16-55D526E58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6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FC711-8066-4B76-AC16-55D526E58E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8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546780-8EF1-40F5-84CD-216591A294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5909F1-9EAE-4C2F-908B-A1E25429AC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70247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/>
              <a:t>Дом научной коллаборации </a:t>
            </a:r>
            <a:br>
              <a:rPr lang="ru-RU" sz="3100" b="1" dirty="0" smtClean="0"/>
            </a:br>
            <a:r>
              <a:rPr lang="ru-RU" sz="3100" b="1" dirty="0" smtClean="0"/>
              <a:t>им. В.И. Верещагина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5373112"/>
            <a:ext cx="847725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143000" cy="1143000"/>
          </a:xfrm>
          <a:prstGeom prst="rect">
            <a:avLst/>
          </a:prstGeom>
        </p:spPr>
      </p:pic>
      <p:pic>
        <p:nvPicPr>
          <p:cNvPr id="7" name="Picture 3" descr="C:\Users\kamyshnikova\Desktop\3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46" y="4302765"/>
            <a:ext cx="3378390" cy="21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amyshnikova\Desktop\7 it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" y="2193234"/>
            <a:ext cx="3658019" cy="2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2232248" cy="167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более 300 обучающихся</a:t>
            </a:r>
          </a:p>
          <a:p>
            <a:r>
              <a:rPr lang="ru-RU" dirty="0"/>
              <a:t>к</a:t>
            </a:r>
            <a:r>
              <a:rPr lang="ru-RU" dirty="0" smtClean="0"/>
              <a:t>омфортные современные аудитории</a:t>
            </a:r>
          </a:p>
          <a:p>
            <a:r>
              <a:rPr lang="ru-RU" dirty="0"/>
              <a:t>с</a:t>
            </a:r>
            <a:r>
              <a:rPr lang="ru-RU" dirty="0" smtClean="0"/>
              <a:t>овременное материально-техническое оснащение</a:t>
            </a:r>
          </a:p>
          <a:p>
            <a:r>
              <a:rPr lang="ru-RU" dirty="0" smtClean="0"/>
              <a:t>30 образовательных программ</a:t>
            </a:r>
          </a:p>
          <a:p>
            <a:r>
              <a:rPr lang="ru-RU" dirty="0"/>
              <a:t>б</a:t>
            </a:r>
            <a:r>
              <a:rPr lang="ru-RU" dirty="0" smtClean="0"/>
              <a:t>олее 50% образовательных программ  - </a:t>
            </a:r>
            <a:r>
              <a:rPr lang="en-US" dirty="0" smtClean="0"/>
              <a:t>IT </a:t>
            </a:r>
            <a:r>
              <a:rPr lang="ru-RU" dirty="0" smtClean="0"/>
              <a:t>направление</a:t>
            </a:r>
          </a:p>
          <a:p>
            <a:r>
              <a:rPr lang="ru-RU" dirty="0"/>
              <a:t>п</a:t>
            </a:r>
            <a:r>
              <a:rPr lang="ru-RU" dirty="0" smtClean="0"/>
              <a:t>сихологическое сопровождение одаренности</a:t>
            </a:r>
          </a:p>
          <a:p>
            <a:r>
              <a:rPr lang="ru-RU" dirty="0"/>
              <a:t>п</a:t>
            </a:r>
            <a:r>
              <a:rPr lang="ru-RU" dirty="0" smtClean="0"/>
              <a:t>ривлечение для работы в центр молодых ученых и специалистов высокого класса в своих </a:t>
            </a:r>
            <a:r>
              <a:rPr lang="ru-RU" dirty="0" smtClean="0"/>
              <a:t>областях</a:t>
            </a:r>
          </a:p>
          <a:p>
            <a:r>
              <a:rPr lang="ru-RU" dirty="0" smtClean="0"/>
              <a:t>Проекты «</a:t>
            </a:r>
            <a:r>
              <a:rPr lang="ru-RU" dirty="0" err="1" smtClean="0"/>
              <a:t>Авионикс</a:t>
            </a:r>
            <a:r>
              <a:rPr lang="ru-RU" dirty="0" smtClean="0"/>
              <a:t>» и «</a:t>
            </a:r>
            <a:r>
              <a:rPr lang="ru-RU" dirty="0" err="1" smtClean="0"/>
              <a:t>РостПрост</a:t>
            </a:r>
            <a:r>
              <a:rPr lang="ru-RU" dirty="0" smtClean="0"/>
              <a:t>» поддержаны грантами фонда «Движение Первых» ( </a:t>
            </a:r>
            <a:r>
              <a:rPr lang="ru-RU" dirty="0"/>
              <a:t>40 выездных научных мероприятий, 3000 школьников) </a:t>
            </a:r>
            <a:endParaRPr lang="ru-RU" dirty="0" smtClean="0"/>
          </a:p>
          <a:p>
            <a:r>
              <a:rPr lang="ru-RU" dirty="0" smtClean="0"/>
              <a:t>Новое оборудование, в рамках реализации гранта «Школа аэроуправления и моделирования </a:t>
            </a:r>
            <a:r>
              <a:rPr lang="ru-RU" dirty="0" err="1" smtClean="0"/>
              <a:t>дронов</a:t>
            </a:r>
            <a:r>
              <a:rPr lang="ru-RU" dirty="0" smtClean="0"/>
              <a:t> «</a:t>
            </a:r>
            <a:r>
              <a:rPr lang="ru-RU" dirty="0" err="1" smtClean="0"/>
              <a:t>Авионикс</a:t>
            </a:r>
            <a:r>
              <a:rPr lang="ru-RU" dirty="0" smtClean="0"/>
              <a:t>»)</a:t>
            </a:r>
            <a:endParaRPr lang="ru-RU" dirty="0"/>
          </a:p>
          <a:p>
            <a:r>
              <a:rPr lang="ru-RU" smtClean="0"/>
              <a:t>Программа </a:t>
            </a:r>
            <a:r>
              <a:rPr lang="ru-RU" dirty="0"/>
              <a:t>по популяризации науки «</a:t>
            </a:r>
            <a:r>
              <a:rPr lang="ru-RU" dirty="0" err="1"/>
              <a:t>РостПрост</a:t>
            </a:r>
            <a:r>
              <a:rPr lang="ru-RU" dirty="0"/>
              <a:t>»</a:t>
            </a:r>
          </a:p>
          <a:p>
            <a:r>
              <a:rPr lang="ru-RU" dirty="0"/>
              <a:t>Школа </a:t>
            </a:r>
            <a:r>
              <a:rPr lang="ru-RU" dirty="0" err="1"/>
              <a:t>аэроуправления</a:t>
            </a:r>
            <a:r>
              <a:rPr lang="ru-RU" dirty="0"/>
              <a:t> и моделирования </a:t>
            </a:r>
            <a:r>
              <a:rPr lang="ru-RU" dirty="0" err="1"/>
              <a:t>дронов</a:t>
            </a:r>
            <a:r>
              <a:rPr lang="ru-RU" dirty="0"/>
              <a:t> «</a:t>
            </a:r>
            <a:r>
              <a:rPr lang="ru-RU" dirty="0" err="1"/>
              <a:t>Авионикс</a:t>
            </a:r>
            <a:r>
              <a:rPr lang="ru-RU" dirty="0"/>
              <a:t>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143000" cy="1143000"/>
          </a:xfrm>
          <a:prstGeom prst="rect">
            <a:avLst/>
          </a:prstGeom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5157192"/>
            <a:ext cx="847725" cy="102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7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600" b="1" dirty="0" smtClean="0"/>
              <a:t> Мероприятия комплексного плана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Краевой кейс-чемпионат «Наука 2.0»</a:t>
            </a:r>
          </a:p>
          <a:p>
            <a:pPr marL="68580" indent="0">
              <a:buNone/>
            </a:pPr>
            <a:r>
              <a:rPr lang="ru-RU" sz="1800" dirty="0" smtClean="0"/>
              <a:t>(ноябрь, 200 участников)</a:t>
            </a:r>
          </a:p>
          <a:p>
            <a:r>
              <a:rPr lang="ru-RU" dirty="0" err="1" smtClean="0"/>
              <a:t>Прфнавигатор</a:t>
            </a:r>
            <a:r>
              <a:rPr lang="ru-RU" dirty="0" smtClean="0"/>
              <a:t> «Пропуск в </a:t>
            </a:r>
            <a:r>
              <a:rPr lang="en-US" dirty="0" smtClean="0"/>
              <a:t>PRO</a:t>
            </a:r>
            <a:r>
              <a:rPr lang="ru-RU" dirty="0" err="1" smtClean="0"/>
              <a:t>фессию</a:t>
            </a:r>
            <a:r>
              <a:rPr lang="ru-RU" dirty="0" smtClean="0"/>
              <a:t>»</a:t>
            </a:r>
          </a:p>
          <a:p>
            <a:pPr marL="68580" indent="0">
              <a:buNone/>
            </a:pPr>
            <a:r>
              <a:rPr lang="ru-RU" sz="2000" dirty="0" smtClean="0"/>
              <a:t>(октябрь-ноябрь 250 участников финальных мероприятий</a:t>
            </a:r>
            <a:r>
              <a:rPr lang="ru-RU" dirty="0" smtClean="0"/>
              <a:t>, </a:t>
            </a:r>
            <a:r>
              <a:rPr lang="ru-RU" sz="2000" dirty="0"/>
              <a:t>по результатам комплексного </a:t>
            </a:r>
            <a:r>
              <a:rPr lang="ru-RU" sz="2000" dirty="0" smtClean="0"/>
              <a:t>проекта гранта </a:t>
            </a:r>
            <a:r>
              <a:rPr lang="ru-RU" sz="2000" dirty="0"/>
              <a:t>«</a:t>
            </a:r>
            <a:r>
              <a:rPr lang="ru-RU" sz="2000" dirty="0" err="1"/>
              <a:t>РостПрост</a:t>
            </a:r>
            <a:r>
              <a:rPr lang="ru-RU" sz="2000" dirty="0"/>
              <a:t>» ( всего участников 2000)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5229200"/>
            <a:ext cx="847725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143000" cy="1143000"/>
          </a:xfrm>
          <a:prstGeom prst="rect">
            <a:avLst/>
          </a:prstGeom>
        </p:spPr>
      </p:pic>
      <p:pic>
        <p:nvPicPr>
          <p:cNvPr id="9" name="Picture 2" descr="C:\Users\kamyshnikova\Desktop\10 а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40" y="5020889"/>
            <a:ext cx="2770719" cy="12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143000" cy="1143000"/>
          </a:xfrm>
          <a:prstGeom prst="rect">
            <a:avLst/>
          </a:prstGeom>
        </p:spPr>
      </p:pic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5157192"/>
            <a:ext cx="847725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kamyshnikova\Desktop\1 авионикс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236216" cy="246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kamyshnikova\Desktop\3 авионик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71" y="2132856"/>
            <a:ext cx="3351522" cy="22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amyshnikova\Desktop\2 авионик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1997094" cy="16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kamyshnikova\Desktop\7 ав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77" y="4696085"/>
            <a:ext cx="2539304" cy="14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kamyshnikova\AppData\Local\Packages\Microsoft.Windows.Photos_8wekyb3d8bbwe\TempState\ShareServiceTempFolder\8 ав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03" y="980728"/>
            <a:ext cx="2229562" cy="14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amyshnikova\Desktop\5 авионик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43563"/>
            <a:ext cx="3337985" cy="19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1602</TotalTime>
  <Words>139</Words>
  <Application>Microsoft Office PowerPoint</Application>
  <PresentationFormat>Экран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2</vt:lpstr>
      <vt:lpstr>Остин</vt:lpstr>
      <vt:lpstr>Дом научной коллаборации  им. В.И. Верещагина </vt:lpstr>
      <vt:lpstr>Презентация PowerPoint</vt:lpstr>
      <vt:lpstr> Мероприятия комплексного плана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Назимова-Камышникова-Ускова</dc:creator>
  <cp:lastModifiedBy>Горбатова О.Н.</cp:lastModifiedBy>
  <cp:revision>22</cp:revision>
  <dcterms:created xsi:type="dcterms:W3CDTF">2023-09-11T15:05:20Z</dcterms:created>
  <dcterms:modified xsi:type="dcterms:W3CDTF">2024-01-16T05:13:49Z</dcterms:modified>
</cp:coreProperties>
</file>