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3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4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4" r:id="rId5"/>
    <p:sldMasterId id="2147483718" r:id="rId6"/>
    <p:sldMasterId id="2147483721" r:id="rId7"/>
    <p:sldMasterId id="2147483733" r:id="rId8"/>
    <p:sldMasterId id="2147483745" r:id="rId9"/>
    <p:sldMasterId id="2147483757" r:id="rId10"/>
    <p:sldMasterId id="2147483769" r:id="rId11"/>
    <p:sldMasterId id="2147483781" r:id="rId12"/>
    <p:sldMasterId id="2147483793" r:id="rId13"/>
    <p:sldMasterId id="2147483799" r:id="rId14"/>
    <p:sldMasterId id="2147483811" r:id="rId15"/>
  </p:sldMasterIdLst>
  <p:sldIdLst>
    <p:sldId id="269" r:id="rId16"/>
    <p:sldId id="266" r:id="rId17"/>
    <p:sldId id="273" r:id="rId18"/>
    <p:sldId id="296" r:id="rId19"/>
    <p:sldId id="263" r:id="rId20"/>
    <p:sldId id="403" r:id="rId21"/>
    <p:sldId id="390" r:id="rId22"/>
    <p:sldId id="453" r:id="rId23"/>
    <p:sldId id="476" r:id="rId24"/>
    <p:sldId id="381" r:id="rId25"/>
    <p:sldId id="477" r:id="rId26"/>
    <p:sldId id="478" r:id="rId27"/>
    <p:sldId id="408" r:id="rId28"/>
    <p:sldId id="409" r:id="rId29"/>
    <p:sldId id="424" r:id="rId30"/>
    <p:sldId id="423" r:id="rId31"/>
    <p:sldId id="274" r:id="rId32"/>
    <p:sldId id="432" r:id="rId33"/>
    <p:sldId id="431" r:id="rId34"/>
    <p:sldId id="439" r:id="rId35"/>
    <p:sldId id="455" r:id="rId36"/>
    <p:sldId id="464" r:id="rId37"/>
    <p:sldId id="451" r:id="rId38"/>
    <p:sldId id="379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4EBD4B-C5F5-48B6-941E-FECC710BA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87B3D41-C0E6-4C67-997F-477D71FC2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AFBFC6D-614C-4267-91FE-F48296473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1CAE-5A92-4915-A294-4EA7187815C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50FE6D3-1A26-427B-A38E-A85D5FCB8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2B194D6-D21B-4C6D-91B1-3E248B7FD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3BB0-1DD2-4F2A-B7E7-3DCB3984E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156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7CF60F-76EF-426B-A06B-38D708310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287B84A-EA69-40A8-A403-D5D8B1C4B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034ABEB-52A4-4CC3-901E-4F0F289AC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1CAE-5A92-4915-A294-4EA7187815C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F800128-8D58-43CC-8717-5AAFAABFE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FF8BA19-02F0-4ECE-82B2-F322E67B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3BB0-1DD2-4F2A-B7E7-3DCB3984E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2357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B44892C-5BC2-4564-A16D-7B2D33A2E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55E48E-49E0-4C80-BB4D-4392F076E406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9E92295-2582-4432-80B3-4DBE68F7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BCE2CA1-2F23-46CB-B9C9-92F4A93A6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978B7726-E8BB-4390-9BF7-B53301F2989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886263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E6B543-F105-444E-8C1B-FF074C97B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04051EA-D3B9-4AD0-B51E-EE989DB880B7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E01939-DB46-46E0-AD7D-DEA22D294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39C624-D1BF-4689-B8F4-4A84AB65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A9D9E5AB-4A66-47B4-AE1E-CC8DFAFF290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959310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86996B-860B-44A6-BD43-F53F840EE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8C27568-FDC5-4EBF-A943-E9C27F2AEA02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6505BD-9C85-481A-8721-90DDBDDA1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47AD90-2804-4AB2-A02E-C16DD2DF2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8C9A3C0E-88BB-494C-9904-12B48C35BFD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655272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FB5046-09D6-4985-8325-469E2CC08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3C21BC0-8D08-424C-8398-75CDA5E471A0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FBBA7C-5ADA-44DE-AF73-2D51FF57A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AA3ACC-93B3-4047-AB9C-34A3CBF4A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06D619FB-3455-44FE-A20A-91EA5CCE41A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375327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FA3A67-9444-44E4-BD2A-7D26421A9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BA95639-D34C-41A2-AE93-4D52DF7823C1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A107-4942-4191-B86E-782EC83D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17CD5B-40FF-4663-BA72-D74AFF40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EBCFC5E-4CBC-4808-93EF-CDC6EED32EF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239839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009B9E05-6571-46C0-B6A1-5CF404523B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6562F09-4A6A-4984-8211-E4A1A6AC3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BAB9822-543C-4BD3-9DF0-50D378B23D64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3AB51E0-7F19-46A7-A5D2-F6AB4A692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287D150-2455-4E9B-B0C1-6EC7D095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53D735F2-71C0-435C-9D6F-0E50AB8841F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450119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931B69-0D55-479E-A11B-0662CCE74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67C6AF7-DAEE-4906-AD31-FC1327E1D6A9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8A78CC-78F8-4DAC-B0C0-C534DADB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128D53-6EC2-4F78-81E7-4719C7582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E0ABEE38-0F17-4E85-A013-771746C6704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067415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3292B2-A100-4886-9A5D-7EE6D2355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11332D4-50D0-464B-B5BE-157267AF27EC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EFC76E-B5DA-49E2-BFF7-7AA67F496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D014FA-8435-4C4B-8372-CC6ECD080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50D4EE5C-CF05-4B51-ACBB-DC8D574BE9E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858632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FFA268-53FB-47FE-A6BD-59F3A9FAA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D428B12-C884-417A-985C-E25DC3E0F9A8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57EA67-7028-4D12-B176-95DEA0E56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55ABA5-C48F-4AC3-B540-80A81F816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DE57A50D-404E-4C95-BC29-82BFC21945F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156103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5DE7F66-F7B5-4E09-9802-1AB5A69B3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68C8961-FF30-400A-98CA-B0FCFC7A733D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C4A7026-A53B-46C3-A74E-C5F575E4E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504F8C6-7408-43F1-AF32-97C7B5E2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EA81D2EE-BD5C-48A0-AAF3-B11C40E9C80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34987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5ADC1EA-8041-4FE8-801D-B446E0C83B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79B750-37E4-44BA-A332-F474CF165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10ECD6-7796-47CD-A59A-D2767B51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1CAE-5A92-4915-A294-4EA7187815C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A83CAD5-E6E5-42FA-92A0-A16F7D10C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BB62087-958E-415B-8848-3A4C8E3D0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3BB0-1DD2-4F2A-B7E7-3DCB3984E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9788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3D6467E-C73E-41E0-B596-58713A36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77C9BD-66ED-4BC6-924C-50B11876F0A4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3B43D2-A8BC-4093-80AE-97D562C25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812E66A-D682-4751-BD28-DFFCE6D1B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EA72ED9D-E274-4C6F-8D27-199F6C25D34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502933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0BFBF9-2E85-4FCA-981A-9EFCDFC67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A5242EC-3D2F-4BAC-8BF4-705A27541457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C30FF8-D84C-40F0-8EC1-679351033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C2644AF-85BD-4090-B3B3-FC60FFE79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7352DDE1-9E35-4400-A29A-446F3783D6D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315854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9122B0-FA37-404A-BFDD-42CA5C49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05546B1-F60E-4C3C-8B5E-BACA7A9B08C1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E65E8E-FB1E-44C7-AF70-B90BD820F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8F2B47-69BB-42DC-99ED-864F474F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F6AE32BD-9292-4EA7-98BE-9AB33448FE4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308217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17B77D-842D-4EC4-A0CD-39C4DDC9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43C1F51-1197-4799-81C8-DFD19F1D955B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67872F-EFFB-4CCA-AC2C-EE232B98B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DA677C-918E-4792-9A63-6DF11B573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43EE5DE9-DF69-4568-953E-6F93E70DE79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858162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4FBE07-F2FE-4625-8E2B-F67E91FEE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A4826F3-FC99-4EE8-BFD5-74929B0B8841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3C80B3-9137-4A9B-B360-9A4E9D4E7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193802-BEB0-4DA3-8772-A54FE996F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E2F0E2B3-5BAB-4C73-BFB6-7A0AF3EA4DC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390193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6CA352-31A8-4683-8D78-87B4CE08A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7951DD3-CE8B-4B56-8579-BB2CD3394EF6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9C8EB6-3ADA-4D56-AC27-7E633D94D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B1CB9A-CBD2-4D99-8978-D1527562E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723DDD68-A9BB-4957-ACB0-2FC0EA05270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894247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85"/>
            <a:ext cx="10363200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5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7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66225" y="579703"/>
            <a:ext cx="4859552" cy="970507"/>
          </a:xfrm>
        </p:spPr>
        <p:txBody>
          <a:bodyPr lIns="0" tIns="0" rIns="0" bIns="0"/>
          <a:lstStyle>
            <a:lvl1pPr>
              <a:defRPr sz="63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6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04431" y="2020638"/>
            <a:ext cx="487570" cy="141907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4659"/>
            <a:ext cx="12137435" cy="658676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6678523" cy="683895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129" y="590563"/>
            <a:ext cx="2844795" cy="151118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5565224"/>
            <a:ext cx="12192000" cy="129229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5"/>
            <a:ext cx="12192000" cy="685751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6978" y="504510"/>
            <a:ext cx="2844795" cy="151119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66225" y="579703"/>
            <a:ext cx="4859552" cy="970507"/>
          </a:xfrm>
        </p:spPr>
        <p:txBody>
          <a:bodyPr lIns="0" tIns="0" rIns="0" bIns="0"/>
          <a:lstStyle>
            <a:lvl1pPr>
              <a:defRPr sz="63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5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5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6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66225" y="579703"/>
            <a:ext cx="4859552" cy="970507"/>
          </a:xfrm>
        </p:spPr>
        <p:txBody>
          <a:bodyPr lIns="0" tIns="0" rIns="0" bIns="0"/>
          <a:lstStyle>
            <a:lvl1pPr>
              <a:defRPr sz="63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56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24D63E-FC8D-46C0-BF90-28D43534D913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2423112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42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AEB4D6C-7580-4D95-BDBD-706EF399D3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372D754-49B3-4A90-8DAF-8CF5889BEB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79CFE88-F282-4A79-AA4E-B791BDF9EE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BBC586F-D395-4F97-B0C5-11456B631F7E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0602307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34F9339-4394-44A6-B0F0-DBE5BA498A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757AF24-5B13-4977-8EFE-CB72EB27E4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3BE6D3A-F566-4126-8BC0-021CFE0563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6DDABC0-4A25-48E7-BF18-27FF8B7B399F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6244448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4FFD3C5-412D-4042-AAF5-D9CA9FEA3B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4DEE9A4-2EB3-4130-AC74-59D4DA7FC0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C6819F0-1907-4195-97E8-A9A850B450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93A20FE-3396-41AF-ABE3-A320275FF8FF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6624877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BA6198A-7C17-46E8-B066-C5F9F66860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BEC24F-BD9A-44E5-A1CE-DA7AB5AC74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75F1273-CA3C-4869-BD28-FBBE0C2B6B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BF06807-908E-4214-9E4B-999428E1DA3E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876014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B2C9DCB5-E4E7-4866-A0E7-4C48453ADF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896FBF81-1376-421D-B89D-22154BA818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A7BB2873-FB53-4EE4-AA50-24685544EF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9BB5F84-82A3-47DA-9BA5-8B8F553CAA3D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1744612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890DC2C5-D879-4929-A0BE-2D3994ECEA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0B254F7-C9D3-47A4-B05C-506DB4116F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B8762B96-E91A-4E03-AFBD-50CE76CDB9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852BD09-8CF7-4FAD-8CD1-5E8A39CF6579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9380542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3E8FD595-24A9-4FA2-A77B-D267B1478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092AC32E-EED3-460E-A449-5A7E8AC05D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E53AE44-29A7-4746-9EB4-A6B8BD6588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AFCF71A-12FC-4590-8C15-5B321AFFFC4B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8371442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11BEEC3-F955-4D2D-97BF-7C957F9FCC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70DEFFE-E5D9-4EE7-9841-ED5445C329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9C83737-3E69-4A94-89A9-FB35CD1A2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019BA81-3F48-48A8-9E4C-BFE7D1CB81B6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7091163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1825BC-A350-43BB-8D8D-F44D925DBA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11CE6B7-7193-4FB8-8A46-B1D1F3A85D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4B89561-CCE5-4F94-88F9-4D0E9E9F9A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6B53313-4080-4D3B-9BDD-2BE7CCB619C8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224624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76F66F-A117-4A66-879E-3CEDD5088F4F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1520806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B4E71A7-9A56-422D-A0A5-C525BE116F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B5506A6-77BE-4B15-AD14-1A9AB1E696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D7330FD-14F9-459F-9BEE-0546C258B2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7F0FD56-C4F6-45B3-8A38-91A5015BADA6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4762439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6FC337F-841B-4D31-9469-A417F6449A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AE58018-78AD-4424-8E6E-2AE32386CB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E9D1614-3CF3-4257-BC46-3F97CAAF94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3843AA1-91C0-403D-8E1C-F272E74EB4DA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7068793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6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2C61355-A42C-40EA-959B-CFAB89E368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2651F9D-984D-4A96-90B4-27B71B172E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8C0AD89-20CC-4409-8CB4-2D64B7E542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67376-0739-4784-8351-F520A801891E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1396415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FB0B2D3-9694-42FD-8BD2-E4CFB1263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E65A9E1-6F94-4F99-A128-7CEB580FE7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D583838-A58B-4D6F-8002-F377270E4A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AE6D2-E4D8-4322-9985-7F0649A44AC9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9639609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5" y="4406910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383DCB8-2566-4214-AAFD-60BB1D161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6A77315-065A-41FA-BC06-3CFDB2D8B8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D8061B0-774E-449D-B165-9864DC29B3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11D49-C2F9-4435-9EF6-0B1CF6C20A51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0905513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1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0D16B7E-2B1C-480A-8108-0079686122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BE57E8F-9788-4492-A3F5-7DCB312AEA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BF28084-79EE-4CA9-99EC-1095DA02B2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B4036-D8FE-4B6F-B13C-26FAC933C02C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6839161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6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6DB72391-7651-4D49-9790-6109B1FF13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E0060795-216F-436E-BB63-A53B24462F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87FB68DC-9761-4BC0-93F3-B83FDFD634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0AB39-345E-41D2-AAAE-99F071923E02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3315821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2E8C416-9ED5-4C66-AEC3-0874509E9C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C4E1727-6FA3-44F3-9E72-F7CFF4CA4C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7B6E49A-3293-4862-BA01-B483622DB5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88D4C-7848-42F4-9015-C9EEB95BB0B0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7010580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67094E89-BF8B-4E4D-864F-E6B3D88ECF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696C7182-8086-462E-8063-A1FEE94949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F38E5163-6E8C-44AD-AC81-37DDFFC4F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BDAAC-F970-4253-8144-3506D5581BA6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3094286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26" y="273052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D3BD169-1A27-4596-8235-7870E683B0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766E0EC-B7B3-4E59-8F6D-A0CA5E23CC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B3A916B-237F-4B63-BA3D-433DAAF314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37AC8-AD6C-4B73-B7CA-AA8FB96F9D4C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46503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A8012D-3FE3-4CF7-AE02-D09456531D17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13329349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9AD2752-7913-4357-8702-12127FDBF8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C8A009D-1A4D-4119-934B-4749125A5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50359D1-6939-4102-8A34-6F37D680A3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B666E-70CA-4A84-B86C-C933511A77AE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6022459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1DF75E7-6938-41AB-89FE-9FA6B6DAC2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13134C2-F97A-4879-B0E5-BE0914A230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B1DA743-4517-4907-9875-BDBF6B834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A5383-661E-4680-BF4F-FA9ED4019A6C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3799708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64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1" y="274664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9E2E299-C6CF-4ECB-B0FD-7154905FC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2543553-9607-4A4D-91DC-F14974262C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3D88501-A9EA-4E76-8B4E-841AE6B034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B54CD-044A-4E07-9FA1-40042CE668D3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229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AE25AE-05FA-4613-B9A4-ED9D20A5F118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615973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E95919-73AF-49F5-A8CE-28886340996A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157673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445BAA-509B-4D96-BDB9-DB6A2AFCEBBB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39370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75CB711-3228-46A8-B6EC-C7DD01A191F5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831169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945443-DCFA-4A6E-8100-ECEFDC34BE8D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30141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FFC76E-B735-4768-9C29-618CACBC2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E4E83BF-1DC7-4182-A0C0-FE5379F2B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A85DCCE-8A99-46DC-9B1B-C29AF43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1CAE-5A92-4915-A294-4EA7187815C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09C07E5-B181-4F49-BA79-CDBF20212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AED5956-16B8-4E4D-9E3B-EA71E9157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3BB0-1DD2-4F2A-B7E7-3DCB3984E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758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C062BD-803F-4CF5-B50A-D1DC8EC30C8A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980484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2D8762-CE37-4E07-86C7-718C84A80484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101501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EA30F9-3280-4D37-9D51-1F880ADB83E6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176234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450AA4-18FD-410D-A423-26876AB4B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33C28F0-6BBE-4585-A6D5-93C4E0BE6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0BA91E-4E81-4095-9FDE-2CE8BDE81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56D00-35FA-47C1-9A9B-D0EED937A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2AC6EE-6269-4BE4-B4A8-7689EC4CF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75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8AC367-1FE0-4E2D-835F-F84C6FD5B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03795F-7CB7-4E33-B6FC-05015818F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F21E7D-780A-46D8-A9A4-DB7EF908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39BCBB-41E1-4712-B0C6-79A16A1DF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52F69D-FE99-4475-9319-B1D0B79F2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066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E0A238-E4A1-4E4A-A21B-89D85A22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6E7478-0DE8-4538-8AFD-E932D350B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D9DA6F-0BF0-4294-844F-3842C4FAA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60A4C4-D3A6-48E0-9564-E92154745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EAE676-A3DD-4586-B6B9-C5BF814FA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134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38A58B-AF9A-47F7-B9D5-0BE521CF0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976361-6DFC-47C0-A6AC-D6DC9C254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762405-9A2D-4CF0-A599-D84DB5891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837227-61ED-43D2-8B9D-E8C1AEB8A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6D8DDA-E7E1-4D73-ACAC-2279648B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BD42A0-AD28-442B-B5A5-735917CBC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21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7141E4-CA49-46C5-963D-67F89878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11B55E-3BEC-4627-A40B-CCF363A65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52ABBB-0BE8-4E99-B0D0-1BD431479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A38F1C8-7EAA-4A29-BA7E-5D9F067A3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EB96DF8-9423-4D6A-8F5D-F5D5DC260F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68BC8A3-7683-4096-B517-2E1149A0B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2D6EF77-B3DE-4613-958D-E367462C8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DB6C613-B304-4CFE-9719-1256A1041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28B5C5-54A9-4FC8-AA8C-31FA0BC28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93D0AF9-2784-4D07-B62F-9EBC83B41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1ADD2E2-7722-4DEA-8132-3D293F8A6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AE8FFF2-B8DA-4EFC-BA8F-DA42865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98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CB63990-580D-425A-8F79-F67A34287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99B943C-B9B0-47EB-BC0C-5DAEB78E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2FE97CE-E1DF-4953-92B9-1026B126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682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B51038-9B04-4F24-9802-118787741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BA5833A-069C-4BB1-BB83-38DF4A004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FC7A284-7397-427F-8E65-483BE6560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1CAE-5A92-4915-A294-4EA7187815C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6CB4BB3-E780-4CFA-9685-EA24763B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07CF031-BA86-4BD3-886F-2CCFD4F5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3BB0-1DD2-4F2A-B7E7-3DCB3984E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825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3771F1-330A-46C5-8659-C40DC8A10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B3A2D1-3033-4176-9AEB-2742BDC6D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0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7A4B0F2-E755-4204-A112-FC7DC5C57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F7D681-CFBD-4776-B5A3-67536D51B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898559-96FF-4E80-AF9E-D1A017E48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FA1A6E-65B4-42B8-98AC-06130317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30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12CF4B-77D1-4802-BD58-2C5C7BA3C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615FF8F-BB19-4181-BB8F-1A041A9B73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0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E95E38-308D-4BCF-AF94-736FE3A2C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4AA3A4-3EEF-465C-8176-57ABBDF2C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0B5CC7-5D11-4FC2-AD23-120E3EAE8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8BCD4F-E59C-45CB-8A7C-A0DC0FE29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5203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FE28B-78E0-431E-8CE1-A99AF20D7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93DF075-8D38-46D9-9858-74E0409DA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F7A11C-08A4-4F71-A75B-EC17B17C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C8ABD4-97B5-4CB9-BDD1-5C7DF192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EEE4FF-214D-429B-BC3E-C754386A2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27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E1B43CD-9A2E-4056-AF4F-A9B49C3F2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3D0A7E-788D-4585-B7F6-EDC55B836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0307E3-497F-41FE-8476-F4657A21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91F15D-77E8-4E7C-BDD1-3070ABF4E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48E2DC-790B-487C-96E2-B09C3E11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19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B12266-6B86-4DDF-BED6-690D97913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1A17F4A-B773-4CEA-B947-7A894D442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57089" indent="0">
              <a:buNone/>
              <a:defRPr/>
            </a:lvl2pPr>
            <a:lvl3pPr marL="914177" indent="0">
              <a:buNone/>
              <a:defRPr/>
            </a:lvl3pPr>
            <a:lvl4pPr marL="1371265" indent="0">
              <a:buNone/>
              <a:defRPr/>
            </a:lvl4pPr>
            <a:lvl5pPr marL="1828353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BA5BBD7-EB5C-4D26-B49B-C83750E8E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2955" y="6356431"/>
            <a:ext cx="7420897" cy="365125"/>
          </a:xfrm>
        </p:spPr>
        <p:txBody>
          <a:bodyPr/>
          <a:lstStyle/>
          <a:p>
            <a:pPr algn="r"/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Название проекта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38BE473-1D60-4704-AF2F-3AA251CF0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431"/>
            <a:ext cx="2743200" cy="365125"/>
          </a:xfrm>
        </p:spPr>
        <p:txBody>
          <a:bodyPr/>
          <a:lstStyle/>
          <a:p>
            <a:fld id="{225C63C6-1990-4CF1-B6C6-5F21AB3DF6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97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9F8669-6629-4BDF-9F0A-74A045CE4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8FD29B-4992-46CF-B0EB-685896717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 marL="457089" indent="0">
              <a:buNone/>
              <a:defRPr/>
            </a:lvl2pPr>
            <a:lvl3pPr marL="914177" indent="0">
              <a:buNone/>
              <a:defRPr/>
            </a:lvl3pPr>
            <a:lvl4pPr marL="1371265" indent="0">
              <a:buNone/>
              <a:defRPr/>
            </a:lvl4pPr>
            <a:lvl5pPr marL="1828353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7C96432-21A6-401F-8B41-01C584040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 marL="457089" indent="0">
              <a:buNone/>
              <a:defRPr/>
            </a:lvl2pPr>
            <a:lvl3pPr marL="914177" indent="0">
              <a:buNone/>
              <a:defRPr/>
            </a:lvl3pPr>
            <a:lvl4pPr marL="1371265" indent="0">
              <a:buNone/>
              <a:defRPr/>
            </a:lvl4pPr>
            <a:lvl5pPr marL="1828353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6C91E96-666E-4E5D-AEDA-3C68C7D14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86632" y="6356431"/>
            <a:ext cx="6467168" cy="365125"/>
          </a:xfrm>
        </p:spPr>
        <p:txBody>
          <a:bodyPr/>
          <a:lstStyle/>
          <a:p>
            <a:pPr algn="r"/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Название проекта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0D940B1-30B6-481B-BBD5-F702FBC32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431"/>
            <a:ext cx="2743200" cy="365125"/>
          </a:xfrm>
        </p:spPr>
        <p:txBody>
          <a:bodyPr/>
          <a:lstStyle/>
          <a:p>
            <a:fld id="{225C63C6-1990-4CF1-B6C6-5F21AB3DF6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3931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2FDD93-AAFF-4E97-961C-E1DBEAAC4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240884"/>
            <a:ext cx="9533244" cy="1007806"/>
          </a:xfrm>
        </p:spPr>
        <p:txBody>
          <a:bodyPr anchor="t" anchorCtr="0">
            <a:normAutofit/>
          </a:bodyPr>
          <a:lstStyle>
            <a:lvl1pPr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0F7212E-332C-458F-A8FC-888549B54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3" y="1789471"/>
            <a:ext cx="10517188" cy="3490452"/>
          </a:xfrm>
        </p:spPr>
        <p:txBody>
          <a:bodyPr/>
          <a:lstStyle>
            <a:lvl1pPr marL="0" indent="0">
              <a:buNone/>
              <a:defRPr sz="3200"/>
            </a:lvl1pPr>
            <a:lvl2pPr marL="457089" indent="0">
              <a:buNone/>
              <a:defRPr sz="2800"/>
            </a:lvl2pPr>
            <a:lvl3pPr marL="914177" indent="0">
              <a:buNone/>
              <a:defRPr sz="2400"/>
            </a:lvl3pPr>
            <a:lvl4pPr marL="1371265" indent="0">
              <a:buNone/>
              <a:defRPr sz="2000"/>
            </a:lvl4pPr>
            <a:lvl5pPr marL="1828353" indent="0">
              <a:buNone/>
              <a:defRPr sz="2000"/>
            </a:lvl5pPr>
            <a:lvl6pPr marL="2285442" indent="0">
              <a:buNone/>
              <a:defRPr sz="2000"/>
            </a:lvl6pPr>
            <a:lvl7pPr marL="2742531" indent="0">
              <a:buNone/>
              <a:defRPr sz="2000"/>
            </a:lvl7pPr>
            <a:lvl8pPr marL="3199619" indent="0">
              <a:buNone/>
              <a:defRPr sz="2000"/>
            </a:lvl8pPr>
            <a:lvl9pPr marL="3656707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9F7FBDC-86CB-4C18-8453-DEE50BBE8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503944"/>
            <a:ext cx="3932237" cy="365125"/>
          </a:xfrm>
        </p:spPr>
        <p:txBody>
          <a:bodyPr/>
          <a:lstStyle>
            <a:lvl1pPr marL="0" indent="0">
              <a:buNone/>
              <a:defRPr sz="1600"/>
            </a:lvl1pPr>
            <a:lvl2pPr marL="457089" indent="0">
              <a:buNone/>
              <a:defRPr sz="1400"/>
            </a:lvl2pPr>
            <a:lvl3pPr marL="914177" indent="0">
              <a:buNone/>
              <a:defRPr sz="1200"/>
            </a:lvl3pPr>
            <a:lvl4pPr marL="1371265" indent="0">
              <a:buNone/>
              <a:defRPr sz="1000"/>
            </a:lvl4pPr>
            <a:lvl5pPr marL="1828353" indent="0">
              <a:buNone/>
              <a:defRPr sz="1000"/>
            </a:lvl5pPr>
            <a:lvl6pPr marL="2285442" indent="0">
              <a:buNone/>
              <a:defRPr sz="1000"/>
            </a:lvl6pPr>
            <a:lvl7pPr marL="2742531" indent="0">
              <a:buNone/>
              <a:defRPr sz="1000"/>
            </a:lvl7pPr>
            <a:lvl8pPr marL="3199619" indent="0">
              <a:buNone/>
              <a:defRPr sz="1000"/>
            </a:lvl8pPr>
            <a:lvl9pPr marL="3656707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CF0DFB6-FB00-45B0-9F69-A84224BA1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Название проекта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932B5F0-C35E-45DD-A4E5-40DE84A1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431"/>
            <a:ext cx="2743200" cy="365125"/>
          </a:xfrm>
        </p:spPr>
        <p:txBody>
          <a:bodyPr/>
          <a:lstStyle/>
          <a:p>
            <a:fld id="{225C63C6-1990-4CF1-B6C6-5F21AB3DF6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2742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0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366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5511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8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711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D1FEB6-0E12-449A-BF26-A1CAB1BD8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788D12C-1617-473A-AFB9-4C14F6AA88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BB0DB1E-A441-41B8-8F7F-473F58C15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55C2A03-0788-45C6-8FB3-86CF90BF6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1CAE-5A92-4915-A294-4EA7187815C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C6E990B-A757-46D0-9389-6DA85D9DB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A72E8A6-A746-4118-926C-A5B76ED49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3BB0-1DD2-4F2A-B7E7-3DCB3984E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9977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0878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2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823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312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329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3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773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590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6323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2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2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057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9FAF79-DFEF-4BA0-BB16-44373388FD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305116"/>
            <a:ext cx="10515600" cy="2867891"/>
          </a:xfrm>
        </p:spPr>
        <p:txBody>
          <a:bodyPr anchor="b"/>
          <a:lstStyle>
            <a:lvl1pPr algn="l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Название проекта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ACD8A18-C1D3-4EA1-80DB-ED65BF4C3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596956"/>
            <a:ext cx="10515600" cy="44888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Фамилия, имя автора проекта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3ACF126C-C518-4E32-B7B4-D0DE6BE6D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11" y="5059580"/>
            <a:ext cx="6301567" cy="4488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Фамилия, имя соавтора проекта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xmlns="" id="{E53871E3-0580-49FA-AFE4-1D4E404F72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11" y="5657898"/>
            <a:ext cx="6301567" cy="29926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Регион, город / населенный пункт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xmlns="" id="{274D96BE-ABC2-42B8-B5B8-2E97AB05F7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10" y="6095762"/>
            <a:ext cx="6301567" cy="29926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Номинация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xmlns="" id="{870B6641-30A3-42EF-ADB0-7B5915FAC2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26687" y="6092755"/>
            <a:ext cx="1352204" cy="299260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2020 </a:t>
            </a:r>
            <a:r>
              <a:rPr lang="ru-RU" dirty="0"/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788575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9FAF79-DFEF-4BA0-BB16-44373388FD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11" y="1305116"/>
            <a:ext cx="5179143" cy="2867891"/>
          </a:xfrm>
        </p:spPr>
        <p:txBody>
          <a:bodyPr anchor="b"/>
          <a:lstStyle>
            <a:lvl1pPr algn="l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Благодарю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xmlns="" id="{274D96BE-ABC2-42B8-B5B8-2E97AB05F7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10" y="6092755"/>
            <a:ext cx="6301567" cy="29926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E-mail </a:t>
            </a:r>
            <a:r>
              <a:rPr lang="ru-RU" dirty="0"/>
              <a:t>автора проекта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xmlns="" id="{870B6641-30A3-42EF-ADB0-7B5915FAC2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26687" y="6092755"/>
            <a:ext cx="1352204" cy="299260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2020 </a:t>
            </a:r>
            <a:r>
              <a:rPr lang="ru-RU" dirty="0"/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185483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66119F-9D2A-49BC-8A06-72A4DC074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77607E7-72AC-462F-BE2A-F059830BC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42CEBF4-D918-48A7-9B8A-5DC4A6F6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6160A6D-62F3-4C94-AE37-4A4C23251E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221DA92-1985-4399-9ECF-4477F6F0DC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8199575-A3A7-4B60-9232-5ED75C28A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1CAE-5A92-4915-A294-4EA7187815C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F52ECE3-7040-4522-A7C7-05BD9EF39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06C2FB7-0EED-4EE1-8C70-2832443C8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3BB0-1DD2-4F2A-B7E7-3DCB3984E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5557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93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94A169D-1485-4FBF-B172-F859B0668A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E66A31F-9361-428D-9E0B-8E35905773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3A402A0-F133-45B6-8062-5979C0677C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6313349-4ABD-4D43-8A54-9DF36227EAB6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0545029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588EB51-01DE-4143-9439-5ABB7DF07A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8925D51-C627-48AF-B3F5-F8AF29F510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B52720E-3F57-408B-9D30-65226F558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66A6919-DB2C-445B-94E2-0855F789785A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0292508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5" y="4406910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1DA4970-888F-4A5F-86A8-E8B13385D5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0512DE3-8F11-43A2-B731-8CF3E59466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285CBEE-0F2E-4358-A673-2849B011E0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52BF3B3-D76B-402F-AFC5-83433C25FDEC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1234030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1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C9CD0FC-2E32-4BA7-8A30-4963D87F01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8C28FDE-9662-4926-824A-AB7932A100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517920C-6F5D-4D69-95AD-18EE3E49C4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3429735-8D55-4E9B-8E3E-2A3183FB9E7B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552702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7" y="1535116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9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D97B5AA-8FAD-4D7D-A2BC-0FC7F04420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6E040F7F-99C5-40ED-A87F-DCBCF7CB1A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BE93EBF5-3E03-4859-A16C-CBBF7CB4A2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E6E5E24-062A-4107-9A7F-E3B5DCD4230A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8906897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342E22C0-6931-4F83-A982-094DAE26E0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74B42F2-9690-4E0D-A68F-66ED9A49BA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AC2A3E4-3A4C-49E3-A8AA-76FE22A414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6100605-BDDA-426E-93BE-61F29B1B5CE2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043185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079A6CB2-0CF3-41B0-9DD8-3FA7A2B72D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7D9206A-1553-4907-BD82-C8EA12DD35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8FA111B-3925-4FEE-86FF-63EEAC2B06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8B34F1A-B78D-4F50-9ACF-E7E5325F5F82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2501243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26" y="273052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7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B1E378-2D71-4CF7-A867-73344D6A1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C8F642E-84F9-4B63-AF8F-46309277B0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DDC928-F6F0-4CDC-B0E6-7B275146C4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388400E-3F2A-4E1A-8AE4-2ACB7B79B88B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6503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C3ABED-69C2-49B0-ADB5-A2AA957233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D600690-859F-4E67-921F-056B9440C4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FC6632C-F1EC-49E7-AFF5-6A181D30DD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9E05E19-BD86-40F6-AA1B-5EE8A35DDE8C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9330899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36C2691-CE97-43FA-B7B8-64750415A2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9C1B56F-B391-4714-BCFA-ABA8A98B40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C35EEE2-0F18-4285-880E-E5B8E72248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BD3DD26-E6F8-407C-87F3-6EDE9B5F6D7E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3423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5E0D30-8A25-4FC0-9E32-E3ABE6482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04BE05C-596F-4D8F-A27E-0A87655D3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1CAE-5A92-4915-A294-4EA7187815C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752AD61-1FB1-4E94-B9F5-32539070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6912370-E48D-46FC-B4F1-40B2083CB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3BB0-1DD2-4F2A-B7E7-3DCB3984E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9320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87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1" y="274687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B077CC7-82B4-4F3D-A414-3FAC57877F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666B449-433C-4D52-ADAC-964ACCE4CC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4603725-63FC-4D8A-A05B-690718AA78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031E80A-E6B9-4BEE-9F54-2DA416D5CF0B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2836774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014C82C-39FA-4453-860D-E350DE020B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542EE33-7915-4144-8DE8-22C8746381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95D9872-06E0-403B-B983-54F25D71F3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8C043-A237-4DE7-B420-8B29D2A55F91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6272715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9F9171F-A7BD-41BE-ACBF-17CCD0494B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BE2F369-7061-43CE-9043-200BFD858D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EF495-0D35-4043-9E8F-B9909D3569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126B79-0D7A-452B-9A2E-FBB48D2740C8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4039011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A871203-3D1D-4C4A-A31B-29AB57AFE8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B2D1DD4-4169-492D-B851-D9CD9D0A1B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0599C1D-4926-4C62-A672-C22AE1A018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2DA90B-13EF-4744-A4FE-CBBAFF9A515A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2650601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DD4EAB5-8CB5-429D-B027-ED0A74D4CF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9253089-8CBA-4AAF-B284-7F8A33613B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EDCE409-778F-423B-9AC9-08FC090D76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DCFEB-0FC6-49DD-BDE2-AE68320D5C74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7696940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B2CC11FF-DE11-4A5C-A65E-60FD18A43A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E7F042C7-4034-40A5-BDC5-67AC055D2F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D2C08C62-B5CA-42F5-A87D-9FA3EEE759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E912A-6E2E-4CD7-B279-FB4A4D20C8F8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9267319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1C8C34E7-ACDD-47F6-BE57-F87C1FB1C7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9E20FFA-C0B4-4D5A-8EDC-D90A52401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2539FD68-9824-4F62-94F5-E59FAEE545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3E952-A12F-4677-B69B-CEC992699429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470726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68FC7FC3-CBA5-49FC-90B5-FE2D8610E2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E01964F9-39AD-4479-A8C7-4B0CE9B1C2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8F7A1709-C4E2-4208-8EC2-3CA612C886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477AA-D835-41C6-90B5-50C2F52D27DB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0018004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DB0F3FC-1A18-49ED-B9CC-26F769B8F8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9F6F746-DF1D-44F2-AAD1-9E064D3897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C61D919-CE5B-4830-AC0C-0358CA0EA1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F5CF4-E54D-4649-9D26-0A11569F7D45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9225389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C47DDDF-6B01-4950-B07B-FECED7195A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B2E731-4B49-4706-9A47-A5EF9A3AC1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377F32C-5A17-40DC-9FDE-3465D0D1AC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2A5BC-8B53-40C7-9288-4DC6B7D13580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249368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26BDA04-8A84-4C92-97A3-96DEAAE48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1CAE-5A92-4915-A294-4EA7187815C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AB4821D-143D-4AD3-AC9A-916BF3DC0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7A706B2-2C49-42A3-B8C8-BF192922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3BB0-1DD2-4F2A-B7E7-3DCB3984E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1580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0CD1D61-4556-4CD7-A5E6-080C717D37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BE26FE1-6EDE-481E-8901-01EB31708F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BAF6F03-C7D4-41E2-9E41-DCCDB94E4D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322B6-0888-4C1E-B513-046BD6680676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8062372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8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8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21DFFC2-C62F-4DAB-B39E-5B326D2A60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0066135-9217-43D2-9750-B0CA69CCEA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5EA0131-4B07-4679-81BC-3982640619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E90CB-5C85-4482-9902-02FCD1FFF7E1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2151968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>
            <a:extLst>
              <a:ext uri="{FF2B5EF4-FFF2-40B4-BE49-F238E27FC236}">
                <a16:creationId xmlns:a16="http://schemas.microsoft.com/office/drawing/2014/main" xmlns="" id="{4BC2BE52-07F2-4916-9A10-A33C0DEE9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6EBEB4CE-EC61-43CE-AECD-1CB16D482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4FD77EA-1057-4580-8586-4E1DC67F6941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009102E9-EF4A-44B6-A3E8-98133CDAE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C0516D92-AC0E-463A-B191-50923C8EC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DDE0F4B1-3A33-4BC1-962D-036D09B9E2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36676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80F1627-0BDE-46E8-ADCD-E6FC6CDE7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BE216B5-8E9A-4AB9-8F84-9B3000637DA1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B1A03D-9465-4038-8F85-28D0306BE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F382073-AA0A-4304-B07C-FC83DEF56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8071EBE6-F3E9-49C5-8A6B-88BD212F8F5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43422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ACFFC92-2683-4A42-952D-BCED02C5A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0BA2737-7ADE-48A6-AA85-4C2F702E34A7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36DA552-AC35-408F-A825-BA9EB503B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A41582F-3DCD-4BF3-B619-DE75C44DA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93D3AD0-3D6D-43B6-A741-9EB549D035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95572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3AA484A-2B29-4604-9DB4-521C126E7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61F29BC-8484-4620-BF82-640191F4A438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86278D7-AECD-4D91-B003-061E10E1C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690B683-5154-4C34-A7D5-25B944946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8A4AE010-ADCD-43BF-82DE-3D6D3FF792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542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3204D2D-091D-4FA4-AE4F-C3A3A926F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50ADD8B-FA9B-4DC0-A524-DEA5AD76BE39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146DE01-86F1-4151-BBB4-6ADA37922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146B307-3845-4FCC-BB51-07F3D6883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95126970-6153-4423-80D1-0116F30DA6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75001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794D523-A739-4430-B357-B6B004723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A11B4F8-39F1-4AF1-AFEB-9B15402AD813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556AC04-1A35-402B-A79A-570C666CA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0F7C398-5BA0-4917-88DD-3DEC72AAE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5469B442-BD24-44E1-9E16-FE1163246A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42581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B721862-CBC5-4126-B880-4EEF36E55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1B9E4D-972E-4F1D-8446-826128FD1068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4FA55B4-BF8A-4DFD-AFCF-7402D2162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11A9EFA-5DF4-4868-AF5F-2F0A3A49C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F82D039A-3188-4AAC-8EA2-0BF1924481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60511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4E91220-4343-4864-830E-2AE60F21E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6A9010-8E96-4C66-BF0D-2ED79F686988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37555D7-8BBF-401E-9E75-A46EB5E5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8F80225-1A26-412F-8F72-F1798469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0D9F07ED-4896-406D-8A13-60E647190B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393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66A597-B0C6-4AD5-8918-E0ED7836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DA99E8-1F5E-470B-A968-E88111092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4FFC561-E72B-47B4-BEDF-043FEE982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4D6E8F-6327-4EC4-83C4-191BCBCE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1CAE-5A92-4915-A294-4EA7187815C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617848D-FEF6-422B-A526-8B2A437B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B527ECE-982E-463F-A8DB-091336C8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3BB0-1DD2-4F2A-B7E7-3DCB3984E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3065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A5F03D5-44AC-4688-B2A7-3D12D54E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3C45C5B-61C5-473D-8170-EAD0DC7C4517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BC04FFA-B40D-4C77-8888-7025742A1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A4C48A8-9747-441F-9E27-17A2B53B1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F436DE4E-D23A-4678-8E13-797D91DC27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10581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642A5C5-1741-4750-A6BA-C11485D7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A59C57-4440-4CFF-896C-2341B88B8869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B94DAD9-11DC-409F-8D65-330660DF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EB463BA-7F8A-4F07-97BF-7C68A9585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EC0C7A16-A744-4810-B5B0-E4F877C8CE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79768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0635FF0-6A7B-4FD5-BB2E-C918F0B9F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BE1C915-27F1-45AE-B661-2ACD85FBA3EE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A511485-DA26-42C9-BE2F-30084DCD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11DBEBA-71EB-4359-B3CB-0BF46DDE2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3984E308-4238-4684-96A2-066E890D3C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67672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>
            <a:extLst>
              <a:ext uri="{FF2B5EF4-FFF2-40B4-BE49-F238E27FC236}">
                <a16:creationId xmlns:a16="http://schemas.microsoft.com/office/drawing/2014/main" xmlns="" id="{CC59DD29-3D52-425B-BA72-6A7B8A5BB2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2BA6EF25-98AC-4497-9B6A-1CDB4376E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C990E75-B73D-4924-B5C8-2831D781F993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BD61EFA8-DC24-4506-897C-90090795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9A2CE485-B26E-45E1-BAF7-592F0668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03BE1C15-3502-46A4-9D68-B687FC83EB6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95496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AAFFD0A-FDBA-4E88-8027-3EC4CD6AB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5FF5344-5BD0-4879-B620-30D2FED8A0B4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174E278-D6FF-4722-A4D5-BBDC8029C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6403DB8-7803-42B3-A15C-AD9970BF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2C99DFDD-E07D-45C9-B7C3-840CB40E07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53928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D2A057A-E935-4613-9A5E-7871C830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98F6051-414E-46BB-8945-35FCB6600F22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91DFB9C-41BE-465F-8A7D-B8D45E983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9D86ADA-7E00-4E43-8C92-6F310F9C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8F64933B-904D-4FC1-A5E1-7E007B7078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88361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E50A94-0E13-47A3-A4E1-79CD5E1E9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31DF913-515F-4138-9F95-49D4BA3321FE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7F9B927-37D3-40CC-9255-E85412CB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CAA2C92-7D2F-4CBE-82C6-13B2E0A8B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38110D5A-D574-4E99-84F9-65282FEC13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65948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EBCA169-919A-47A2-8152-8D56BC403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2BCD188-EFCD-4E24-B87D-A81D591EDD85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9EB0BDC-C902-4327-A4B4-839CA87E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6B1A6CB-F522-460D-9C64-F6FA97DD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61009539-530E-4451-A9ED-9533D0B42D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85320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D4F3B5D-5FE9-4C88-ACEE-D2EF2935B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B729E91-AFE1-4D1A-8E54-FEB547B92284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4EBAF56-836B-4975-B686-85A2E3FA9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D07519C-5FE1-4EF1-A663-5ADBAC3CA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8E0772B8-495A-45AC-A021-E705EB056F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98355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78C9C22-9885-46D8-A5AB-AEB7DF1EC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F9340E9-193D-493C-BBE5-8A63B6EA0FE2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59BD5D6-FD46-4C6B-BDDE-0F99F6669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E56B4C6-9AF2-4D14-B0AD-9CED943ED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E8B37E67-DCDD-49F7-9257-44B53D0C7E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4067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309BD8-2541-4245-B641-9CD03F389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16FF48D-F89B-4985-A4BC-5D27C22EE9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23E2EC3-A66C-4C6D-8BB0-A99644AE8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1A431C7-579F-4A4A-BB87-9B5CA835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1CAE-5A92-4915-A294-4EA7187815C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E92DEC7-9485-474E-B4BE-DB18723C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7E917D9-7A77-47A4-BD0B-428CB3B2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63BB0-1DD2-4F2A-B7E7-3DCB3984E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3183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B4CF8BD-F9E0-4DC2-A322-C6891467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2C888A-BDE3-4AF3-A41E-F8E9A575AB66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E2CB4B5-17BE-4911-857B-1A43ED97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CEE5017-B30C-4AE2-A101-896B39281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8A689B0B-0623-4AC3-8E8B-7F896EDC359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30690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2A05200-020B-4928-A03B-BA17A77FD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21F8783-1E6F-4E22-B399-41F8571CF359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2F9DABF-3281-4B30-A936-D5A706BE0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87414BC-C153-45A2-9EE4-DA2528C62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FD8586CF-67F7-46DA-AE03-851192EC5DE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55242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8572FDD-7E6A-40D9-A5C3-2DBCA29FF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14B548E-D956-4599-B2F8-209655FE6681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CC3F719-105F-4C75-B418-87437DAC5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5D432A4-4602-4AAE-9B9A-799F2A96E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AAF78E5-CDE2-491A-AC49-9440F47E83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8858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1003464-02D5-4D67-90DF-15B2DA92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79E1551-07BB-4483-A063-0C7EA53D5360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750808-B9F9-4682-B6C8-BF1EC275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08E2F58-1B3F-4EAB-8DD1-0C92A258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D605E522-6BE0-4DA5-AC60-FA80779FE71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8883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B8903FD3-CAEC-4190-93A4-87DC5FE439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9C7719E-9B2B-46C4-A179-C9811B534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4EA7BFE-DEDB-4BC3-805F-57E414A33454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182EC82-FBB4-403A-9976-2452AE16E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9D21D10-BDED-493F-8F4C-FA043210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E204ECEE-07AF-4A0C-B0A8-A75010AAA4A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699753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0652C7-1C12-459B-B0EF-1F4C0042C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70C45FB-2854-476E-94A7-8947DAAF6B55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1BB75A-066E-421A-88A8-7115C8276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E28989-B88A-4A94-9770-D8406261F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50C2B52A-D2AD-4AE0-AE40-15F71542CA8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871845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3F71A9-FF8B-4E6E-BC83-9E44EBA67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54198BC-301D-4531-A6A0-47798B55AA6A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1A4CE8-AB36-4AE5-B3D4-1A5626CDC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F48B3A-C04C-4DFB-896D-114294E39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50827F04-77CD-487B-B410-DEAC31ADB1E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24076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BD2EFA-7B9F-45AB-9CBF-E8F41C754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5B50E-10EE-4A3D-8858-776ECEEA4424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8A9BBD-8272-444A-8669-E2E85E3CA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5092C9-530D-4A9A-9471-4FE90EACD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F2E16780-8D7A-40C4-95AA-4709A3F9795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379808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8EFDA01-43EF-4C89-B20C-96036EAAC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AB8393-6E0A-4C3B-897F-E67811894BED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874BDD5-89D5-43F8-9A52-A311DD4F9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EB81BDB-B35D-4B48-AF07-CC131E5E4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0BBCE23-F4C7-4F88-BBB4-96B3C0E88C4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543756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57E2C6-DEA1-40AD-863B-9D9E77C4C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55C972A-038E-43D3-8379-909076A69CCA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EB3C297-80D0-4DD7-A619-4078FC48F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C55229-F92C-46D2-886B-C5DC025F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3E88961E-1979-4EE9-887A-1D678030C6E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9708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CF43D3-6565-4F42-9D2C-11BAB1C5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0AAC4AF-6AC0-4650-A0E8-359DC4772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3745C03-839B-457A-BA03-F9225DCC8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A1CAE-5A92-4915-A294-4EA7187815C5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1CEC04F-9E6C-424F-A321-1F3AD9EF5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DEA43DC-F884-4459-9081-339DF0B76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63BB0-1DD2-4F2A-B7E7-3DCB3984E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18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xmlns="" id="{DEA02D86-DA00-4FDF-A603-BC246182E32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9219" name="Текст 2">
            <a:extLst>
              <a:ext uri="{FF2B5EF4-FFF2-40B4-BE49-F238E27FC236}">
                <a16:creationId xmlns:a16="http://schemas.microsoft.com/office/drawing/2014/main" xmlns="" id="{A868B7E1-32E7-4444-86B8-A559E8CC51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549F61D-C973-486F-8F39-975CDDB39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040A241-B4F9-4A8C-9855-02CD039BBF30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EDA10C4-C47E-40A3-9B81-B91AF3313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B82C40E-4AFC-466B-88A5-28A5360AE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1EB04DD-A8A4-4022-A07C-BEC0B8BC2DA7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9223" name="Рисунок 7">
            <a:extLst>
              <a:ext uri="{FF2B5EF4-FFF2-40B4-BE49-F238E27FC236}">
                <a16:creationId xmlns:a16="http://schemas.microsoft.com/office/drawing/2014/main" xmlns="" id="{F309C206-59ED-4B9D-8CAC-6899C2C12F1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02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7013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xmlns="" id="{9ED0E79D-18D3-4E97-9A95-E29B3A6EC05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xmlns="" id="{5AB461A3-8577-4E53-83E5-7D10647FF2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B325F0-8758-492A-A414-5861A46022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04FCBC1F-34C8-40B7-AECA-4C16E0155BCE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59D283-952E-47AF-9F7E-0C1D94E003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59B9C0-9ECB-4417-8C0A-77ABB8A2D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C810B8A-2755-494A-B128-A29BFF064EE1}" type="slidenum">
              <a:rPr lang="en-US" altLang="ru-RU"/>
              <a:pPr/>
              <a:t>‹#›</a:t>
            </a:fld>
            <a:endParaRPr lang="en-US" altLang="ru-RU"/>
          </a:p>
        </p:txBody>
      </p:sp>
      <p:pic>
        <p:nvPicPr>
          <p:cNvPr id="6151" name="Picture 6">
            <a:extLst>
              <a:ext uri="{FF2B5EF4-FFF2-40B4-BE49-F238E27FC236}">
                <a16:creationId xmlns:a16="http://schemas.microsoft.com/office/drawing/2014/main" xmlns="" id="{0666EBEB-9246-4193-B640-75CD22550B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04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7013" indent="-228600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8600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8600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8600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xmlns="" id="{A71590C9-ADEE-4FC8-B6AE-A0DD761423C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xmlns="" id="{163BC00A-F2B6-401D-98F1-44D875F819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360837-15A2-4820-B8CF-E2CCF61A9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EAFE628E-CF70-40FE-83DA-E353CF3CF9C5}" type="datetimeFigureOut">
              <a:rPr lang="en-US"/>
              <a:pPr>
                <a:defRPr/>
              </a:pPr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4AB94-D5A7-427D-B71F-8974885C4E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C51D31-04CB-4333-94A6-F944DA423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34F77B4-0DEC-4A9D-8995-D5E7356CE56D}" type="slidenum">
              <a:rPr lang="en-US" altLang="ru-RU"/>
              <a:pPr/>
              <a:t>‹#›</a:t>
            </a:fld>
            <a:endParaRPr lang="en-US" altLang="ru-RU"/>
          </a:p>
        </p:txBody>
      </p:sp>
      <p:pic>
        <p:nvPicPr>
          <p:cNvPr id="4103" name="Picture 6">
            <a:extLst>
              <a:ext uri="{FF2B5EF4-FFF2-40B4-BE49-F238E27FC236}">
                <a16:creationId xmlns:a16="http://schemas.microsoft.com/office/drawing/2014/main" xmlns="" id="{6208694A-8F9F-47C5-BE04-AE49E7F3566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56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7013" indent="-228600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8600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8600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8600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66225" y="579707"/>
            <a:ext cx="4859552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5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1866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3875"/>
            <a:endParaRPr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1866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3875"/>
            <a:fld id="{1D8BD707-D9CF-40AE-B4C6-C98DA3205C09}" type="datetimeFigureOut">
              <a:rPr lang="en-US" sz="1200">
                <a:solidFill>
                  <a:prstClr val="black">
                    <a:tint val="75000"/>
                  </a:prstClr>
                </a:solidFill>
              </a:rPr>
              <a:pPr defTabSz="553875"/>
              <a:t>2/21/2024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0"/>
            <a:ext cx="2804160" cy="1866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3875"/>
            <a:fld id="{B6F15528-21DE-4FAA-801E-634DDDAF4B2B}" type="slidenum">
              <a:rPr sz="1200">
                <a:solidFill>
                  <a:prstClr val="black">
                    <a:tint val="75000"/>
                  </a:prstClr>
                </a:solidFill>
              </a:rPr>
              <a:pPr defTabSz="553875"/>
              <a:t>‹#›</a:t>
            </a:fld>
            <a:endParaRPr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1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6936">
        <a:defRPr>
          <a:latin typeface="+mn-lt"/>
          <a:ea typeface="+mn-ea"/>
          <a:cs typeface="+mn-cs"/>
        </a:defRPr>
      </a:lvl2pPr>
      <a:lvl3pPr marL="553875">
        <a:defRPr>
          <a:latin typeface="+mn-lt"/>
          <a:ea typeface="+mn-ea"/>
          <a:cs typeface="+mn-cs"/>
        </a:defRPr>
      </a:lvl3pPr>
      <a:lvl4pPr marL="830809">
        <a:defRPr>
          <a:latin typeface="+mn-lt"/>
          <a:ea typeface="+mn-ea"/>
          <a:cs typeface="+mn-cs"/>
        </a:defRPr>
      </a:lvl4pPr>
      <a:lvl5pPr marL="1107747">
        <a:defRPr>
          <a:latin typeface="+mn-lt"/>
          <a:ea typeface="+mn-ea"/>
          <a:cs typeface="+mn-cs"/>
        </a:defRPr>
      </a:lvl5pPr>
      <a:lvl6pPr marL="1384684">
        <a:defRPr>
          <a:latin typeface="+mn-lt"/>
          <a:ea typeface="+mn-ea"/>
          <a:cs typeface="+mn-cs"/>
        </a:defRPr>
      </a:lvl6pPr>
      <a:lvl7pPr marL="1661620">
        <a:defRPr>
          <a:latin typeface="+mn-lt"/>
          <a:ea typeface="+mn-ea"/>
          <a:cs typeface="+mn-cs"/>
        </a:defRPr>
      </a:lvl7pPr>
      <a:lvl8pPr marL="1938556">
        <a:defRPr>
          <a:latin typeface="+mn-lt"/>
          <a:ea typeface="+mn-ea"/>
          <a:cs typeface="+mn-cs"/>
        </a:defRPr>
      </a:lvl8pPr>
      <a:lvl9pPr marL="221549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6936">
        <a:defRPr>
          <a:latin typeface="+mn-lt"/>
          <a:ea typeface="+mn-ea"/>
          <a:cs typeface="+mn-cs"/>
        </a:defRPr>
      </a:lvl2pPr>
      <a:lvl3pPr marL="553875">
        <a:defRPr>
          <a:latin typeface="+mn-lt"/>
          <a:ea typeface="+mn-ea"/>
          <a:cs typeface="+mn-cs"/>
        </a:defRPr>
      </a:lvl3pPr>
      <a:lvl4pPr marL="830809">
        <a:defRPr>
          <a:latin typeface="+mn-lt"/>
          <a:ea typeface="+mn-ea"/>
          <a:cs typeface="+mn-cs"/>
        </a:defRPr>
      </a:lvl4pPr>
      <a:lvl5pPr marL="1107747">
        <a:defRPr>
          <a:latin typeface="+mn-lt"/>
          <a:ea typeface="+mn-ea"/>
          <a:cs typeface="+mn-cs"/>
        </a:defRPr>
      </a:lvl5pPr>
      <a:lvl6pPr marL="1384684">
        <a:defRPr>
          <a:latin typeface="+mn-lt"/>
          <a:ea typeface="+mn-ea"/>
          <a:cs typeface="+mn-cs"/>
        </a:defRPr>
      </a:lvl6pPr>
      <a:lvl7pPr marL="1661620">
        <a:defRPr>
          <a:latin typeface="+mn-lt"/>
          <a:ea typeface="+mn-ea"/>
          <a:cs typeface="+mn-cs"/>
        </a:defRPr>
      </a:lvl7pPr>
      <a:lvl8pPr marL="1938556">
        <a:defRPr>
          <a:latin typeface="+mn-lt"/>
          <a:ea typeface="+mn-ea"/>
          <a:cs typeface="+mn-cs"/>
        </a:defRPr>
      </a:lvl8pPr>
      <a:lvl9pPr marL="2215493">
        <a:defRPr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9C344505-280E-4D24-8A2C-EF9DF37861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cambiar el estilo de título	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0AB5C9C5-135E-4704-B633-425B1284BF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modificar el estilo de texto del patrón</a:t>
            </a:r>
          </a:p>
          <a:p>
            <a:pPr lvl="1"/>
            <a:r>
              <a:rPr lang="es-ES" altLang="ru-RU"/>
              <a:t>Segundo nivel</a:t>
            </a:r>
          </a:p>
          <a:p>
            <a:pPr lvl="2"/>
            <a:r>
              <a:rPr lang="es-ES" altLang="ru-RU"/>
              <a:t>Tercer nivel</a:t>
            </a:r>
          </a:p>
          <a:p>
            <a:pPr lvl="3"/>
            <a:r>
              <a:rPr lang="es-ES" altLang="ru-RU"/>
              <a:t>Cuarto nivel</a:t>
            </a:r>
          </a:p>
          <a:p>
            <a:pPr lvl="4"/>
            <a:r>
              <a:rPr lang="es-ES" altLang="ru-RU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C386491F-3E5F-4493-9371-AF3C31C4FC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80A14FF3-D3DE-46BF-9973-97AB36A620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FB5C7992-C27B-402B-9A44-9EB593C8DF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18D7F2BF-3A1A-4639-8C2D-534BB277AD5F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63990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24A24FD7-B406-44E3-8734-F32ABBD8C6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cambiar el estilo de título	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4207E4FA-6E88-4D01-A8D7-4A1E257BAD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modificar el estilo de texto del patrón</a:t>
            </a:r>
          </a:p>
          <a:p>
            <a:pPr lvl="1"/>
            <a:r>
              <a:rPr lang="es-ES" altLang="ru-RU"/>
              <a:t>Segundo nivel</a:t>
            </a:r>
          </a:p>
          <a:p>
            <a:pPr lvl="2"/>
            <a:r>
              <a:rPr lang="es-ES" altLang="ru-RU"/>
              <a:t>Tercer nivel</a:t>
            </a:r>
          </a:p>
          <a:p>
            <a:pPr lvl="3"/>
            <a:r>
              <a:rPr lang="es-ES" altLang="ru-RU"/>
              <a:t>Cuarto nivel</a:t>
            </a:r>
          </a:p>
          <a:p>
            <a:pPr lvl="4"/>
            <a:r>
              <a:rPr lang="es-ES" altLang="ru-RU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555BF8A7-411C-47EF-A083-44C82928E43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6490A963-8EB1-4A30-9FAD-64E68B9476D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68181BA1-A90A-4F65-A6FB-046417CFAF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68E5FCDA-3779-4BBE-97BC-D4F70BD9416C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27629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modificar el estilo de texto del patrón</a:t>
            </a:r>
          </a:p>
          <a:p>
            <a:pPr lvl="1"/>
            <a:r>
              <a:rPr lang="es-ES" altLang="ru-RU"/>
              <a:t>Segundo nivel</a:t>
            </a:r>
          </a:p>
          <a:p>
            <a:pPr lvl="2"/>
            <a:r>
              <a:rPr lang="es-ES" altLang="ru-RU"/>
              <a:t>Tercer nivel</a:t>
            </a:r>
          </a:p>
          <a:p>
            <a:pPr lvl="3"/>
            <a:r>
              <a:rPr lang="es-ES" altLang="ru-RU"/>
              <a:t>Cuarto nivel</a:t>
            </a:r>
          </a:p>
          <a:p>
            <a:pPr lvl="4"/>
            <a:r>
              <a:rPr lang="es-ES" altLang="ru-RU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11BA45-2134-4347-852E-9D1081798809}" type="slidenum">
              <a:rPr lang="es-ES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32501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0ADF4FE-AC7B-4BC5-92B1-12A6C8A55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A038BB-230F-4756-9001-65FDA6732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059DB3-5B9D-4633-B5B5-DEB6CD62B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919CD-6D81-4708-99BA-208B8EB90A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F81C19-36E1-4D5B-9B8F-C871F4C89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D58E91-E844-416A-82EC-78AD92AE6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784DB-9AFD-42E9-A2C0-AA1AB9DD68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6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020CEC-BE11-42E7-AB3E-89667B1B1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056"/>
            <a:ext cx="10515600" cy="795081"/>
          </a:xfrm>
          <a:prstGeom prst="rect">
            <a:avLst/>
          </a:prstGeom>
        </p:spPr>
        <p:txBody>
          <a:bodyPr vert="horz" lIns="91418" tIns="45709" rIns="91418" bIns="45709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2EB9936-7E17-4E7E-BEE4-00DCA5F30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F1236F1-7C49-4418-BAA1-EC77EE702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7600" y="6356431"/>
            <a:ext cx="76962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914177"/>
            <a:r>
              <a:rPr lang="ru-RU">
                <a:solidFill>
                  <a:prstClr val="black">
                    <a:tint val="75000"/>
                  </a:prstClr>
                </a:solidFill>
              </a:rPr>
              <a:t>Название проекта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0AB25C7-EB59-4942-94E1-1CBFA6F76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431"/>
            <a:ext cx="27432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7"/>
            <a:fld id="{225C63C6-1990-4CF1-B6C6-5F21AB3DF6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177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6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dt="0"/>
  <p:txStyles>
    <p:titleStyle>
      <a:lvl1pPr algn="l" defTabSz="9141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1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9" indent="0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7" indent="0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5" indent="0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53" indent="0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86" indent="-228544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74" indent="-228544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63" indent="-228544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52" indent="-228544" algn="l" defTabSz="9141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9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7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5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53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42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31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19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07" algn="l" defTabSz="914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3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310640-F4C3-4ED6-A671-2C0FC211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76CC5A6-2859-49AA-8A17-B60A4C792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0C34B2A-0A61-4E0A-9907-45F81F3E2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ru-RU" dirty="0"/>
              <a:t>Название проекта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60FB44B-7883-4578-8C9E-14C44EAB4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79D38-0B04-4CAD-BAB2-034AD8BC78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945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xmlns="" id="{35FF971D-603F-49A0-B5B8-82E32C4AAD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cambiar el estilo de título	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B8367AC1-DF3D-4A80-B4A0-FEA91943CA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modificar el estilo de texto del patrón</a:t>
            </a:r>
          </a:p>
          <a:p>
            <a:pPr lvl="1"/>
            <a:r>
              <a:rPr lang="es-ES" altLang="ru-RU"/>
              <a:t>Segundo nivel</a:t>
            </a:r>
          </a:p>
          <a:p>
            <a:pPr lvl="2"/>
            <a:r>
              <a:rPr lang="es-ES" altLang="ru-RU"/>
              <a:t>Tercer nivel</a:t>
            </a:r>
          </a:p>
          <a:p>
            <a:pPr lvl="3"/>
            <a:r>
              <a:rPr lang="es-ES" altLang="ru-RU"/>
              <a:t>Cuarto nivel</a:t>
            </a:r>
          </a:p>
          <a:p>
            <a:pPr lvl="4"/>
            <a:r>
              <a:rPr lang="es-ES" altLang="ru-RU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524FADD1-DC8A-4B90-A877-1AD6497BE40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8E8C7899-390B-4AC4-BF0E-E9FA27C8335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ABD8B5F8-B8DF-46DA-9BCF-DAEFB3F2CC1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5B146F97-ACF7-4EF3-AA36-1EBBF03F9FB6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89691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FDCCC96C-5852-4A29-B9DB-172798D5F2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2F7436D0-758C-4872-9F48-092B9A1057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modificar el estilo de texto del patrón</a:t>
            </a:r>
          </a:p>
          <a:p>
            <a:pPr lvl="1"/>
            <a:r>
              <a:rPr lang="es-ES" altLang="ru-RU"/>
              <a:t>Segundo nivel</a:t>
            </a:r>
          </a:p>
          <a:p>
            <a:pPr lvl="2"/>
            <a:r>
              <a:rPr lang="es-ES" altLang="ru-RU"/>
              <a:t>Tercer nivel</a:t>
            </a:r>
          </a:p>
          <a:p>
            <a:pPr lvl="3"/>
            <a:r>
              <a:rPr lang="es-ES" altLang="ru-RU"/>
              <a:t>Cuarto nivel</a:t>
            </a:r>
          </a:p>
          <a:p>
            <a:pPr lvl="4"/>
            <a:r>
              <a:rPr lang="es-ES" altLang="ru-RU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BC21973-7578-4352-BB85-57F76E51696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5516E11D-6EF7-4586-942D-FB363E83FB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0789C206-0FDA-4BB2-A095-17EA6D7D49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94D1581F-58B6-48FB-8593-DE8323AFF68B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69293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xmlns="" id="{B890E9A0-E9E5-49CE-8333-B9082928CE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8195" name="Текст 2">
            <a:extLst>
              <a:ext uri="{FF2B5EF4-FFF2-40B4-BE49-F238E27FC236}">
                <a16:creationId xmlns:a16="http://schemas.microsoft.com/office/drawing/2014/main" xmlns="" id="{CAF50A21-04E4-4587-8FC5-B215EF6506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1C95ED1-2B49-4FA1-B903-0BDF9B9850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7485E85-3446-4177-BDD6-DA0299CBED35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4A2D8F5-0546-4659-B911-E703217A9D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2ADDFC6-E24E-4CE1-865A-2702B5A47D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236D8B9-ED6B-4249-BC6C-B8CE8F41F8FB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8199" name="Рисунок 7">
            <a:extLst>
              <a:ext uri="{FF2B5EF4-FFF2-40B4-BE49-F238E27FC236}">
                <a16:creationId xmlns:a16="http://schemas.microsoft.com/office/drawing/2014/main" xmlns="" id="{22FA8858-6C77-42DF-9AC8-105921502F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35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7013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obobo.ru/diafilmy/" TargetMode="External"/><Relationship Id="rId3" Type="http://schemas.openxmlformats.org/officeDocument/2006/relationships/hyperlink" Target="https://iqsha.ru/uprazhneniya/run/bukva-b/4-goda?set_child=311692975" TargetMode="External"/><Relationship Id="rId7" Type="http://schemas.openxmlformats.org/officeDocument/2006/relationships/hyperlink" Target="https://atmos-sfera.ru/taresurs/1_gr_i_gr/book/1_ru/1_book.pdf" TargetMode="External"/><Relationship Id="rId2" Type="http://schemas.openxmlformats.org/officeDocument/2006/relationships/hyperlink" Target="https://pushkininstitute.ru/beginner" TargetMode="External"/><Relationship Id="rId1" Type="http://schemas.openxmlformats.org/officeDocument/2006/relationships/slideLayout" Target="../slideLayouts/slideLayout51.xml"/><Relationship Id="rId6" Type="http://schemas.openxmlformats.org/officeDocument/2006/relationships/hyperlink" Target="http://elementaryrussian.spbu.ru/lessons/contents.html#rutab&amp;ruthirdpart" TargetMode="External"/><Relationship Id="rId11" Type="http://schemas.openxmlformats.org/officeDocument/2006/relationships/hyperlink" Target="http://www.poznayka.ru/category/bukva/" TargetMode="External"/><Relationship Id="rId5" Type="http://schemas.openxmlformats.org/officeDocument/2006/relationships/hyperlink" Target="https://chudo-udo.info/audio-skazki" TargetMode="External"/><Relationship Id="rId10" Type="http://schemas.openxmlformats.org/officeDocument/2006/relationships/hyperlink" Target="https://logiclike.com/2.0/cabinet/course/logic" TargetMode="External"/><Relationship Id="rId4" Type="http://schemas.openxmlformats.org/officeDocument/2006/relationships/hyperlink" Target="https://chudo-udo.info/ot-6-do-9-let/3454-razvivayushchaya-igra-sostav-slova-iz-bukv-zhivotnye" TargetMode="External"/><Relationship Id="rId9" Type="http://schemas.openxmlformats.org/officeDocument/2006/relationships/hyperlink" Target="https://rus4chld.pushkininstitute.ru/#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pushkininstitute.ru/beginner" TargetMode="Externa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pushkininstitute.ru/beginner" TargetMode="Externa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" y="4924545"/>
            <a:ext cx="2447595" cy="1589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28957" y="1689221"/>
            <a:ext cx="12187767" cy="1863725"/>
          </a:xfrm>
        </p:spPr>
        <p:txBody>
          <a:bodyPr/>
          <a:lstStyle/>
          <a:p>
            <a:pPr defTabSz="912813"/>
            <a:r>
              <a:rPr lang="ru-RU" sz="2800" b="1" i="1" kern="1200" dirty="0">
                <a:solidFill>
                  <a:srgbClr val="4472C4">
                    <a:lumMod val="75000"/>
                  </a:srgbClr>
                </a:solidFill>
                <a:latin typeface="Helvetica Neue"/>
              </a:rPr>
              <a:t/>
            </a:r>
            <a:br>
              <a:rPr lang="ru-RU" sz="2800" b="1" i="1" kern="1200" dirty="0">
                <a:solidFill>
                  <a:srgbClr val="4472C4">
                    <a:lumMod val="75000"/>
                  </a:srgbClr>
                </a:solidFill>
                <a:latin typeface="Helvetica Neue"/>
              </a:rPr>
            </a:br>
            <a:r>
              <a:rPr lang="ru-RU" sz="2800" b="1" i="1" kern="1200" dirty="0">
                <a:solidFill>
                  <a:srgbClr val="4472C4">
                    <a:lumMod val="75000"/>
                  </a:srgbClr>
                </a:solidFill>
                <a:latin typeface="Helvetica Neue"/>
              </a:rPr>
              <a:t/>
            </a:r>
            <a:br>
              <a:rPr lang="ru-RU" sz="2800" b="1" i="1" kern="1200" dirty="0">
                <a:solidFill>
                  <a:srgbClr val="4472C4">
                    <a:lumMod val="75000"/>
                  </a:srgbClr>
                </a:solidFill>
                <a:latin typeface="Helvetica Neue"/>
              </a:rPr>
            </a:br>
            <a:r>
              <a:rPr lang="en-US" altLang="ru-RU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altLang="ru-RU" sz="2800" b="1" dirty="0">
              <a:solidFill>
                <a:srgbClr val="002060"/>
              </a:solidFill>
            </a:endParaRPr>
          </a:p>
        </p:txBody>
      </p:sp>
      <p:sp>
        <p:nvSpPr>
          <p:cNvPr id="2054" name="TextBox 1"/>
          <p:cNvSpPr txBox="1">
            <a:spLocks noChangeArrowheads="1"/>
          </p:cNvSpPr>
          <p:nvPr/>
        </p:nvSpPr>
        <p:spPr bwMode="auto">
          <a:xfrm>
            <a:off x="851958" y="4168604"/>
            <a:ext cx="1048808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/>
            </a:r>
            <a:b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1E464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800" b="1" dirty="0">
              <a:solidFill>
                <a:srgbClr val="0033CC"/>
              </a:solidFill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Хабаровск, 2024</a:t>
            </a:r>
          </a:p>
        </p:txBody>
      </p:sp>
      <p:pic>
        <p:nvPicPr>
          <p:cNvPr id="8" name="Picture 5" descr="F:\Брифинг\Фотографии\класте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108" y="5537180"/>
            <a:ext cx="5502203" cy="820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6" name="Picture 2" descr="C:\Users\Слава и Ира\Desktop\20170119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37" y="20642"/>
            <a:ext cx="3276819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40494A5-5740-46C8-87A5-D5E4FAB3A1BA}"/>
              </a:ext>
            </a:extLst>
          </p:cNvPr>
          <p:cNvSpPr/>
          <p:nvPr/>
        </p:nvSpPr>
        <p:spPr>
          <a:xfrm>
            <a:off x="28878" y="1396734"/>
            <a:ext cx="119373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Специальные технологии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</a:rPr>
              <a:t>при обучении русскому языку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</a:rPr>
              <a:t>несовершеннолетних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</a:rPr>
              <a:t>иностранных граждан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9A4C460-4824-4D05-A33C-5CA2D3A33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43" y="5120904"/>
            <a:ext cx="1070707" cy="7860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A737C6D-4934-4BBD-9DAB-B10E4B85C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72" y="20642"/>
            <a:ext cx="1847850" cy="184785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83484BA-0951-4486-A35E-9AE63D256887}"/>
              </a:ext>
            </a:extLst>
          </p:cNvPr>
          <p:cNvSpPr/>
          <p:nvPr/>
        </p:nvSpPr>
        <p:spPr>
          <a:xfrm>
            <a:off x="2716108" y="4110896"/>
            <a:ext cx="609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Кальницкая И.Г., </a:t>
            </a:r>
          </a:p>
          <a:p>
            <a:pPr algn="r"/>
            <a:r>
              <a:rPr lang="ru-RU" dirty="0"/>
              <a:t>преподаватель методики русского языка КГБ ПОУ ХПК,  </a:t>
            </a:r>
          </a:p>
          <a:p>
            <a:pPr algn="r"/>
            <a:r>
              <a:rPr lang="ru-RU" dirty="0"/>
              <a:t>Почетный работник СПО, </a:t>
            </a:r>
          </a:p>
          <a:p>
            <a:pPr algn="r"/>
            <a:r>
              <a:rPr lang="ru-RU" dirty="0"/>
              <a:t>Заслуженный работник  образования Хабаровского края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FF85FB2-C2D4-4E76-B8D1-CF4A6AA30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20" y="74179"/>
            <a:ext cx="2349275" cy="264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95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Заголовок 1">
            <a:extLst>
              <a:ext uri="{FF2B5EF4-FFF2-40B4-BE49-F238E27FC236}">
                <a16:creationId xmlns:a16="http://schemas.microsoft.com/office/drawing/2014/main" xmlns="" id="{D0ABE0E6-79C5-4EA3-8C72-8E6E133C0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defTabSz="912813"/>
            <a:r>
              <a:rPr lang="ru-RU" altLang="ru-RU"/>
              <a:t>Полезные ссылки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0333EF5-5912-4B37-BEA3-8D19C27D5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313" y="1196976"/>
            <a:ext cx="8229600" cy="45259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000" dirty="0">
                <a:hlinkClick r:id="rId2"/>
              </a:rPr>
              <a:t>Образование на русском </a:t>
            </a:r>
            <a:r>
              <a:rPr lang="en-US" sz="2000" dirty="0">
                <a:hlinkClick r:id="rId2"/>
              </a:rPr>
              <a:t>https://pushkininstitute.ru/beginner</a:t>
            </a:r>
            <a:endParaRPr lang="ru-RU" sz="2000" dirty="0"/>
          </a:p>
          <a:p>
            <a:pPr>
              <a:defRPr/>
            </a:pPr>
            <a:r>
              <a:rPr lang="ru-RU" sz="2000" dirty="0"/>
              <a:t>Электронные приложения к учебникам Школа России (Русский язык)</a:t>
            </a:r>
          </a:p>
          <a:p>
            <a:pPr>
              <a:defRPr/>
            </a:pPr>
            <a:r>
              <a:rPr lang="en-US" sz="2000" dirty="0">
                <a:hlinkClick r:id="rId3"/>
              </a:rPr>
              <a:t>https://iqsha.ru/uprazhneniya/run/bukva-b/4-goda?set_child=311692975</a:t>
            </a:r>
            <a:endParaRPr lang="ru-RU" sz="2000" dirty="0"/>
          </a:p>
          <a:p>
            <a:pPr>
              <a:defRPr/>
            </a:pPr>
            <a:r>
              <a:rPr lang="en-US" sz="2000" dirty="0">
                <a:hlinkClick r:id="rId4"/>
              </a:rPr>
              <a:t>https://chudo-udo.info/ot-6-do-9-let/3454-razvivayushchaya-igra-sostav-slova-iz-bukv-zhivotnye</a:t>
            </a:r>
            <a:endParaRPr lang="ru-RU" sz="2000" dirty="0"/>
          </a:p>
          <a:p>
            <a:pPr>
              <a:defRPr/>
            </a:pPr>
            <a:r>
              <a:rPr lang="en-US" sz="2000" dirty="0">
                <a:hlinkClick r:id="rId5"/>
              </a:rPr>
              <a:t>https://chudo-udo.info/audio-skazki</a:t>
            </a:r>
            <a:endParaRPr lang="ru-RU" sz="2000" dirty="0"/>
          </a:p>
          <a:p>
            <a:pPr>
              <a:defRPr/>
            </a:pPr>
            <a:r>
              <a:rPr lang="en-US" sz="2000" dirty="0">
                <a:hlinkClick r:id="rId6"/>
              </a:rPr>
              <a:t>http://elementaryrussian.spbu.ru/lessons/contents.html#rutab&amp;ruthirdpart</a:t>
            </a:r>
            <a:endParaRPr lang="ru-RU" sz="2000" dirty="0"/>
          </a:p>
          <a:p>
            <a:pPr>
              <a:defRPr/>
            </a:pPr>
            <a:r>
              <a:rPr lang="en-US" sz="2000" dirty="0">
                <a:hlinkClick r:id="rId7"/>
              </a:rPr>
              <a:t>https://atmos-sfera.ru/taresurs/1_gr_i_gr/book/1_ru/1_book.pdf</a:t>
            </a:r>
            <a:endParaRPr lang="ru-RU" sz="2000" dirty="0"/>
          </a:p>
          <a:p>
            <a:pPr>
              <a:defRPr/>
            </a:pPr>
            <a:r>
              <a:rPr lang="en-US" sz="2000" dirty="0">
                <a:hlinkClick r:id="rId8"/>
              </a:rPr>
              <a:t>https://www.hobobo.ru/diafilmy/</a:t>
            </a:r>
            <a:endParaRPr lang="ru-RU" sz="2000" dirty="0"/>
          </a:p>
          <a:p>
            <a:pPr>
              <a:defRPr/>
            </a:pPr>
            <a:r>
              <a:rPr lang="en-US" sz="2000" dirty="0">
                <a:hlinkClick r:id="rId9"/>
              </a:rPr>
              <a:t>https://rus4chld.pushkininstitute.ru/#/</a:t>
            </a:r>
            <a:endParaRPr lang="ru-RU" sz="2000" dirty="0"/>
          </a:p>
          <a:p>
            <a:pPr>
              <a:defRPr/>
            </a:pPr>
            <a:r>
              <a:rPr lang="en-US" sz="2000" dirty="0">
                <a:hlinkClick r:id="rId10"/>
              </a:rPr>
              <a:t>https://logiclike.com/2.0/cabinet/course/logic</a:t>
            </a:r>
            <a:endParaRPr lang="ru-RU" sz="2000" dirty="0"/>
          </a:p>
          <a:p>
            <a:pPr>
              <a:defRPr/>
            </a:pPr>
            <a:r>
              <a:rPr lang="en-US" sz="2000" dirty="0">
                <a:hlinkClick r:id="rId11"/>
              </a:rPr>
              <a:t>http://www.poznayka.ru/category/bukva/</a:t>
            </a:r>
            <a:endParaRPr lang="ru-RU" sz="2000"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BF4971-EBBC-456B-9320-3A91F7B3E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  <a:defRPr/>
            </a:pPr>
            <a:r>
              <a:rPr lang="ru-RU" sz="2000" dirty="0">
                <a:solidFill>
                  <a:srgbClr val="000000"/>
                </a:solidFill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Образование на русском </a:t>
            </a:r>
            <a:r>
              <a:rPr lang="en-US" sz="2000" dirty="0">
                <a:solidFill>
                  <a:srgbClr val="000000"/>
                </a:solidFill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https://pushkininstitute.ru/beginner</a:t>
            </a:r>
            <a:r>
              <a:rPr lang="ru-RU" sz="2000" dirty="0">
                <a:solidFill>
                  <a:srgbClr val="000000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srgbClr val="000000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E220B4C9-B0BD-46BA-B2D3-E58965394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1494" y="1098553"/>
            <a:ext cx="9168061" cy="56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32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BF4971-EBBC-456B-9320-3A91F7B3E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  <a:defRPr/>
            </a:pPr>
            <a:r>
              <a:rPr lang="ru-RU" sz="2000" dirty="0">
                <a:solidFill>
                  <a:srgbClr val="000000"/>
                </a:solidFill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Образование на русском </a:t>
            </a:r>
            <a:r>
              <a:rPr lang="en-US" sz="2000" dirty="0">
                <a:solidFill>
                  <a:srgbClr val="000000"/>
                </a:solidFill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https://pushkininstitute.ru/beginner</a:t>
            </a:r>
            <a:r>
              <a:rPr lang="ru-RU" sz="2000" dirty="0">
                <a:solidFill>
                  <a:srgbClr val="000000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srgbClr val="000000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900E7A9-8A76-4DBB-977F-D28A872B3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6277" y="719666"/>
            <a:ext cx="9691989" cy="59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62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Заголовок 1">
            <a:extLst>
              <a:ext uri="{FF2B5EF4-FFF2-40B4-BE49-F238E27FC236}">
                <a16:creationId xmlns:a16="http://schemas.microsoft.com/office/drawing/2014/main" xmlns="" id="{243356C2-A089-48F7-AA6F-B97E73F41B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/>
          <a:lstStyle/>
          <a:p>
            <a:pPr defTabSz="912813"/>
            <a:endParaRPr lang="ru-RU" altLang="ru-RU"/>
          </a:p>
        </p:txBody>
      </p:sp>
      <p:sp>
        <p:nvSpPr>
          <p:cNvPr id="236547" name="Подзаголовок 2">
            <a:extLst>
              <a:ext uri="{FF2B5EF4-FFF2-40B4-BE49-F238E27FC236}">
                <a16:creationId xmlns:a16="http://schemas.microsoft.com/office/drawing/2014/main" xmlns="" id="{88F25D48-1BC8-4D14-801D-59C547C109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defTabSz="912813"/>
            <a:endParaRPr lang="ru-RU" altLang="ru-RU"/>
          </a:p>
        </p:txBody>
      </p:sp>
      <p:pic>
        <p:nvPicPr>
          <p:cNvPr id="236548" name="Picture 2">
            <a:extLst>
              <a:ext uri="{FF2B5EF4-FFF2-40B4-BE49-F238E27FC236}">
                <a16:creationId xmlns:a16="http://schemas.microsoft.com/office/drawing/2014/main" xmlns="" id="{B752A184-A051-409D-95FF-CB8388C36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0500"/>
            <a:ext cx="1383982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Заголовок 1">
            <a:extLst>
              <a:ext uri="{FF2B5EF4-FFF2-40B4-BE49-F238E27FC236}">
                <a16:creationId xmlns:a16="http://schemas.microsoft.com/office/drawing/2014/main" xmlns="" id="{C3BD68E1-E494-4423-B26E-07A1B6E28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2813"/>
            <a:endParaRPr lang="ru-RU" altLang="ru-RU"/>
          </a:p>
        </p:txBody>
      </p:sp>
      <p:pic>
        <p:nvPicPr>
          <p:cNvPr id="238595" name="Picture 2">
            <a:extLst>
              <a:ext uri="{FF2B5EF4-FFF2-40B4-BE49-F238E27FC236}">
                <a16:creationId xmlns:a16="http://schemas.microsoft.com/office/drawing/2014/main" xmlns="" id="{A9922899-FC07-4EBC-8231-026AE1D842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1" y="476251"/>
            <a:ext cx="8247063" cy="5040313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Содержимое 3" descr="Bw9vXmwAeHZMlp8zoLhmqf0sVX_6Ze-QNGovbi8ciM-7CpUsVKSfRV2NCVz7JTiV2xYAcN8HvAikeWs0judaYW08.jpg">
            <a:extLst>
              <a:ext uri="{FF2B5EF4-FFF2-40B4-BE49-F238E27FC236}">
                <a16:creationId xmlns:a16="http://schemas.microsoft.com/office/drawing/2014/main" xmlns="" id="{4FCD7F4D-1A07-463B-AF4A-9B20E1A0D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5275" y="357188"/>
            <a:ext cx="7589838" cy="568325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Заголовок 1">
            <a:extLst>
              <a:ext uri="{FF2B5EF4-FFF2-40B4-BE49-F238E27FC236}">
                <a16:creationId xmlns:a16="http://schemas.microsoft.com/office/drawing/2014/main" xmlns="" id="{83EAB669-BDD7-433C-9023-53D2ECCDF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650" y="5268913"/>
            <a:ext cx="7886700" cy="1325562"/>
          </a:xfrm>
        </p:spPr>
        <p:txBody>
          <a:bodyPr/>
          <a:lstStyle/>
          <a:p>
            <a:pPr algn="ctr" defTabSz="912813" eaLnBrk="1" hangingPunct="1"/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51907" name="Содержимое 3">
            <a:extLst>
              <a:ext uri="{FF2B5EF4-FFF2-40B4-BE49-F238E27FC236}">
                <a16:creationId xmlns:a16="http://schemas.microsoft.com/office/drawing/2014/main" xmlns="" id="{1F80B0E2-D409-46CB-B238-EB40337BAAE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539" y="547083"/>
            <a:ext cx="4346222" cy="3450206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1BE8961-68DA-4FBC-9754-80CD8346E900}"/>
              </a:ext>
            </a:extLst>
          </p:cNvPr>
          <p:cNvSpPr/>
          <p:nvPr/>
        </p:nvSpPr>
        <p:spPr>
          <a:xfrm>
            <a:off x="2235200" y="5603031"/>
            <a:ext cx="75501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https://nebdeti.ru/diafilms</a:t>
            </a:r>
            <a:endParaRPr lang="ru-RU" sz="4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7B1CB8A-53C4-423E-AA3B-CCE8BE281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824" y="1179827"/>
            <a:ext cx="5845175" cy="34502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574D2A1-FFD9-4870-B20F-4C1A7C327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185" y="1018551"/>
            <a:ext cx="5102578" cy="286764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E35D74-E80D-411E-BE8D-4A499ABCE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0054"/>
            <a:ext cx="10363200" cy="1470025"/>
          </a:xfrm>
        </p:spPr>
        <p:txBody>
          <a:bodyPr/>
          <a:lstStyle/>
          <a:p>
            <a:r>
              <a:rPr lang="ru-RU" dirty="0"/>
              <a:t>Технология </a:t>
            </a:r>
            <a:r>
              <a:rPr lang="ru-RU" dirty="0" err="1"/>
              <a:t>тьюторского</a:t>
            </a:r>
            <a:r>
              <a:rPr lang="ru-RU" dirty="0"/>
              <a:t> сопровождения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BB71DA7-C6D8-4EF7-822D-AFA8743A4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6" y="3944713"/>
            <a:ext cx="3727048" cy="29718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AFE8D8F-4657-431E-877A-AC2E4FF18B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Слава и Ира\Pictures\Инофоны\2021\Открытие\IMG-20210213-WA0022.jpg">
            <a:extLst>
              <a:ext uri="{FF2B5EF4-FFF2-40B4-BE49-F238E27FC236}">
                <a16:creationId xmlns:a16="http://schemas.microsoft.com/office/drawing/2014/main" xmlns="" id="{F601DFC3-A9B9-4F52-A554-7A88E0319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6" y="1339910"/>
            <a:ext cx="5322069" cy="251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EDCF3E6-8917-49F1-A3FA-BFC1BF011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0713" y="2463046"/>
            <a:ext cx="3340100" cy="44534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D395A73-A467-40A9-866F-664575BC42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34" y="3947761"/>
            <a:ext cx="5282477" cy="29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09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Заголовок 1">
            <a:extLst>
              <a:ext uri="{FF2B5EF4-FFF2-40B4-BE49-F238E27FC236}">
                <a16:creationId xmlns:a16="http://schemas.microsoft.com/office/drawing/2014/main" xmlns="" id="{9953243E-C51A-40C0-BE20-95731632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1325563"/>
          </a:xfrm>
        </p:spPr>
        <p:txBody>
          <a:bodyPr/>
          <a:lstStyle/>
          <a:p>
            <a:pPr algn="ctr"/>
            <a:r>
              <a:rPr lang="ru-RU" altLang="ru-RU" sz="3600" b="1" dirty="0"/>
              <a:t> Технология комплексного подхода   Принципы отбора фонетического материала</a:t>
            </a:r>
          </a:p>
        </p:txBody>
      </p:sp>
      <p:sp>
        <p:nvSpPr>
          <p:cNvPr id="257027" name="Объект 2">
            <a:extLst>
              <a:ext uri="{FF2B5EF4-FFF2-40B4-BE49-F238E27FC236}">
                <a16:creationId xmlns:a16="http://schemas.microsoft.com/office/drawing/2014/main" xmlns="" id="{476FF046-92CD-443D-BCFF-540E1B2C9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314" y="1268414"/>
            <a:ext cx="8675687" cy="4351337"/>
          </a:xfrm>
        </p:spPr>
        <p:txBody>
          <a:bodyPr/>
          <a:lstStyle/>
          <a:p>
            <a:pPr marL="512763" indent="-514350">
              <a:buFont typeface="Arial" panose="020B0604020202020204" pitchFamily="34" charset="0"/>
              <a:buAutoNum type="arabicPeriod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Опора на гласные</a:t>
            </a:r>
          </a:p>
          <a:p>
            <a:pPr marL="512763" indent="-514350">
              <a:buFont typeface="Arial" panose="020B0604020202020204" pitchFamily="34" charset="0"/>
              <a:buAutoNum type="arabicPeriod"/>
            </a:pP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Немногосложность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2763" indent="-514350">
              <a:buFont typeface="Arial" panose="020B0604020202020204" pitchFamily="34" charset="0"/>
              <a:buAutoNum type="arabicPeriod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Отдельное проговаривание слов, тактирование, ритмико-интонационный подчеркнутый темп</a:t>
            </a:r>
          </a:p>
          <a:p>
            <a:pPr marL="512763" indent="-514350">
              <a:buFont typeface="Arial" panose="020B0604020202020204" pitchFamily="34" charset="0"/>
              <a:buAutoNum type="arabicPeriod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Показ произношения, ясное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артикулирование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2763" indent="-514350">
              <a:buFont typeface="Arial" panose="020B0604020202020204" pitchFamily="34" charset="0"/>
              <a:buAutoNum type="arabicPeriod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Объяснение значения, иллюстрирование</a:t>
            </a:r>
          </a:p>
          <a:p>
            <a:pPr marL="512763" indent="-514350">
              <a:buFont typeface="Arial" panose="020B0604020202020204" pitchFamily="34" charset="0"/>
              <a:buAutoNum type="arabicPeriod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Чистоговорки</a:t>
            </a:r>
          </a:p>
          <a:p>
            <a:pPr marL="512763" indent="-514350">
              <a:buFont typeface="Arial" panose="020B0604020202020204" pitchFamily="34" charset="0"/>
              <a:buAutoNum type="arabicPeriod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Акцент на мягких-твердых согласных</a:t>
            </a:r>
          </a:p>
          <a:p>
            <a:pPr marL="512763" indent="-514350">
              <a:buFont typeface="Arial" panose="020B0604020202020204" pitchFamily="34" charset="0"/>
              <a:buAutoNum type="arabicPeriod"/>
            </a:pPr>
            <a:endParaRPr lang="ru-RU" altLang="ru-RU" dirty="0"/>
          </a:p>
          <a:p>
            <a:pPr marL="512763" indent="-514350">
              <a:buFont typeface="Arial" panose="020B0604020202020204" pitchFamily="34" charset="0"/>
              <a:buAutoNum type="arabicPeriod"/>
            </a:pPr>
            <a:endParaRPr lang="ru-RU" altLang="ru-RU" dirty="0"/>
          </a:p>
          <a:p>
            <a:pPr marL="512763" indent="-514350">
              <a:buFont typeface="Arial" panose="020B0604020202020204" pitchFamily="34" charset="0"/>
              <a:buAutoNum type="arabicPeriod"/>
            </a:pPr>
            <a:endParaRPr lang="ru-RU" alt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Заголовок 1">
            <a:extLst>
              <a:ext uri="{FF2B5EF4-FFF2-40B4-BE49-F238E27FC236}">
                <a16:creationId xmlns:a16="http://schemas.microsoft.com/office/drawing/2014/main" xmlns="" id="{15D02C1B-3B45-46EA-8D47-6426DC3533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2313" y="188913"/>
            <a:ext cx="7772400" cy="2387600"/>
          </a:xfrm>
        </p:spPr>
        <p:txBody>
          <a:bodyPr/>
          <a:lstStyle/>
          <a:p>
            <a:endParaRPr lang="ru-RU" altLang="ru-RU"/>
          </a:p>
        </p:txBody>
      </p:sp>
      <p:sp>
        <p:nvSpPr>
          <p:cNvPr id="258051" name="Подзаголовок 2">
            <a:extLst>
              <a:ext uri="{FF2B5EF4-FFF2-40B4-BE49-F238E27FC236}">
                <a16:creationId xmlns:a16="http://schemas.microsoft.com/office/drawing/2014/main" xmlns="" id="{1E2F121D-E860-4F09-A615-97DB4B503A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58052" name="Picture 2">
            <a:extLst>
              <a:ext uri="{FF2B5EF4-FFF2-40B4-BE49-F238E27FC236}">
                <a16:creationId xmlns:a16="http://schemas.microsoft.com/office/drawing/2014/main" xmlns="" id="{25992B85-95D8-4D5F-B4BC-FAEB6BBCC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944"/>
            <a:ext cx="9413875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-17402"/>
            <a:ext cx="925086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ADEEBB6D-DB41-4DCE-9A77-AF5BF5CC1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265556"/>
            <a:ext cx="7255718" cy="795081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АКТУАЛЬНОСТЬ 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</a:t>
            </a:r>
            <a:b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b="1" dirty="0"/>
              <a:t> 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xmlns="" id="{94247696-82D9-471F-956C-70BD570C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>
                <a:solidFill>
                  <a:prstClr val="black">
                    <a:tint val="75000"/>
                  </a:prstClr>
                </a:solidFill>
                <a:latin typeface="Corbel" panose="020B0503020204020204"/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  <a:latin typeface="Corbel" panose="020B0503020204020204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8978" y="920811"/>
            <a:ext cx="11763022" cy="5134595"/>
          </a:xfrm>
        </p:spPr>
        <p:txBody>
          <a:bodyPr>
            <a:normAutofit fontScale="25000" lnSpcReduction="20000"/>
          </a:bodyPr>
          <a:lstStyle/>
          <a:p>
            <a:pPr algn="ctr" eaLnBrk="0" fontAlgn="base" hangingPunct="0">
              <a:lnSpc>
                <a:spcPct val="150000"/>
              </a:lnSpc>
              <a:spcBef>
                <a:spcPts val="0"/>
              </a:spcBef>
            </a:pPr>
            <a:endParaRPr lang="ru-RU" sz="2200" dirty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ts val="0"/>
              </a:spcBef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˗	</a:t>
            </a: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Концепция  государственной миграционной политики Российской Федер</a:t>
            </a:r>
            <a:r>
              <a:rPr lang="ru-RU" sz="8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ации на период до 2025 года: оказание беженцам, лицам, получившим временное убежище, и претендентам на получение соответствующего статуса </a:t>
            </a: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содействия в социальной и культурной адаптации </a:t>
            </a:r>
            <a:r>
              <a:rPr lang="ru-RU" sz="8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с учетом уязвимости их положения [Указ Президента РФ от 31.10.2018 N 622 "О Концепции государственной миграционной политики Российской Федерации на 2019 - 2025 годы"]; </a:t>
            </a:r>
          </a:p>
          <a:p>
            <a:pPr algn="just" eaLnBrk="0" fontAlgn="base" hangingPunct="0">
              <a:lnSpc>
                <a:spcPct val="150000"/>
              </a:lnSpc>
              <a:spcBef>
                <a:spcPts val="0"/>
              </a:spcBef>
            </a:pPr>
            <a:r>
              <a:rPr lang="ru-RU" sz="8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˗	</a:t>
            </a: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Национальные цели развития России до 2030 год</a:t>
            </a:r>
            <a:r>
              <a:rPr lang="ru-RU" sz="8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а: В целях осуществления прорывного развития Российской Федерации, увеличения численности населения страны, повышения уровня жизни граждан, создания комфортных условий для их проживания, а также </a:t>
            </a: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раскрытия таланта каждого человека</a:t>
            </a:r>
            <a:r>
              <a:rPr lang="ru-RU" sz="8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 (Указ Президента Российской Федерации "О национальных целях развития Российской Федерации на период до 2030 года" от 21 июля 2020 г., п. 2);</a:t>
            </a:r>
          </a:p>
          <a:p>
            <a:pPr algn="just" eaLnBrk="0" fontAlgn="base" hangingPunct="0">
              <a:lnSpc>
                <a:spcPct val="150000"/>
              </a:lnSpc>
              <a:spcBef>
                <a:spcPts val="0"/>
              </a:spcBef>
            </a:pPr>
            <a:r>
              <a:rPr lang="ru-RU" sz="8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 Государственная  программа  Хабаровского края "Развитие образования в Хабаровском крае": </a:t>
            </a: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достижение современного качества образования как института социального развития; </a:t>
            </a:r>
            <a:r>
              <a:rPr lang="ru-RU" sz="8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создание условий для успешной социализации и эффективной самореализации детей  [Постановление  от 05 июня 2012 года N 177-пр "О государственной программе Хабаровского края "Развитие образования в Хабаровском крае" (с изменениями  от 4 апреля   2023 года)].</a:t>
            </a:r>
          </a:p>
          <a:p>
            <a:pPr algn="ctr" eaLnBrk="0" fontAlgn="base" hangingPunct="0">
              <a:lnSpc>
                <a:spcPct val="150000"/>
              </a:lnSpc>
              <a:spcBef>
                <a:spcPts val="0"/>
              </a:spcBef>
            </a:pPr>
            <a:endParaRPr lang="ru-RU" sz="8000" dirty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ts val="0"/>
              </a:spcBef>
            </a:pPr>
            <a:r>
              <a:rPr lang="ru-RU" sz="8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   </a:t>
            </a:r>
          </a:p>
          <a:p>
            <a:pPr algn="ctr" eaLnBrk="0" fontAlgn="base" hangingPunct="0">
              <a:lnSpc>
                <a:spcPct val="150000"/>
              </a:lnSpc>
              <a:spcBef>
                <a:spcPts val="0"/>
              </a:spcBef>
            </a:pPr>
            <a:endParaRPr lang="ru-RU" sz="2200" dirty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</a:endParaRPr>
          </a:p>
          <a:p>
            <a:pPr algn="ctr" eaLnBrk="0" fontAlgn="base" hangingPunct="0">
              <a:lnSpc>
                <a:spcPct val="150000"/>
              </a:lnSpc>
              <a:spcBef>
                <a:spcPts val="0"/>
              </a:spcBef>
            </a:pPr>
            <a:endParaRPr lang="ru-RU" sz="2200" dirty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</a:endParaRPr>
          </a:p>
          <a:p>
            <a:pPr algn="ctr" eaLnBrk="0" fontAlgn="base" hangingPunct="0">
              <a:lnSpc>
                <a:spcPct val="150000"/>
              </a:lnSpc>
              <a:spcBef>
                <a:spcPts val="0"/>
              </a:spcBef>
            </a:pPr>
            <a:endParaRPr lang="ru-RU" sz="2200" dirty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tabLst>
                <a:tab pos="1421359" algn="l"/>
                <a:tab pos="2512759" algn="l"/>
              </a:tabLst>
            </a:pPr>
            <a:r>
              <a:rPr lang="ru-RU" sz="1900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     </a:t>
            </a:r>
            <a:endParaRPr lang="ru-RU" sz="1900" dirty="0">
              <a:latin typeface="Times New Roman"/>
              <a:ea typeface="Calibri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tabLst>
                <a:tab pos="1421359" algn="l"/>
                <a:tab pos="2512759" algn="l"/>
              </a:tabLst>
            </a:pPr>
            <a:endParaRPr lang="ru-RU" sz="1900" dirty="0">
              <a:latin typeface="Times New Roman"/>
              <a:ea typeface="Calibri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tabLst>
                <a:tab pos="1421359" algn="l"/>
                <a:tab pos="2512759" algn="l"/>
              </a:tabLst>
            </a:pPr>
            <a:endParaRPr lang="ru-RU" sz="1900" dirty="0"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tabLst>
                <a:tab pos="1421359" algn="l"/>
                <a:tab pos="2512759" algn="l"/>
              </a:tabLst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39673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Заголовок 1">
            <a:extLst>
              <a:ext uri="{FF2B5EF4-FFF2-40B4-BE49-F238E27FC236}">
                <a16:creationId xmlns:a16="http://schemas.microsoft.com/office/drawing/2014/main" xmlns="" id="{F60F8D67-D667-465A-9CAA-A8D64B537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61123" name="Picture 2">
            <a:extLst>
              <a:ext uri="{FF2B5EF4-FFF2-40B4-BE49-F238E27FC236}">
                <a16:creationId xmlns:a16="http://schemas.microsoft.com/office/drawing/2014/main" xmlns="" id="{08FB1DD4-BF31-49BA-9376-AA70A5E435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5276" y="333376"/>
            <a:ext cx="9072563" cy="6048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Заголовок 1">
            <a:extLst>
              <a:ext uri="{FF2B5EF4-FFF2-40B4-BE49-F238E27FC236}">
                <a16:creationId xmlns:a16="http://schemas.microsoft.com/office/drawing/2014/main" xmlns="" id="{25A66351-D2CB-48EF-92D8-5BE91F9AC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188" y="1588"/>
            <a:ext cx="8335962" cy="1325562"/>
          </a:xfrm>
        </p:spPr>
        <p:txBody>
          <a:bodyPr/>
          <a:lstStyle/>
          <a:p>
            <a:pPr algn="ctr"/>
            <a:r>
              <a:rPr lang="ru-RU" altLang="ru-RU" sz="3600" b="1"/>
              <a:t>Приемы обучения чтению</a:t>
            </a:r>
          </a:p>
        </p:txBody>
      </p:sp>
      <p:sp>
        <p:nvSpPr>
          <p:cNvPr id="264195" name="Объект 2">
            <a:extLst>
              <a:ext uri="{FF2B5EF4-FFF2-40B4-BE49-F238E27FC236}">
                <a16:creationId xmlns:a16="http://schemas.microsoft.com/office/drawing/2014/main" xmlns="" id="{C3604BE2-ADF0-4E4A-A044-5C0E6ADCD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313" y="98107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ru-RU" altLang="ru-RU"/>
              <a:t>1. Чтение слоговых таблиц</a:t>
            </a:r>
            <a:r>
              <a:rPr lang="en-US" altLang="ru-RU"/>
              <a:t>: </a:t>
            </a:r>
            <a:r>
              <a:rPr lang="ru-RU" altLang="ru-RU"/>
              <a:t>твердые-мягкие согласные</a:t>
            </a:r>
          </a:p>
        </p:txBody>
      </p:sp>
      <p:pic>
        <p:nvPicPr>
          <p:cNvPr id="264196" name="Picture 2">
            <a:extLst>
              <a:ext uri="{FF2B5EF4-FFF2-40B4-BE49-F238E27FC236}">
                <a16:creationId xmlns:a16="http://schemas.microsoft.com/office/drawing/2014/main" xmlns="" id="{DEF23FBD-319B-4458-82EC-B6E75B5F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773239"/>
            <a:ext cx="84534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Заголовок 1">
            <a:extLst>
              <a:ext uri="{FF2B5EF4-FFF2-40B4-BE49-F238E27FC236}">
                <a16:creationId xmlns:a16="http://schemas.microsoft.com/office/drawing/2014/main" xmlns="" id="{EEE56F02-2457-4724-9AA7-F0A32C1A4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/>
              <a:t>Чтение –интонирование </a:t>
            </a:r>
          </a:p>
        </p:txBody>
      </p:sp>
      <p:pic>
        <p:nvPicPr>
          <p:cNvPr id="271363" name="Picture 2">
            <a:extLst>
              <a:ext uri="{FF2B5EF4-FFF2-40B4-BE49-F238E27FC236}">
                <a16:creationId xmlns:a16="http://schemas.microsoft.com/office/drawing/2014/main" xmlns="" id="{EE782119-F8D4-43DC-ABE8-E79AF6A412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1916114"/>
            <a:ext cx="8583612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Заголовок 1">
            <a:extLst>
              <a:ext uri="{FF2B5EF4-FFF2-40B4-BE49-F238E27FC236}">
                <a16:creationId xmlns:a16="http://schemas.microsoft.com/office/drawing/2014/main" xmlns="" id="{36AD6983-2543-4DD0-AAA7-3D5135F9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200" b="1" dirty="0"/>
              <a:t>ОТБОРА</a:t>
            </a:r>
            <a:br>
              <a:rPr lang="ru-RU" altLang="ru-RU" sz="3200" b="1" dirty="0"/>
            </a:br>
            <a:r>
              <a:rPr lang="ru-RU" altLang="ru-RU" sz="3200" b="1" dirty="0"/>
              <a:t>ЛЕКСИЧЕСКОГО МИНИМУМА </a:t>
            </a:r>
          </a:p>
        </p:txBody>
      </p:sp>
      <p:sp>
        <p:nvSpPr>
          <p:cNvPr id="294915" name="Объект 2">
            <a:extLst>
              <a:ext uri="{FF2B5EF4-FFF2-40B4-BE49-F238E27FC236}">
                <a16:creationId xmlns:a16="http://schemas.microsoft.com/office/drawing/2014/main" xmlns="" id="{7231FE0D-35EC-41D4-9FB2-BED5F8E81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/>
              <a:t>Частотность </a:t>
            </a:r>
          </a:p>
          <a:p>
            <a:r>
              <a:rPr lang="ru-RU" altLang="ru-RU" dirty="0"/>
              <a:t>Группировка по темам </a:t>
            </a:r>
          </a:p>
          <a:p>
            <a:r>
              <a:rPr lang="ru-RU" altLang="ru-RU" dirty="0"/>
              <a:t>Слова с высокой степенью прогнозирования ошибок</a:t>
            </a:r>
          </a:p>
          <a:p>
            <a:r>
              <a:rPr lang="ru-RU" altLang="ru-RU" dirty="0"/>
              <a:t>От конкретной лексики к абстрактной </a:t>
            </a:r>
          </a:p>
          <a:p>
            <a:r>
              <a:rPr lang="ru-RU" altLang="ru-RU" dirty="0"/>
              <a:t>Формы</a:t>
            </a:r>
          </a:p>
          <a:p>
            <a:r>
              <a:rPr lang="ru-RU" altLang="ru-RU" dirty="0"/>
              <a:t>Комплексный подход </a:t>
            </a:r>
          </a:p>
          <a:p>
            <a:r>
              <a:rPr lang="ru-RU" altLang="ru-RU" dirty="0"/>
              <a:t>Проектирование реальных ситуаций, непосредственность </a:t>
            </a:r>
          </a:p>
          <a:p>
            <a:endParaRPr lang="ru-RU" alt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A915D29-53D9-473E-B79D-40FC665FD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62328"/>
            <a:ext cx="1871763" cy="1621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1">
            <a:extLst>
              <a:ext uri="{FF2B5EF4-FFF2-40B4-BE49-F238E27FC236}">
                <a16:creationId xmlns:a16="http://schemas.microsoft.com/office/drawing/2014/main" xmlns="" id="{B2BE5AEB-E548-4442-809E-FF9B8B85F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527" y="2241613"/>
            <a:ext cx="8933919" cy="234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Arial" charset="0"/>
              </a:rPr>
              <a:t>ЦЕННОСТЬ ОБЩЕГО ДЕЛА ДЛЯ  КАЖДОГО ЕГО УЧАСТНИКА</a:t>
            </a:r>
          </a:p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Arial" charset="0"/>
              </a:rPr>
              <a:t>ОПРЕДЕЛЯЕТСЯ СТЕПЕНЬЮ ОСОЗНАНИЯ ЕГО ЗНАЧИМОСТИ И ГЛУБИНЫ –  В НАШЕМ СЛУЧАЕ ПОНИМАНИЕМ КОЛЛЕКТИВНОГО, СОБОРНОГО ПОДХОДА К  </a:t>
            </a:r>
            <a:r>
              <a:rPr lang="ru-RU" sz="2000" b="1" kern="50" dirty="0">
                <a:solidFill>
                  <a:srgbClr val="002060"/>
                </a:solidFill>
                <a:latin typeface="Times New Roman"/>
                <a:ea typeface="Calibri"/>
                <a:cs typeface="Arial" charset="0"/>
              </a:rPr>
              <a:t>ПРОЦЕССУ  ОБРАЗОВАНИЯ, НАПРАВЛЕННОГО, ПРЕЖДЕ ВСЕГО, - НА БЛАГО РЕБЕНКУ.</a:t>
            </a:r>
            <a:endParaRPr lang="ru-RU" altLang="ru-RU" sz="20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2" name="Picture 5" descr="F:\Брифинг\Фотографии\кластер.jpg">
            <a:extLst>
              <a:ext uri="{FF2B5EF4-FFF2-40B4-BE49-F238E27FC236}">
                <a16:creationId xmlns:a16="http://schemas.microsoft.com/office/drawing/2014/main" xmlns="" id="{4602E44C-3958-4E75-AB12-4F7489921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34" y="160338"/>
            <a:ext cx="4407155" cy="820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F:\Брифинг\Фотографии\кластер.jpg">
            <a:extLst>
              <a:ext uri="{FF2B5EF4-FFF2-40B4-BE49-F238E27FC236}">
                <a16:creationId xmlns:a16="http://schemas.microsoft.com/office/drawing/2014/main" xmlns="" id="{89CA7B96-9BF6-4E01-A679-3613EA253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706" y="142875"/>
            <a:ext cx="5847317" cy="999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6A61819-EE18-465C-A316-F1C88C703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2529B4B-5264-4846-B394-152808093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9117" y="-2180"/>
            <a:ext cx="1847248" cy="18533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715F721-97A9-4F5C-A73C-FBBACD655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11" y="5410589"/>
            <a:ext cx="1059652" cy="7779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674E8C7-B52B-4BEB-A2A6-494ED392E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4649" y="-476809"/>
            <a:ext cx="2347163" cy="264589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5B426444-436D-48FF-9015-BBE1090FDA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endParaRPr lang="ru-RU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C9DD95A2-E3F5-415A-A1C9-423D66C02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396" y="5716513"/>
            <a:ext cx="6301567" cy="299260"/>
          </a:xfrm>
        </p:spPr>
        <p:txBody>
          <a:bodyPr/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Моя педагогическая инициатива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636" y="0"/>
            <a:ext cx="5429051" cy="388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документы со старого ПК\Документы с диска C\лаборатория 1\Дети-мигранты\Школа Русской слово\АзБуКа\Баннер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43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031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Слава и Ира\Pictures\Инофоны\2023\Профвечер\IMG20230331161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06" y="101997"/>
            <a:ext cx="3523717" cy="198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лава и Ира\Pictures\Инофоны\2023\Профвечер\IMG202303311545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594" y="2290026"/>
            <a:ext cx="3392923" cy="191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Слава и Ира\Pictures\Инофоны\2023\Профвечер\IMG202303311536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938" y="4612721"/>
            <a:ext cx="3373402" cy="190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Слава и Ира\Pictures\Инофоны\2023\39школа\IMG-20230404-WA00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7" y="2366222"/>
            <a:ext cx="3407361" cy="191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Слава и Ира\Pictures\Инофоны\2023\39школа\IMG-20230422-WA00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018" y="121776"/>
            <a:ext cx="3498498" cy="196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Слава и Ира\Pictures\Инофоны\2023\39школа\IMG-20230422-WA00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139" y="88171"/>
            <a:ext cx="3558246" cy="200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документы со старого ПК\Документы с диска C\лаборатория 1\Дети-мигранты\Школа Русской слово\АзБуКа\2023\сайт\Занятия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61" y="2290026"/>
            <a:ext cx="3500832" cy="20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документы со старого ПК\Документы с диска C\лаборатория 1\Дети-мигранты\Школа Русской слово\АзБуКа\2023\сайт\Занятия 2\1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89" y="4584573"/>
            <a:ext cx="3142347" cy="201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документы со старого ПК\Документы с диска C\лаборатория 1\Дети-мигранты\Школа Русской слово\АзБуКа\2023\сайт\3\IMG-20230404-WA003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49" y="4680083"/>
            <a:ext cx="3521021" cy="187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34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EE6A9EAB-2112-41D3-9A49-E1FCD85C123F}"/>
              </a:ext>
            </a:extLst>
          </p:cNvPr>
          <p:cNvSpPr txBox="1">
            <a:spLocks/>
          </p:cNvSpPr>
          <p:nvPr/>
        </p:nvSpPr>
        <p:spPr>
          <a:xfrm>
            <a:off x="1877357" y="5421907"/>
            <a:ext cx="2138448" cy="340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400" b="1" dirty="0">
              <a:solidFill>
                <a:prstClr val="black"/>
              </a:solidFill>
              <a:latin typeface="Montserrat" panose="020B0604020202020204" charset="-52"/>
            </a:endParaRP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xmlns="" id="{EE6A9EAB-2112-41D3-9A49-E1FCD85C123F}"/>
              </a:ext>
            </a:extLst>
          </p:cNvPr>
          <p:cNvSpPr txBox="1">
            <a:spLocks/>
          </p:cNvSpPr>
          <p:nvPr/>
        </p:nvSpPr>
        <p:spPr>
          <a:xfrm>
            <a:off x="1877357" y="4582744"/>
            <a:ext cx="2138448" cy="340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400" b="1" dirty="0">
              <a:solidFill>
                <a:prstClr val="black"/>
              </a:solidFill>
              <a:latin typeface="Montserrat" panose="020B0604020202020204" charset="-52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EE6A9EAB-2112-41D3-9A49-E1FCD85C123F}"/>
              </a:ext>
            </a:extLst>
          </p:cNvPr>
          <p:cNvSpPr txBox="1">
            <a:spLocks/>
          </p:cNvSpPr>
          <p:nvPr/>
        </p:nvSpPr>
        <p:spPr>
          <a:xfrm>
            <a:off x="4734624" y="1624607"/>
            <a:ext cx="3009067" cy="5112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dirty="0">
                <a:solidFill>
                  <a:prstClr val="white"/>
                </a:solidFill>
                <a:latin typeface="Montserrat" panose="020B0604020202020204" charset="-52"/>
              </a:rPr>
              <a:t>Председателем Организационного комитета станет гражданин Российской Федерации, заместителем председателя –  иностранный гражданин</a:t>
            </a:r>
          </a:p>
        </p:txBody>
      </p:sp>
      <p:pic>
        <p:nvPicPr>
          <p:cNvPr id="2" name="Picture 2" descr="C:\документы со старого ПК\Документы с диска C\лаборатория 1\Дети-мигранты\Школа Русской слово\АзБуКа\2022\сайт\5 занятие\IMG_20220402_133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6" y="3564340"/>
            <a:ext cx="4046884" cy="316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документы со старого ПК\Документы с диска C\лаборатория 1\Дети-мигранты\Школа Русской слово\АзБуКа\2022\сайт\4 занятие День поэзии\IMG_20220319_134720~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401" y="3878915"/>
            <a:ext cx="4732787" cy="283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документы со старого ПК\Документы с диска C\лаборатория 1\Награды\2021\2022\Премия Вместе полуфиналис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117" y="573754"/>
            <a:ext cx="3697330" cy="261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документы со старого ПК\Документы с диска C\лаборатория 1\Дети-мигранты\Школа Русской слово\АзБуКа\2022\сайт\3 занятие\IMG_20220312_1330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6" y="15225"/>
            <a:ext cx="3184163" cy="32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39" y="427591"/>
            <a:ext cx="3938894" cy="561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217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Заголовок 1">
            <a:extLst>
              <a:ext uri="{FF2B5EF4-FFF2-40B4-BE49-F238E27FC236}">
                <a16:creationId xmlns:a16="http://schemas.microsoft.com/office/drawing/2014/main" xmlns="" id="{8AD8E3BE-CFE1-4519-BE2A-A4B8849BD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9525"/>
            <a:ext cx="8229600" cy="1143000"/>
          </a:xfrm>
        </p:spPr>
        <p:txBody>
          <a:bodyPr/>
          <a:lstStyle/>
          <a:p>
            <a:pPr defTabSz="912813"/>
            <a:r>
              <a:rPr lang="ru-RU" altLang="ru-RU" sz="2400" b="1"/>
              <a:t>Концептуальные основы преподавания русского как неродного </a:t>
            </a:r>
          </a:p>
        </p:txBody>
      </p:sp>
      <p:sp>
        <p:nvSpPr>
          <p:cNvPr id="104451" name="Объект 2">
            <a:extLst>
              <a:ext uri="{FF2B5EF4-FFF2-40B4-BE49-F238E27FC236}">
                <a16:creationId xmlns:a16="http://schemas.microsoft.com/office/drawing/2014/main" xmlns="" id="{CC79A593-FBF2-4221-B631-8D2EED17C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333" y="1052513"/>
            <a:ext cx="9169931" cy="4525962"/>
          </a:xfrm>
        </p:spPr>
        <p:txBody>
          <a:bodyPr/>
          <a:lstStyle/>
          <a:p>
            <a:pPr indent="0" algn="just" defTabSz="912813"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Концепции межнационального  образования и </a:t>
            </a:r>
            <a:r>
              <a:rPr lang="ru-RU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социально˗культурной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адаптации детей мигрантов и иностранцев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(Ю.А. Горячев, Е.А. Омельченко, П.А. Сорокин и др.)</a:t>
            </a:r>
            <a:endParaRPr lang="ru-RU" alt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 defTabSz="912813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теории коммуникативной деятельности</a:t>
            </a:r>
          </a:p>
          <a:p>
            <a:pPr indent="0" algn="just" defTabSz="912813"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(Л.С. Выготский,    А.Н. Леонтьев, Д.П. Гавра и др.);</a:t>
            </a: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 algn="just" defTabSz="912813"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теории деятельностного подхода в  образовании </a:t>
            </a:r>
          </a:p>
          <a:p>
            <a:pPr indent="0" algn="just" defTabSz="912813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(С.Л. Рубинштейн, А.Н. Леонтьев, Л.С. Выготский, А.В. Хуторской, В.И. Блинов, И.А. Зимняя, Е.Я. Коган, В.И.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Байденко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др.)</a:t>
            </a: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 algn="just" defTabSz="912813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000" b="1" dirty="0">
                <a:latin typeface="Times New Roman" panose="02020603050405020304" pitchFamily="18" charset="0"/>
                <a:cs typeface="Calibri" panose="020F0502020204030204" pitchFamily="34" charset="0"/>
              </a:rPr>
              <a:t> Основы методики обучения русскому языку </a:t>
            </a:r>
            <a:r>
              <a:rPr lang="ru-RU" altLang="ru-RU" sz="20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учащихся˗инофонов</a:t>
            </a:r>
            <a:r>
              <a:rPr lang="ru-RU" altLang="ru-RU" sz="2000" b="1" dirty="0">
                <a:latin typeface="Times New Roman" panose="02020603050405020304" pitchFamily="18" charset="0"/>
                <a:cs typeface="Calibri" panose="020F0502020204030204" pitchFamily="34" charset="0"/>
              </a:rPr>
              <a:t> и учащихся, для которых русский язык не является родным  </a:t>
            </a:r>
          </a:p>
          <a:p>
            <a:pPr indent="0" algn="just" defTabSz="912813"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(Т.Н. </a:t>
            </a:r>
            <a:r>
              <a:rPr lang="ru-RU" altLang="ru-RU" sz="20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Балыхина</a:t>
            </a: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,       Е.А. Быстрова,  С.А. Вишняков,  Т.А. </a:t>
            </a:r>
            <a:r>
              <a:rPr lang="ru-RU" altLang="ru-RU" sz="20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Шорина</a:t>
            </a: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, А.Н. Щукин, Е.А. </a:t>
            </a:r>
            <a:r>
              <a:rPr lang="ru-RU" altLang="ru-RU" sz="20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Хамраева</a:t>
            </a:r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 и др.)</a:t>
            </a:r>
            <a:endParaRPr lang="ru-RU" altLang="ru-RU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Заголовок 1">
            <a:extLst>
              <a:ext uri="{FF2B5EF4-FFF2-40B4-BE49-F238E27FC236}">
                <a16:creationId xmlns:a16="http://schemas.microsoft.com/office/drawing/2014/main" xmlns="" id="{33B06072-D8E9-4795-B77A-24AA0AC9D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8213" y="260351"/>
            <a:ext cx="7772400" cy="1470025"/>
          </a:xfrm>
        </p:spPr>
        <p:txBody>
          <a:bodyPr/>
          <a:lstStyle/>
          <a:p>
            <a:pPr defTabSz="912813"/>
            <a:endParaRPr lang="ru-RU" altLang="ru-RU"/>
          </a:p>
        </p:txBody>
      </p:sp>
      <p:sp>
        <p:nvSpPr>
          <p:cNvPr id="231427" name="Подзаголовок 2">
            <a:extLst>
              <a:ext uri="{FF2B5EF4-FFF2-40B4-BE49-F238E27FC236}">
                <a16:creationId xmlns:a16="http://schemas.microsoft.com/office/drawing/2014/main" xmlns="" id="{187F9226-1D1E-48E8-A4A1-14AC981967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defTabSz="912813"/>
            <a:endParaRPr lang="ru-RU" altLang="ru-RU"/>
          </a:p>
        </p:txBody>
      </p:sp>
      <p:pic>
        <p:nvPicPr>
          <p:cNvPr id="231428" name="Picture 2">
            <a:extLst>
              <a:ext uri="{FF2B5EF4-FFF2-40B4-BE49-F238E27FC236}">
                <a16:creationId xmlns:a16="http://schemas.microsoft.com/office/drawing/2014/main" xmlns="" id="{DD8AE73E-6C12-4A9F-BBD8-ADC0853E0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1"/>
            <a:ext cx="5832475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Заголовок 1">
            <a:extLst>
              <a:ext uri="{FF2B5EF4-FFF2-40B4-BE49-F238E27FC236}">
                <a16:creationId xmlns:a16="http://schemas.microsoft.com/office/drawing/2014/main" xmlns="" id="{45D32CB6-A277-47A9-9A40-2419F13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2813"/>
            <a:endParaRPr lang="ru-RU" altLang="ru-RU"/>
          </a:p>
        </p:txBody>
      </p:sp>
      <p:pic>
        <p:nvPicPr>
          <p:cNvPr id="232451" name="Picture 2">
            <a:extLst>
              <a:ext uri="{FF2B5EF4-FFF2-40B4-BE49-F238E27FC236}">
                <a16:creationId xmlns:a16="http://schemas.microsoft.com/office/drawing/2014/main" xmlns="" id="{5B01D575-33A9-4841-ACE0-9752CC440D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7676" y="188914"/>
            <a:ext cx="8950325" cy="5976937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Заголовок 1">
            <a:extLst>
              <a:ext uri="{FF2B5EF4-FFF2-40B4-BE49-F238E27FC236}">
                <a16:creationId xmlns:a16="http://schemas.microsoft.com/office/drawing/2014/main" xmlns="" id="{68EF95AB-84F6-4D92-95B1-E8340F5B3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/>
          <a:lstStyle/>
          <a:p>
            <a:endParaRPr lang="ru-RU" altLang="ru-RU"/>
          </a:p>
        </p:txBody>
      </p:sp>
      <p:sp>
        <p:nvSpPr>
          <p:cNvPr id="233475" name="Подзаголовок 2">
            <a:extLst>
              <a:ext uri="{FF2B5EF4-FFF2-40B4-BE49-F238E27FC236}">
                <a16:creationId xmlns:a16="http://schemas.microsoft.com/office/drawing/2014/main" xmlns="" id="{513D1C69-B89F-429E-B592-D5C53AC9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33476" name="Picture 2">
            <a:extLst>
              <a:ext uri="{FF2B5EF4-FFF2-40B4-BE49-F238E27FC236}">
                <a16:creationId xmlns:a16="http://schemas.microsoft.com/office/drawing/2014/main" xmlns="" id="{5CA471CA-9DCA-403B-BF6C-C26DB3F67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6" y="41276"/>
            <a:ext cx="5356225" cy="62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Diseño predeterminado">
  <a:themeElements>
    <a:clrScheme name="Diseño predeterminado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255</Words>
  <Application>Microsoft Office PowerPoint</Application>
  <PresentationFormat>Широкоэкранный</PresentationFormat>
  <Paragraphs>82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24</vt:i4>
      </vt:variant>
    </vt:vector>
  </HeadingPairs>
  <TitlesOfParts>
    <vt:vector size="49" baseType="lpstr">
      <vt:lpstr>Arial</vt:lpstr>
      <vt:lpstr>Book Antiqua</vt:lpstr>
      <vt:lpstr>Calibri</vt:lpstr>
      <vt:lpstr>Calibri Light</vt:lpstr>
      <vt:lpstr>Corbel</vt:lpstr>
      <vt:lpstr>Druk Cyr</vt:lpstr>
      <vt:lpstr>Helvetica Neue</vt:lpstr>
      <vt:lpstr>Lucida Sans</vt:lpstr>
      <vt:lpstr>Montserrat</vt:lpstr>
      <vt:lpstr>Times New Roman</vt:lpstr>
      <vt:lpstr>Тема Office</vt:lpstr>
      <vt:lpstr>2_Diseño predeterminado</vt:lpstr>
      <vt:lpstr>1_Office Theme</vt:lpstr>
      <vt:lpstr>2_Специальное оформление</vt:lpstr>
      <vt:lpstr>1_Тема Office</vt:lpstr>
      <vt:lpstr>2_Тема Office</vt:lpstr>
      <vt:lpstr>3_Diseño predeterminado</vt:lpstr>
      <vt:lpstr>Diseño predeterminado</vt:lpstr>
      <vt:lpstr>3_Тема Office</vt:lpstr>
      <vt:lpstr>4_Тема Office</vt:lpstr>
      <vt:lpstr>3_Office Theme</vt:lpstr>
      <vt:lpstr>4_Office Theme</vt:lpstr>
      <vt:lpstr>2_Office Theme</vt:lpstr>
      <vt:lpstr>4_Diseño predeterminado</vt:lpstr>
      <vt:lpstr>5_Diseño predeterminado</vt:lpstr>
      <vt:lpstr>           </vt:lpstr>
      <vt:lpstr>           АКТУАЛЬНОСТЬ      </vt:lpstr>
      <vt:lpstr>Презентация PowerPoint</vt:lpstr>
      <vt:lpstr>Презентация PowerPoint</vt:lpstr>
      <vt:lpstr>Презентация PowerPoint</vt:lpstr>
      <vt:lpstr>Концептуальные основы преподавания русского как неродного </vt:lpstr>
      <vt:lpstr>Презентация PowerPoint</vt:lpstr>
      <vt:lpstr>Презентация PowerPoint</vt:lpstr>
      <vt:lpstr>Презентация PowerPoint</vt:lpstr>
      <vt:lpstr>Полезные ссылки</vt:lpstr>
      <vt:lpstr>Образование на русском https://pushkininstitute.ru/beginner </vt:lpstr>
      <vt:lpstr>Образование на русском https://pushkininstitute.ru/beginner </vt:lpstr>
      <vt:lpstr>Презентация PowerPoint</vt:lpstr>
      <vt:lpstr>Презентация PowerPoint</vt:lpstr>
      <vt:lpstr>Презентация PowerPoint</vt:lpstr>
      <vt:lpstr> </vt:lpstr>
      <vt:lpstr>Технология тьюторского сопровождения </vt:lpstr>
      <vt:lpstr> Технология комплексного подхода   Принципы отбора фонетического материала</vt:lpstr>
      <vt:lpstr>Презентация PowerPoint</vt:lpstr>
      <vt:lpstr>Презентация PowerPoint</vt:lpstr>
      <vt:lpstr>Приемы обучения чтению</vt:lpstr>
      <vt:lpstr>Чтение –интонирование </vt:lpstr>
      <vt:lpstr>ОТБОРА ЛЕКСИЧЕСКОГО МИНИМУМА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</dc:title>
  <dc:creator>kalnitskayaIrina@outlook.com</dc:creator>
  <cp:lastModifiedBy>Староселец О.А.</cp:lastModifiedBy>
  <cp:revision>8</cp:revision>
  <dcterms:created xsi:type="dcterms:W3CDTF">2024-02-20T01:57:37Z</dcterms:created>
  <dcterms:modified xsi:type="dcterms:W3CDTF">2024-02-21T01:58:40Z</dcterms:modified>
</cp:coreProperties>
</file>