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349" r:id="rId2"/>
    <p:sldId id="329" r:id="rId3"/>
    <p:sldId id="310" r:id="rId4"/>
    <p:sldId id="350" r:id="rId5"/>
    <p:sldId id="348" r:id="rId6"/>
  </p:sldIdLst>
  <p:sldSz cx="12190413" cy="6859588"/>
  <p:notesSz cx="6808788" cy="9940925"/>
  <p:defaultTextStyle>
    <a:defPPr>
      <a:defRPr lang="ru-RU"/>
    </a:defPPr>
    <a:lvl1pPr marL="0" algn="l" defTabSz="10869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3474" algn="l" defTabSz="10869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6947" algn="l" defTabSz="10869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0421" algn="l" defTabSz="10869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3895" algn="l" defTabSz="10869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17368" algn="l" defTabSz="10869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0842" algn="l" defTabSz="10869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4315" algn="l" defTabSz="10869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47789" algn="l" defTabSz="10869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011"/>
    <a:srgbClr val="C00000"/>
    <a:srgbClr val="A7A7A7"/>
    <a:srgbClr val="000000"/>
    <a:srgbClr val="898989"/>
    <a:srgbClr val="FFFFFF"/>
    <a:srgbClr val="3A3A3A"/>
    <a:srgbClr val="8D2326"/>
    <a:srgbClr val="FEF4F6"/>
    <a:srgbClr val="F0B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4508" autoAdjust="0"/>
  </p:normalViewPr>
  <p:slideViewPr>
    <p:cSldViewPr>
      <p:cViewPr varScale="1">
        <p:scale>
          <a:sx n="106" d="100"/>
          <a:sy n="106" d="100"/>
        </p:scale>
        <p:origin x="504" y="14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84230-2CAB-42B2-AF33-DF53F45A307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6536-843F-4F98-9DBE-24419FCB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9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6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3474" algn="l" defTabSz="1086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6947" algn="l" defTabSz="1086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0421" algn="l" defTabSz="1086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3895" algn="l" defTabSz="1086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17368" algn="l" defTabSz="1086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0842" algn="l" defTabSz="1086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4315" algn="l" defTabSz="1086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47789" algn="l" defTabSz="1086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6536-843F-4F98-9DBE-24419FCB4A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1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3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7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4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7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6972-B4E1-4C0F-B23E-D7CFD0BD30E9}" type="datetime1">
              <a:rPr lang="en-US" smtClean="0"/>
              <a:t>1/16/2024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4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D370-AD59-4000-86C0-D81622C62FAC}" type="datetime1">
              <a:rPr lang="en-US" smtClean="0"/>
              <a:t>1/16/2024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7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28654"/>
            <a:ext cx="2742843" cy="487792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0" y="228654"/>
            <a:ext cx="8025355" cy="48779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1554-C04B-4DCC-9A28-1C9C82BEB09B}" type="datetime1">
              <a:rPr lang="en-US" smtClean="0"/>
              <a:t>1/16/2024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08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FBBEA-AE21-49C5-A290-7CB84021463E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61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569F-08D2-443E-A370-12224FCE933A}" type="datetime1">
              <a:rPr lang="en-US" smtClean="0"/>
              <a:t>1/16/2024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9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8" y="2907387"/>
            <a:ext cx="10361851" cy="150053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4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6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04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38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73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0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43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77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AF4B-D5FA-4327-986D-B1F5AE4D4BAD}" type="datetime1">
              <a:rPr lang="en-US" smtClean="0"/>
              <a:t>1/16/2024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333809"/>
            <a:ext cx="5384099" cy="377277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4" y="1333809"/>
            <a:ext cx="5384099" cy="377277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E2EE-641B-4262-B904-C90149C565B2}" type="datetime1">
              <a:rPr lang="en-US" smtClean="0"/>
              <a:t>1/16/2024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8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474" indent="0">
              <a:buNone/>
              <a:defRPr sz="2400" b="1"/>
            </a:lvl2pPr>
            <a:lvl3pPr marL="1086947" indent="0">
              <a:buNone/>
              <a:defRPr sz="2100" b="1"/>
            </a:lvl3pPr>
            <a:lvl4pPr marL="1630421" indent="0">
              <a:buNone/>
              <a:defRPr sz="1900" b="1"/>
            </a:lvl4pPr>
            <a:lvl5pPr marL="2173895" indent="0">
              <a:buNone/>
              <a:defRPr sz="1900" b="1"/>
            </a:lvl5pPr>
            <a:lvl6pPr marL="2717368" indent="0">
              <a:buNone/>
              <a:defRPr sz="1900" b="1"/>
            </a:lvl6pPr>
            <a:lvl7pPr marL="3260842" indent="0">
              <a:buNone/>
              <a:defRPr sz="1900" b="1"/>
            </a:lvl7pPr>
            <a:lvl8pPr marL="3804315" indent="0">
              <a:buNone/>
              <a:defRPr sz="1900" b="1"/>
            </a:lvl8pPr>
            <a:lvl9pPr marL="4347789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474" indent="0">
              <a:buNone/>
              <a:defRPr sz="2400" b="1"/>
            </a:lvl2pPr>
            <a:lvl3pPr marL="1086947" indent="0">
              <a:buNone/>
              <a:defRPr sz="2100" b="1"/>
            </a:lvl3pPr>
            <a:lvl4pPr marL="1630421" indent="0">
              <a:buNone/>
              <a:defRPr sz="1900" b="1"/>
            </a:lvl4pPr>
            <a:lvl5pPr marL="2173895" indent="0">
              <a:buNone/>
              <a:defRPr sz="1900" b="1"/>
            </a:lvl5pPr>
            <a:lvl6pPr marL="2717368" indent="0">
              <a:buNone/>
              <a:defRPr sz="1900" b="1"/>
            </a:lvl6pPr>
            <a:lvl7pPr marL="3260842" indent="0">
              <a:buNone/>
              <a:defRPr sz="1900" b="1"/>
            </a:lvl7pPr>
            <a:lvl8pPr marL="3804315" indent="0">
              <a:buNone/>
              <a:defRPr sz="1900" b="1"/>
            </a:lvl8pPr>
            <a:lvl9pPr marL="4347789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3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346D-F99B-4752-8733-F9DBF2422E87}" type="datetime1">
              <a:rPr lang="en-US" smtClean="0"/>
              <a:t>1/16/2024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3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4E80-4D8B-4D22-9953-7918CDBED90E}" type="datetime1">
              <a:rPr lang="en-US" smtClean="0"/>
              <a:t>1/16/2024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3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4EA-E2D6-48EF-A161-69D1D2435399}" type="datetime1">
              <a:rPr lang="en-US" smtClean="0"/>
              <a:t>1/16/2024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5"/>
            <a:ext cx="4010561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8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3"/>
            <a:ext cx="4010561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474" indent="0">
              <a:buNone/>
              <a:defRPr sz="1400"/>
            </a:lvl2pPr>
            <a:lvl3pPr marL="1086947" indent="0">
              <a:buNone/>
              <a:defRPr sz="1200"/>
            </a:lvl3pPr>
            <a:lvl4pPr marL="1630421" indent="0">
              <a:buNone/>
              <a:defRPr sz="1100"/>
            </a:lvl4pPr>
            <a:lvl5pPr marL="2173895" indent="0">
              <a:buNone/>
              <a:defRPr sz="1100"/>
            </a:lvl5pPr>
            <a:lvl6pPr marL="2717368" indent="0">
              <a:buNone/>
              <a:defRPr sz="1100"/>
            </a:lvl6pPr>
            <a:lvl7pPr marL="3260842" indent="0">
              <a:buNone/>
              <a:defRPr sz="1100"/>
            </a:lvl7pPr>
            <a:lvl8pPr marL="3804315" indent="0">
              <a:buNone/>
              <a:defRPr sz="1100"/>
            </a:lvl8pPr>
            <a:lvl9pPr marL="434778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BD48-4DEC-44CE-AA1B-3D23A7BE207E}" type="datetime1">
              <a:rPr lang="en-US" smtClean="0"/>
              <a:t>1/16/2024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0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474" indent="0">
              <a:buNone/>
              <a:defRPr sz="3300"/>
            </a:lvl2pPr>
            <a:lvl3pPr marL="1086947" indent="0">
              <a:buNone/>
              <a:defRPr sz="2900"/>
            </a:lvl3pPr>
            <a:lvl4pPr marL="1630421" indent="0">
              <a:buNone/>
              <a:defRPr sz="2400"/>
            </a:lvl4pPr>
            <a:lvl5pPr marL="2173895" indent="0">
              <a:buNone/>
              <a:defRPr sz="2400"/>
            </a:lvl5pPr>
            <a:lvl6pPr marL="2717368" indent="0">
              <a:buNone/>
              <a:defRPr sz="2400"/>
            </a:lvl6pPr>
            <a:lvl7pPr marL="3260842" indent="0">
              <a:buNone/>
              <a:defRPr sz="2400"/>
            </a:lvl7pPr>
            <a:lvl8pPr marL="3804315" indent="0">
              <a:buNone/>
              <a:defRPr sz="2400"/>
            </a:lvl8pPr>
            <a:lvl9pPr marL="434778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474" indent="0">
              <a:buNone/>
              <a:defRPr sz="1400"/>
            </a:lvl2pPr>
            <a:lvl3pPr marL="1086947" indent="0">
              <a:buNone/>
              <a:defRPr sz="1200"/>
            </a:lvl3pPr>
            <a:lvl4pPr marL="1630421" indent="0">
              <a:buNone/>
              <a:defRPr sz="1100"/>
            </a:lvl4pPr>
            <a:lvl5pPr marL="2173895" indent="0">
              <a:buNone/>
              <a:defRPr sz="1100"/>
            </a:lvl5pPr>
            <a:lvl6pPr marL="2717368" indent="0">
              <a:buNone/>
              <a:defRPr sz="1100"/>
            </a:lvl6pPr>
            <a:lvl7pPr marL="3260842" indent="0">
              <a:buNone/>
              <a:defRPr sz="1100"/>
            </a:lvl7pPr>
            <a:lvl8pPr marL="3804315" indent="0">
              <a:buNone/>
              <a:defRPr sz="1100"/>
            </a:lvl8pPr>
            <a:lvl9pPr marL="434778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6AD-2337-4EB9-9444-A8B11804B032}" type="datetime1">
              <a:rPr lang="en-US" smtClean="0"/>
              <a:t>1/16/2024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0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695" tIns="54347" rIns="108695" bIns="5434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0"/>
            <a:ext cx="10971372" cy="4527011"/>
          </a:xfrm>
          <a:prstGeom prst="rect">
            <a:avLst/>
          </a:prstGeom>
        </p:spPr>
        <p:txBody>
          <a:bodyPr vert="horz" lIns="108695" tIns="54347" rIns="108695" bIns="5434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108695" tIns="54347" rIns="108695" bIns="5434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5BB8-0F8C-45D7-AE4C-20ED46EC32F0}" type="datetime1">
              <a:rPr lang="en-US" smtClean="0"/>
              <a:t>1/16/2024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4"/>
            <a:ext cx="3860298" cy="365210"/>
          </a:xfrm>
          <a:prstGeom prst="rect">
            <a:avLst/>
          </a:prstGeom>
        </p:spPr>
        <p:txBody>
          <a:bodyPr vert="horz" lIns="108695" tIns="54347" rIns="108695" bIns="5434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108695" tIns="54347" rIns="108695" bIns="5434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53B1B-F1A0-4FB8-A047-0FB0DAA5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9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108694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05" indent="-407605" algn="l" defTabSz="10869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145" indent="-339671" algn="l" defTabSz="1086947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684" indent="-271737" algn="l" defTabSz="10869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2158" indent="-271737" algn="l" defTabSz="10869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631" indent="-271737" algn="l" defTabSz="1086947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9105" indent="-271737" algn="l" defTabSz="10869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79" indent="-271737" algn="l" defTabSz="10869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6052" indent="-271737" algn="l" defTabSz="10869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526" indent="-271737" algn="l" defTabSz="10869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69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474" algn="l" defTabSz="10869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9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421" algn="l" defTabSz="10869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895" algn="l" defTabSz="10869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7368" algn="l" defTabSz="10869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842" algn="l" defTabSz="10869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4315" algn="l" defTabSz="10869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789" algn="l" defTabSz="10869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12" Type="http://schemas.microsoft.com/office/2007/relationships/hdphoto" Target="../media/hdphoto5.wdp"/><Relationship Id="rId17" Type="http://schemas.openxmlformats.org/officeDocument/2006/relationships/image" Target="../media/image6.png"/><Relationship Id="rId2" Type="http://schemas.openxmlformats.org/officeDocument/2006/relationships/image" Target="../media/image1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4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5026" y="6047077"/>
            <a:ext cx="5408117" cy="7029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95" tIns="54347" rIns="108695" bIns="54347" spcCol="0" rtlCol="0" anchor="ctr"/>
          <a:lstStyle/>
          <a:p>
            <a:pPr algn="ctr"/>
            <a:r>
              <a:rPr lang="ru-RU" sz="16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КУЗНЕЦОВА</a:t>
            </a:r>
            <a:r>
              <a:rPr lang="ru-RU" sz="160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Татьяна Викторовна</a:t>
            </a:r>
          </a:p>
          <a:p>
            <a:pPr algn="ctr"/>
            <a:r>
              <a:rPr lang="ru-RU" sz="160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Директор Педагогического </a:t>
            </a:r>
            <a:r>
              <a:rPr lang="ru-RU" sz="1600" dirty="0" err="1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Кванториума</a:t>
            </a:r>
            <a:endParaRPr lang="ru-RU" sz="16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39" y="202961"/>
            <a:ext cx="1349706" cy="745873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26877" y="1614772"/>
            <a:ext cx="7775852" cy="43214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46934" y="2205658"/>
            <a:ext cx="8064512" cy="1894860"/>
          </a:xfrm>
          <a:prstGeom prst="rect">
            <a:avLst/>
          </a:prstGeom>
          <a:noFill/>
        </p:spPr>
        <p:txBody>
          <a:bodyPr wrap="square" lIns="108695" tIns="54347" rIns="108695" bIns="54347" rtlCol="0">
            <a:spAutoFit/>
          </a:bodyPr>
          <a:lstStyle/>
          <a:p>
            <a:pPr algn="ctr"/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Организационная работа Педагогического технопарка «</a:t>
            </a:r>
            <a:r>
              <a:rPr lang="ru-RU" sz="29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Кванториум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им. К. Д. Ушинского», сентябрь-декабрь 2023 г</a:t>
            </a:r>
          </a:p>
        </p:txBody>
      </p:sp>
      <p:pic>
        <p:nvPicPr>
          <p:cNvPr id="15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9551589" y="-209234"/>
            <a:ext cx="2525581" cy="3574964"/>
          </a:xfrm>
          <a:prstGeom prst="rect">
            <a:avLst/>
          </a:prstGeom>
        </p:spPr>
      </p:pic>
      <p:pic>
        <p:nvPicPr>
          <p:cNvPr id="20" name="Рисунок 19" descr="C:\Users\secrec\Desktop\01.09.2022\симв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0827" y="98264"/>
            <a:ext cx="946119" cy="955266"/>
          </a:xfrm>
          <a:prstGeom prst="rect">
            <a:avLst/>
          </a:prstGeom>
          <a:noFill/>
        </p:spPr>
      </p:pic>
      <p:pic>
        <p:nvPicPr>
          <p:cNvPr id="2050" name="Picture 2" descr="C:\Users\julia\Desktop\ВДНХ-2023 презентация\УШ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0" b="7293"/>
          <a:stretch/>
        </p:blipFill>
        <p:spPr bwMode="auto">
          <a:xfrm>
            <a:off x="160421" y="5972152"/>
            <a:ext cx="6222782" cy="7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31C3825-661F-4928-B438-5C6A0D74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3804" y="212531"/>
            <a:ext cx="763331" cy="72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0">
            <a:extLst>
              <a:ext uri="{FF2B5EF4-FFF2-40B4-BE49-F238E27FC236}">
                <a16:creationId xmlns:a16="http://schemas.microsoft.com/office/drawing/2014/main" xmlns="" id="{9D65B6B8-0627-41B2-A9B1-915020842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23" y="251355"/>
            <a:ext cx="11731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002B017-28D4-4A95-B1F5-A2CB0018F8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809" y="212531"/>
            <a:ext cx="1162279" cy="695628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51723C02-03AC-4A11-84FD-EB608B1BC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14362" r="4905" b="73017"/>
          <a:stretch/>
        </p:blipFill>
        <p:spPr bwMode="auto">
          <a:xfrm>
            <a:off x="4264899" y="251355"/>
            <a:ext cx="3717538" cy="71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8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455246" y="3944799"/>
            <a:ext cx="5535185" cy="30777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altLang="ru-RU" sz="1400" b="1" dirty="0">
              <a:solidFill>
                <a:srgbClr val="9900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Всероссийский фестиваль «Научный </a:t>
            </a:r>
            <a:r>
              <a:rPr lang="ru-RU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форсайт</a:t>
            </a: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Международная выставка форум «Россия»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Всероссийский форум наставничество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КПК «Организация естественно научной проектной и исследовательской деятельности учащихся с использованием цифровых лабораторий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5400000" flipV="1">
            <a:off x="3429914" y="3718823"/>
            <a:ext cx="5232287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Picture 2" descr="C:\Users\julia\Desktop\ВДНХ-2023 презентация\УШ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0" b="7293"/>
          <a:stretch/>
        </p:blipFill>
        <p:spPr bwMode="auto">
          <a:xfrm rot="16200000">
            <a:off x="-2876715" y="3039561"/>
            <a:ext cx="6576342" cy="7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1222674" y="218694"/>
            <a:ext cx="10945216" cy="756242"/>
          </a:xfrm>
        </p:spPr>
        <p:txBody>
          <a:bodyPr>
            <a:noAutofit/>
          </a:bodyPr>
          <a:lstStyle/>
          <a:p>
            <a:r>
              <a:rPr lang="ru-RU" altLang="ru-RU" sz="22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Проектная и исследовательская деятельность </a:t>
            </a:r>
            <a:br>
              <a:rPr lang="ru-RU" altLang="ru-RU" sz="22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ru-RU" sz="2200" b="1" dirty="0" err="1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Кванториума</a:t>
            </a:r>
            <a:r>
              <a:rPr lang="ru-RU" altLang="ru-RU" sz="22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Технопарка, сентябрь-декабрь 2023 г 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14117" y="3944799"/>
            <a:ext cx="443394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НаукаСтарт</a:t>
            </a: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осенняя каникулярная школа (биология, генетика)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ТехКвант</a:t>
            </a: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школа тьюторов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i="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«Код будущего 2023» - программирование для студентов колледжа при АГГПУ им. В.М. Шукшина</a:t>
            </a: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5" t="17493"/>
          <a:stretch/>
        </p:blipFill>
        <p:spPr bwMode="auto">
          <a:xfrm flipH="1">
            <a:off x="1577704" y="1150825"/>
            <a:ext cx="3736639" cy="2467309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201B1F-6D39-42DA-9667-59D7A2DF59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29" r="16159"/>
          <a:stretch/>
        </p:blipFill>
        <p:spPr>
          <a:xfrm>
            <a:off x="7045255" y="1147182"/>
            <a:ext cx="4045898" cy="2467309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252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julia\Desktop\ВДНХ-2023 презентация\УШ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0" b="7293"/>
          <a:stretch/>
        </p:blipFill>
        <p:spPr bwMode="auto">
          <a:xfrm rot="16200000">
            <a:off x="-2876715" y="3039561"/>
            <a:ext cx="6576342" cy="7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1558702" y="131734"/>
            <a:ext cx="10286989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Конкурсы </a:t>
            </a:r>
            <a:r>
              <a:rPr lang="ru-RU" altLang="ru-RU" sz="2000" b="1" dirty="0" err="1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Кванториума</a:t>
            </a:r>
            <a:r>
              <a:rPr lang="ru-RU" altLang="ru-RU" sz="20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Технопарка, сентябрь-декабрь 2023 г </a:t>
            </a:r>
            <a:endParaRPr lang="ru-RU" sz="2000" b="1" dirty="0">
              <a:solidFill>
                <a:srgbClr val="9900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660436-FA2B-4C57-9FBA-C6245D948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89" y="4001536"/>
            <a:ext cx="4722517" cy="2564110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FDB7178-7D72-46FE-BC42-FC1E37D90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937194"/>
            <a:ext cx="4722517" cy="2564110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60E795C7-1A3A-41B7-ABBC-D9B9FB5D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49" y="937194"/>
            <a:ext cx="4672357" cy="2664296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11AB3B-EE2F-4059-963C-3CF9576B75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27" y="3876133"/>
            <a:ext cx="4659997" cy="2664296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9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julia\Desktop\ВДНХ-2023 презентация\УШ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0" b="7293"/>
          <a:stretch/>
        </p:blipFill>
        <p:spPr bwMode="auto">
          <a:xfrm rot="16200000">
            <a:off x="-2876715" y="3039561"/>
            <a:ext cx="6576342" cy="7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1247747" y="142446"/>
            <a:ext cx="10536091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Мероприятия </a:t>
            </a:r>
            <a:r>
              <a:rPr lang="ru-RU" altLang="ru-RU" sz="2000" b="1" dirty="0" err="1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Кванториума</a:t>
            </a:r>
            <a:r>
              <a:rPr lang="ru-RU" altLang="ru-RU" sz="20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Технопарка, сентябрь-декабрь 2023 г</a:t>
            </a:r>
            <a:r>
              <a:rPr lang="ru-RU" sz="20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DB1F7F6-B48B-4326-843F-2E484AAC3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47" y="996523"/>
            <a:ext cx="3363259" cy="2606752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4269C12-6190-4B0C-AB53-53CF37EC2A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59" y="980848"/>
            <a:ext cx="3363259" cy="2622427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27CF594-5ABE-473A-8F25-D883D129B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33" y="962751"/>
            <a:ext cx="2921224" cy="2668298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0D4476C-B2CA-42B2-9C07-F649E74FA2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"/>
          <a:stretch/>
        </p:blipFill>
        <p:spPr>
          <a:xfrm>
            <a:off x="7810314" y="3861387"/>
            <a:ext cx="3425108" cy="2606752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A7886A8-6B30-4483-BDE2-9CCAF447C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19" y="3864393"/>
            <a:ext cx="1736031" cy="2603746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2EE8896-2567-4FCD-9FBA-16B76F85E8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8930" b="2508"/>
          <a:stretch/>
        </p:blipFill>
        <p:spPr>
          <a:xfrm>
            <a:off x="4031901" y="3861387"/>
            <a:ext cx="3315338" cy="2638664"/>
          </a:xfrm>
          <a:prstGeom prst="rect">
            <a:avLst/>
          </a:prstGeom>
          <a:ln w="38100" cap="sq">
            <a:solidFill>
              <a:srgbClr val="8C00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31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julia\Desktop\ВДНХ-2023 презентация\УШ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0" b="7293"/>
          <a:stretch/>
        </p:blipFill>
        <p:spPr bwMode="auto">
          <a:xfrm rot="16200000">
            <a:off x="-2850962" y="3110755"/>
            <a:ext cx="6576342" cy="7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B28CAF2C-77E2-4578-8666-153EFFB50195}"/>
              </a:ext>
            </a:extLst>
          </p:cNvPr>
          <p:cNvSpPr txBox="1">
            <a:spLocks/>
          </p:cNvSpPr>
          <p:nvPr/>
        </p:nvSpPr>
        <p:spPr>
          <a:xfrm>
            <a:off x="986401" y="117252"/>
            <a:ext cx="10534537" cy="9577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6947">
              <a:defRPr/>
            </a:pPr>
            <a:r>
              <a:rPr lang="ru-RU" sz="20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Показатели </a:t>
            </a:r>
            <a:r>
              <a:rPr lang="ru-RU" sz="2000" b="1" dirty="0" err="1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Кванториума</a:t>
            </a:r>
            <a:r>
              <a:rPr lang="ru-RU" sz="20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Технопарка, сентябрь-декабрь 2023 г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895278" y="1140469"/>
            <a:ext cx="10641462" cy="5388533"/>
            <a:chOff x="84677" y="941953"/>
            <a:chExt cx="11051777" cy="5388533"/>
          </a:xfrm>
        </p:grpSpPr>
        <p:sp>
          <p:nvSpPr>
            <p:cNvPr id="31" name="Выноска: стрелка вправо 39">
              <a:extLst>
                <a:ext uri="{FF2B5EF4-FFF2-40B4-BE49-F238E27FC236}">
                  <a16:creationId xmlns:a16="http://schemas.microsoft.com/office/drawing/2014/main" xmlns="" id="{2308F3FA-7805-41A1-9B2E-5097532BA3F2}"/>
                </a:ext>
              </a:extLst>
            </p:cNvPr>
            <p:cNvSpPr/>
            <p:nvPr/>
          </p:nvSpPr>
          <p:spPr>
            <a:xfrm rot="5400000">
              <a:off x="4869992" y="1156422"/>
              <a:ext cx="1481145" cy="8866983"/>
            </a:xfrm>
            <a:prstGeom prst="rightArrowCallout">
              <a:avLst>
                <a:gd name="adj1" fmla="val 10691"/>
                <a:gd name="adj2" fmla="val 12810"/>
                <a:gd name="adj3" fmla="val 15937"/>
                <a:gd name="adj4" fmla="val 71691"/>
              </a:avLst>
            </a:prstGeom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Выноска: стрелка вправо 38">
              <a:extLst>
                <a:ext uri="{FF2B5EF4-FFF2-40B4-BE49-F238E27FC236}">
                  <a16:creationId xmlns:a16="http://schemas.microsoft.com/office/drawing/2014/main" xmlns="" id="{DB656D84-E2CC-4037-9DD6-C670B920407C}"/>
                </a:ext>
              </a:extLst>
            </p:cNvPr>
            <p:cNvSpPr/>
            <p:nvPr/>
          </p:nvSpPr>
          <p:spPr>
            <a:xfrm rot="5400000">
              <a:off x="4869994" y="-959431"/>
              <a:ext cx="1481144" cy="9297340"/>
            </a:xfrm>
            <a:prstGeom prst="rightArrowCallout">
              <a:avLst>
                <a:gd name="adj1" fmla="val 10691"/>
                <a:gd name="adj2" fmla="val 12810"/>
                <a:gd name="adj3" fmla="val 15937"/>
                <a:gd name="adj4" fmla="val 71691"/>
              </a:avLst>
            </a:prstGeom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Выноска: стрелка вправо 5">
              <a:extLst>
                <a:ext uri="{FF2B5EF4-FFF2-40B4-BE49-F238E27FC236}">
                  <a16:creationId xmlns:a16="http://schemas.microsoft.com/office/drawing/2014/main" xmlns="" id="{06F95BE1-8757-4B1F-AA4B-8EB42C1BDE48}"/>
                </a:ext>
              </a:extLst>
            </p:cNvPr>
            <p:cNvSpPr/>
            <p:nvPr/>
          </p:nvSpPr>
          <p:spPr>
            <a:xfrm rot="5400000">
              <a:off x="4833279" y="-3806649"/>
              <a:ext cx="1554573" cy="11051777"/>
            </a:xfrm>
            <a:prstGeom prst="rightArrowCallout">
              <a:avLst>
                <a:gd name="adj1" fmla="val 10691"/>
                <a:gd name="adj2" fmla="val 12810"/>
                <a:gd name="adj3" fmla="val 15937"/>
                <a:gd name="adj4" fmla="val 71691"/>
              </a:avLst>
            </a:prstGeom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EDAE211F-648B-483E-9C99-03C53F3EB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1" t="23897" r="14865" b="28567"/>
            <a:stretch/>
          </p:blipFill>
          <p:spPr>
            <a:xfrm>
              <a:off x="8650003" y="3065598"/>
              <a:ext cx="1116241" cy="728392"/>
            </a:xfrm>
            <a:prstGeom prst="rect">
              <a:avLst/>
            </a:prstGeom>
            <a:effectLst/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xmlns="" id="{90EA02CB-EF76-4EFD-87DD-561B1F1FE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324" y="2770761"/>
              <a:ext cx="1760757" cy="140911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8E415080-A08A-45DB-A8C4-EC61BFCAE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4" b="9022"/>
            <a:stretch/>
          </p:blipFill>
          <p:spPr>
            <a:xfrm>
              <a:off x="3594502" y="3122602"/>
              <a:ext cx="1373499" cy="69253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A97C2702-7932-45B7-9633-98686C92E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087" y="3100379"/>
              <a:ext cx="1230932" cy="736984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7F1A0FEA-7303-4D86-AEFD-9860CF6F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603" y="1044485"/>
              <a:ext cx="938413" cy="938752"/>
            </a:xfrm>
            <a:prstGeom prst="rect">
              <a:avLst/>
            </a:prstGeom>
            <a:effectLst/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A13DE9C4-17C6-472B-97BE-2C07AF87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15" y="1034088"/>
              <a:ext cx="932678" cy="916353"/>
            </a:xfrm>
            <a:prstGeom prst="rect">
              <a:avLst/>
            </a:prstGeom>
            <a:effectLst/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F1C8D5ED-1860-4B92-9630-1675FFCB9EEA}"/>
                </a:ext>
              </a:extLst>
            </p:cNvPr>
            <p:cNvPicPr/>
            <p:nvPr/>
          </p:nvPicPr>
          <p:blipFill rotWithShape="1">
            <a:blip r:embed="rId9" cstate="print"/>
            <a:srcRect l="1604" t="7127" r="55104" b="76910"/>
            <a:stretch/>
          </p:blipFill>
          <p:spPr bwMode="auto">
            <a:xfrm>
              <a:off x="1233054" y="5013638"/>
              <a:ext cx="2857128" cy="80015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514D650-2167-4F5E-A37C-0D8E203A9D6E}"/>
                </a:ext>
              </a:extLst>
            </p:cNvPr>
            <p:cNvSpPr txBox="1"/>
            <p:nvPr/>
          </p:nvSpPr>
          <p:spPr>
            <a:xfrm>
              <a:off x="9220706" y="1331965"/>
              <a:ext cx="1057990" cy="43406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Центры ДОУ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1330DC1D-5A41-480D-8165-B4087C7B520C}"/>
                </a:ext>
              </a:extLst>
            </p:cNvPr>
            <p:cNvSpPr txBox="1"/>
            <p:nvPr/>
          </p:nvSpPr>
          <p:spPr>
            <a:xfrm>
              <a:off x="1186897" y="1339575"/>
              <a:ext cx="842999" cy="43406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Базовые школы</a:t>
              </a:r>
            </a:p>
          </p:txBody>
        </p:sp>
        <p:pic>
          <p:nvPicPr>
            <p:cNvPr id="59" name="Picture 2" descr="Алтайский институт развития образования">
              <a:extLst>
                <a:ext uri="{FF2B5EF4-FFF2-40B4-BE49-F238E27FC236}">
                  <a16:creationId xmlns:a16="http://schemas.microsoft.com/office/drawing/2014/main" xmlns="" id="{79EB7365-BE5A-42E2-9F92-7F004C6EF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802" y="5011168"/>
              <a:ext cx="1260276" cy="727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МКУ &quot;Управление образования администрации города Бийска&quot; &quot;">
              <a:extLst>
                <a:ext uri="{FF2B5EF4-FFF2-40B4-BE49-F238E27FC236}">
                  <a16:creationId xmlns:a16="http://schemas.microsoft.com/office/drawing/2014/main" xmlns="" id="{BEFD3F60-C5D2-44EF-AABE-1A9866DDB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361" y="4980615"/>
              <a:ext cx="2514821" cy="796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2" descr="логотип ДЭТЦ">
              <a:extLst>
                <a:ext uri="{FF2B5EF4-FFF2-40B4-BE49-F238E27FC236}">
                  <a16:creationId xmlns:a16="http://schemas.microsoft.com/office/drawing/2014/main" xmlns="" id="{4F26F744-5054-4F4C-902C-EBC700CA1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7672" y="1048953"/>
              <a:ext cx="1032371" cy="895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BCB7484E-149C-4969-A8BC-69E238433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812" y="5021900"/>
              <a:ext cx="1086815" cy="673519"/>
            </a:xfrm>
            <a:prstGeom prst="rect">
              <a:avLst/>
            </a:prstGeom>
          </p:spPr>
        </p:pic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xmlns="" id="{EA7E703A-A66B-45CF-8D73-D7DD3888B2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1" t="39757" r="39611" b="25487"/>
            <a:stretch/>
          </p:blipFill>
          <p:spPr bwMode="auto">
            <a:xfrm>
              <a:off x="7034456" y="1103205"/>
              <a:ext cx="962743" cy="800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4" name="Группа 23">
              <a:extLst>
                <a:ext uri="{FF2B5EF4-FFF2-40B4-BE49-F238E27FC236}">
                  <a16:creationId xmlns:a16="http://schemas.microsoft.com/office/drawing/2014/main" xmlns="" id="{0582C737-D240-4BF3-9855-3FB3D1465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3961" y="1048592"/>
              <a:ext cx="963176" cy="909378"/>
              <a:chOff x="10043653" y="3808573"/>
              <a:chExt cx="413304" cy="419672"/>
            </a:xfrm>
          </p:grpSpPr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xmlns="" id="{9225906F-E176-4020-B7B1-A0E2BB77C822}"/>
                  </a:ext>
                </a:extLst>
              </p:cNvPr>
              <p:cNvSpPr/>
              <p:nvPr/>
            </p:nvSpPr>
            <p:spPr>
              <a:xfrm>
                <a:off x="10043653" y="3808573"/>
                <a:ext cx="413304" cy="4196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69" name="Рисунок 22">
                <a:extLst>
                  <a:ext uri="{FF2B5EF4-FFF2-40B4-BE49-F238E27FC236}">
                    <a16:creationId xmlns:a16="http://schemas.microsoft.com/office/drawing/2014/main" xmlns="" id="{DB63E2A5-E447-46C8-8E37-92F8CDA49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7147" y="3860912"/>
                <a:ext cx="309450" cy="278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5" name="Picture 3">
              <a:extLst>
                <a:ext uri="{FF2B5EF4-FFF2-40B4-BE49-F238E27FC236}">
                  <a16:creationId xmlns:a16="http://schemas.microsoft.com/office/drawing/2014/main" xmlns="" id="{CAD91AD3-97C5-4DF7-B0E4-541B5AAE2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19449" y="1045791"/>
              <a:ext cx="877768" cy="878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1D5ADFCD-9513-444B-9B7A-33435B28D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45497" y="1041856"/>
              <a:ext cx="833337" cy="870708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705515C3-A3BA-4BD3-8917-0210DDE0A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4" b="9022"/>
            <a:stretch/>
          </p:blipFill>
          <p:spPr>
            <a:xfrm>
              <a:off x="1920553" y="1159264"/>
              <a:ext cx="1373499" cy="692538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90D4282-594F-4C78-BDBD-F460C0BDCC4B}"/>
              </a:ext>
            </a:extLst>
          </p:cNvPr>
          <p:cNvSpPr txBox="1"/>
          <p:nvPr/>
        </p:nvSpPr>
        <p:spPr>
          <a:xfrm>
            <a:off x="2927587" y="2567228"/>
            <a:ext cx="7920147" cy="4339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1B32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📈 </a:t>
            </a:r>
            <a:r>
              <a:rPr lang="ru-RU" sz="2800" b="1" dirty="0">
                <a:solidFill>
                  <a:srgbClr val="8420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1468 </a:t>
            </a:r>
            <a:r>
              <a:rPr lang="ru-RU" sz="1400" b="1" dirty="0">
                <a:solidFill>
                  <a:srgbClr val="8420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обучающихся и воспитанников ДОУ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0EDD2D0-6512-48BD-857E-8E89D4C77265}"/>
              </a:ext>
            </a:extLst>
          </p:cNvPr>
          <p:cNvSpPr txBox="1"/>
          <p:nvPr/>
        </p:nvSpPr>
        <p:spPr>
          <a:xfrm>
            <a:off x="3485259" y="4533799"/>
            <a:ext cx="5764843" cy="3785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1B32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📈 </a:t>
            </a:r>
            <a:r>
              <a:rPr lang="ru-RU" sz="2400" b="1" dirty="0">
                <a:solidFill>
                  <a:srgbClr val="8420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2010</a:t>
            </a:r>
            <a:r>
              <a:rPr lang="ru-RU" sz="2400" b="1" dirty="0">
                <a:solidFill>
                  <a:srgbClr val="8420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8420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студентов вузов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889F8B8-C45E-4F42-A9E8-1D17A44AA9CD}"/>
              </a:ext>
            </a:extLst>
          </p:cNvPr>
          <p:cNvSpPr txBox="1"/>
          <p:nvPr/>
        </p:nvSpPr>
        <p:spPr>
          <a:xfrm>
            <a:off x="2503691" y="6357646"/>
            <a:ext cx="8162102" cy="4339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1B32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📈 </a:t>
            </a:r>
            <a:r>
              <a:rPr lang="ru-RU" sz="2800" b="1" dirty="0">
                <a:solidFill>
                  <a:srgbClr val="8420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1041 </a:t>
            </a:r>
            <a:r>
              <a:rPr lang="ru-RU" sz="1400" b="1" dirty="0">
                <a:solidFill>
                  <a:srgbClr val="8420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работников образовательной сферы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3B1B-F1A0-4FB8-A047-0FB0DAA51B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94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137</Words>
  <Application>Microsoft Office PowerPoint</Application>
  <PresentationFormat>Произвольный</PresentationFormat>
  <Paragraphs>27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Проектная и исследовательская деятельность  Кванториума и Технопарка, сентябрь-декабрь 2023 г 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Юрьева Юлия Сергеевна</dc:creator>
  <cp:lastModifiedBy>Горбатова О.Н.</cp:lastModifiedBy>
  <cp:revision>498</cp:revision>
  <cp:lastPrinted>2023-11-25T06:27:39Z</cp:lastPrinted>
  <dcterms:created xsi:type="dcterms:W3CDTF">2023-11-21T06:00:34Z</dcterms:created>
  <dcterms:modified xsi:type="dcterms:W3CDTF">2024-01-16T08:15:41Z</dcterms:modified>
</cp:coreProperties>
</file>