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1" r:id="rId3"/>
    <p:sldId id="263" r:id="rId4"/>
    <p:sldId id="264" r:id="rId5"/>
    <p:sldId id="265" r:id="rId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1" d="100"/>
          <a:sy n="141" d="100"/>
        </p:scale>
        <p:origin x="66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85720" y="2067694"/>
            <a:ext cx="7166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Основные итоги реализации Комплексного плана организационно-методической поддержки инфраструктуры Национального проекта «Образование» за </a:t>
            </a:r>
            <a:r>
              <a:rPr lang="ru-RU" sz="1900" b="1" dirty="0" smtClean="0">
                <a:solidFill>
                  <a:schemeClr val="tx2">
                    <a:lumMod val="50000"/>
                  </a:schemeClr>
                </a:solidFill>
              </a:rPr>
              <a:t>2023 </a:t>
            </a:r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год </a:t>
            </a:r>
          </a:p>
          <a:p>
            <a:r>
              <a:rPr lang="ru-RU" sz="1900" b="1" dirty="0">
                <a:solidFill>
                  <a:schemeClr val="tx2">
                    <a:lumMod val="50000"/>
                  </a:schemeClr>
                </a:solidFill>
              </a:rPr>
              <a:t>в КГБУ ДО «Детский технопарк Алтайского края «Кванториум.22»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20" y="4261978"/>
            <a:ext cx="5715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2">
                    <a:lumMod val="50000"/>
                  </a:schemeClr>
                </a:solidFill>
              </a:rPr>
              <a:t>Тамара Анатольевна Кузюра, </a:t>
            </a: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заместитель директора 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</a:rPr>
              <a:t>КГБУ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</a:rPr>
              <a:t>ДО «Детский технопарк Алтайского края «Кванториум.22»</a:t>
            </a:r>
          </a:p>
        </p:txBody>
      </p:sp>
      <p:pic>
        <p:nvPicPr>
          <p:cNvPr id="2052" name="Picture 4" descr="https://school3-kyzyl.rtyva.ru/wp-content/uploads/2022/04/%D0%9B%D0%BE%D0%B3%D0%BE%D1%82%D0%B8%D0%BF-04-2048x776.png"/>
          <p:cNvPicPr>
            <a:picLocks noChangeAspect="1" noChangeArrowheads="1"/>
          </p:cNvPicPr>
          <p:nvPr/>
        </p:nvPicPr>
        <p:blipFill>
          <a:blip r:embed="rId3" cstate="print"/>
          <a:srcRect l="8841" t="19509" r="67753" b="18712"/>
          <a:stretch>
            <a:fillRect/>
          </a:stretch>
        </p:blipFill>
        <p:spPr bwMode="auto">
          <a:xfrm>
            <a:off x="6072198" y="71420"/>
            <a:ext cx="571504" cy="571504"/>
          </a:xfrm>
          <a:prstGeom prst="rect">
            <a:avLst/>
          </a:prstGeom>
          <a:noFill/>
        </p:spPr>
      </p:pic>
      <p:pic>
        <p:nvPicPr>
          <p:cNvPr id="2054" name="Picture 6" descr="https://michschool5.68edu.ru/wp-content/uploads/2021/02/edulogo-1-2048x5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19" y="74490"/>
            <a:ext cx="2643207" cy="646597"/>
          </a:xfrm>
          <a:prstGeom prst="rect">
            <a:avLst/>
          </a:prstGeom>
          <a:noFill/>
        </p:spPr>
      </p:pic>
      <p:pic>
        <p:nvPicPr>
          <p:cNvPr id="16388" name="Picture 4" descr="https://xn--j1aeg6a.xn--d1acj3b/wp-content/uploads/2019/01/2019-01-06_23-29-56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11" t="17544" b="21052"/>
          <a:stretch>
            <a:fillRect/>
          </a:stretch>
        </p:blipFill>
        <p:spPr bwMode="auto">
          <a:xfrm>
            <a:off x="6715140" y="142858"/>
            <a:ext cx="1785918" cy="500066"/>
          </a:xfrm>
          <a:prstGeom prst="rect">
            <a:avLst/>
          </a:prstGeom>
          <a:noFill/>
        </p:spPr>
      </p:pic>
      <p:pic>
        <p:nvPicPr>
          <p:cNvPr id="5122" name="Picture 2" descr="https://xn--j1aeg6a.xn--d1acj3b/wp-content/uploads/2019/01/2019-01-06_21-55-4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629"/>
          <a:stretch>
            <a:fillRect/>
          </a:stretch>
        </p:blipFill>
        <p:spPr bwMode="auto">
          <a:xfrm>
            <a:off x="4071934" y="-13292"/>
            <a:ext cx="1928826" cy="770554"/>
          </a:xfrm>
          <a:prstGeom prst="rect">
            <a:avLst/>
          </a:prstGeom>
          <a:noFill/>
        </p:spPr>
      </p:pic>
      <p:pic>
        <p:nvPicPr>
          <p:cNvPr id="5124" name="Picture 4" descr="https://avatars.mds.yandex.net/i?id=c1377e1a13565f3fb9548852ea5bf072f34c149a-6441755-images-thumbs&amp;n=1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43" t="18518" r="8699" b="14815"/>
          <a:stretch>
            <a:fillRect/>
          </a:stretch>
        </p:blipFill>
        <p:spPr bwMode="auto">
          <a:xfrm>
            <a:off x="2928926" y="4909"/>
            <a:ext cx="1143008" cy="7094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D85E9CA-F02E-947D-E0F4-71BBF716B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30301"/>
              </p:ext>
            </p:extLst>
          </p:nvPr>
        </p:nvGraphicFramePr>
        <p:xfrm>
          <a:off x="235552" y="919208"/>
          <a:ext cx="8640389" cy="103421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48016">
                  <a:extLst>
                    <a:ext uri="{9D8B030D-6E8A-4147-A177-3AD203B41FA5}">
                      <a16:colId xmlns:a16="http://schemas.microsoft.com/office/drawing/2014/main" xmlns="" val="532432239"/>
                    </a:ext>
                  </a:extLst>
                </a:gridCol>
                <a:gridCol w="3240360"/>
                <a:gridCol w="2808312"/>
                <a:gridCol w="2143701"/>
              </a:tblGrid>
              <a:tr h="2424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№ 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п/п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Мероприятие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Целевая аудитория, количество участников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Дата проведения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2616394"/>
                  </a:ext>
                </a:extLst>
              </a:tr>
              <a:tr h="121217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совместных мероприятий для обучающихся и педагогических работников центров и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100" b="0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образовательных организаций Алтайского края</a:t>
                      </a:r>
                      <a:endParaRPr lang="ru-RU" sz="1100" b="0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486451"/>
                  </a:ext>
                </a:extLst>
              </a:tr>
              <a:tr h="36365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Краевой конкурс «</a:t>
                      </a:r>
                      <a:r>
                        <a:rPr lang="en-US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технологии»</a:t>
                      </a:r>
                    </a:p>
                    <a:p>
                      <a:pPr algn="ctr"/>
                      <a:endParaRPr lang="ru-RU" sz="11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190 обучающихся</a:t>
                      </a:r>
                      <a:endParaRPr lang="ru-RU" sz="11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по 20 октября</a:t>
                      </a:r>
                      <a:endParaRPr lang="ru-RU" sz="11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6385509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91EDCF8-9BCC-228E-23F4-D0EBBF4ECCFA}"/>
              </a:ext>
            </a:extLst>
          </p:cNvPr>
          <p:cNvSpPr txBox="1"/>
          <p:nvPr/>
        </p:nvSpPr>
        <p:spPr>
          <a:xfrm>
            <a:off x="323528" y="201684"/>
            <a:ext cx="8568951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реализации комплексного плана в сентябре-декабре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технопарке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Алтайского края «Кванториум.22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https://school3-kyzyl.rtyva.ru/wp-content/uploads/2022/04/%D0%9B%D0%BE%D0%B3%D0%BE%D1%82%D0%B8%D0%BF-04-2048x776.png">
            <a:extLst>
              <a:ext uri="{FF2B5EF4-FFF2-40B4-BE49-F238E27FC236}">
                <a16:creationId xmlns:a16="http://schemas.microsoft.com/office/drawing/2014/main" xmlns="" id="{E425938C-5DFB-85B6-C59C-8F242857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41" t="19509" r="67753" b="18712"/>
          <a:stretch>
            <a:fillRect/>
          </a:stretch>
        </p:blipFill>
        <p:spPr bwMode="auto">
          <a:xfrm>
            <a:off x="107504" y="29660"/>
            <a:ext cx="684702" cy="68470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b="6314"/>
          <a:stretch/>
        </p:blipFill>
        <p:spPr>
          <a:xfrm>
            <a:off x="0" y="2454763"/>
            <a:ext cx="2987824" cy="2687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355726"/>
            <a:ext cx="1861111" cy="1577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 b="1701"/>
          <a:stretch/>
        </p:blipFill>
        <p:spPr>
          <a:xfrm>
            <a:off x="7020272" y="3003799"/>
            <a:ext cx="2160240" cy="2160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24230"/>
            <a:ext cx="2016224" cy="170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834" y="-12381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D85E9CA-F02E-947D-E0F4-71BBF716B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030466"/>
              </p:ext>
            </p:extLst>
          </p:nvPr>
        </p:nvGraphicFramePr>
        <p:xfrm>
          <a:off x="217071" y="811004"/>
          <a:ext cx="8678768" cy="13411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82521">
                  <a:extLst>
                    <a:ext uri="{9D8B030D-6E8A-4147-A177-3AD203B41FA5}">
                      <a16:colId xmlns:a16="http://schemas.microsoft.com/office/drawing/2014/main" xmlns="" val="532432239"/>
                    </a:ext>
                  </a:extLst>
                </a:gridCol>
                <a:gridCol w="4528500"/>
                <a:gridCol w="1840029"/>
                <a:gridCol w="1627718"/>
              </a:tblGrid>
              <a:tr h="2424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Мероприятие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Целевая аудитория, количество участников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Дата проведения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2616394"/>
                  </a:ext>
                </a:extLst>
              </a:tr>
              <a:tr h="2424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Организация и участие в региональных, межрегиональных и всероссийских конференциях фестивалях, форумах, </a:t>
                      </a:r>
                      <a:r>
                        <a:rPr lang="ru-RU" sz="1100" b="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вебинарах</a:t>
                      </a:r>
                      <a:r>
                        <a:rPr lang="ru-RU" sz="1100" b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по обмену опытом работы на высокотехнологичных</a:t>
                      </a:r>
                      <a:r>
                        <a:rPr lang="ru-RU" sz="1100" b="0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местах и опытом по реализации предметных областей «Естественно-научные предметы», «Естественные науки», «Математика и информатика», «Обществознание и естествознание», «Технология», а также программ дополнительного образования естественно-научной и технической направленностей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70763332"/>
                  </a:ext>
                </a:extLst>
              </a:tr>
              <a:tr h="322858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.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Методический</a:t>
                      </a:r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аквариум </a:t>
                      </a:r>
                    </a:p>
                    <a:p>
                      <a:pPr algn="ctr"/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NTTimes/Cyrillic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«Актуальное в науке, технике и образовании»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Более 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400 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педагогических работников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 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18 </a:t>
                      </a:r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по 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21</a:t>
                      </a:r>
                      <a:r>
                        <a:rPr lang="ru-RU" sz="1100" b="1" baseline="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100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сентября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4212975"/>
                  </a:ext>
                </a:extLst>
              </a:tr>
            </a:tbl>
          </a:graphicData>
        </a:graphic>
      </p:graphicFrame>
      <p:pic>
        <p:nvPicPr>
          <p:cNvPr id="6" name="Picture 4" descr="https://school3-kyzyl.rtyva.ru/wp-content/uploads/2022/04/%D0%9B%D0%BE%D0%B3%D0%BE%D1%82%D0%B8%D0%BF-04-2048x776.png">
            <a:extLst>
              <a:ext uri="{FF2B5EF4-FFF2-40B4-BE49-F238E27FC236}">
                <a16:creationId xmlns:a16="http://schemas.microsoft.com/office/drawing/2014/main" xmlns="" id="{E425938C-5DFB-85B6-C59C-8F242857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41" t="19509" r="67753" b="18712"/>
          <a:stretch>
            <a:fillRect/>
          </a:stretch>
        </p:blipFill>
        <p:spPr bwMode="auto">
          <a:xfrm>
            <a:off x="107504" y="29660"/>
            <a:ext cx="684702" cy="68470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1EDCF8-9BCC-228E-23F4-D0EBBF4ECCFA}"/>
              </a:ext>
            </a:extLst>
          </p:cNvPr>
          <p:cNvSpPr txBox="1"/>
          <p:nvPr/>
        </p:nvSpPr>
        <p:spPr>
          <a:xfrm>
            <a:off x="426106" y="126302"/>
            <a:ext cx="8568951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реализации комплексного плана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сентябре-декабре 2023 года </a:t>
            </a:r>
            <a:endParaRPr lang="ru-RU" sz="1600" b="1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технопарке Алтайского края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«Кванториум.22»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55982"/>
            <a:ext cx="3312368" cy="2808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355982"/>
            <a:ext cx="2304609" cy="1953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5"/>
          <a:stretch/>
        </p:blipFill>
        <p:spPr>
          <a:xfrm>
            <a:off x="3855296" y="3640389"/>
            <a:ext cx="1949604" cy="1511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5"/>
          <a:stretch/>
        </p:blipFill>
        <p:spPr>
          <a:xfrm>
            <a:off x="-2627" y="2502006"/>
            <a:ext cx="2525223" cy="26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D85E9CA-F02E-947D-E0F4-71BBF716B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027503"/>
              </p:ext>
            </p:extLst>
          </p:nvPr>
        </p:nvGraphicFramePr>
        <p:xfrm>
          <a:off x="360767" y="1131590"/>
          <a:ext cx="8457995" cy="7315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532432239"/>
                    </a:ext>
                  </a:extLst>
                </a:gridCol>
                <a:gridCol w="4529094"/>
                <a:gridCol w="1857388"/>
                <a:gridCol w="1567457"/>
              </a:tblGrid>
              <a:tr h="2424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Мероприятие 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Целевая аудитория, количество участников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Дата проведения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2616394"/>
                  </a:ext>
                </a:extLst>
              </a:tr>
              <a:tr h="24243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1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1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День науки и технологий в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Славгородском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образовательном округе </a:t>
                      </a:r>
                      <a:endParaRPr lang="ru-RU" sz="12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400 участников</a:t>
                      </a:r>
                      <a:endParaRPr lang="ru-RU" sz="12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октября </a:t>
                      </a:r>
                      <a:endParaRPr lang="ru-RU" sz="12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0191837"/>
                  </a:ext>
                </a:extLst>
              </a:tr>
            </a:tbl>
          </a:graphicData>
        </a:graphic>
      </p:graphicFrame>
      <p:pic>
        <p:nvPicPr>
          <p:cNvPr id="9" name="Picture 4" descr="https://school3-kyzyl.rtyva.ru/wp-content/uploads/2022/04/%D0%9B%D0%BE%D0%B3%D0%BE%D1%82%D0%B8%D0%BF-04-2048x776.png">
            <a:extLst>
              <a:ext uri="{FF2B5EF4-FFF2-40B4-BE49-F238E27FC236}">
                <a16:creationId xmlns:a16="http://schemas.microsoft.com/office/drawing/2014/main" xmlns="" id="{E425938C-5DFB-85B6-C59C-8F242857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41" t="19509" r="67753" b="18712"/>
          <a:stretch>
            <a:fillRect/>
          </a:stretch>
        </p:blipFill>
        <p:spPr bwMode="auto">
          <a:xfrm>
            <a:off x="107504" y="29660"/>
            <a:ext cx="684702" cy="68470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1EDCF8-9BCC-228E-23F4-D0EBBF4ECCFA}"/>
              </a:ext>
            </a:extLst>
          </p:cNvPr>
          <p:cNvSpPr txBox="1"/>
          <p:nvPr/>
        </p:nvSpPr>
        <p:spPr>
          <a:xfrm>
            <a:off x="360767" y="142858"/>
            <a:ext cx="8568951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реализации комплексного плана в сентябре-декабре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технопарке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Алтайского края «Кванториум.22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176" y="2283718"/>
            <a:ext cx="3167150" cy="26849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18240"/>
            <a:ext cx="2418962" cy="2050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383623"/>
            <a:ext cx="1808054" cy="1532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349" y="3916399"/>
            <a:ext cx="1488863" cy="1262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8827"/>
            <a:ext cx="2907315" cy="2464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21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D85E9CA-F02E-947D-E0F4-71BBF716B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256891"/>
              </p:ext>
            </p:extLst>
          </p:nvPr>
        </p:nvGraphicFramePr>
        <p:xfrm>
          <a:off x="611560" y="705800"/>
          <a:ext cx="8313979" cy="106469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xmlns="" val="532432239"/>
                    </a:ext>
                  </a:extLst>
                </a:gridCol>
                <a:gridCol w="4385078"/>
                <a:gridCol w="1857388"/>
                <a:gridCol w="1567457"/>
              </a:tblGrid>
              <a:tr h="242434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№ п/п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Мероприятие 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Целевая аудитория, количество участников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Дата проведения</a:t>
                      </a:r>
                      <a:endParaRPr lang="ru-RU" sz="1100" b="1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2616394"/>
                  </a:ext>
                </a:extLst>
              </a:tr>
              <a:tr h="363651"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Проведение обучающих мероприятий по поддержке общеобразовательных организаций, показывающих низкие образовательные результаты с использованием инфраструктуры центров «Точка роста», детских технопарков «</a:t>
                      </a:r>
                      <a:r>
                        <a:rPr lang="ru-RU" sz="1100" b="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Кванториум</a:t>
                      </a:r>
                      <a:r>
                        <a:rPr lang="ru-RU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», центров «</a:t>
                      </a:r>
                      <a:r>
                        <a:rPr lang="en-US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IT</a:t>
                      </a:r>
                      <a:r>
                        <a:rPr lang="ru-RU" sz="1100" b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-куб»</a:t>
                      </a:r>
                      <a:endParaRPr lang="ru-RU" sz="1100" b="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28266633"/>
                  </a:ext>
                </a:extLst>
              </a:tr>
              <a:tr h="24243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4.</a:t>
                      </a:r>
                      <a:endParaRPr lang="ru-RU" sz="11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NTTimes/Cyrillic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День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Кванториума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 базе МБОУ «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Ребрихинская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СОШ» </a:t>
                      </a:r>
                      <a:r>
                        <a:rPr lang="ru-RU" sz="1200" b="1" kern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Ребрихинского</a:t>
                      </a:r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района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501 участник</a:t>
                      </a:r>
                      <a:endParaRPr lang="ru-RU" sz="1200" b="1" kern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 октября</a:t>
                      </a:r>
                    </a:p>
                  </a:txBody>
                  <a:tcPr marL="45456" marR="45456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9590767"/>
                  </a:ext>
                </a:extLst>
              </a:tr>
            </a:tbl>
          </a:graphicData>
        </a:graphic>
      </p:graphicFrame>
      <p:pic>
        <p:nvPicPr>
          <p:cNvPr id="9" name="Picture 4" descr="https://school3-kyzyl.rtyva.ru/wp-content/uploads/2022/04/%D0%9B%D0%BE%D0%B3%D0%BE%D1%82%D0%B8%D0%BF-04-2048x776.png">
            <a:extLst>
              <a:ext uri="{FF2B5EF4-FFF2-40B4-BE49-F238E27FC236}">
                <a16:creationId xmlns:a16="http://schemas.microsoft.com/office/drawing/2014/main" xmlns="" id="{E425938C-5DFB-85B6-C59C-8F242857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8841" t="19509" r="67753" b="18712"/>
          <a:stretch>
            <a:fillRect/>
          </a:stretch>
        </p:blipFill>
        <p:spPr bwMode="auto">
          <a:xfrm>
            <a:off x="107504" y="29660"/>
            <a:ext cx="684702" cy="684702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91EDCF8-9BCC-228E-23F4-D0EBBF4ECCFA}"/>
              </a:ext>
            </a:extLst>
          </p:cNvPr>
          <p:cNvSpPr txBox="1"/>
          <p:nvPr/>
        </p:nvSpPr>
        <p:spPr>
          <a:xfrm>
            <a:off x="360767" y="142858"/>
            <a:ext cx="8568951" cy="49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Анализ реализации комплексного плана в сентябре-декабре 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600" b="1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b="1" smtClean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pPr algn="r">
              <a:lnSpc>
                <a:spcPts val="1200"/>
              </a:lnSpc>
              <a:spcBef>
                <a:spcPts val="600"/>
              </a:spcBef>
            </a:pP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 Детском технопарке «Кванториум.22»</a:t>
            </a:r>
            <a:endParaRPr lang="ru-RU" sz="1400" dirty="0">
              <a:solidFill>
                <a:schemeClr val="tx2">
                  <a:lumMod val="50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" b="7108"/>
          <a:stretch/>
        </p:blipFill>
        <p:spPr>
          <a:xfrm>
            <a:off x="-36512" y="2571750"/>
            <a:ext cx="3008779" cy="25394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9702"/>
            <a:ext cx="2088232" cy="177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9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318</Words>
  <Application>Microsoft Office PowerPoint</Application>
  <PresentationFormat>Экран (16:9)</PresentationFormat>
  <Paragraphs>51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NTTimes/Cyrillic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Горбатова О.Н.</cp:lastModifiedBy>
  <cp:revision>62</cp:revision>
  <dcterms:created xsi:type="dcterms:W3CDTF">2023-02-01T03:57:43Z</dcterms:created>
  <dcterms:modified xsi:type="dcterms:W3CDTF">2024-01-10T08:28:27Z</dcterms:modified>
</cp:coreProperties>
</file>