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4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6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60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9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6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5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2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14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2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8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6DAA33-13AF-4F75-AAE4-654D8186139E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49AE60-7CA6-4BE6-8F63-745FDA86F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4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Создание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41" y="2554942"/>
            <a:ext cx="3082178" cy="367461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7" y="2554942"/>
            <a:ext cx="5215253" cy="3317875"/>
          </a:xfrm>
        </p:spPr>
      </p:pic>
    </p:spTree>
    <p:extLst>
      <p:ext uri="{BB962C8B-B14F-4D97-AF65-F5344CB8AC3E}">
        <p14:creationId xmlns:p14="http://schemas.microsoft.com/office/powerpoint/2010/main" val="303248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Создание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41" y="2554942"/>
            <a:ext cx="3082178" cy="36746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59" y="2382903"/>
            <a:ext cx="5753354" cy="3846655"/>
          </a:xfrm>
        </p:spPr>
      </p:pic>
    </p:spTree>
    <p:extLst>
      <p:ext uri="{BB962C8B-B14F-4D97-AF65-F5344CB8AC3E}">
        <p14:creationId xmlns:p14="http://schemas.microsoft.com/office/powerpoint/2010/main" val="341031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Создание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41" y="2554942"/>
            <a:ext cx="3082178" cy="367461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61" y="2554942"/>
            <a:ext cx="4285913" cy="3317875"/>
          </a:xfrm>
        </p:spPr>
      </p:pic>
    </p:spTree>
    <p:extLst>
      <p:ext uri="{BB962C8B-B14F-4D97-AF65-F5344CB8AC3E}">
        <p14:creationId xmlns:p14="http://schemas.microsoft.com/office/powerpoint/2010/main" val="211846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</a:t>
            </a:r>
            <a:r>
              <a:rPr lang="ru-RU" sz="3200" dirty="0" err="1" smtClean="0"/>
              <a:t>Профминимум</a:t>
            </a:r>
            <a:r>
              <a:rPr lang="ru-RU" sz="3200" dirty="0" smtClean="0"/>
              <a:t> «Билет в будущее»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1" y="2521604"/>
            <a:ext cx="3497450" cy="33178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03" y="2521604"/>
            <a:ext cx="5604283" cy="31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</a:t>
            </a:r>
            <a:r>
              <a:rPr lang="ru-RU" sz="3200" dirty="0" err="1" smtClean="0"/>
              <a:t>Профминимум</a:t>
            </a:r>
            <a:r>
              <a:rPr lang="ru-RU" sz="3200" dirty="0" smtClean="0"/>
              <a:t> «Билет в будущее» </a:t>
            </a:r>
            <a:br>
              <a:rPr lang="ru-RU" sz="3200" dirty="0" smtClean="0"/>
            </a:br>
            <a:r>
              <a:rPr lang="ru-RU" sz="3200" dirty="0" smtClean="0"/>
              <a:t>В программу модуль добавляется с 6 класса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85" y="2575392"/>
            <a:ext cx="5400229" cy="3608526"/>
          </a:xfrm>
        </p:spPr>
      </p:pic>
    </p:spTree>
    <p:extLst>
      <p:ext uri="{BB962C8B-B14F-4D97-AF65-F5344CB8AC3E}">
        <p14:creationId xmlns:p14="http://schemas.microsoft.com/office/powerpoint/2010/main" val="241517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Спасибо за внимание 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70900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Рабочие программы по технологии ФГОС 3 поколения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Иваненчук Е.Е.</a:t>
            </a:r>
          </a:p>
          <a:p>
            <a:r>
              <a:rPr lang="ru-RU" dirty="0" smtClean="0"/>
              <a:t>Руководитель  МО города Барнаула</a:t>
            </a:r>
          </a:p>
        </p:txBody>
      </p:sp>
    </p:spTree>
    <p:extLst>
      <p:ext uri="{BB962C8B-B14F-4D97-AF65-F5344CB8AC3E}">
        <p14:creationId xmlns:p14="http://schemas.microsoft.com/office/powerpoint/2010/main" val="197806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100" dirty="0" smtClean="0"/>
              <a:t>Этапы разработки и создания рабочих программ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 </a:t>
            </a:r>
            <a:r>
              <a:rPr lang="ru-RU" sz="3200" dirty="0" smtClean="0"/>
              <a:t>Создание программы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8" y="2556932"/>
            <a:ext cx="7122458" cy="36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8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2. Выбор варианта.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В варианте 5,6х классов нет возможности редактирования (выбора вариативной части в конструкторе), но в ФРП представлен вариант 4, и на его основе есть возможность создания программы; </a:t>
            </a:r>
          </a:p>
          <a:p>
            <a:r>
              <a:rPr lang="ru-RU" dirty="0" smtClean="0"/>
              <a:t>В варианте 8,9 х классов есть выбор вариативной части, но возможности выбрать вариант 4 нет;</a:t>
            </a:r>
          </a:p>
          <a:p>
            <a:r>
              <a:rPr lang="ru-RU" dirty="0" smtClean="0"/>
              <a:t>В конструкторе вариант 4 не представлен (он разрабатывается на основе ФРП). </a:t>
            </a:r>
          </a:p>
        </p:txBody>
      </p:sp>
    </p:spTree>
    <p:extLst>
      <p:ext uri="{BB962C8B-B14F-4D97-AF65-F5344CB8AC3E}">
        <p14:creationId xmlns:p14="http://schemas.microsoft.com/office/powerpoint/2010/main" val="4448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2. Выбор варианта.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7" y="2414027"/>
            <a:ext cx="7405755" cy="3805736"/>
          </a:xfrm>
        </p:spPr>
      </p:pic>
    </p:spTree>
    <p:extLst>
      <p:ext uri="{BB962C8B-B14F-4D97-AF65-F5344CB8AC3E}">
        <p14:creationId xmlns:p14="http://schemas.microsoft.com/office/powerpoint/2010/main" val="168907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2. Выбор варианта.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37" y="2449886"/>
            <a:ext cx="6249081" cy="3628184"/>
          </a:xfrm>
        </p:spPr>
      </p:pic>
    </p:spTree>
    <p:extLst>
      <p:ext uri="{BB962C8B-B14F-4D97-AF65-F5344CB8AC3E}">
        <p14:creationId xmlns:p14="http://schemas.microsoft.com/office/powerpoint/2010/main" val="396585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3. Вариант 4.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42" y="2557463"/>
            <a:ext cx="8484516" cy="3317875"/>
          </a:xfrm>
        </p:spPr>
      </p:pic>
    </p:spTree>
    <p:extLst>
      <p:ext uri="{BB962C8B-B14F-4D97-AF65-F5344CB8AC3E}">
        <p14:creationId xmlns:p14="http://schemas.microsoft.com/office/powerpoint/2010/main" val="4136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3. Вариант 4.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9" y="2449887"/>
            <a:ext cx="5134981" cy="3773789"/>
          </a:xfrm>
        </p:spPr>
      </p:pic>
    </p:spTree>
    <p:extLst>
      <p:ext uri="{BB962C8B-B14F-4D97-AF65-F5344CB8AC3E}">
        <p14:creationId xmlns:p14="http://schemas.microsoft.com/office/powerpoint/2010/main" val="148897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Этапы разработки и создания рабочих программ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/>
              <a:t>4. Создание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76780"/>
            <a:ext cx="4286891" cy="36012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41" y="2554942"/>
            <a:ext cx="3082178" cy="36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1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151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Презентация PowerPoint</vt:lpstr>
      <vt:lpstr>Рабочие программы по технологии ФГОС 3 поколения</vt:lpstr>
      <vt:lpstr>Этапы разработки и создания рабочих программ 1. Создание программы</vt:lpstr>
      <vt:lpstr>Этапы разработки и создания рабочих программ 2. Выбор варианта.</vt:lpstr>
      <vt:lpstr>Этапы разработки и создания рабочих программ 2. Выбор варианта.</vt:lpstr>
      <vt:lpstr>Этапы разработки и создания рабочих программ 2. Выбор варианта.</vt:lpstr>
      <vt:lpstr>Этапы разработки и создания рабочих программ 3. Вариант 4. </vt:lpstr>
      <vt:lpstr>Этапы разработки и создания рабочих программ 3. Вариант 4. </vt:lpstr>
      <vt:lpstr>Этапы разработки и создания рабочих программ 4. Создание</vt:lpstr>
      <vt:lpstr>Этапы разработки и создания рабочих программ 4. Создание</vt:lpstr>
      <vt:lpstr>Этапы разработки и создания рабочих программ 4. Создание</vt:lpstr>
      <vt:lpstr>Этапы разработки и создания рабочих программ 4. Создание</vt:lpstr>
      <vt:lpstr>Этапы разработки и создания рабочих программ 4. Профминимум «Билет в будущее»</vt:lpstr>
      <vt:lpstr>Этапы разработки и создания рабочих программ 4. Профминимум «Билет в будущее»  В программу модуль добавляется с 6 класса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Рабочие программы ФГОС 3 поколения</dc:title>
  <dc:creator>User</dc:creator>
  <cp:lastModifiedBy>RePack by Diakov</cp:lastModifiedBy>
  <cp:revision>9</cp:revision>
  <dcterms:created xsi:type="dcterms:W3CDTF">2023-10-31T04:46:39Z</dcterms:created>
  <dcterms:modified xsi:type="dcterms:W3CDTF">2023-11-06T04:59:36Z</dcterms:modified>
</cp:coreProperties>
</file>