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723" r:id="rId3"/>
    <p:sldId id="805" r:id="rId4"/>
    <p:sldId id="797" r:id="rId5"/>
    <p:sldId id="807" r:id="rId6"/>
    <p:sldId id="806" r:id="rId7"/>
    <p:sldId id="304" r:id="rId8"/>
    <p:sldId id="685" r:id="rId9"/>
    <p:sldId id="418" r:id="rId10"/>
    <p:sldId id="725" r:id="rId11"/>
    <p:sldId id="727" r:id="rId12"/>
    <p:sldId id="728" r:id="rId13"/>
    <p:sldId id="803" r:id="rId14"/>
    <p:sldId id="762" r:id="rId15"/>
    <p:sldId id="757" r:id="rId16"/>
    <p:sldId id="761" r:id="rId17"/>
    <p:sldId id="657" r:id="rId18"/>
    <p:sldId id="763" r:id="rId19"/>
    <p:sldId id="809" r:id="rId20"/>
    <p:sldId id="800" r:id="rId21"/>
    <p:sldId id="808" r:id="rId22"/>
    <p:sldId id="801" r:id="rId23"/>
    <p:sldId id="268" r:id="rId24"/>
    <p:sldId id="269" r:id="rId25"/>
    <p:sldId id="271" r:id="rId26"/>
    <p:sldId id="811" r:id="rId27"/>
    <p:sldId id="812" r:id="rId28"/>
    <p:sldId id="814" r:id="rId29"/>
    <p:sldId id="813" r:id="rId30"/>
    <p:sldId id="815" r:id="rId31"/>
    <p:sldId id="810" r:id="rId32"/>
    <p:sldId id="671" r:id="rId33"/>
    <p:sldId id="765" r:id="rId34"/>
    <p:sldId id="799" r:id="rId35"/>
    <p:sldId id="726" r:id="rId36"/>
    <p:sldId id="767" r:id="rId37"/>
    <p:sldId id="817" r:id="rId38"/>
    <p:sldId id="818" r:id="rId39"/>
    <p:sldId id="822" r:id="rId40"/>
    <p:sldId id="819" r:id="rId41"/>
    <p:sldId id="823" r:id="rId42"/>
    <p:sldId id="821" r:id="rId43"/>
    <p:sldId id="830" r:id="rId44"/>
    <p:sldId id="820" r:id="rId45"/>
    <p:sldId id="258" r:id="rId46"/>
    <p:sldId id="831" r:id="rId47"/>
    <p:sldId id="833" r:id="rId48"/>
    <p:sldId id="835" r:id="rId49"/>
    <p:sldId id="837" r:id="rId50"/>
    <p:sldId id="834" r:id="rId51"/>
    <p:sldId id="836" r:id="rId52"/>
    <p:sldId id="752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6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57C72-21D6-4592-987E-EFA89C83266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73B63D-4A5A-4C45-A5E5-225010CDD9F0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основные общеобразовательные программы</a:t>
          </a:r>
        </a:p>
      </dgm:t>
    </dgm:pt>
    <dgm:pt modelId="{4C9BCB4A-858D-4A9C-BD0B-AF45B2CAF26F}" type="parTrans" cxnId="{F594F527-9760-44FB-8B17-82CCC937280A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3BA21-FF30-4E33-912A-E0E0FD6B0CED}" type="sibTrans" cxnId="{F594F527-9760-44FB-8B17-82CCC937280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ФООП</a:t>
          </a:r>
        </a:p>
      </dgm:t>
    </dgm:pt>
    <dgm:pt modelId="{3CC822AF-946A-4DCD-8AD0-C93B831C6E5B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образовательная программа начального общего образования</a:t>
          </a:r>
        </a:p>
      </dgm:t>
    </dgm:pt>
    <dgm:pt modelId="{E64B0308-7CC9-4550-821E-04FCD2886F48}" type="parTrans" cxnId="{CD1FF1A1-7090-4FCF-B43A-88CC42963F17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69753-55CF-4211-984F-0C5579080DF0}" type="sibTrans" cxnId="{CD1FF1A1-7090-4FCF-B43A-88CC42963F1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ФОП НОО</a:t>
          </a:r>
        </a:p>
      </dgm:t>
    </dgm:pt>
    <dgm:pt modelId="{B5652C9C-BD48-4CA7-B91A-3C2260E07557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образовательная программа основного общего образования</a:t>
          </a:r>
        </a:p>
      </dgm:t>
    </dgm:pt>
    <dgm:pt modelId="{EE85DBEA-2541-40DE-B477-8BC46C5A7522}" type="parTrans" cxnId="{16777295-94C7-49E9-A605-B4302DD7F446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A8147-71C8-432E-A1F4-2C0F8262AD51}" type="sibTrans" cxnId="{16777295-94C7-49E9-A605-B4302DD7F446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ФОП ООО</a:t>
          </a:r>
        </a:p>
      </dgm:t>
    </dgm:pt>
    <dgm:pt modelId="{2C022360-0304-489B-92E6-4AD3A35879D4}">
      <dgm:prSet phldrT="[Текст]" custT="1"/>
      <dgm:spPr/>
      <dgm:t>
        <a:bodyPr/>
        <a:lstStyle/>
        <a:p>
          <a:pPr algn="ctr"/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образовательная программа среднего общего образования</a:t>
          </a:r>
        </a:p>
      </dgm:t>
    </dgm:pt>
    <dgm:pt modelId="{0B3A40A5-022E-4129-A3AB-0D8A3A6D1135}" type="parTrans" cxnId="{77CF93AE-3FD2-4B95-BA40-A6F87A742D71}">
      <dgm:prSet/>
      <dgm:spPr/>
      <dgm:t>
        <a:bodyPr/>
        <a:lstStyle/>
        <a:p>
          <a:pPr algn="ctr"/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503EA-2FE1-4380-BCC3-E54C841B8639}" type="sibTrans" cxnId="{77CF93AE-3FD2-4B95-BA40-A6F87A742D71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400">
              <a:latin typeface="Times New Roman" panose="02020603050405020304" pitchFamily="18" charset="0"/>
              <a:cs typeface="Times New Roman" panose="02020603050405020304" pitchFamily="18" charset="0"/>
            </a:rPr>
            <a:t>ФОП СОО</a:t>
          </a:r>
        </a:p>
      </dgm:t>
    </dgm:pt>
    <dgm:pt modelId="{A03BC049-43F7-4BCC-A6A6-38A0B0303FE9}" type="pres">
      <dgm:prSet presAssocID="{4EF57C72-21D6-4592-987E-EFA89C8326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74C073-E2B0-4DF7-BCE0-1C7DFDFBECC5}" type="pres">
      <dgm:prSet presAssocID="{A573B63D-4A5A-4C45-A5E5-225010CDD9F0}" presName="hierRoot1" presStyleCnt="0">
        <dgm:presLayoutVars>
          <dgm:hierBranch val="init"/>
        </dgm:presLayoutVars>
      </dgm:prSet>
      <dgm:spPr/>
    </dgm:pt>
    <dgm:pt modelId="{2CF0D75D-D2E9-4453-B73F-66149FFF119F}" type="pres">
      <dgm:prSet presAssocID="{A573B63D-4A5A-4C45-A5E5-225010CDD9F0}" presName="rootComposite1" presStyleCnt="0"/>
      <dgm:spPr/>
    </dgm:pt>
    <dgm:pt modelId="{7DDB0F79-A80C-4F50-B9E6-B7F2FA95EAB5}" type="pres">
      <dgm:prSet presAssocID="{A573B63D-4A5A-4C45-A5E5-225010CDD9F0}" presName="rootText1" presStyleLbl="node0" presStyleIdx="0" presStyleCnt="1" custScaleX="127693" custScaleY="121433" custLinFactNeighborY="-57750">
        <dgm:presLayoutVars>
          <dgm:chMax/>
          <dgm:chPref val="3"/>
        </dgm:presLayoutVars>
      </dgm:prSet>
      <dgm:spPr/>
    </dgm:pt>
    <dgm:pt modelId="{25583349-1566-4BD7-831A-6EE81D4D3902}" type="pres">
      <dgm:prSet presAssocID="{A573B63D-4A5A-4C45-A5E5-225010CDD9F0}" presName="titleText1" presStyleLbl="fgAcc0" presStyleIdx="0" presStyleCnt="1" custLinFactNeighborX="7444" custLinFactNeighborY="-88947">
        <dgm:presLayoutVars>
          <dgm:chMax val="0"/>
          <dgm:chPref val="0"/>
        </dgm:presLayoutVars>
      </dgm:prSet>
      <dgm:spPr/>
    </dgm:pt>
    <dgm:pt modelId="{136328D8-6D1F-4A40-A1E3-1ADC56BA7F8D}" type="pres">
      <dgm:prSet presAssocID="{A573B63D-4A5A-4C45-A5E5-225010CDD9F0}" presName="rootConnector1" presStyleLbl="node1" presStyleIdx="0" presStyleCnt="3"/>
      <dgm:spPr/>
    </dgm:pt>
    <dgm:pt modelId="{CD2D52BD-AF75-4E35-A1E8-1774C008EE50}" type="pres">
      <dgm:prSet presAssocID="{A573B63D-4A5A-4C45-A5E5-225010CDD9F0}" presName="hierChild2" presStyleCnt="0"/>
      <dgm:spPr/>
    </dgm:pt>
    <dgm:pt modelId="{D1BAC953-D487-4C4F-88B9-CFE9AA890656}" type="pres">
      <dgm:prSet presAssocID="{E64B0308-7CC9-4550-821E-04FCD2886F48}" presName="Name37" presStyleLbl="parChTrans1D2" presStyleIdx="0" presStyleCnt="3"/>
      <dgm:spPr/>
    </dgm:pt>
    <dgm:pt modelId="{EF69348B-D6DB-438C-B41C-8E3E4F15CA1F}" type="pres">
      <dgm:prSet presAssocID="{3CC822AF-946A-4DCD-8AD0-C93B831C6E5B}" presName="hierRoot2" presStyleCnt="0">
        <dgm:presLayoutVars>
          <dgm:hierBranch val="init"/>
        </dgm:presLayoutVars>
      </dgm:prSet>
      <dgm:spPr/>
    </dgm:pt>
    <dgm:pt modelId="{719B07B4-CD53-4A57-A7D8-3B68FD758340}" type="pres">
      <dgm:prSet presAssocID="{3CC822AF-946A-4DCD-8AD0-C93B831C6E5B}" presName="rootComposite" presStyleCnt="0"/>
      <dgm:spPr/>
    </dgm:pt>
    <dgm:pt modelId="{B154AE03-37E1-4313-AEFD-EC1A21D5DFB7}" type="pres">
      <dgm:prSet presAssocID="{3CC822AF-946A-4DCD-8AD0-C93B831C6E5B}" presName="rootText" presStyleLbl="node1" presStyleIdx="0" presStyleCnt="3" custScaleX="108959" custScaleY="149818" custLinFactNeighborY="-57750">
        <dgm:presLayoutVars>
          <dgm:chMax/>
          <dgm:chPref val="3"/>
        </dgm:presLayoutVars>
      </dgm:prSet>
      <dgm:spPr/>
    </dgm:pt>
    <dgm:pt modelId="{E678216E-E591-4C79-9F61-B8C277106F14}" type="pres">
      <dgm:prSet presAssocID="{3CC822AF-946A-4DCD-8AD0-C93B831C6E5B}" presName="titleText2" presStyleLbl="fgAcc1" presStyleIdx="0" presStyleCnt="3" custLinFactNeighborX="-3722" custLinFactNeighborY="-90004">
        <dgm:presLayoutVars>
          <dgm:chMax val="0"/>
          <dgm:chPref val="0"/>
        </dgm:presLayoutVars>
      </dgm:prSet>
      <dgm:spPr/>
    </dgm:pt>
    <dgm:pt modelId="{B7A6BFCC-EF99-424C-9C54-23D2CA2EEED0}" type="pres">
      <dgm:prSet presAssocID="{3CC822AF-946A-4DCD-8AD0-C93B831C6E5B}" presName="rootConnector" presStyleLbl="node2" presStyleIdx="0" presStyleCnt="0"/>
      <dgm:spPr/>
    </dgm:pt>
    <dgm:pt modelId="{BB02A368-4F86-4F3B-ADE8-6AE73BB91742}" type="pres">
      <dgm:prSet presAssocID="{3CC822AF-946A-4DCD-8AD0-C93B831C6E5B}" presName="hierChild4" presStyleCnt="0"/>
      <dgm:spPr/>
    </dgm:pt>
    <dgm:pt modelId="{24FECE5A-9CEC-4385-B020-E2ED2A6ACEA3}" type="pres">
      <dgm:prSet presAssocID="{3CC822AF-946A-4DCD-8AD0-C93B831C6E5B}" presName="hierChild5" presStyleCnt="0"/>
      <dgm:spPr/>
    </dgm:pt>
    <dgm:pt modelId="{AF050473-EABB-4C63-B97F-5C3496104B92}" type="pres">
      <dgm:prSet presAssocID="{EE85DBEA-2541-40DE-B477-8BC46C5A7522}" presName="Name37" presStyleLbl="parChTrans1D2" presStyleIdx="1" presStyleCnt="3"/>
      <dgm:spPr/>
    </dgm:pt>
    <dgm:pt modelId="{8AAE03BC-E07C-4709-ADD7-DD484A841848}" type="pres">
      <dgm:prSet presAssocID="{B5652C9C-BD48-4CA7-B91A-3C2260E07557}" presName="hierRoot2" presStyleCnt="0">
        <dgm:presLayoutVars>
          <dgm:hierBranch val="init"/>
        </dgm:presLayoutVars>
      </dgm:prSet>
      <dgm:spPr/>
    </dgm:pt>
    <dgm:pt modelId="{8AA19D8B-1DBC-48A9-9E88-D3CC57122F2C}" type="pres">
      <dgm:prSet presAssocID="{B5652C9C-BD48-4CA7-B91A-3C2260E07557}" presName="rootComposite" presStyleCnt="0"/>
      <dgm:spPr/>
    </dgm:pt>
    <dgm:pt modelId="{79A013B7-5957-4B7F-AA02-AB1E8DAACA83}" type="pres">
      <dgm:prSet presAssocID="{B5652C9C-BD48-4CA7-B91A-3C2260E07557}" presName="rootText" presStyleLbl="node1" presStyleIdx="1" presStyleCnt="3" custScaleX="108959" custScaleY="154612" custLinFactNeighborY="-57750">
        <dgm:presLayoutVars>
          <dgm:chMax/>
          <dgm:chPref val="3"/>
        </dgm:presLayoutVars>
      </dgm:prSet>
      <dgm:spPr/>
    </dgm:pt>
    <dgm:pt modelId="{BC6A48A9-B5BE-4560-9E55-2198DA995880}" type="pres">
      <dgm:prSet presAssocID="{B5652C9C-BD48-4CA7-B91A-3C2260E07557}" presName="titleText2" presStyleLbl="fgAcc1" presStyleIdx="1" presStyleCnt="3" custLinFactNeighborY="-93886">
        <dgm:presLayoutVars>
          <dgm:chMax val="0"/>
          <dgm:chPref val="0"/>
        </dgm:presLayoutVars>
      </dgm:prSet>
      <dgm:spPr/>
    </dgm:pt>
    <dgm:pt modelId="{489A46C3-F4C4-4941-9FD5-AB70C4F976F0}" type="pres">
      <dgm:prSet presAssocID="{B5652C9C-BD48-4CA7-B91A-3C2260E07557}" presName="rootConnector" presStyleLbl="node2" presStyleIdx="0" presStyleCnt="0"/>
      <dgm:spPr/>
    </dgm:pt>
    <dgm:pt modelId="{0FCBFE03-F1ED-4FE7-83A9-1A83FAE4CA1B}" type="pres">
      <dgm:prSet presAssocID="{B5652C9C-BD48-4CA7-B91A-3C2260E07557}" presName="hierChild4" presStyleCnt="0"/>
      <dgm:spPr/>
    </dgm:pt>
    <dgm:pt modelId="{EA21C63F-C27F-46F2-AB9D-DAC64C2F3054}" type="pres">
      <dgm:prSet presAssocID="{B5652C9C-BD48-4CA7-B91A-3C2260E07557}" presName="hierChild5" presStyleCnt="0"/>
      <dgm:spPr/>
    </dgm:pt>
    <dgm:pt modelId="{3AAB0303-6355-43CA-865E-D0E484A9B617}" type="pres">
      <dgm:prSet presAssocID="{0B3A40A5-022E-4129-A3AB-0D8A3A6D1135}" presName="Name37" presStyleLbl="parChTrans1D2" presStyleIdx="2" presStyleCnt="3"/>
      <dgm:spPr/>
    </dgm:pt>
    <dgm:pt modelId="{6FBFA4DB-CC1C-4A3D-9693-C8F535CB3D84}" type="pres">
      <dgm:prSet presAssocID="{2C022360-0304-489B-92E6-4AD3A35879D4}" presName="hierRoot2" presStyleCnt="0">
        <dgm:presLayoutVars>
          <dgm:hierBranch val="init"/>
        </dgm:presLayoutVars>
      </dgm:prSet>
      <dgm:spPr/>
    </dgm:pt>
    <dgm:pt modelId="{BB9B6AED-5FB0-4104-8265-96640FEF2933}" type="pres">
      <dgm:prSet presAssocID="{2C022360-0304-489B-92E6-4AD3A35879D4}" presName="rootComposite" presStyleCnt="0"/>
      <dgm:spPr/>
    </dgm:pt>
    <dgm:pt modelId="{7EBF16B2-0120-45DE-BD2D-34F4AD07EF05}" type="pres">
      <dgm:prSet presAssocID="{2C022360-0304-489B-92E6-4AD3A35879D4}" presName="rootText" presStyleLbl="node1" presStyleIdx="2" presStyleCnt="3" custScaleX="108959" custScaleY="138068" custLinFactNeighborY="-57750">
        <dgm:presLayoutVars>
          <dgm:chMax/>
          <dgm:chPref val="3"/>
        </dgm:presLayoutVars>
      </dgm:prSet>
      <dgm:spPr/>
    </dgm:pt>
    <dgm:pt modelId="{B30FD80C-AA68-49DB-8B20-0190239F1F67}" type="pres">
      <dgm:prSet presAssocID="{2C022360-0304-489B-92E6-4AD3A35879D4}" presName="titleText2" presStyleLbl="fgAcc1" presStyleIdx="2" presStyleCnt="3" custLinFactY="-9414" custLinFactNeighborX="-2233" custLinFactNeighborY="-100000">
        <dgm:presLayoutVars>
          <dgm:chMax val="0"/>
          <dgm:chPref val="0"/>
        </dgm:presLayoutVars>
      </dgm:prSet>
      <dgm:spPr/>
    </dgm:pt>
    <dgm:pt modelId="{27C88C4E-BE47-4C63-A97B-FF33CB464A31}" type="pres">
      <dgm:prSet presAssocID="{2C022360-0304-489B-92E6-4AD3A35879D4}" presName="rootConnector" presStyleLbl="node2" presStyleIdx="0" presStyleCnt="0"/>
      <dgm:spPr/>
    </dgm:pt>
    <dgm:pt modelId="{659CEBAD-8F03-4F6F-9079-932118A5A0D7}" type="pres">
      <dgm:prSet presAssocID="{2C022360-0304-489B-92E6-4AD3A35879D4}" presName="hierChild4" presStyleCnt="0"/>
      <dgm:spPr/>
    </dgm:pt>
    <dgm:pt modelId="{C6329566-D732-4C4B-989F-CEB523F96C63}" type="pres">
      <dgm:prSet presAssocID="{2C022360-0304-489B-92E6-4AD3A35879D4}" presName="hierChild5" presStyleCnt="0"/>
      <dgm:spPr/>
    </dgm:pt>
    <dgm:pt modelId="{3225F347-0684-4FE4-B4AC-D06B0ADA9C6B}" type="pres">
      <dgm:prSet presAssocID="{A573B63D-4A5A-4C45-A5E5-225010CDD9F0}" presName="hierChild3" presStyleCnt="0"/>
      <dgm:spPr/>
    </dgm:pt>
  </dgm:ptLst>
  <dgm:cxnLst>
    <dgm:cxn modelId="{B7049A04-9255-4812-9A27-2587BD28209C}" type="presOf" srcId="{2C022360-0304-489B-92E6-4AD3A35879D4}" destId="{7EBF16B2-0120-45DE-BD2D-34F4AD07EF05}" srcOrd="0" destOrd="0" presId="urn:microsoft.com/office/officeart/2008/layout/NameandTitleOrganizationalChart"/>
    <dgm:cxn modelId="{6FE91823-EFC4-4885-963A-6A6B91D23CAE}" type="presOf" srcId="{D3D69753-55CF-4211-984F-0C5579080DF0}" destId="{E678216E-E591-4C79-9F61-B8C277106F14}" srcOrd="0" destOrd="0" presId="urn:microsoft.com/office/officeart/2008/layout/NameandTitleOrganizationalChart"/>
    <dgm:cxn modelId="{F594F527-9760-44FB-8B17-82CCC937280A}" srcId="{4EF57C72-21D6-4592-987E-EFA89C832667}" destId="{A573B63D-4A5A-4C45-A5E5-225010CDD9F0}" srcOrd="0" destOrd="0" parTransId="{4C9BCB4A-858D-4A9C-BD0B-AF45B2CAF26F}" sibTransId="{63B3BA21-FF30-4E33-912A-E0E0FD6B0CED}"/>
    <dgm:cxn modelId="{A84A7F42-A71D-4339-92A9-CB30F89CA144}" type="presOf" srcId="{3CC822AF-946A-4DCD-8AD0-C93B831C6E5B}" destId="{B7A6BFCC-EF99-424C-9C54-23D2CA2EEED0}" srcOrd="1" destOrd="0" presId="urn:microsoft.com/office/officeart/2008/layout/NameandTitleOrganizationalChart"/>
    <dgm:cxn modelId="{9D72E862-2DFA-4265-8CAE-F62894D4CC17}" type="presOf" srcId="{123A8147-71C8-432E-A1F4-2C0F8262AD51}" destId="{BC6A48A9-B5BE-4560-9E55-2198DA995880}" srcOrd="0" destOrd="0" presId="urn:microsoft.com/office/officeart/2008/layout/NameandTitleOrganizationalChart"/>
    <dgm:cxn modelId="{F438DE54-606C-4C3F-AB34-7245AB859722}" type="presOf" srcId="{EE85DBEA-2541-40DE-B477-8BC46C5A7522}" destId="{AF050473-EABB-4C63-B97F-5C3496104B92}" srcOrd="0" destOrd="0" presId="urn:microsoft.com/office/officeart/2008/layout/NameandTitleOrganizationalChart"/>
    <dgm:cxn modelId="{2C7CDE55-1548-4EEC-9DFA-98AF5E846AE3}" type="presOf" srcId="{2C022360-0304-489B-92E6-4AD3A35879D4}" destId="{27C88C4E-BE47-4C63-A97B-FF33CB464A31}" srcOrd="1" destOrd="0" presId="urn:microsoft.com/office/officeart/2008/layout/NameandTitleOrganizationalChart"/>
    <dgm:cxn modelId="{378C7178-4EED-4F89-A88A-FF8E3820660E}" type="presOf" srcId="{E83503EA-2FE1-4380-BCC3-E54C841B8639}" destId="{B30FD80C-AA68-49DB-8B20-0190239F1F67}" srcOrd="0" destOrd="0" presId="urn:microsoft.com/office/officeart/2008/layout/NameandTitleOrganizationalChart"/>
    <dgm:cxn modelId="{DA203B7C-E768-4FBD-A45C-856FBA1DE94C}" type="presOf" srcId="{4EF57C72-21D6-4592-987E-EFA89C832667}" destId="{A03BC049-43F7-4BCC-A6A6-38A0B0303FE9}" srcOrd="0" destOrd="0" presId="urn:microsoft.com/office/officeart/2008/layout/NameandTitleOrganizationalChart"/>
    <dgm:cxn modelId="{33972B83-1002-41C8-B4E7-0A6F5170EB1C}" type="presOf" srcId="{3CC822AF-946A-4DCD-8AD0-C93B831C6E5B}" destId="{B154AE03-37E1-4313-AEFD-EC1A21D5DFB7}" srcOrd="0" destOrd="0" presId="urn:microsoft.com/office/officeart/2008/layout/NameandTitleOrganizationalChart"/>
    <dgm:cxn modelId="{16777295-94C7-49E9-A605-B4302DD7F446}" srcId="{A573B63D-4A5A-4C45-A5E5-225010CDD9F0}" destId="{B5652C9C-BD48-4CA7-B91A-3C2260E07557}" srcOrd="1" destOrd="0" parTransId="{EE85DBEA-2541-40DE-B477-8BC46C5A7522}" sibTransId="{123A8147-71C8-432E-A1F4-2C0F8262AD51}"/>
    <dgm:cxn modelId="{C4751396-BC11-488D-8372-9A05AEAF0AB5}" type="presOf" srcId="{A573B63D-4A5A-4C45-A5E5-225010CDD9F0}" destId="{7DDB0F79-A80C-4F50-B9E6-B7F2FA95EAB5}" srcOrd="0" destOrd="0" presId="urn:microsoft.com/office/officeart/2008/layout/NameandTitleOrganizationalChart"/>
    <dgm:cxn modelId="{CE3C559C-1773-456D-9FCD-36821DBD2944}" type="presOf" srcId="{E64B0308-7CC9-4550-821E-04FCD2886F48}" destId="{D1BAC953-D487-4C4F-88B9-CFE9AA890656}" srcOrd="0" destOrd="0" presId="urn:microsoft.com/office/officeart/2008/layout/NameandTitleOrganizationalChart"/>
    <dgm:cxn modelId="{CD1FF1A1-7090-4FCF-B43A-88CC42963F17}" srcId="{A573B63D-4A5A-4C45-A5E5-225010CDD9F0}" destId="{3CC822AF-946A-4DCD-8AD0-C93B831C6E5B}" srcOrd="0" destOrd="0" parTransId="{E64B0308-7CC9-4550-821E-04FCD2886F48}" sibTransId="{D3D69753-55CF-4211-984F-0C5579080DF0}"/>
    <dgm:cxn modelId="{77CF93AE-3FD2-4B95-BA40-A6F87A742D71}" srcId="{A573B63D-4A5A-4C45-A5E5-225010CDD9F0}" destId="{2C022360-0304-489B-92E6-4AD3A35879D4}" srcOrd="2" destOrd="0" parTransId="{0B3A40A5-022E-4129-A3AB-0D8A3A6D1135}" sibTransId="{E83503EA-2FE1-4380-BCC3-E54C841B8639}"/>
    <dgm:cxn modelId="{6D5391B8-8143-413A-9EC5-73567A54CCA0}" type="presOf" srcId="{B5652C9C-BD48-4CA7-B91A-3C2260E07557}" destId="{79A013B7-5957-4B7F-AA02-AB1E8DAACA83}" srcOrd="0" destOrd="0" presId="urn:microsoft.com/office/officeart/2008/layout/NameandTitleOrganizationalChart"/>
    <dgm:cxn modelId="{CA88FBB8-751B-48F5-9708-8A1A4A9A8693}" type="presOf" srcId="{A573B63D-4A5A-4C45-A5E5-225010CDD9F0}" destId="{136328D8-6D1F-4A40-A1E3-1ADC56BA7F8D}" srcOrd="1" destOrd="0" presId="urn:microsoft.com/office/officeart/2008/layout/NameandTitleOrganizationalChart"/>
    <dgm:cxn modelId="{22356CBB-E39B-456C-B34A-09AECDA3CEA1}" type="presOf" srcId="{63B3BA21-FF30-4E33-912A-E0E0FD6B0CED}" destId="{25583349-1566-4BD7-831A-6EE81D4D3902}" srcOrd="0" destOrd="0" presId="urn:microsoft.com/office/officeart/2008/layout/NameandTitleOrganizationalChart"/>
    <dgm:cxn modelId="{B9E454C9-212F-47D2-A22E-6A39F4EF0BA3}" type="presOf" srcId="{B5652C9C-BD48-4CA7-B91A-3C2260E07557}" destId="{489A46C3-F4C4-4941-9FD5-AB70C4F976F0}" srcOrd="1" destOrd="0" presId="urn:microsoft.com/office/officeart/2008/layout/NameandTitleOrganizationalChart"/>
    <dgm:cxn modelId="{8664B0CB-E3F0-4D61-9262-35882887D272}" type="presOf" srcId="{0B3A40A5-022E-4129-A3AB-0D8A3A6D1135}" destId="{3AAB0303-6355-43CA-865E-D0E484A9B617}" srcOrd="0" destOrd="0" presId="urn:microsoft.com/office/officeart/2008/layout/NameandTitleOrganizationalChart"/>
    <dgm:cxn modelId="{2E941972-269F-43C4-A6C1-45B0540D566F}" type="presParOf" srcId="{A03BC049-43F7-4BCC-A6A6-38A0B0303FE9}" destId="{F474C073-E2B0-4DF7-BCE0-1C7DFDFBECC5}" srcOrd="0" destOrd="0" presId="urn:microsoft.com/office/officeart/2008/layout/NameandTitleOrganizationalChart"/>
    <dgm:cxn modelId="{55DF74CB-CAE7-4E52-9C62-5F4F929B2F45}" type="presParOf" srcId="{F474C073-E2B0-4DF7-BCE0-1C7DFDFBECC5}" destId="{2CF0D75D-D2E9-4453-B73F-66149FFF119F}" srcOrd="0" destOrd="0" presId="urn:microsoft.com/office/officeart/2008/layout/NameandTitleOrganizationalChart"/>
    <dgm:cxn modelId="{BDE3F903-33C1-467D-A092-E38EE065A7B8}" type="presParOf" srcId="{2CF0D75D-D2E9-4453-B73F-66149FFF119F}" destId="{7DDB0F79-A80C-4F50-B9E6-B7F2FA95EAB5}" srcOrd="0" destOrd="0" presId="urn:microsoft.com/office/officeart/2008/layout/NameandTitleOrganizationalChart"/>
    <dgm:cxn modelId="{B2E70597-4F33-4A03-84FC-4B89BC528F8A}" type="presParOf" srcId="{2CF0D75D-D2E9-4453-B73F-66149FFF119F}" destId="{25583349-1566-4BD7-831A-6EE81D4D3902}" srcOrd="1" destOrd="0" presId="urn:microsoft.com/office/officeart/2008/layout/NameandTitleOrganizationalChart"/>
    <dgm:cxn modelId="{31BF1683-0420-4978-9305-2E975854357C}" type="presParOf" srcId="{2CF0D75D-D2E9-4453-B73F-66149FFF119F}" destId="{136328D8-6D1F-4A40-A1E3-1ADC56BA7F8D}" srcOrd="2" destOrd="0" presId="urn:microsoft.com/office/officeart/2008/layout/NameandTitleOrganizationalChart"/>
    <dgm:cxn modelId="{E6AFFC4B-2B79-4248-9079-E8D027CAEAD7}" type="presParOf" srcId="{F474C073-E2B0-4DF7-BCE0-1C7DFDFBECC5}" destId="{CD2D52BD-AF75-4E35-A1E8-1774C008EE50}" srcOrd="1" destOrd="0" presId="urn:microsoft.com/office/officeart/2008/layout/NameandTitleOrganizationalChart"/>
    <dgm:cxn modelId="{8E7F0066-CD78-4A0F-A94E-1D677DC26F16}" type="presParOf" srcId="{CD2D52BD-AF75-4E35-A1E8-1774C008EE50}" destId="{D1BAC953-D487-4C4F-88B9-CFE9AA890656}" srcOrd="0" destOrd="0" presId="urn:microsoft.com/office/officeart/2008/layout/NameandTitleOrganizationalChart"/>
    <dgm:cxn modelId="{5B184051-705A-423B-A7DE-C0946B76CCE4}" type="presParOf" srcId="{CD2D52BD-AF75-4E35-A1E8-1774C008EE50}" destId="{EF69348B-D6DB-438C-B41C-8E3E4F15CA1F}" srcOrd="1" destOrd="0" presId="urn:microsoft.com/office/officeart/2008/layout/NameandTitleOrganizationalChart"/>
    <dgm:cxn modelId="{47C616CB-1A37-4165-8B8C-7D2D2D64E3E7}" type="presParOf" srcId="{EF69348B-D6DB-438C-B41C-8E3E4F15CA1F}" destId="{719B07B4-CD53-4A57-A7D8-3B68FD758340}" srcOrd="0" destOrd="0" presId="urn:microsoft.com/office/officeart/2008/layout/NameandTitleOrganizationalChart"/>
    <dgm:cxn modelId="{FA7563A3-4EB0-416C-91DC-561C715C6944}" type="presParOf" srcId="{719B07B4-CD53-4A57-A7D8-3B68FD758340}" destId="{B154AE03-37E1-4313-AEFD-EC1A21D5DFB7}" srcOrd="0" destOrd="0" presId="urn:microsoft.com/office/officeart/2008/layout/NameandTitleOrganizationalChart"/>
    <dgm:cxn modelId="{8909984C-1424-4E9C-A282-AA8FD41FAF0E}" type="presParOf" srcId="{719B07B4-CD53-4A57-A7D8-3B68FD758340}" destId="{E678216E-E591-4C79-9F61-B8C277106F14}" srcOrd="1" destOrd="0" presId="urn:microsoft.com/office/officeart/2008/layout/NameandTitleOrganizationalChart"/>
    <dgm:cxn modelId="{87D88689-09A3-4F4A-BCDA-1F56D0DED492}" type="presParOf" srcId="{719B07B4-CD53-4A57-A7D8-3B68FD758340}" destId="{B7A6BFCC-EF99-424C-9C54-23D2CA2EEED0}" srcOrd="2" destOrd="0" presId="urn:microsoft.com/office/officeart/2008/layout/NameandTitleOrganizationalChart"/>
    <dgm:cxn modelId="{E267EDD9-2E10-4CDF-9541-A10BBF48FB0C}" type="presParOf" srcId="{EF69348B-D6DB-438C-B41C-8E3E4F15CA1F}" destId="{BB02A368-4F86-4F3B-ADE8-6AE73BB91742}" srcOrd="1" destOrd="0" presId="urn:microsoft.com/office/officeart/2008/layout/NameandTitleOrganizationalChart"/>
    <dgm:cxn modelId="{1A208BC1-9BBD-4FCD-A453-894673236F66}" type="presParOf" srcId="{EF69348B-D6DB-438C-B41C-8E3E4F15CA1F}" destId="{24FECE5A-9CEC-4385-B020-E2ED2A6ACEA3}" srcOrd="2" destOrd="0" presId="urn:microsoft.com/office/officeart/2008/layout/NameandTitleOrganizationalChart"/>
    <dgm:cxn modelId="{CC71BF84-2BE2-42A7-835D-D7F463D3C2FE}" type="presParOf" srcId="{CD2D52BD-AF75-4E35-A1E8-1774C008EE50}" destId="{AF050473-EABB-4C63-B97F-5C3496104B92}" srcOrd="2" destOrd="0" presId="urn:microsoft.com/office/officeart/2008/layout/NameandTitleOrganizationalChart"/>
    <dgm:cxn modelId="{F7B7C96C-F4FF-4B1A-AAF6-8F07C8E23248}" type="presParOf" srcId="{CD2D52BD-AF75-4E35-A1E8-1774C008EE50}" destId="{8AAE03BC-E07C-4709-ADD7-DD484A841848}" srcOrd="3" destOrd="0" presId="urn:microsoft.com/office/officeart/2008/layout/NameandTitleOrganizationalChart"/>
    <dgm:cxn modelId="{1F6EAAD3-3966-4EF4-92A3-7F66833196FA}" type="presParOf" srcId="{8AAE03BC-E07C-4709-ADD7-DD484A841848}" destId="{8AA19D8B-1DBC-48A9-9E88-D3CC57122F2C}" srcOrd="0" destOrd="0" presId="urn:microsoft.com/office/officeart/2008/layout/NameandTitleOrganizationalChart"/>
    <dgm:cxn modelId="{88A43A43-409C-434D-BC7D-E6E0780E30D7}" type="presParOf" srcId="{8AA19D8B-1DBC-48A9-9E88-D3CC57122F2C}" destId="{79A013B7-5957-4B7F-AA02-AB1E8DAACA83}" srcOrd="0" destOrd="0" presId="urn:microsoft.com/office/officeart/2008/layout/NameandTitleOrganizationalChart"/>
    <dgm:cxn modelId="{4A2E78E1-0778-4738-896D-FF53A4896109}" type="presParOf" srcId="{8AA19D8B-1DBC-48A9-9E88-D3CC57122F2C}" destId="{BC6A48A9-B5BE-4560-9E55-2198DA995880}" srcOrd="1" destOrd="0" presId="urn:microsoft.com/office/officeart/2008/layout/NameandTitleOrganizationalChart"/>
    <dgm:cxn modelId="{FDB4C086-0562-4FC3-BBDB-15E33CC05346}" type="presParOf" srcId="{8AA19D8B-1DBC-48A9-9E88-D3CC57122F2C}" destId="{489A46C3-F4C4-4941-9FD5-AB70C4F976F0}" srcOrd="2" destOrd="0" presId="urn:microsoft.com/office/officeart/2008/layout/NameandTitleOrganizationalChart"/>
    <dgm:cxn modelId="{D3601654-611F-4441-91F9-78B058B937EB}" type="presParOf" srcId="{8AAE03BC-E07C-4709-ADD7-DD484A841848}" destId="{0FCBFE03-F1ED-4FE7-83A9-1A83FAE4CA1B}" srcOrd="1" destOrd="0" presId="urn:microsoft.com/office/officeart/2008/layout/NameandTitleOrganizationalChart"/>
    <dgm:cxn modelId="{526DF000-C279-4501-A029-22DD02107834}" type="presParOf" srcId="{8AAE03BC-E07C-4709-ADD7-DD484A841848}" destId="{EA21C63F-C27F-46F2-AB9D-DAC64C2F3054}" srcOrd="2" destOrd="0" presId="urn:microsoft.com/office/officeart/2008/layout/NameandTitleOrganizationalChart"/>
    <dgm:cxn modelId="{09886FEF-C21F-443B-805D-583663220C94}" type="presParOf" srcId="{CD2D52BD-AF75-4E35-A1E8-1774C008EE50}" destId="{3AAB0303-6355-43CA-865E-D0E484A9B617}" srcOrd="4" destOrd="0" presId="urn:microsoft.com/office/officeart/2008/layout/NameandTitleOrganizationalChart"/>
    <dgm:cxn modelId="{4B556E88-1B51-438D-BE5C-3B39BF315488}" type="presParOf" srcId="{CD2D52BD-AF75-4E35-A1E8-1774C008EE50}" destId="{6FBFA4DB-CC1C-4A3D-9693-C8F535CB3D84}" srcOrd="5" destOrd="0" presId="urn:microsoft.com/office/officeart/2008/layout/NameandTitleOrganizationalChart"/>
    <dgm:cxn modelId="{3C18B152-6CEB-4B94-B14B-E7EB98B49ED4}" type="presParOf" srcId="{6FBFA4DB-CC1C-4A3D-9693-C8F535CB3D84}" destId="{BB9B6AED-5FB0-4104-8265-96640FEF2933}" srcOrd="0" destOrd="0" presId="urn:microsoft.com/office/officeart/2008/layout/NameandTitleOrganizationalChart"/>
    <dgm:cxn modelId="{6C77EBC5-2C3B-436A-ADEC-42FB368E53CB}" type="presParOf" srcId="{BB9B6AED-5FB0-4104-8265-96640FEF2933}" destId="{7EBF16B2-0120-45DE-BD2D-34F4AD07EF05}" srcOrd="0" destOrd="0" presId="urn:microsoft.com/office/officeart/2008/layout/NameandTitleOrganizationalChart"/>
    <dgm:cxn modelId="{9486A9F2-6E2E-459D-8B99-217F71B767E3}" type="presParOf" srcId="{BB9B6AED-5FB0-4104-8265-96640FEF2933}" destId="{B30FD80C-AA68-49DB-8B20-0190239F1F67}" srcOrd="1" destOrd="0" presId="urn:microsoft.com/office/officeart/2008/layout/NameandTitleOrganizationalChart"/>
    <dgm:cxn modelId="{0A4307E4-C792-447B-B997-0FA6641BF423}" type="presParOf" srcId="{BB9B6AED-5FB0-4104-8265-96640FEF2933}" destId="{27C88C4E-BE47-4C63-A97B-FF33CB464A31}" srcOrd="2" destOrd="0" presId="urn:microsoft.com/office/officeart/2008/layout/NameandTitleOrganizationalChart"/>
    <dgm:cxn modelId="{DFFD1C40-6703-4231-866B-5175E2B1F0FB}" type="presParOf" srcId="{6FBFA4DB-CC1C-4A3D-9693-C8F535CB3D84}" destId="{659CEBAD-8F03-4F6F-9079-932118A5A0D7}" srcOrd="1" destOrd="0" presId="urn:microsoft.com/office/officeart/2008/layout/NameandTitleOrganizationalChart"/>
    <dgm:cxn modelId="{824F3E80-9D1F-4E69-87EF-ADFD7EC50433}" type="presParOf" srcId="{6FBFA4DB-CC1C-4A3D-9693-C8F535CB3D84}" destId="{C6329566-D732-4C4B-989F-CEB523F96C63}" srcOrd="2" destOrd="0" presId="urn:microsoft.com/office/officeart/2008/layout/NameandTitleOrganizationalChart"/>
    <dgm:cxn modelId="{C33219A4-1FF3-43F6-879B-4521D903B86D}" type="presParOf" srcId="{F474C073-E2B0-4DF7-BCE0-1C7DFDFBECC5}" destId="{3225F347-0684-4FE4-B4AC-D06B0ADA9C6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FB1ED-69D4-47DF-B4D6-46ED60FE8E2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73DA9B-A9DA-4D00-AF94-4035575597C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</a:p>
      </dgm:t>
    </dgm:pt>
    <dgm:pt modelId="{772FC5C7-41E0-43EF-8077-1E6CB6B43396}" type="parTrans" cxnId="{0A5F8944-E666-4192-818F-BD9CDB239C58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C3538-09F0-4D9E-8B5B-80D2EFEF4BBE}" type="sibTrans" cxnId="{0A5F8944-E666-4192-818F-BD9CDB239C58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8F497-D845-481F-BBAB-E3D8AB74F8BD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пояснительная записка (цели, задачи)</a:t>
          </a:r>
        </a:p>
      </dgm:t>
    </dgm:pt>
    <dgm:pt modelId="{138BB57A-DB55-4720-BD9B-4A057F255EF5}" type="parTrans" cxnId="{33D84BA8-AAC7-41EE-A36B-FC42C9467716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B9ADD4-4F40-469B-A9D3-1B1390611629}" type="sibTrans" cxnId="{33D84BA8-AAC7-41EE-A36B-FC42C9467716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E2571-AF50-4DDC-93C0-5A95208FC605}">
      <dgm:prSet phldrT="[Текст]" custT="1"/>
      <dgm:spPr/>
      <dgm:t>
        <a:bodyPr/>
        <a:lstStyle/>
        <a:p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планируемые результаты освоения обучающимися ФООП</a:t>
          </a:r>
        </a:p>
      </dgm:t>
    </dgm:pt>
    <dgm:pt modelId="{228251C7-F28A-4EB0-9F97-6009477F1F6B}" type="parTrans" cxnId="{A075E735-43E6-491A-B756-A5EC019DCE3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2108D-A892-46B6-9484-0266A2305921}" type="sibTrans" cxnId="{A075E735-43E6-491A-B756-A5EC019DCE3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16317-B2FA-4934-A932-1442C6B2728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</a:p>
      </dgm:t>
    </dgm:pt>
    <dgm:pt modelId="{570D2009-E0AE-4468-8273-F875BFC2A2CE}" type="parTrans" cxnId="{51CCDD79-FF98-4330-A703-7DB5AB04963E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A60C3-9FD0-4948-BED0-2E816FBBFCBD}" type="sibTrans" cxnId="{51CCDD79-FF98-4330-A703-7DB5AB04963E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987C4-C6D9-42E1-88B6-2C2DC3BA175B}">
      <dgm:prSet phldrT="[Текст]" custT="1"/>
      <dgm:spPr/>
      <dgm:t>
        <a:bodyPr/>
        <a:lstStyle/>
        <a:p>
          <a:r>
            <a:rPr lang="ru-RU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рабочие программы учебных предметов</a:t>
          </a:r>
        </a:p>
      </dgm:t>
    </dgm:pt>
    <dgm:pt modelId="{4DFAACC0-CC87-4A56-8018-A36B8BF16C41}" type="parTrans" cxnId="{1EA08F9E-1B4C-44DC-A2F0-FF616865EA85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F9C8CB-231A-46E5-A115-FCD028B6F6D2}" type="sibTrans" cxnId="{1EA08F9E-1B4C-44DC-A2F0-FF616865EA85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22894-97BA-496F-91B7-C706B556FA32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формирования универсальных учебных действий у обучающихся</a:t>
          </a:r>
        </a:p>
      </dgm:t>
    </dgm:pt>
    <dgm:pt modelId="{024722D0-2D0D-4D55-94F4-0224145EF524}" type="parTrans" cxnId="{4767687A-E456-4980-8C0D-79970C3F566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1C372-D7E7-4817-8495-6C8B11FC8CF0}" type="sibTrans" cxnId="{4767687A-E456-4980-8C0D-79970C3F566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E9FCFA-42BF-4FD9-8169-A455188AEEF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</a:p>
      </dgm:t>
    </dgm:pt>
    <dgm:pt modelId="{5501D091-A9CB-4259-9E55-8F50618A60AB}" type="parTrans" cxnId="{7A256A2F-24B7-4F8A-B070-B29E016AF5D3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6FD65-822A-4C15-B9C3-DC12E0E54333}" type="sibTrans" cxnId="{7A256A2F-24B7-4F8A-B070-B29E016AF5D3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C10FD-F1DE-4882-B9CA-5A14EAB2DCEA}">
      <dgm:prSet phldrT="[Текст]" custT="1"/>
      <dgm:spPr/>
      <dgm:t>
        <a:bodyPr/>
        <a:lstStyle/>
        <a:p>
          <a:r>
            <a:rPr lang="ru-RU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учебный план</a:t>
          </a:r>
        </a:p>
      </dgm:t>
    </dgm:pt>
    <dgm:pt modelId="{E18A57DD-896A-4BB0-8C11-41DF3DDDED16}" type="parTrans" cxnId="{87733E09-E22B-44B1-B376-CF994009DF7C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5C0E6-253D-4E34-A782-D28CDF511D77}" type="sibTrans" cxnId="{87733E09-E22B-44B1-B376-CF994009DF7C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96457-12D2-42DF-AC45-0E8D919BEE96}">
      <dgm:prSet phldrT="[Текст]" custT="1"/>
      <dgm:spPr/>
      <dgm:t>
        <a:bodyPr/>
        <a:lstStyle/>
        <a:p>
          <a:r>
            <a:rPr lang="ru-RU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календарный учебный график</a:t>
          </a:r>
        </a:p>
      </dgm:t>
    </dgm:pt>
    <dgm:pt modelId="{5769FC48-7B84-4F04-8FEE-6DD27C42E35A}" type="parTrans" cxnId="{01863CC3-E017-4F49-A8C7-B9A7E81E8D6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58B44-68FD-4ABA-983E-ABBFEDE5A3D6}" type="sibTrans" cxnId="{01863CC3-E017-4F49-A8C7-B9A7E81E8D6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5B3A4-27FB-411B-A946-8A5AC95B521C}">
      <dgm:prSet phldrT="[Текст]" custT="1"/>
      <dgm:spPr/>
      <dgm:t>
        <a:bodyPr/>
        <a:lstStyle/>
        <a:p>
          <a:r>
            <a: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оценки достижения планируемых результатов освоения ФООП</a:t>
          </a:r>
        </a:p>
      </dgm:t>
    </dgm:pt>
    <dgm:pt modelId="{AC8850EE-E786-4401-B274-AD56C280914A}" type="parTrans" cxnId="{DEA6524B-7DCC-4294-8688-2D7483E1DFF4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C3EFD8B-FB98-49CF-B267-F86CDA9F966A}" type="sibTrans" cxnId="{DEA6524B-7DCC-4294-8688-2D7483E1DFF4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AC3121F-2DA2-443F-A79C-EBD663D7677F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рабочая программа воспитания</a:t>
          </a:r>
        </a:p>
      </dgm:t>
    </dgm:pt>
    <dgm:pt modelId="{5B36C600-CFE8-41F7-85DE-72FF8C6EFCA4}" type="parTrans" cxnId="{4EAAF30B-CF1E-4BDA-879A-D9115F90DCF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72E507C-9EF0-463C-BACE-F49C5C203563}" type="sibTrans" cxnId="{4EAAF30B-CF1E-4BDA-879A-D9115F90DCF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2131C10-3414-425E-A4F3-E2A6D10FCFB3}">
      <dgm:prSet phldrT="[Текст]" custT="1"/>
      <dgm:spPr/>
      <dgm:t>
        <a:bodyPr/>
        <a:lstStyle/>
        <a:p>
          <a:r>
            <a:rPr lang="ru-RU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план внеурочной деятельности</a:t>
          </a:r>
        </a:p>
      </dgm:t>
    </dgm:pt>
    <dgm:pt modelId="{8DBF529E-191C-4668-94F4-989E1B432513}" type="parTrans" cxnId="{DF96CA28-6C74-43AF-8E70-017929EA0A8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78AD209-A8C9-4AE7-980A-6897C3B95D9C}" type="sibTrans" cxnId="{DF96CA28-6C74-43AF-8E70-017929EA0A8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750FE21-D905-46A9-A749-96805F318FAB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календарный план воспитательной работы</a:t>
          </a:r>
        </a:p>
      </dgm:t>
    </dgm:pt>
    <dgm:pt modelId="{9D981F7E-952C-4F92-8B97-A3FFFF933E55}" type="parTrans" cxnId="{DB4B63DF-F703-43E3-8B45-CB2207EC8D89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0CFA732-1016-42BE-A4FA-69EC93644CB4}" type="sibTrans" cxnId="{DB4B63DF-F703-43E3-8B45-CB2207EC8D89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453AC94-EED0-478D-BD17-7CD43B8AFCF7}" type="pres">
      <dgm:prSet presAssocID="{E47FB1ED-69D4-47DF-B4D6-46ED60FE8E24}" presName="Name0" presStyleCnt="0">
        <dgm:presLayoutVars>
          <dgm:dir/>
          <dgm:animLvl val="lvl"/>
          <dgm:resizeHandles val="exact"/>
        </dgm:presLayoutVars>
      </dgm:prSet>
      <dgm:spPr/>
    </dgm:pt>
    <dgm:pt modelId="{A86596C6-C783-4A8F-81AB-5AD5750BF3C6}" type="pres">
      <dgm:prSet presAssocID="{B073DA9B-A9DA-4D00-AF94-4035575597C4}" presName="linNode" presStyleCnt="0"/>
      <dgm:spPr/>
    </dgm:pt>
    <dgm:pt modelId="{A5C79010-5166-42F7-B594-4969634BBB1F}" type="pres">
      <dgm:prSet presAssocID="{B073DA9B-A9DA-4D00-AF94-4035575597C4}" presName="parentText" presStyleLbl="node1" presStyleIdx="0" presStyleCnt="3" custScaleX="73611" custScaleY="68922">
        <dgm:presLayoutVars>
          <dgm:chMax val="1"/>
          <dgm:bulletEnabled val="1"/>
        </dgm:presLayoutVars>
      </dgm:prSet>
      <dgm:spPr/>
    </dgm:pt>
    <dgm:pt modelId="{4F66F3C9-084B-456A-902D-7BB7C669A61F}" type="pres">
      <dgm:prSet presAssocID="{B073DA9B-A9DA-4D00-AF94-4035575597C4}" presName="descendantText" presStyleLbl="alignAccFollowNode1" presStyleIdx="0" presStyleCnt="3" custScaleX="107791">
        <dgm:presLayoutVars>
          <dgm:bulletEnabled val="1"/>
        </dgm:presLayoutVars>
      </dgm:prSet>
      <dgm:spPr/>
    </dgm:pt>
    <dgm:pt modelId="{8EE30B23-C175-430C-9202-99C6AE8448C6}" type="pres">
      <dgm:prSet presAssocID="{935C3538-09F0-4D9E-8B5B-80D2EFEF4BBE}" presName="sp" presStyleCnt="0"/>
      <dgm:spPr/>
    </dgm:pt>
    <dgm:pt modelId="{95428139-FFBD-49BB-8357-B380A5FAC893}" type="pres">
      <dgm:prSet presAssocID="{E7516317-B2FA-4934-A932-1442C6B2728D}" presName="linNode" presStyleCnt="0"/>
      <dgm:spPr/>
    </dgm:pt>
    <dgm:pt modelId="{E4108914-4809-4E70-9EF0-1A805CF35650}" type="pres">
      <dgm:prSet presAssocID="{E7516317-B2FA-4934-A932-1442C6B2728D}" presName="parentText" presStyleLbl="node1" presStyleIdx="1" presStyleCnt="3" custScaleX="73611" custScaleY="68922">
        <dgm:presLayoutVars>
          <dgm:chMax val="1"/>
          <dgm:bulletEnabled val="1"/>
        </dgm:presLayoutVars>
      </dgm:prSet>
      <dgm:spPr/>
    </dgm:pt>
    <dgm:pt modelId="{697E18BD-575C-426B-8D23-1307E114E4F6}" type="pres">
      <dgm:prSet presAssocID="{E7516317-B2FA-4934-A932-1442C6B2728D}" presName="descendantText" presStyleLbl="alignAccFollowNode1" presStyleIdx="1" presStyleCnt="3" custScaleX="107791">
        <dgm:presLayoutVars>
          <dgm:bulletEnabled val="1"/>
        </dgm:presLayoutVars>
      </dgm:prSet>
      <dgm:spPr/>
    </dgm:pt>
    <dgm:pt modelId="{1E307950-757F-4CCB-80B9-DC87121F8057}" type="pres">
      <dgm:prSet presAssocID="{2C2A60C3-9FD0-4948-BED0-2E816FBBFCBD}" presName="sp" presStyleCnt="0"/>
      <dgm:spPr/>
    </dgm:pt>
    <dgm:pt modelId="{54552262-DFD4-4C99-85A6-FC01B4410E2C}" type="pres">
      <dgm:prSet presAssocID="{C7E9FCFA-42BF-4FD9-8169-A455188AEEF4}" presName="linNode" presStyleCnt="0"/>
      <dgm:spPr/>
    </dgm:pt>
    <dgm:pt modelId="{0A6C9703-FD34-4007-B527-20F32A7A2D91}" type="pres">
      <dgm:prSet presAssocID="{C7E9FCFA-42BF-4FD9-8169-A455188AEEF4}" presName="parentText" presStyleLbl="node1" presStyleIdx="2" presStyleCnt="3" custScaleX="73611" custScaleY="68922">
        <dgm:presLayoutVars>
          <dgm:chMax val="1"/>
          <dgm:bulletEnabled val="1"/>
        </dgm:presLayoutVars>
      </dgm:prSet>
      <dgm:spPr/>
    </dgm:pt>
    <dgm:pt modelId="{AA68317C-7773-40FD-82A7-9F59187D8DF0}" type="pres">
      <dgm:prSet presAssocID="{C7E9FCFA-42BF-4FD9-8169-A455188AEEF4}" presName="descendantText" presStyleLbl="alignAccFollowNode1" presStyleIdx="2" presStyleCnt="3" custScaleX="107791">
        <dgm:presLayoutVars>
          <dgm:bulletEnabled val="1"/>
        </dgm:presLayoutVars>
      </dgm:prSet>
      <dgm:spPr/>
    </dgm:pt>
  </dgm:ptLst>
  <dgm:cxnLst>
    <dgm:cxn modelId="{1D72D208-29EF-4B6B-9816-4EE862D8F29F}" type="presOf" srcId="{E7516317-B2FA-4934-A932-1442C6B2728D}" destId="{E4108914-4809-4E70-9EF0-1A805CF35650}" srcOrd="0" destOrd="0" presId="urn:microsoft.com/office/officeart/2005/8/layout/vList5"/>
    <dgm:cxn modelId="{87733E09-E22B-44B1-B376-CF994009DF7C}" srcId="{C7E9FCFA-42BF-4FD9-8169-A455188AEEF4}" destId="{489C10FD-F1DE-4882-B9CA-5A14EAB2DCEA}" srcOrd="0" destOrd="0" parTransId="{E18A57DD-896A-4BB0-8C11-41DF3DDDED16}" sibTransId="{FA35C0E6-253D-4E34-A782-D28CDF511D77}"/>
    <dgm:cxn modelId="{4EAAF30B-CF1E-4BDA-879A-D9115F90DCFC}" srcId="{E7516317-B2FA-4934-A932-1442C6B2728D}" destId="{7AC3121F-2DA2-443F-A79C-EBD663D7677F}" srcOrd="2" destOrd="0" parTransId="{5B36C600-CFE8-41F7-85DE-72FF8C6EFCA4}" sibTransId="{672E507C-9EF0-463C-BACE-F49C5C203563}"/>
    <dgm:cxn modelId="{60F8010E-24F5-4D37-A554-FC015981F9DB}" type="presOf" srcId="{5D65B3A4-27FB-411B-A946-8A5AC95B521C}" destId="{4F66F3C9-084B-456A-902D-7BB7C669A61F}" srcOrd="0" destOrd="2" presId="urn:microsoft.com/office/officeart/2005/8/layout/vList5"/>
    <dgm:cxn modelId="{3F2CF822-60D1-4EDD-97C8-B688F05B8AE9}" type="presOf" srcId="{B073DA9B-A9DA-4D00-AF94-4035575597C4}" destId="{A5C79010-5166-42F7-B594-4969634BBB1F}" srcOrd="0" destOrd="0" presId="urn:microsoft.com/office/officeart/2005/8/layout/vList5"/>
    <dgm:cxn modelId="{74C28B25-B8A3-4814-BB68-D27A271980AD}" type="presOf" srcId="{B0996457-12D2-42DF-AC45-0E8D919BEE96}" destId="{AA68317C-7773-40FD-82A7-9F59187D8DF0}" srcOrd="0" destOrd="1" presId="urn:microsoft.com/office/officeart/2005/8/layout/vList5"/>
    <dgm:cxn modelId="{DF96CA28-6C74-43AF-8E70-017929EA0A8C}" srcId="{C7E9FCFA-42BF-4FD9-8169-A455188AEEF4}" destId="{C2131C10-3414-425E-A4F3-E2A6D10FCFB3}" srcOrd="2" destOrd="0" parTransId="{8DBF529E-191C-4668-94F4-989E1B432513}" sibTransId="{578AD209-A8C9-4AE7-980A-6897C3B95D9C}"/>
    <dgm:cxn modelId="{7A256A2F-24B7-4F8A-B070-B29E016AF5D3}" srcId="{E47FB1ED-69D4-47DF-B4D6-46ED60FE8E24}" destId="{C7E9FCFA-42BF-4FD9-8169-A455188AEEF4}" srcOrd="2" destOrd="0" parTransId="{5501D091-A9CB-4259-9E55-8F50618A60AB}" sibTransId="{9906FD65-822A-4C15-B9C3-DC12E0E54333}"/>
    <dgm:cxn modelId="{A075E735-43E6-491A-B756-A5EC019DCE39}" srcId="{B073DA9B-A9DA-4D00-AF94-4035575597C4}" destId="{0B3E2571-AF50-4DDC-93C0-5A95208FC605}" srcOrd="1" destOrd="0" parTransId="{228251C7-F28A-4EB0-9F97-6009477F1F6B}" sibTransId="{4B42108D-A892-46B6-9484-0266A2305921}"/>
    <dgm:cxn modelId="{5F590740-5678-45E8-9166-4D959E898EF7}" type="presOf" srcId="{C7E9FCFA-42BF-4FD9-8169-A455188AEEF4}" destId="{0A6C9703-FD34-4007-B527-20F32A7A2D91}" srcOrd="0" destOrd="0" presId="urn:microsoft.com/office/officeart/2005/8/layout/vList5"/>
    <dgm:cxn modelId="{05BDA55B-009E-4955-91F4-A55DE0332B31}" type="presOf" srcId="{489C10FD-F1DE-4882-B9CA-5A14EAB2DCEA}" destId="{AA68317C-7773-40FD-82A7-9F59187D8DF0}" srcOrd="0" destOrd="0" presId="urn:microsoft.com/office/officeart/2005/8/layout/vList5"/>
    <dgm:cxn modelId="{F0E0C55F-3008-4500-A37C-668A4C76C3D3}" type="presOf" srcId="{0A122894-97BA-496F-91B7-C706B556FA32}" destId="{697E18BD-575C-426B-8D23-1307E114E4F6}" srcOrd="0" destOrd="1" presId="urn:microsoft.com/office/officeart/2005/8/layout/vList5"/>
    <dgm:cxn modelId="{0A5F8944-E666-4192-818F-BD9CDB239C58}" srcId="{E47FB1ED-69D4-47DF-B4D6-46ED60FE8E24}" destId="{B073DA9B-A9DA-4D00-AF94-4035575597C4}" srcOrd="0" destOrd="0" parTransId="{772FC5C7-41E0-43EF-8077-1E6CB6B43396}" sibTransId="{935C3538-09F0-4D9E-8B5B-80D2EFEF4BBE}"/>
    <dgm:cxn modelId="{DEA6524B-7DCC-4294-8688-2D7483E1DFF4}" srcId="{B073DA9B-A9DA-4D00-AF94-4035575597C4}" destId="{5D65B3A4-27FB-411B-A946-8A5AC95B521C}" srcOrd="2" destOrd="0" parTransId="{AC8850EE-E786-4401-B274-AD56C280914A}" sibTransId="{2C3EFD8B-FB98-49CF-B267-F86CDA9F966A}"/>
    <dgm:cxn modelId="{C12EAF4B-98DE-44D0-B1E5-F1800A82E6D1}" type="presOf" srcId="{BC5987C4-C6D9-42E1-88B6-2C2DC3BA175B}" destId="{697E18BD-575C-426B-8D23-1307E114E4F6}" srcOrd="0" destOrd="0" presId="urn:microsoft.com/office/officeart/2005/8/layout/vList5"/>
    <dgm:cxn modelId="{51CCDD79-FF98-4330-A703-7DB5AB04963E}" srcId="{E47FB1ED-69D4-47DF-B4D6-46ED60FE8E24}" destId="{E7516317-B2FA-4934-A932-1442C6B2728D}" srcOrd="1" destOrd="0" parTransId="{570D2009-E0AE-4468-8273-F875BFC2A2CE}" sibTransId="{2C2A60C3-9FD0-4948-BED0-2E816FBBFCBD}"/>
    <dgm:cxn modelId="{C9963B7A-E610-439A-B2ED-AEFFC75458C9}" type="presOf" srcId="{0B3E2571-AF50-4DDC-93C0-5A95208FC605}" destId="{4F66F3C9-084B-456A-902D-7BB7C669A61F}" srcOrd="0" destOrd="1" presId="urn:microsoft.com/office/officeart/2005/8/layout/vList5"/>
    <dgm:cxn modelId="{4767687A-E456-4980-8C0D-79970C3F566F}" srcId="{E7516317-B2FA-4934-A932-1442C6B2728D}" destId="{0A122894-97BA-496F-91B7-C706B556FA32}" srcOrd="1" destOrd="0" parTransId="{024722D0-2D0D-4D55-94F4-0224145EF524}" sibTransId="{82B1C372-D7E7-4817-8495-6C8B11FC8CF0}"/>
    <dgm:cxn modelId="{0B36928B-BAD9-445A-AAAB-462F424123B5}" type="presOf" srcId="{E47FB1ED-69D4-47DF-B4D6-46ED60FE8E24}" destId="{1453AC94-EED0-478D-BD17-7CD43B8AFCF7}" srcOrd="0" destOrd="0" presId="urn:microsoft.com/office/officeart/2005/8/layout/vList5"/>
    <dgm:cxn modelId="{1EA08F9E-1B4C-44DC-A2F0-FF616865EA85}" srcId="{E7516317-B2FA-4934-A932-1442C6B2728D}" destId="{BC5987C4-C6D9-42E1-88B6-2C2DC3BA175B}" srcOrd="0" destOrd="0" parTransId="{4DFAACC0-CC87-4A56-8018-A36B8BF16C41}" sibTransId="{2EF9C8CB-231A-46E5-A115-FCD028B6F6D2}"/>
    <dgm:cxn modelId="{015EC4A4-7932-4ACA-9E80-E9F6131AAF3E}" type="presOf" srcId="{7AC3121F-2DA2-443F-A79C-EBD663D7677F}" destId="{697E18BD-575C-426B-8D23-1307E114E4F6}" srcOrd="0" destOrd="2" presId="urn:microsoft.com/office/officeart/2005/8/layout/vList5"/>
    <dgm:cxn modelId="{33D84BA8-AAC7-41EE-A36B-FC42C9467716}" srcId="{B073DA9B-A9DA-4D00-AF94-4035575597C4}" destId="{8B18F497-D845-481F-BBAB-E3D8AB74F8BD}" srcOrd="0" destOrd="0" parTransId="{138BB57A-DB55-4720-BD9B-4A057F255EF5}" sibTransId="{B5B9ADD4-4F40-469B-A9D3-1B1390611629}"/>
    <dgm:cxn modelId="{A5C920C1-C9C5-430E-BE2B-A599D77DF3B9}" type="presOf" srcId="{C2131C10-3414-425E-A4F3-E2A6D10FCFB3}" destId="{AA68317C-7773-40FD-82A7-9F59187D8DF0}" srcOrd="0" destOrd="2" presId="urn:microsoft.com/office/officeart/2005/8/layout/vList5"/>
    <dgm:cxn modelId="{01863CC3-E017-4F49-A8C7-B9A7E81E8D6F}" srcId="{C7E9FCFA-42BF-4FD9-8169-A455188AEEF4}" destId="{B0996457-12D2-42DF-AC45-0E8D919BEE96}" srcOrd="1" destOrd="0" parTransId="{5769FC48-7B84-4F04-8FEE-6DD27C42E35A}" sibTransId="{34758B44-68FD-4ABA-983E-ABBFEDE5A3D6}"/>
    <dgm:cxn modelId="{328B75C8-D452-4D77-9FAF-AA3453EA97C7}" type="presOf" srcId="{8B18F497-D845-481F-BBAB-E3D8AB74F8BD}" destId="{4F66F3C9-084B-456A-902D-7BB7C669A61F}" srcOrd="0" destOrd="0" presId="urn:microsoft.com/office/officeart/2005/8/layout/vList5"/>
    <dgm:cxn modelId="{DB4B63DF-F703-43E3-8B45-CB2207EC8D89}" srcId="{C7E9FCFA-42BF-4FD9-8169-A455188AEEF4}" destId="{F750FE21-D905-46A9-A749-96805F318FAB}" srcOrd="3" destOrd="0" parTransId="{9D981F7E-952C-4F92-8B97-A3FFFF933E55}" sibTransId="{E0CFA732-1016-42BE-A4FA-69EC93644CB4}"/>
    <dgm:cxn modelId="{A657EEF1-7D59-40C0-90D2-C08DAEE5A106}" type="presOf" srcId="{F750FE21-D905-46A9-A749-96805F318FAB}" destId="{AA68317C-7773-40FD-82A7-9F59187D8DF0}" srcOrd="0" destOrd="3" presId="urn:microsoft.com/office/officeart/2005/8/layout/vList5"/>
    <dgm:cxn modelId="{CE7CBF21-D95B-416B-B7B9-B16C75B7D719}" type="presParOf" srcId="{1453AC94-EED0-478D-BD17-7CD43B8AFCF7}" destId="{A86596C6-C783-4A8F-81AB-5AD5750BF3C6}" srcOrd="0" destOrd="0" presId="urn:microsoft.com/office/officeart/2005/8/layout/vList5"/>
    <dgm:cxn modelId="{38454CA1-3EF0-4366-B170-3E7EA0009677}" type="presParOf" srcId="{A86596C6-C783-4A8F-81AB-5AD5750BF3C6}" destId="{A5C79010-5166-42F7-B594-4969634BBB1F}" srcOrd="0" destOrd="0" presId="urn:microsoft.com/office/officeart/2005/8/layout/vList5"/>
    <dgm:cxn modelId="{7D38BF46-6499-4251-9F97-AAD63389B666}" type="presParOf" srcId="{A86596C6-C783-4A8F-81AB-5AD5750BF3C6}" destId="{4F66F3C9-084B-456A-902D-7BB7C669A61F}" srcOrd="1" destOrd="0" presId="urn:microsoft.com/office/officeart/2005/8/layout/vList5"/>
    <dgm:cxn modelId="{2634AF07-CC16-4863-B40E-671CAB96F3A9}" type="presParOf" srcId="{1453AC94-EED0-478D-BD17-7CD43B8AFCF7}" destId="{8EE30B23-C175-430C-9202-99C6AE8448C6}" srcOrd="1" destOrd="0" presId="urn:microsoft.com/office/officeart/2005/8/layout/vList5"/>
    <dgm:cxn modelId="{87AD92CB-6C73-4075-809B-87540CD20325}" type="presParOf" srcId="{1453AC94-EED0-478D-BD17-7CD43B8AFCF7}" destId="{95428139-FFBD-49BB-8357-B380A5FAC893}" srcOrd="2" destOrd="0" presId="urn:microsoft.com/office/officeart/2005/8/layout/vList5"/>
    <dgm:cxn modelId="{EDD5FA11-DA69-4374-92CB-BD55C86DEEEF}" type="presParOf" srcId="{95428139-FFBD-49BB-8357-B380A5FAC893}" destId="{E4108914-4809-4E70-9EF0-1A805CF35650}" srcOrd="0" destOrd="0" presId="urn:microsoft.com/office/officeart/2005/8/layout/vList5"/>
    <dgm:cxn modelId="{AFE90D9D-2E2D-41EE-B7E8-BE837EF2C421}" type="presParOf" srcId="{95428139-FFBD-49BB-8357-B380A5FAC893}" destId="{697E18BD-575C-426B-8D23-1307E114E4F6}" srcOrd="1" destOrd="0" presId="urn:microsoft.com/office/officeart/2005/8/layout/vList5"/>
    <dgm:cxn modelId="{DE1F6B34-10D2-49EA-B764-937377837134}" type="presParOf" srcId="{1453AC94-EED0-478D-BD17-7CD43B8AFCF7}" destId="{1E307950-757F-4CCB-80B9-DC87121F8057}" srcOrd="3" destOrd="0" presId="urn:microsoft.com/office/officeart/2005/8/layout/vList5"/>
    <dgm:cxn modelId="{F5F3B12A-E26F-4DC4-BBDD-92FEC1ADF8F9}" type="presParOf" srcId="{1453AC94-EED0-478D-BD17-7CD43B8AFCF7}" destId="{54552262-DFD4-4C99-85A6-FC01B4410E2C}" srcOrd="4" destOrd="0" presId="urn:microsoft.com/office/officeart/2005/8/layout/vList5"/>
    <dgm:cxn modelId="{BF0054F6-4545-4433-AFFE-44D1560D2AA4}" type="presParOf" srcId="{54552262-DFD4-4C99-85A6-FC01B4410E2C}" destId="{0A6C9703-FD34-4007-B527-20F32A7A2D91}" srcOrd="0" destOrd="0" presId="urn:microsoft.com/office/officeart/2005/8/layout/vList5"/>
    <dgm:cxn modelId="{A2E7BC52-53C5-4195-B36B-4E6909A37B2C}" type="presParOf" srcId="{54552262-DFD4-4C99-85A6-FC01B4410E2C}" destId="{AA68317C-7773-40FD-82A7-9F59187D8D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D30B7C-148D-42CD-9CA6-8CF44BEC726D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49342F-B316-40B5-AC69-8E9E6F58EA9A}">
      <dgm:prSet phldrT="[Текст]" custT="1"/>
      <dgm:spPr/>
      <dgm:t>
        <a:bodyPr/>
        <a:lstStyle/>
        <a:p>
          <a:r>
            <a:rPr lang="ru-RU" sz="2600" b="0" i="0" dirty="0"/>
            <a:t>Системно-деятельностный подход  </a:t>
          </a:r>
          <a:endParaRPr lang="ru-RU" sz="2600" dirty="0"/>
        </a:p>
      </dgm:t>
    </dgm:pt>
    <dgm:pt modelId="{F144BDEE-D7D0-4D44-A3CD-2C15183699E3}" type="parTrans" cxnId="{44ACDAEA-FF1B-4497-9E0E-686359165102}">
      <dgm:prSet/>
      <dgm:spPr/>
      <dgm:t>
        <a:bodyPr/>
        <a:lstStyle/>
        <a:p>
          <a:endParaRPr lang="ru-RU" sz="2600"/>
        </a:p>
      </dgm:t>
    </dgm:pt>
    <dgm:pt modelId="{08A2767E-2D85-4939-90AB-A2C7E1969CCA}" type="sibTrans" cxnId="{44ACDAEA-FF1B-4497-9E0E-686359165102}">
      <dgm:prSet/>
      <dgm:spPr/>
      <dgm:t>
        <a:bodyPr/>
        <a:lstStyle/>
        <a:p>
          <a:endParaRPr lang="ru-RU" sz="2600"/>
        </a:p>
      </dgm:t>
    </dgm:pt>
    <dgm:pt modelId="{0539A522-DFB2-47C0-8430-A884AD2574BE}">
      <dgm:prSet phldrT="[Текст]" custT="1"/>
      <dgm:spPr/>
      <dgm:t>
        <a:bodyPr/>
        <a:lstStyle/>
        <a:p>
          <a:r>
            <a:rPr lang="ru-RU" sz="2600" b="0" i="0" dirty="0"/>
            <a:t>Уровневый подход </a:t>
          </a:r>
          <a:endParaRPr lang="ru-RU" sz="2600" dirty="0"/>
        </a:p>
      </dgm:t>
    </dgm:pt>
    <dgm:pt modelId="{3A085598-B802-43A7-B1A5-D331969535B0}" type="parTrans" cxnId="{60D0EC64-63C8-4193-A023-AC7D1667711E}">
      <dgm:prSet/>
      <dgm:spPr/>
      <dgm:t>
        <a:bodyPr/>
        <a:lstStyle/>
        <a:p>
          <a:endParaRPr lang="ru-RU" sz="2600"/>
        </a:p>
      </dgm:t>
    </dgm:pt>
    <dgm:pt modelId="{B13729C6-6B17-473A-96B5-5F5593B2EF8E}" type="sibTrans" cxnId="{60D0EC64-63C8-4193-A023-AC7D1667711E}">
      <dgm:prSet/>
      <dgm:spPr/>
      <dgm:t>
        <a:bodyPr/>
        <a:lstStyle/>
        <a:p>
          <a:endParaRPr lang="ru-RU" sz="2600"/>
        </a:p>
      </dgm:t>
    </dgm:pt>
    <dgm:pt modelId="{DF632CC4-4B41-4B47-9AC0-A66457525B99}">
      <dgm:prSet phldrT="[Текст]" custT="1"/>
      <dgm:spPr/>
      <dgm:t>
        <a:bodyPr/>
        <a:lstStyle/>
        <a:p>
          <a:br>
            <a:rPr lang="ru-RU" sz="2600" b="0" i="0" dirty="0"/>
          </a:br>
          <a:r>
            <a:rPr lang="ru-RU" sz="2600" b="0" i="0" dirty="0"/>
            <a:t>Комплексный подход </a:t>
          </a:r>
          <a:br>
            <a:rPr lang="ru-RU" sz="2600" dirty="0"/>
          </a:br>
          <a:endParaRPr lang="ru-RU" sz="2600" dirty="0"/>
        </a:p>
      </dgm:t>
    </dgm:pt>
    <dgm:pt modelId="{6774D31C-AEC2-4822-9A21-57ED7F259750}" type="parTrans" cxnId="{356869D4-B6B9-4106-8575-C8960F944252}">
      <dgm:prSet/>
      <dgm:spPr/>
      <dgm:t>
        <a:bodyPr/>
        <a:lstStyle/>
        <a:p>
          <a:endParaRPr lang="ru-RU" sz="2600"/>
        </a:p>
      </dgm:t>
    </dgm:pt>
    <dgm:pt modelId="{BBE1A3BC-205F-4210-8B02-C1718A09589B}" type="sibTrans" cxnId="{356869D4-B6B9-4106-8575-C8960F944252}">
      <dgm:prSet/>
      <dgm:spPr/>
      <dgm:t>
        <a:bodyPr/>
        <a:lstStyle/>
        <a:p>
          <a:endParaRPr lang="ru-RU" sz="2600"/>
        </a:p>
      </dgm:t>
    </dgm:pt>
    <dgm:pt modelId="{F6E8FBAB-C0DE-455B-BB60-196F7222DFB9}" type="pres">
      <dgm:prSet presAssocID="{8AD30B7C-148D-42CD-9CA6-8CF44BEC726D}" presName="compositeShape" presStyleCnt="0">
        <dgm:presLayoutVars>
          <dgm:dir/>
          <dgm:resizeHandles/>
        </dgm:presLayoutVars>
      </dgm:prSet>
      <dgm:spPr/>
    </dgm:pt>
    <dgm:pt modelId="{B4DEB37C-9763-40D7-8D61-0DDA2AEE1744}" type="pres">
      <dgm:prSet presAssocID="{8AD30B7C-148D-42CD-9CA6-8CF44BEC726D}" presName="pyramid" presStyleLbl="node1" presStyleIdx="0" presStyleCnt="1" custLinFactNeighborX="-14909" custLinFactNeighborY="-151"/>
      <dgm:spPr/>
    </dgm:pt>
    <dgm:pt modelId="{06151FAC-6DEB-45A0-821E-DDC3FF5C98F0}" type="pres">
      <dgm:prSet presAssocID="{8AD30B7C-148D-42CD-9CA6-8CF44BEC726D}" presName="theList" presStyleCnt="0"/>
      <dgm:spPr/>
    </dgm:pt>
    <dgm:pt modelId="{4B325919-1F46-4187-A57F-45C0B260FEA1}" type="pres">
      <dgm:prSet presAssocID="{F149342F-B316-40B5-AC69-8E9E6F58EA9A}" presName="aNode" presStyleLbl="fgAcc1" presStyleIdx="0" presStyleCnt="3" custScaleX="126700" custLinFactNeighborX="-2268" custLinFactNeighborY="439">
        <dgm:presLayoutVars>
          <dgm:bulletEnabled val="1"/>
        </dgm:presLayoutVars>
      </dgm:prSet>
      <dgm:spPr/>
    </dgm:pt>
    <dgm:pt modelId="{059307D1-D269-4AF1-BEEA-BA6AF73653F8}" type="pres">
      <dgm:prSet presAssocID="{F149342F-B316-40B5-AC69-8E9E6F58EA9A}" presName="aSpace" presStyleCnt="0"/>
      <dgm:spPr/>
    </dgm:pt>
    <dgm:pt modelId="{D42EBC1D-5B6F-41EA-BFEE-68BE5FCEFA63}" type="pres">
      <dgm:prSet presAssocID="{0539A522-DFB2-47C0-8430-A884AD2574BE}" presName="aNode" presStyleLbl="fgAcc1" presStyleIdx="1" presStyleCnt="3" custScaleX="104861" custLinFactY="9830" custLinFactNeighborX="5845" custLinFactNeighborY="100000">
        <dgm:presLayoutVars>
          <dgm:bulletEnabled val="1"/>
        </dgm:presLayoutVars>
      </dgm:prSet>
      <dgm:spPr/>
    </dgm:pt>
    <dgm:pt modelId="{3F687F4D-FAD1-4984-8D42-F48BD4CAF559}" type="pres">
      <dgm:prSet presAssocID="{0539A522-DFB2-47C0-8430-A884AD2574BE}" presName="aSpace" presStyleCnt="0"/>
      <dgm:spPr/>
    </dgm:pt>
    <dgm:pt modelId="{05F243E0-AE4F-4E7B-91EE-F5C05694C529}" type="pres">
      <dgm:prSet presAssocID="{DF632CC4-4B41-4B47-9AC0-A66457525B99}" presName="aNode" presStyleLbl="fgAcc1" presStyleIdx="2" presStyleCnt="3" custLinFactY="27633" custLinFactNeighborX="-12830" custLinFactNeighborY="100000">
        <dgm:presLayoutVars>
          <dgm:bulletEnabled val="1"/>
        </dgm:presLayoutVars>
      </dgm:prSet>
      <dgm:spPr/>
    </dgm:pt>
    <dgm:pt modelId="{A3787B69-C50F-4540-94CD-1B7B3B83C4BC}" type="pres">
      <dgm:prSet presAssocID="{DF632CC4-4B41-4B47-9AC0-A66457525B99}" presName="aSpace" presStyleCnt="0"/>
      <dgm:spPr/>
    </dgm:pt>
  </dgm:ptLst>
  <dgm:cxnLst>
    <dgm:cxn modelId="{3545BD19-354D-4984-8448-BC819BA9FEE3}" type="presOf" srcId="{8AD30B7C-148D-42CD-9CA6-8CF44BEC726D}" destId="{F6E8FBAB-C0DE-455B-BB60-196F7222DFB9}" srcOrd="0" destOrd="0" presId="urn:microsoft.com/office/officeart/2005/8/layout/pyramid2"/>
    <dgm:cxn modelId="{B6560131-7A15-42FE-ADEE-4965EABCD61B}" type="presOf" srcId="{DF632CC4-4B41-4B47-9AC0-A66457525B99}" destId="{05F243E0-AE4F-4E7B-91EE-F5C05694C529}" srcOrd="0" destOrd="0" presId="urn:microsoft.com/office/officeart/2005/8/layout/pyramid2"/>
    <dgm:cxn modelId="{60D0EC64-63C8-4193-A023-AC7D1667711E}" srcId="{8AD30B7C-148D-42CD-9CA6-8CF44BEC726D}" destId="{0539A522-DFB2-47C0-8430-A884AD2574BE}" srcOrd="1" destOrd="0" parTransId="{3A085598-B802-43A7-B1A5-D331969535B0}" sibTransId="{B13729C6-6B17-473A-96B5-5F5593B2EF8E}"/>
    <dgm:cxn modelId="{DC9AA7A8-2322-4EE2-A5B3-068ABCBADB78}" type="presOf" srcId="{0539A522-DFB2-47C0-8430-A884AD2574BE}" destId="{D42EBC1D-5B6F-41EA-BFEE-68BE5FCEFA63}" srcOrd="0" destOrd="0" presId="urn:microsoft.com/office/officeart/2005/8/layout/pyramid2"/>
    <dgm:cxn modelId="{2109D2BD-8642-4636-9E4E-CCE9807C986E}" type="presOf" srcId="{F149342F-B316-40B5-AC69-8E9E6F58EA9A}" destId="{4B325919-1F46-4187-A57F-45C0B260FEA1}" srcOrd="0" destOrd="0" presId="urn:microsoft.com/office/officeart/2005/8/layout/pyramid2"/>
    <dgm:cxn modelId="{356869D4-B6B9-4106-8575-C8960F944252}" srcId="{8AD30B7C-148D-42CD-9CA6-8CF44BEC726D}" destId="{DF632CC4-4B41-4B47-9AC0-A66457525B99}" srcOrd="2" destOrd="0" parTransId="{6774D31C-AEC2-4822-9A21-57ED7F259750}" sibTransId="{BBE1A3BC-205F-4210-8B02-C1718A09589B}"/>
    <dgm:cxn modelId="{44ACDAEA-FF1B-4497-9E0E-686359165102}" srcId="{8AD30B7C-148D-42CD-9CA6-8CF44BEC726D}" destId="{F149342F-B316-40B5-AC69-8E9E6F58EA9A}" srcOrd="0" destOrd="0" parTransId="{F144BDEE-D7D0-4D44-A3CD-2C15183699E3}" sibTransId="{08A2767E-2D85-4939-90AB-A2C7E1969CCA}"/>
    <dgm:cxn modelId="{8B182C37-DE58-477E-91C8-5C571C8FDF9D}" type="presParOf" srcId="{F6E8FBAB-C0DE-455B-BB60-196F7222DFB9}" destId="{B4DEB37C-9763-40D7-8D61-0DDA2AEE1744}" srcOrd="0" destOrd="0" presId="urn:microsoft.com/office/officeart/2005/8/layout/pyramid2"/>
    <dgm:cxn modelId="{CD609354-6F00-4EB1-A94F-AE8C356754CE}" type="presParOf" srcId="{F6E8FBAB-C0DE-455B-BB60-196F7222DFB9}" destId="{06151FAC-6DEB-45A0-821E-DDC3FF5C98F0}" srcOrd="1" destOrd="0" presId="urn:microsoft.com/office/officeart/2005/8/layout/pyramid2"/>
    <dgm:cxn modelId="{F878B1AD-4526-42DB-86B6-B54B87C61E53}" type="presParOf" srcId="{06151FAC-6DEB-45A0-821E-DDC3FF5C98F0}" destId="{4B325919-1F46-4187-A57F-45C0B260FEA1}" srcOrd="0" destOrd="0" presId="urn:microsoft.com/office/officeart/2005/8/layout/pyramid2"/>
    <dgm:cxn modelId="{B8320FDE-14F7-4696-A285-45EAE6C27C21}" type="presParOf" srcId="{06151FAC-6DEB-45A0-821E-DDC3FF5C98F0}" destId="{059307D1-D269-4AF1-BEEA-BA6AF73653F8}" srcOrd="1" destOrd="0" presId="urn:microsoft.com/office/officeart/2005/8/layout/pyramid2"/>
    <dgm:cxn modelId="{4D0321DF-2B23-40C0-95B8-F4C3D9BA64CA}" type="presParOf" srcId="{06151FAC-6DEB-45A0-821E-DDC3FF5C98F0}" destId="{D42EBC1D-5B6F-41EA-BFEE-68BE5FCEFA63}" srcOrd="2" destOrd="0" presId="urn:microsoft.com/office/officeart/2005/8/layout/pyramid2"/>
    <dgm:cxn modelId="{4A089572-5D26-43E7-BB78-032DD593940C}" type="presParOf" srcId="{06151FAC-6DEB-45A0-821E-DDC3FF5C98F0}" destId="{3F687F4D-FAD1-4984-8D42-F48BD4CAF559}" srcOrd="3" destOrd="0" presId="urn:microsoft.com/office/officeart/2005/8/layout/pyramid2"/>
    <dgm:cxn modelId="{5750739F-4FFB-4E50-BB71-A86AFE3D6E33}" type="presParOf" srcId="{06151FAC-6DEB-45A0-821E-DDC3FF5C98F0}" destId="{05F243E0-AE4F-4E7B-91EE-F5C05694C529}" srcOrd="4" destOrd="0" presId="urn:microsoft.com/office/officeart/2005/8/layout/pyramid2"/>
    <dgm:cxn modelId="{0D56FA81-7F08-4ACA-9C7E-7EF152646553}" type="presParOf" srcId="{06151FAC-6DEB-45A0-821E-DDC3FF5C98F0}" destId="{A3787B69-C50F-4540-94CD-1B7B3B83C4B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39580-0F68-415A-9002-8EFA31C1F97B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2A935-3C15-4221-9CA0-0F625FA917A4}">
      <dgm:prSet phldrT="[Текст]"/>
      <dgm:spPr/>
      <dgm:t>
        <a:bodyPr/>
        <a:lstStyle/>
        <a:p>
          <a:r>
            <a:rPr lang="ru-RU" dirty="0"/>
            <a:t>Внешняя оценка</a:t>
          </a:r>
        </a:p>
      </dgm:t>
    </dgm:pt>
    <dgm:pt modelId="{1F00E7F6-2037-4AAB-B039-B121A5B8E70D}" type="parTrans" cxnId="{636C1849-A063-4CFB-AF58-007D8A858087}">
      <dgm:prSet/>
      <dgm:spPr/>
      <dgm:t>
        <a:bodyPr/>
        <a:lstStyle/>
        <a:p>
          <a:endParaRPr lang="ru-RU"/>
        </a:p>
      </dgm:t>
    </dgm:pt>
    <dgm:pt modelId="{205DD721-D795-41D9-ACD9-AB04B00FC843}" type="sibTrans" cxnId="{636C1849-A063-4CFB-AF58-007D8A858087}">
      <dgm:prSet/>
      <dgm:spPr/>
      <dgm:t>
        <a:bodyPr/>
        <a:lstStyle/>
        <a:p>
          <a:endParaRPr lang="ru-RU"/>
        </a:p>
      </dgm:t>
    </dgm:pt>
    <dgm:pt modelId="{80E03E3B-99D1-44E9-83BE-04479C772B48}">
      <dgm:prSet phldrT="[Текст]" custT="1"/>
      <dgm:spPr/>
      <dgm:t>
        <a:bodyPr/>
        <a:lstStyle/>
        <a:p>
          <a:r>
            <a:rPr lang="ru-RU" sz="2400" b="0" i="0" dirty="0">
              <a:effectLst/>
              <a:latin typeface="Times New Roman" panose="02020603050405020304" pitchFamily="18" charset="0"/>
            </a:rPr>
            <a:t>независимая оценка качества</a:t>
          </a:r>
          <a:br>
            <a:rPr lang="ru-RU" sz="2400" b="0" i="0" dirty="0">
              <a:effectLst/>
              <a:latin typeface="Times New Roman" panose="02020603050405020304" pitchFamily="18" charset="0"/>
            </a:rPr>
          </a:br>
          <a:r>
            <a:rPr lang="ru-RU" sz="2400" b="0" i="0" dirty="0">
              <a:effectLst/>
              <a:latin typeface="Times New Roman" panose="02020603050405020304" pitchFamily="18" charset="0"/>
            </a:rPr>
            <a:t>подготовки учащихся</a:t>
          </a:r>
          <a:endParaRPr lang="ru-RU" sz="2400" dirty="0"/>
        </a:p>
      </dgm:t>
    </dgm:pt>
    <dgm:pt modelId="{731B6CE4-3D72-4C78-AFC7-FECE7EAA7EEB}" type="parTrans" cxnId="{E594A2A8-8ABD-4678-B912-F68FC58E65E0}">
      <dgm:prSet/>
      <dgm:spPr/>
      <dgm:t>
        <a:bodyPr/>
        <a:lstStyle/>
        <a:p>
          <a:endParaRPr lang="ru-RU"/>
        </a:p>
      </dgm:t>
    </dgm:pt>
    <dgm:pt modelId="{BBCCF4D5-6A97-4B29-A591-E8147E3DC806}" type="sibTrans" cxnId="{E594A2A8-8ABD-4678-B912-F68FC58E65E0}">
      <dgm:prSet/>
      <dgm:spPr/>
      <dgm:t>
        <a:bodyPr/>
        <a:lstStyle/>
        <a:p>
          <a:endParaRPr lang="ru-RU"/>
        </a:p>
      </dgm:t>
    </dgm:pt>
    <dgm:pt modelId="{3DE816CF-4B99-43AC-9078-200869C29BDE}">
      <dgm:prSet phldrT="[Текст]" custT="1"/>
      <dgm:spPr/>
      <dgm:t>
        <a:bodyPr/>
        <a:lstStyle/>
        <a:p>
          <a:r>
            <a:rPr lang="ru-RU" sz="2400" b="0" i="0" dirty="0">
              <a:effectLst/>
              <a:latin typeface="Times New Roman" panose="02020603050405020304" pitchFamily="18" charset="0"/>
            </a:rPr>
            <a:t>итоговая аттестация (ОГЭ, ЕГЭ)</a:t>
          </a:r>
          <a:endParaRPr lang="ru-RU" sz="2400" dirty="0"/>
        </a:p>
      </dgm:t>
    </dgm:pt>
    <dgm:pt modelId="{ABD35030-72AF-409A-9D95-3DB06A438781}" type="parTrans" cxnId="{6AAF7C84-BF8B-4BE8-8F2C-7E4233B772E3}">
      <dgm:prSet/>
      <dgm:spPr/>
      <dgm:t>
        <a:bodyPr/>
        <a:lstStyle/>
        <a:p>
          <a:endParaRPr lang="ru-RU"/>
        </a:p>
      </dgm:t>
    </dgm:pt>
    <dgm:pt modelId="{8263C262-64A5-4750-92AD-F7532F0D3403}" type="sibTrans" cxnId="{6AAF7C84-BF8B-4BE8-8F2C-7E4233B772E3}">
      <dgm:prSet/>
      <dgm:spPr/>
      <dgm:t>
        <a:bodyPr/>
        <a:lstStyle/>
        <a:p>
          <a:endParaRPr lang="ru-RU"/>
        </a:p>
      </dgm:t>
    </dgm:pt>
    <dgm:pt modelId="{ABF80002-AFB6-491E-8395-92133182896F}">
      <dgm:prSet phldrT="[Текст]"/>
      <dgm:spPr/>
      <dgm:t>
        <a:bodyPr/>
        <a:lstStyle/>
        <a:p>
          <a:r>
            <a:rPr lang="ru-RU" dirty="0"/>
            <a:t>Внутренняя оценка</a:t>
          </a:r>
        </a:p>
      </dgm:t>
    </dgm:pt>
    <dgm:pt modelId="{B03C0238-B171-4D78-BE58-11D012B6BE3D}" type="parTrans" cxnId="{4B84C44C-5369-44A3-AB8F-8561B4E1D771}">
      <dgm:prSet/>
      <dgm:spPr/>
      <dgm:t>
        <a:bodyPr/>
        <a:lstStyle/>
        <a:p>
          <a:endParaRPr lang="ru-RU"/>
        </a:p>
      </dgm:t>
    </dgm:pt>
    <dgm:pt modelId="{195795E9-CB41-4348-A210-A25EBF6F22A5}" type="sibTrans" cxnId="{4B84C44C-5369-44A3-AB8F-8561B4E1D771}">
      <dgm:prSet/>
      <dgm:spPr/>
      <dgm:t>
        <a:bodyPr/>
        <a:lstStyle/>
        <a:p>
          <a:endParaRPr lang="ru-RU"/>
        </a:p>
      </dgm:t>
    </dgm:pt>
    <dgm:pt modelId="{433C5684-9D19-46CC-922A-70D75C87CD21}">
      <dgm:prSet phldrT="[Текст]" custT="1"/>
      <dgm:spPr/>
      <dgm:t>
        <a:bodyPr/>
        <a:lstStyle/>
        <a:p>
          <a:r>
            <a:rPr lang="ru-RU" sz="2400" b="0" i="0" dirty="0">
              <a:effectLst/>
              <a:latin typeface="Times New Roman" panose="02020603050405020304" pitchFamily="18" charset="0"/>
            </a:rPr>
            <a:t>стартовая диагностика</a:t>
          </a:r>
          <a:endParaRPr lang="ru-RU" sz="2400" dirty="0"/>
        </a:p>
      </dgm:t>
    </dgm:pt>
    <dgm:pt modelId="{61353B42-5060-4A55-A159-CEFCAE9E5332}" type="parTrans" cxnId="{CA83C498-A774-472F-AC92-1CF9A025A950}">
      <dgm:prSet/>
      <dgm:spPr/>
      <dgm:t>
        <a:bodyPr/>
        <a:lstStyle/>
        <a:p>
          <a:endParaRPr lang="ru-RU"/>
        </a:p>
      </dgm:t>
    </dgm:pt>
    <dgm:pt modelId="{31940459-6615-4D13-BBE4-33D127A3780C}" type="sibTrans" cxnId="{CA83C498-A774-472F-AC92-1CF9A025A950}">
      <dgm:prSet/>
      <dgm:spPr/>
      <dgm:t>
        <a:bodyPr/>
        <a:lstStyle/>
        <a:p>
          <a:endParaRPr lang="ru-RU"/>
        </a:p>
      </dgm:t>
    </dgm:pt>
    <dgm:pt modelId="{619F26AD-16FE-4376-AD36-826F5A6698D1}">
      <dgm:prSet phldrT="[Текст]" custT="1"/>
      <dgm:spPr/>
      <dgm:t>
        <a:bodyPr/>
        <a:lstStyle/>
        <a:p>
          <a:r>
            <a:rPr lang="ru-RU" sz="2400" b="0" i="0" dirty="0">
              <a:effectLst/>
              <a:latin typeface="Times New Roman" panose="02020603050405020304" pitchFamily="18" charset="0"/>
            </a:rPr>
            <a:t>текущая и тематическая оценка</a:t>
          </a:r>
          <a:endParaRPr lang="ru-RU" sz="2400" dirty="0"/>
        </a:p>
      </dgm:t>
    </dgm:pt>
    <dgm:pt modelId="{D1CECB5E-7A43-45D9-B78F-F32B56E3BBD4}" type="parTrans" cxnId="{F1D2B062-50E9-4A66-B1E2-D1F0D6E572D1}">
      <dgm:prSet/>
      <dgm:spPr/>
      <dgm:t>
        <a:bodyPr/>
        <a:lstStyle/>
        <a:p>
          <a:endParaRPr lang="ru-RU"/>
        </a:p>
      </dgm:t>
    </dgm:pt>
    <dgm:pt modelId="{38678CFD-7A95-4AD9-9C38-9BB9CB57A760}" type="sibTrans" cxnId="{F1D2B062-50E9-4A66-B1E2-D1F0D6E572D1}">
      <dgm:prSet/>
      <dgm:spPr/>
      <dgm:t>
        <a:bodyPr/>
        <a:lstStyle/>
        <a:p>
          <a:endParaRPr lang="ru-RU"/>
        </a:p>
      </dgm:t>
    </dgm:pt>
    <dgm:pt modelId="{3E340FC7-3DE9-46A2-89F6-2D473CA2623B}">
      <dgm:prSet phldrT="[Текст]" custT="1"/>
      <dgm:spPr/>
      <dgm:t>
        <a:bodyPr/>
        <a:lstStyle/>
        <a:p>
          <a:r>
            <a:rPr lang="ru-RU" sz="2400" b="0" i="0" dirty="0">
              <a:effectLst/>
              <a:latin typeface="Times New Roman" panose="02020603050405020304" pitchFamily="18" charset="0"/>
            </a:rPr>
            <a:t>мониторинговые исследования муниципального, регионального и федерального уровней (ВПР, НИКО и др.)</a:t>
          </a:r>
          <a:endParaRPr lang="ru-RU" sz="2400" dirty="0"/>
        </a:p>
      </dgm:t>
    </dgm:pt>
    <dgm:pt modelId="{5CC60598-634D-4E24-8255-8671BA5B79A6}" type="parTrans" cxnId="{1DF1000C-BA5C-4734-9B9F-F98F0AC37294}">
      <dgm:prSet/>
      <dgm:spPr/>
      <dgm:t>
        <a:bodyPr/>
        <a:lstStyle/>
        <a:p>
          <a:endParaRPr lang="ru-RU"/>
        </a:p>
      </dgm:t>
    </dgm:pt>
    <dgm:pt modelId="{6D2C7EA0-D2BF-4BC9-98A7-AF9CCE30840C}" type="sibTrans" cxnId="{1DF1000C-BA5C-4734-9B9F-F98F0AC37294}">
      <dgm:prSet/>
      <dgm:spPr/>
      <dgm:t>
        <a:bodyPr/>
        <a:lstStyle/>
        <a:p>
          <a:endParaRPr lang="ru-RU"/>
        </a:p>
      </dgm:t>
    </dgm:pt>
    <dgm:pt modelId="{BA4C8B7B-6BFC-4DAB-A134-3FFE34FCF3AC}">
      <dgm:prSet phldrT="[Текст]" custT="1"/>
      <dgm:spPr/>
      <dgm:t>
        <a:bodyPr/>
        <a:lstStyle/>
        <a:p>
          <a:r>
            <a:rPr lang="ru-RU" sz="2400" b="0" i="0" dirty="0">
              <a:effectLst/>
              <a:latin typeface="Times New Roman" panose="02020603050405020304" pitchFamily="18" charset="0"/>
            </a:rPr>
            <a:t>итоговая оценка</a:t>
          </a:r>
          <a:endParaRPr lang="ru-RU" sz="2400" dirty="0"/>
        </a:p>
      </dgm:t>
    </dgm:pt>
    <dgm:pt modelId="{4F5EC5FB-A876-4ADE-874B-09DDA80FCDFA}" type="parTrans" cxnId="{AC049C04-FDF5-4AFC-BA8E-8F7E94228985}">
      <dgm:prSet/>
      <dgm:spPr/>
      <dgm:t>
        <a:bodyPr/>
        <a:lstStyle/>
        <a:p>
          <a:endParaRPr lang="ru-RU"/>
        </a:p>
      </dgm:t>
    </dgm:pt>
    <dgm:pt modelId="{0408D550-3DCB-48BF-9097-F7BA4FAB8872}" type="sibTrans" cxnId="{AC049C04-FDF5-4AFC-BA8E-8F7E94228985}">
      <dgm:prSet/>
      <dgm:spPr/>
      <dgm:t>
        <a:bodyPr/>
        <a:lstStyle/>
        <a:p>
          <a:endParaRPr lang="ru-RU"/>
        </a:p>
      </dgm:t>
    </dgm:pt>
    <dgm:pt modelId="{1360AC51-ACE2-40F3-A34A-B59BAAFD871A}">
      <dgm:prSet phldrT="[Текст]" custT="1"/>
      <dgm:spPr/>
      <dgm:t>
        <a:bodyPr/>
        <a:lstStyle/>
        <a:p>
          <a:endParaRPr lang="ru-RU" sz="2400" dirty="0"/>
        </a:p>
      </dgm:t>
    </dgm:pt>
    <dgm:pt modelId="{CAA69B8D-8E99-4D86-8BA5-0AC7E08A7C1A}" type="parTrans" cxnId="{B7262E01-CC41-4DB3-9A01-D37D54BBFF04}">
      <dgm:prSet/>
      <dgm:spPr/>
      <dgm:t>
        <a:bodyPr/>
        <a:lstStyle/>
        <a:p>
          <a:endParaRPr lang="ru-RU"/>
        </a:p>
      </dgm:t>
    </dgm:pt>
    <dgm:pt modelId="{7C07BF19-64A1-47B9-B732-C107614B04E7}" type="sibTrans" cxnId="{B7262E01-CC41-4DB3-9A01-D37D54BBFF04}">
      <dgm:prSet/>
      <dgm:spPr/>
      <dgm:t>
        <a:bodyPr/>
        <a:lstStyle/>
        <a:p>
          <a:endParaRPr lang="ru-RU"/>
        </a:p>
      </dgm:t>
    </dgm:pt>
    <dgm:pt modelId="{01949BA4-0893-49FB-AF19-0DD8CEA7DAF7}">
      <dgm:prSet phldrT="[Текст]" custT="1"/>
      <dgm:spPr/>
      <dgm:t>
        <a:bodyPr/>
        <a:lstStyle/>
        <a:p>
          <a:r>
            <a:rPr lang="ru-RU" sz="2400" b="0" i="0" dirty="0">
              <a:effectLst/>
              <a:latin typeface="Times New Roman" panose="02020603050405020304" pitchFamily="18" charset="0"/>
            </a:rPr>
            <a:t>промежуточная аттестация</a:t>
          </a:r>
          <a:endParaRPr lang="ru-RU" sz="2400" dirty="0"/>
        </a:p>
      </dgm:t>
    </dgm:pt>
    <dgm:pt modelId="{2E63BB94-3778-4472-9247-6804BB779676}" type="parTrans" cxnId="{B12B1D78-C608-420A-BFED-C18072CBA9A9}">
      <dgm:prSet/>
      <dgm:spPr/>
      <dgm:t>
        <a:bodyPr/>
        <a:lstStyle/>
        <a:p>
          <a:endParaRPr lang="ru-RU"/>
        </a:p>
      </dgm:t>
    </dgm:pt>
    <dgm:pt modelId="{2A553DA7-CBEF-461E-A5CC-31AAD050C83A}" type="sibTrans" cxnId="{B12B1D78-C608-420A-BFED-C18072CBA9A9}">
      <dgm:prSet/>
      <dgm:spPr/>
      <dgm:t>
        <a:bodyPr/>
        <a:lstStyle/>
        <a:p>
          <a:endParaRPr lang="ru-RU"/>
        </a:p>
      </dgm:t>
    </dgm:pt>
    <dgm:pt modelId="{453A0112-A617-4D29-9AF1-AD4F4048E7A2}">
      <dgm:prSet phldrT="[Текст]" custT="1"/>
      <dgm:spPr/>
      <dgm:t>
        <a:bodyPr/>
        <a:lstStyle/>
        <a:p>
          <a:endParaRPr lang="ru-RU" sz="2400" dirty="0"/>
        </a:p>
      </dgm:t>
    </dgm:pt>
    <dgm:pt modelId="{A1510BF2-961E-43A9-83BB-579DD6DC97EC}" type="parTrans" cxnId="{94389156-73BA-4BB1-B033-0B114F23C7CB}">
      <dgm:prSet/>
      <dgm:spPr/>
      <dgm:t>
        <a:bodyPr/>
        <a:lstStyle/>
        <a:p>
          <a:endParaRPr lang="ru-RU"/>
        </a:p>
      </dgm:t>
    </dgm:pt>
    <dgm:pt modelId="{C0015774-DFBF-4606-AE9C-A6AC7E63EEAB}" type="sibTrans" cxnId="{94389156-73BA-4BB1-B033-0B114F23C7CB}">
      <dgm:prSet/>
      <dgm:spPr/>
      <dgm:t>
        <a:bodyPr/>
        <a:lstStyle/>
        <a:p>
          <a:endParaRPr lang="ru-RU"/>
        </a:p>
      </dgm:t>
    </dgm:pt>
    <dgm:pt modelId="{76E6DDEB-9388-4E42-8A77-07E99D3F7B59}">
      <dgm:prSet phldrT="[Текст]" custT="1"/>
      <dgm:spPr/>
      <dgm:t>
        <a:bodyPr/>
        <a:lstStyle/>
        <a:p>
          <a:r>
            <a:rPr lang="ru-RU" sz="2400" b="0" i="0" dirty="0">
              <a:effectLst/>
              <a:latin typeface="Times New Roman" panose="02020603050405020304" pitchFamily="18" charset="0"/>
            </a:rPr>
            <a:t>психолого-педагогическое наблюдение</a:t>
          </a:r>
          <a:endParaRPr lang="ru-RU" sz="2400" dirty="0"/>
        </a:p>
      </dgm:t>
    </dgm:pt>
    <dgm:pt modelId="{2BBEBCC1-8FDD-4A2E-A92F-1D6B75EE8E71}" type="parTrans" cxnId="{BCB1A39D-8783-4672-BED7-DEEA15880CBD}">
      <dgm:prSet/>
      <dgm:spPr/>
      <dgm:t>
        <a:bodyPr/>
        <a:lstStyle/>
        <a:p>
          <a:endParaRPr lang="ru-RU"/>
        </a:p>
      </dgm:t>
    </dgm:pt>
    <dgm:pt modelId="{38A2EBCE-BADA-48C0-81EF-A7D0A2BCC712}" type="sibTrans" cxnId="{BCB1A39D-8783-4672-BED7-DEEA15880CBD}">
      <dgm:prSet/>
      <dgm:spPr/>
      <dgm:t>
        <a:bodyPr/>
        <a:lstStyle/>
        <a:p>
          <a:endParaRPr lang="ru-RU"/>
        </a:p>
      </dgm:t>
    </dgm:pt>
    <dgm:pt modelId="{2CE93F91-48D2-4E80-B344-61DDC8C85971}">
      <dgm:prSet phldrT="[Текст]" custT="1"/>
      <dgm:spPr/>
      <dgm:t>
        <a:bodyPr/>
        <a:lstStyle/>
        <a:p>
          <a:r>
            <a:rPr lang="ru-RU" sz="2400" b="0" i="0" dirty="0">
              <a:effectLst/>
              <a:latin typeface="Times New Roman" panose="02020603050405020304" pitchFamily="18" charset="0"/>
            </a:rPr>
            <a:t>внутренний мониторинг образовательных достижений обучающихся</a:t>
          </a:r>
          <a:endParaRPr lang="ru-RU" sz="2400" dirty="0"/>
        </a:p>
      </dgm:t>
    </dgm:pt>
    <dgm:pt modelId="{4EB1E297-D556-444A-B88A-1130405FC301}" type="parTrans" cxnId="{2C1381C8-86FD-4A22-B5A5-8B26C4F9032E}">
      <dgm:prSet/>
      <dgm:spPr/>
      <dgm:t>
        <a:bodyPr/>
        <a:lstStyle/>
        <a:p>
          <a:endParaRPr lang="ru-RU"/>
        </a:p>
      </dgm:t>
    </dgm:pt>
    <dgm:pt modelId="{A6DD6683-0D9B-46DB-946D-074493C44019}" type="sibTrans" cxnId="{2C1381C8-86FD-4A22-B5A5-8B26C4F9032E}">
      <dgm:prSet/>
      <dgm:spPr/>
      <dgm:t>
        <a:bodyPr/>
        <a:lstStyle/>
        <a:p>
          <a:endParaRPr lang="ru-RU"/>
        </a:p>
      </dgm:t>
    </dgm:pt>
    <dgm:pt modelId="{FF067C41-796A-4C9E-AF0D-EE830FD8A17A}" type="pres">
      <dgm:prSet presAssocID="{F7939580-0F68-415A-9002-8EFA31C1F97B}" presName="Name0" presStyleCnt="0">
        <dgm:presLayoutVars>
          <dgm:dir/>
          <dgm:animLvl val="lvl"/>
          <dgm:resizeHandles/>
        </dgm:presLayoutVars>
      </dgm:prSet>
      <dgm:spPr/>
    </dgm:pt>
    <dgm:pt modelId="{70F67CEA-1198-4B20-B8C6-835672530C51}" type="pres">
      <dgm:prSet presAssocID="{DBA2A935-3C15-4221-9CA0-0F625FA917A4}" presName="linNode" presStyleCnt="0"/>
      <dgm:spPr/>
    </dgm:pt>
    <dgm:pt modelId="{85185192-B0C7-4DEE-9AF7-E26344383709}" type="pres">
      <dgm:prSet presAssocID="{DBA2A935-3C15-4221-9CA0-0F625FA917A4}" presName="parentShp" presStyleLbl="node1" presStyleIdx="0" presStyleCnt="2" custScaleX="57998">
        <dgm:presLayoutVars>
          <dgm:bulletEnabled val="1"/>
        </dgm:presLayoutVars>
      </dgm:prSet>
      <dgm:spPr/>
    </dgm:pt>
    <dgm:pt modelId="{25159C66-848F-4BA8-AD9F-A7A5BA0366E1}" type="pres">
      <dgm:prSet presAssocID="{DBA2A935-3C15-4221-9CA0-0F625FA917A4}" presName="childShp" presStyleLbl="bgAccFollowNode1" presStyleIdx="0" presStyleCnt="2" custScaleX="137167" custScaleY="298040" custLinFactNeighborX="4396" custLinFactNeighborY="-2272">
        <dgm:presLayoutVars>
          <dgm:bulletEnabled val="1"/>
        </dgm:presLayoutVars>
      </dgm:prSet>
      <dgm:spPr/>
    </dgm:pt>
    <dgm:pt modelId="{04441C1E-C4C7-4784-8016-51C2058416A3}" type="pres">
      <dgm:prSet presAssocID="{205DD721-D795-41D9-ACD9-AB04B00FC843}" presName="spacing" presStyleCnt="0"/>
      <dgm:spPr/>
    </dgm:pt>
    <dgm:pt modelId="{1B8B3DA2-9454-4401-8BA7-5AEACA11C3CC}" type="pres">
      <dgm:prSet presAssocID="{ABF80002-AFB6-491E-8395-92133182896F}" presName="linNode" presStyleCnt="0"/>
      <dgm:spPr/>
    </dgm:pt>
    <dgm:pt modelId="{22AF1C6E-3DAA-4573-A95A-9C90509EEFD2}" type="pres">
      <dgm:prSet presAssocID="{ABF80002-AFB6-491E-8395-92133182896F}" presName="parentShp" presStyleLbl="node1" presStyleIdx="1" presStyleCnt="2" custScaleX="54278" custLinFactNeighborX="-8420" custLinFactNeighborY="-2956">
        <dgm:presLayoutVars>
          <dgm:bulletEnabled val="1"/>
        </dgm:presLayoutVars>
      </dgm:prSet>
      <dgm:spPr/>
    </dgm:pt>
    <dgm:pt modelId="{28E1E88A-7C45-4336-B8C4-115488CD9ED5}" type="pres">
      <dgm:prSet presAssocID="{ABF80002-AFB6-491E-8395-92133182896F}" presName="childShp" presStyleLbl="bgAccFollowNode1" presStyleIdx="1" presStyleCnt="2" custScaleX="134409" custScaleY="360421" custLinFactNeighborX="4026" custLinFactNeighborY="6576">
        <dgm:presLayoutVars>
          <dgm:bulletEnabled val="1"/>
        </dgm:presLayoutVars>
      </dgm:prSet>
      <dgm:spPr/>
    </dgm:pt>
  </dgm:ptLst>
  <dgm:cxnLst>
    <dgm:cxn modelId="{B7262E01-CC41-4DB3-9A01-D37D54BBFF04}" srcId="{ABF80002-AFB6-491E-8395-92133182896F}" destId="{1360AC51-ACE2-40F3-A34A-B59BAAFD871A}" srcOrd="7" destOrd="0" parTransId="{CAA69B8D-8E99-4D86-8BA5-0AC7E08A7C1A}" sibTransId="{7C07BF19-64A1-47B9-B732-C107614B04E7}"/>
    <dgm:cxn modelId="{AC049C04-FDF5-4AFC-BA8E-8F7E94228985}" srcId="{ABF80002-AFB6-491E-8395-92133182896F}" destId="{BA4C8B7B-6BFC-4DAB-A134-3FFE34FCF3AC}" srcOrd="2" destOrd="0" parTransId="{4F5EC5FB-A876-4ADE-874B-09DDA80FCDFA}" sibTransId="{0408D550-3DCB-48BF-9097-F7BA4FAB8872}"/>
    <dgm:cxn modelId="{1DF1000C-BA5C-4734-9B9F-F98F0AC37294}" srcId="{DBA2A935-3C15-4221-9CA0-0F625FA917A4}" destId="{3E340FC7-3DE9-46A2-89F6-2D473CA2623B}" srcOrd="2" destOrd="0" parTransId="{5CC60598-634D-4E24-8255-8671BA5B79A6}" sibTransId="{6D2C7EA0-D2BF-4BC9-98A7-AF9CCE30840C}"/>
    <dgm:cxn modelId="{9D60DB2A-819B-4661-B326-49C02203C230}" type="presOf" srcId="{3DE816CF-4B99-43AC-9078-200869C29BDE}" destId="{25159C66-848F-4BA8-AD9F-A7A5BA0366E1}" srcOrd="0" destOrd="1" presId="urn:microsoft.com/office/officeart/2005/8/layout/vList6"/>
    <dgm:cxn modelId="{D3E8775F-41E4-4520-9668-E8E4AC5AF3E6}" type="presOf" srcId="{DBA2A935-3C15-4221-9CA0-0F625FA917A4}" destId="{85185192-B0C7-4DEE-9AF7-E26344383709}" srcOrd="0" destOrd="0" presId="urn:microsoft.com/office/officeart/2005/8/layout/vList6"/>
    <dgm:cxn modelId="{47019741-6478-4B63-A1FA-CDC39BEC62FF}" type="presOf" srcId="{2CE93F91-48D2-4E80-B344-61DDC8C85971}" destId="{28E1E88A-7C45-4336-B8C4-115488CD9ED5}" srcOrd="0" destOrd="5" presId="urn:microsoft.com/office/officeart/2005/8/layout/vList6"/>
    <dgm:cxn modelId="{F1D2B062-50E9-4A66-B1E2-D1F0D6E572D1}" srcId="{ABF80002-AFB6-491E-8395-92133182896F}" destId="{619F26AD-16FE-4376-AD36-826F5A6698D1}" srcOrd="1" destOrd="0" parTransId="{D1CECB5E-7A43-45D9-B78F-F32B56E3BBD4}" sibTransId="{38678CFD-7A95-4AD9-9C38-9BB9CB57A760}"/>
    <dgm:cxn modelId="{636C1849-A063-4CFB-AF58-007D8A858087}" srcId="{F7939580-0F68-415A-9002-8EFA31C1F97B}" destId="{DBA2A935-3C15-4221-9CA0-0F625FA917A4}" srcOrd="0" destOrd="0" parTransId="{1F00E7F6-2037-4AAB-B039-B121A5B8E70D}" sibTransId="{205DD721-D795-41D9-ACD9-AB04B00FC843}"/>
    <dgm:cxn modelId="{4B84C44C-5369-44A3-AB8F-8561B4E1D771}" srcId="{F7939580-0F68-415A-9002-8EFA31C1F97B}" destId="{ABF80002-AFB6-491E-8395-92133182896F}" srcOrd="1" destOrd="0" parTransId="{B03C0238-B171-4D78-BE58-11D012B6BE3D}" sibTransId="{195795E9-CB41-4348-A210-A25EBF6F22A5}"/>
    <dgm:cxn modelId="{9C33DF6C-4B74-42BE-8F26-25A6DCE2C9E5}" type="presOf" srcId="{619F26AD-16FE-4376-AD36-826F5A6698D1}" destId="{28E1E88A-7C45-4336-B8C4-115488CD9ED5}" srcOrd="0" destOrd="1" presId="urn:microsoft.com/office/officeart/2005/8/layout/vList6"/>
    <dgm:cxn modelId="{94389156-73BA-4BB1-B033-0B114F23C7CB}" srcId="{ABF80002-AFB6-491E-8395-92133182896F}" destId="{453A0112-A617-4D29-9AF1-AD4F4048E7A2}" srcOrd="6" destOrd="0" parTransId="{A1510BF2-961E-43A9-83BB-579DD6DC97EC}" sibTransId="{C0015774-DFBF-4606-AE9C-A6AC7E63EEAB}"/>
    <dgm:cxn modelId="{B12B1D78-C608-420A-BFED-C18072CBA9A9}" srcId="{ABF80002-AFB6-491E-8395-92133182896F}" destId="{01949BA4-0893-49FB-AF19-0DD8CEA7DAF7}" srcOrd="3" destOrd="0" parTransId="{2E63BB94-3778-4472-9247-6804BB779676}" sibTransId="{2A553DA7-CBEF-461E-A5CC-31AAD050C83A}"/>
    <dgm:cxn modelId="{00134D7D-99F5-4048-A9E9-DB3FDA2A0C08}" type="presOf" srcId="{80E03E3B-99D1-44E9-83BE-04479C772B48}" destId="{25159C66-848F-4BA8-AD9F-A7A5BA0366E1}" srcOrd="0" destOrd="0" presId="urn:microsoft.com/office/officeart/2005/8/layout/vList6"/>
    <dgm:cxn modelId="{6AAF7C84-BF8B-4BE8-8F2C-7E4233B772E3}" srcId="{DBA2A935-3C15-4221-9CA0-0F625FA917A4}" destId="{3DE816CF-4B99-43AC-9078-200869C29BDE}" srcOrd="1" destOrd="0" parTransId="{ABD35030-72AF-409A-9D95-3DB06A438781}" sibTransId="{8263C262-64A5-4750-92AD-F7532F0D3403}"/>
    <dgm:cxn modelId="{E59B5696-E06E-4BDE-BD20-9B265A1E51A2}" type="presOf" srcId="{76E6DDEB-9388-4E42-8A77-07E99D3F7B59}" destId="{28E1E88A-7C45-4336-B8C4-115488CD9ED5}" srcOrd="0" destOrd="4" presId="urn:microsoft.com/office/officeart/2005/8/layout/vList6"/>
    <dgm:cxn modelId="{CA83C498-A774-472F-AC92-1CF9A025A950}" srcId="{ABF80002-AFB6-491E-8395-92133182896F}" destId="{433C5684-9D19-46CC-922A-70D75C87CD21}" srcOrd="0" destOrd="0" parTransId="{61353B42-5060-4A55-A159-CEFCAE9E5332}" sibTransId="{31940459-6615-4D13-BBE4-33D127A3780C}"/>
    <dgm:cxn modelId="{BCB1A39D-8783-4672-BED7-DEEA15880CBD}" srcId="{ABF80002-AFB6-491E-8395-92133182896F}" destId="{76E6DDEB-9388-4E42-8A77-07E99D3F7B59}" srcOrd="4" destOrd="0" parTransId="{2BBEBCC1-8FDD-4A2E-A92F-1D6B75EE8E71}" sibTransId="{38A2EBCE-BADA-48C0-81EF-A7D0A2BCC712}"/>
    <dgm:cxn modelId="{2303BBA2-9422-4D14-89F9-3E9E9D37DB5B}" type="presOf" srcId="{BA4C8B7B-6BFC-4DAB-A134-3FFE34FCF3AC}" destId="{28E1E88A-7C45-4336-B8C4-115488CD9ED5}" srcOrd="0" destOrd="2" presId="urn:microsoft.com/office/officeart/2005/8/layout/vList6"/>
    <dgm:cxn modelId="{439166A5-B795-4EDF-AD19-0E51BF4BFB1E}" type="presOf" srcId="{3E340FC7-3DE9-46A2-89F6-2D473CA2623B}" destId="{25159C66-848F-4BA8-AD9F-A7A5BA0366E1}" srcOrd="0" destOrd="2" presId="urn:microsoft.com/office/officeart/2005/8/layout/vList6"/>
    <dgm:cxn modelId="{E594A2A8-8ABD-4678-B912-F68FC58E65E0}" srcId="{DBA2A935-3C15-4221-9CA0-0F625FA917A4}" destId="{80E03E3B-99D1-44E9-83BE-04479C772B48}" srcOrd="0" destOrd="0" parTransId="{731B6CE4-3D72-4C78-AFC7-FECE7EAA7EEB}" sibTransId="{BBCCF4D5-6A97-4B29-A591-E8147E3DC806}"/>
    <dgm:cxn modelId="{9F6445BD-F1E2-4332-948B-25DE8B86795B}" type="presOf" srcId="{01949BA4-0893-49FB-AF19-0DD8CEA7DAF7}" destId="{28E1E88A-7C45-4336-B8C4-115488CD9ED5}" srcOrd="0" destOrd="3" presId="urn:microsoft.com/office/officeart/2005/8/layout/vList6"/>
    <dgm:cxn modelId="{2C1381C8-86FD-4A22-B5A5-8B26C4F9032E}" srcId="{ABF80002-AFB6-491E-8395-92133182896F}" destId="{2CE93F91-48D2-4E80-B344-61DDC8C85971}" srcOrd="5" destOrd="0" parTransId="{4EB1E297-D556-444A-B88A-1130405FC301}" sibTransId="{A6DD6683-0D9B-46DB-946D-074493C44019}"/>
    <dgm:cxn modelId="{D56C75CA-DDC1-48EB-9ED6-DDEAB43052F8}" type="presOf" srcId="{453A0112-A617-4D29-9AF1-AD4F4048E7A2}" destId="{28E1E88A-7C45-4336-B8C4-115488CD9ED5}" srcOrd="0" destOrd="6" presId="urn:microsoft.com/office/officeart/2005/8/layout/vList6"/>
    <dgm:cxn modelId="{3A7A50ED-ED84-474E-BDE4-AF8D9143506B}" type="presOf" srcId="{ABF80002-AFB6-491E-8395-92133182896F}" destId="{22AF1C6E-3DAA-4573-A95A-9C90509EEFD2}" srcOrd="0" destOrd="0" presId="urn:microsoft.com/office/officeart/2005/8/layout/vList6"/>
    <dgm:cxn modelId="{52B1E0F6-5DF2-40DE-B898-8C200F13A209}" type="presOf" srcId="{433C5684-9D19-46CC-922A-70D75C87CD21}" destId="{28E1E88A-7C45-4336-B8C4-115488CD9ED5}" srcOrd="0" destOrd="0" presId="urn:microsoft.com/office/officeart/2005/8/layout/vList6"/>
    <dgm:cxn modelId="{BB5792FC-3C00-41CD-B6B3-E086FB63CEDF}" type="presOf" srcId="{1360AC51-ACE2-40F3-A34A-B59BAAFD871A}" destId="{28E1E88A-7C45-4336-B8C4-115488CD9ED5}" srcOrd="0" destOrd="7" presId="urn:microsoft.com/office/officeart/2005/8/layout/vList6"/>
    <dgm:cxn modelId="{194009FD-22DE-492E-8542-957C75703BD1}" type="presOf" srcId="{F7939580-0F68-415A-9002-8EFA31C1F97B}" destId="{FF067C41-796A-4C9E-AF0D-EE830FD8A17A}" srcOrd="0" destOrd="0" presId="urn:microsoft.com/office/officeart/2005/8/layout/vList6"/>
    <dgm:cxn modelId="{714FBD88-A77F-43E2-8597-F5A993D3ADC4}" type="presParOf" srcId="{FF067C41-796A-4C9E-AF0D-EE830FD8A17A}" destId="{70F67CEA-1198-4B20-B8C6-835672530C51}" srcOrd="0" destOrd="0" presId="urn:microsoft.com/office/officeart/2005/8/layout/vList6"/>
    <dgm:cxn modelId="{F7D02C1B-FEE2-4990-9F44-DB4BEFC045FC}" type="presParOf" srcId="{70F67CEA-1198-4B20-B8C6-835672530C51}" destId="{85185192-B0C7-4DEE-9AF7-E26344383709}" srcOrd="0" destOrd="0" presId="urn:microsoft.com/office/officeart/2005/8/layout/vList6"/>
    <dgm:cxn modelId="{0BB3E9D7-60E5-4EF3-A1CF-F5DCECE03EE1}" type="presParOf" srcId="{70F67CEA-1198-4B20-B8C6-835672530C51}" destId="{25159C66-848F-4BA8-AD9F-A7A5BA0366E1}" srcOrd="1" destOrd="0" presId="urn:microsoft.com/office/officeart/2005/8/layout/vList6"/>
    <dgm:cxn modelId="{6D7E4CED-E77C-4FE9-9D65-39EB8C2117FA}" type="presParOf" srcId="{FF067C41-796A-4C9E-AF0D-EE830FD8A17A}" destId="{04441C1E-C4C7-4784-8016-51C2058416A3}" srcOrd="1" destOrd="0" presId="urn:microsoft.com/office/officeart/2005/8/layout/vList6"/>
    <dgm:cxn modelId="{A769D96C-0262-4684-A2AA-5D69C52F8C1F}" type="presParOf" srcId="{FF067C41-796A-4C9E-AF0D-EE830FD8A17A}" destId="{1B8B3DA2-9454-4401-8BA7-5AEACA11C3CC}" srcOrd="2" destOrd="0" presId="urn:microsoft.com/office/officeart/2005/8/layout/vList6"/>
    <dgm:cxn modelId="{3C89B74E-FDE9-47AD-98FB-B60316C0E69C}" type="presParOf" srcId="{1B8B3DA2-9454-4401-8BA7-5AEACA11C3CC}" destId="{22AF1C6E-3DAA-4573-A95A-9C90509EEFD2}" srcOrd="0" destOrd="0" presId="urn:microsoft.com/office/officeart/2005/8/layout/vList6"/>
    <dgm:cxn modelId="{E591088E-C254-4F0D-A7A7-689599A6E78F}" type="presParOf" srcId="{1B8B3DA2-9454-4401-8BA7-5AEACA11C3CC}" destId="{28E1E88A-7C45-4336-B8C4-115488CD9ED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B0303-6355-43CA-865E-D0E484A9B617}">
      <dsp:nvSpPr>
        <dsp:cNvPr id="0" name=""/>
        <dsp:cNvSpPr/>
      </dsp:nvSpPr>
      <dsp:spPr>
        <a:xfrm>
          <a:off x="5028617" y="1581574"/>
          <a:ext cx="3418119" cy="478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7"/>
              </a:lnTo>
              <a:lnTo>
                <a:pt x="3418119" y="174207"/>
              </a:lnTo>
              <a:lnTo>
                <a:pt x="3418119" y="47810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50473-EABB-4C63-B97F-5C3496104B92}">
      <dsp:nvSpPr>
        <dsp:cNvPr id="0" name=""/>
        <dsp:cNvSpPr/>
      </dsp:nvSpPr>
      <dsp:spPr>
        <a:xfrm>
          <a:off x="4913462" y="1581574"/>
          <a:ext cx="91440" cy="478106"/>
        </a:xfrm>
        <a:custGeom>
          <a:avLst/>
          <a:gdLst/>
          <a:ahLst/>
          <a:cxnLst/>
          <a:rect l="0" t="0" r="0" b="0"/>
          <a:pathLst>
            <a:path>
              <a:moveTo>
                <a:pt x="115154" y="0"/>
              </a:moveTo>
              <a:lnTo>
                <a:pt x="115154" y="174207"/>
              </a:lnTo>
              <a:lnTo>
                <a:pt x="45720" y="174207"/>
              </a:lnTo>
              <a:lnTo>
                <a:pt x="45720" y="47810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AC953-D487-4C4F-88B9-CFE9AA890656}">
      <dsp:nvSpPr>
        <dsp:cNvPr id="0" name=""/>
        <dsp:cNvSpPr/>
      </dsp:nvSpPr>
      <dsp:spPr>
        <a:xfrm>
          <a:off x="1471627" y="1581574"/>
          <a:ext cx="3556989" cy="478106"/>
        </a:xfrm>
        <a:custGeom>
          <a:avLst/>
          <a:gdLst/>
          <a:ahLst/>
          <a:cxnLst/>
          <a:rect l="0" t="0" r="0" b="0"/>
          <a:pathLst>
            <a:path>
              <a:moveTo>
                <a:pt x="3556989" y="0"/>
              </a:moveTo>
              <a:lnTo>
                <a:pt x="3556989" y="174207"/>
              </a:lnTo>
              <a:lnTo>
                <a:pt x="0" y="174207"/>
              </a:lnTo>
              <a:lnTo>
                <a:pt x="0" y="47810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B0F79-A80C-4F50-B9E6-B7F2FA95EAB5}">
      <dsp:nvSpPr>
        <dsp:cNvPr id="0" name=""/>
        <dsp:cNvSpPr/>
      </dsp:nvSpPr>
      <dsp:spPr>
        <a:xfrm>
          <a:off x="3422544" y="0"/>
          <a:ext cx="3212144" cy="1581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8378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основные общеобразовательные программы</a:t>
          </a:r>
        </a:p>
      </dsp:txBody>
      <dsp:txXfrm>
        <a:off x="3422544" y="0"/>
        <a:ext cx="3212144" cy="1581574"/>
      </dsp:txXfrm>
    </dsp:sp>
    <dsp:sp modelId="{25583349-1566-4BD7-831A-6EE81D4D3902}">
      <dsp:nvSpPr>
        <dsp:cNvPr id="0" name=""/>
        <dsp:cNvSpPr/>
      </dsp:nvSpPr>
      <dsp:spPr>
        <a:xfrm>
          <a:off x="4442490" y="1383734"/>
          <a:ext cx="2263968" cy="434141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ФООП</a:t>
          </a:r>
        </a:p>
      </dsp:txBody>
      <dsp:txXfrm>
        <a:off x="4442490" y="1383734"/>
        <a:ext cx="2263968" cy="434141"/>
      </dsp:txXfrm>
    </dsp:sp>
    <dsp:sp modelId="{B154AE03-37E1-4313-AEFD-EC1A21D5DFB7}">
      <dsp:nvSpPr>
        <dsp:cNvPr id="0" name=""/>
        <dsp:cNvSpPr/>
      </dsp:nvSpPr>
      <dsp:spPr>
        <a:xfrm>
          <a:off x="101184" y="2059680"/>
          <a:ext cx="2740886" cy="1951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8378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образовательная программа начального общего образования</a:t>
          </a:r>
        </a:p>
      </dsp:txBody>
      <dsp:txXfrm>
        <a:off x="101184" y="2059680"/>
        <a:ext cx="2740886" cy="1951267"/>
      </dsp:txXfrm>
    </dsp:sp>
    <dsp:sp modelId="{E678216E-E591-4C79-9F61-B8C277106F14}">
      <dsp:nvSpPr>
        <dsp:cNvPr id="0" name=""/>
        <dsp:cNvSpPr/>
      </dsp:nvSpPr>
      <dsp:spPr>
        <a:xfrm>
          <a:off x="632706" y="3758504"/>
          <a:ext cx="2263968" cy="434141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ФОП НОО</a:t>
          </a:r>
        </a:p>
      </dsp:txBody>
      <dsp:txXfrm>
        <a:off x="632706" y="3758504"/>
        <a:ext cx="2263968" cy="434141"/>
      </dsp:txXfrm>
    </dsp:sp>
    <dsp:sp modelId="{79A013B7-5957-4B7F-AA02-AB1E8DAACA83}">
      <dsp:nvSpPr>
        <dsp:cNvPr id="0" name=""/>
        <dsp:cNvSpPr/>
      </dsp:nvSpPr>
      <dsp:spPr>
        <a:xfrm>
          <a:off x="3588739" y="2059680"/>
          <a:ext cx="2740886" cy="2013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8378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образовательная программа основного общего образования</a:t>
          </a:r>
        </a:p>
      </dsp:txBody>
      <dsp:txXfrm>
        <a:off x="3588739" y="2059680"/>
        <a:ext cx="2740886" cy="2013705"/>
      </dsp:txXfrm>
    </dsp:sp>
    <dsp:sp modelId="{BC6A48A9-B5BE-4560-9E55-2198DA995880}">
      <dsp:nvSpPr>
        <dsp:cNvPr id="0" name=""/>
        <dsp:cNvSpPr/>
      </dsp:nvSpPr>
      <dsp:spPr>
        <a:xfrm>
          <a:off x="4204526" y="3772870"/>
          <a:ext cx="2263968" cy="434141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ФОП ООО</a:t>
          </a:r>
        </a:p>
      </dsp:txBody>
      <dsp:txXfrm>
        <a:off x="4204526" y="3772870"/>
        <a:ext cx="2263968" cy="434141"/>
      </dsp:txXfrm>
    </dsp:sp>
    <dsp:sp modelId="{7EBF16B2-0120-45DE-BD2D-34F4AD07EF05}">
      <dsp:nvSpPr>
        <dsp:cNvPr id="0" name=""/>
        <dsp:cNvSpPr/>
      </dsp:nvSpPr>
      <dsp:spPr>
        <a:xfrm>
          <a:off x="7076293" y="2059680"/>
          <a:ext cx="2740886" cy="1798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8378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образовательная программа среднего общего образования</a:t>
          </a:r>
        </a:p>
      </dsp:txBody>
      <dsp:txXfrm>
        <a:off x="7076293" y="2059680"/>
        <a:ext cx="2740886" cy="1798232"/>
      </dsp:txXfrm>
    </dsp:sp>
    <dsp:sp modelId="{B30FD80C-AA68-49DB-8B20-0190239F1F67}">
      <dsp:nvSpPr>
        <dsp:cNvPr id="0" name=""/>
        <dsp:cNvSpPr/>
      </dsp:nvSpPr>
      <dsp:spPr>
        <a:xfrm>
          <a:off x="7641525" y="3597720"/>
          <a:ext cx="2263968" cy="434141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ФОП СОО</a:t>
          </a:r>
        </a:p>
      </dsp:txBody>
      <dsp:txXfrm>
        <a:off x="7641525" y="3597720"/>
        <a:ext cx="2263968" cy="434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6F3C9-084B-456A-902D-7BB7C669A61F}">
      <dsp:nvSpPr>
        <dsp:cNvPr id="0" name=""/>
        <dsp:cNvSpPr/>
      </dsp:nvSpPr>
      <dsp:spPr>
        <a:xfrm rot="5400000">
          <a:off x="5517662" y="-2603634"/>
          <a:ext cx="1780348" cy="698897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пояснительная записка (цели, задачи)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планируемые результаты освоения обучающимися ФООП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оценки достижения планируемых результатов освоения ФООП</a:t>
          </a:r>
        </a:p>
      </dsp:txBody>
      <dsp:txXfrm rot="-5400000">
        <a:off x="2913349" y="87588"/>
        <a:ext cx="6902066" cy="1606530"/>
      </dsp:txXfrm>
    </dsp:sp>
    <dsp:sp modelId="{A5C79010-5166-42F7-B594-4969634BBB1F}">
      <dsp:nvSpPr>
        <dsp:cNvPr id="0" name=""/>
        <dsp:cNvSpPr/>
      </dsp:nvSpPr>
      <dsp:spPr>
        <a:xfrm>
          <a:off x="228645" y="123946"/>
          <a:ext cx="2684703" cy="153381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</a:p>
      </dsp:txBody>
      <dsp:txXfrm>
        <a:off x="303520" y="198821"/>
        <a:ext cx="2534953" cy="1384064"/>
      </dsp:txXfrm>
    </dsp:sp>
    <dsp:sp modelId="{697E18BD-575C-426B-8D23-1307E114E4F6}">
      <dsp:nvSpPr>
        <dsp:cNvPr id="0" name=""/>
        <dsp:cNvSpPr/>
      </dsp:nvSpPr>
      <dsp:spPr>
        <a:xfrm rot="5400000">
          <a:off x="5517662" y="-712014"/>
          <a:ext cx="1780348" cy="6988975"/>
        </a:xfrm>
        <a:prstGeom prst="round2SameRect">
          <a:avLst/>
        </a:prstGeom>
        <a:solidFill>
          <a:schemeClr val="accent4">
            <a:tint val="40000"/>
            <a:alpha val="90000"/>
            <a:hueOff val="-724163"/>
            <a:satOff val="-9914"/>
            <a:lumOff val="-131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24163"/>
              <a:satOff val="-9914"/>
              <a:lumOff val="-13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рабочие программы учебных предметов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формирования универсальных учебных действий у обучающихся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рабочая программа воспитания</a:t>
          </a:r>
        </a:p>
      </dsp:txBody>
      <dsp:txXfrm rot="-5400000">
        <a:off x="2913349" y="1979208"/>
        <a:ext cx="6902066" cy="1606530"/>
      </dsp:txXfrm>
    </dsp:sp>
    <dsp:sp modelId="{E4108914-4809-4E70-9EF0-1A805CF35650}">
      <dsp:nvSpPr>
        <dsp:cNvPr id="0" name=""/>
        <dsp:cNvSpPr/>
      </dsp:nvSpPr>
      <dsp:spPr>
        <a:xfrm>
          <a:off x="228645" y="2015566"/>
          <a:ext cx="2684703" cy="153381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</a:p>
      </dsp:txBody>
      <dsp:txXfrm>
        <a:off x="303520" y="2090441"/>
        <a:ext cx="2534953" cy="1384064"/>
      </dsp:txXfrm>
    </dsp:sp>
    <dsp:sp modelId="{AA68317C-7773-40FD-82A7-9F59187D8DF0}">
      <dsp:nvSpPr>
        <dsp:cNvPr id="0" name=""/>
        <dsp:cNvSpPr/>
      </dsp:nvSpPr>
      <dsp:spPr>
        <a:xfrm rot="5400000">
          <a:off x="5517662" y="1179605"/>
          <a:ext cx="1780348" cy="6988975"/>
        </a:xfrm>
        <a:prstGeom prst="round2SameRect">
          <a:avLst/>
        </a:prstGeom>
        <a:solidFill>
          <a:schemeClr val="accent4">
            <a:tint val="40000"/>
            <a:alpha val="90000"/>
            <a:hueOff val="-1448327"/>
            <a:satOff val="-19828"/>
            <a:lumOff val="-262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448327"/>
              <a:satOff val="-19828"/>
              <a:lumOff val="-26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учебный план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календарный учебный график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 внеурочной деятельности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календарный план воспитательной работы</a:t>
          </a:r>
        </a:p>
      </dsp:txBody>
      <dsp:txXfrm rot="-5400000">
        <a:off x="2913349" y="3870828"/>
        <a:ext cx="6902066" cy="1606530"/>
      </dsp:txXfrm>
    </dsp:sp>
    <dsp:sp modelId="{0A6C9703-FD34-4007-B527-20F32A7A2D91}">
      <dsp:nvSpPr>
        <dsp:cNvPr id="0" name=""/>
        <dsp:cNvSpPr/>
      </dsp:nvSpPr>
      <dsp:spPr>
        <a:xfrm>
          <a:off x="228645" y="3907186"/>
          <a:ext cx="2684703" cy="153381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</a:p>
      </dsp:txBody>
      <dsp:txXfrm>
        <a:off x="303520" y="3982061"/>
        <a:ext cx="2534953" cy="1384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EB37C-9763-40D7-8D61-0DDA2AEE1744}">
      <dsp:nvSpPr>
        <dsp:cNvPr id="0" name=""/>
        <dsp:cNvSpPr/>
      </dsp:nvSpPr>
      <dsp:spPr>
        <a:xfrm>
          <a:off x="990437" y="0"/>
          <a:ext cx="5205650" cy="520565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325919-1F46-4187-A57F-45C0B260FEA1}">
      <dsp:nvSpPr>
        <dsp:cNvPr id="0" name=""/>
        <dsp:cNvSpPr/>
      </dsp:nvSpPr>
      <dsp:spPr>
        <a:xfrm>
          <a:off x="3840911" y="524037"/>
          <a:ext cx="4287113" cy="12322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/>
            <a:t>Системно-деятельностный подход  </a:t>
          </a:r>
          <a:endParaRPr lang="ru-RU" sz="2600" kern="1200" dirty="0"/>
        </a:p>
      </dsp:txBody>
      <dsp:txXfrm>
        <a:off x="3901066" y="584192"/>
        <a:ext cx="4166803" cy="1111964"/>
      </dsp:txXfrm>
    </dsp:sp>
    <dsp:sp modelId="{D42EBC1D-5B6F-41EA-BFEE-68BE5FCEFA63}">
      <dsp:nvSpPr>
        <dsp:cNvPr id="0" name=""/>
        <dsp:cNvSpPr/>
      </dsp:nvSpPr>
      <dsp:spPr>
        <a:xfrm>
          <a:off x="4484908" y="2184837"/>
          <a:ext cx="3548152" cy="12322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dirty="0"/>
            <a:t>Уровневый подход </a:t>
          </a:r>
          <a:endParaRPr lang="ru-RU" sz="2600" kern="1200" dirty="0"/>
        </a:p>
      </dsp:txBody>
      <dsp:txXfrm>
        <a:off x="4545063" y="2244992"/>
        <a:ext cx="3427842" cy="1111964"/>
      </dsp:txXfrm>
    </dsp:sp>
    <dsp:sp modelId="{05F243E0-AE4F-4E7B-91EE-F5C05694C529}">
      <dsp:nvSpPr>
        <dsp:cNvPr id="0" name=""/>
        <dsp:cNvSpPr/>
      </dsp:nvSpPr>
      <dsp:spPr>
        <a:xfrm>
          <a:off x="3935247" y="3790528"/>
          <a:ext cx="3383672" cy="12322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600" b="0" i="0" kern="1200" dirty="0"/>
          </a:br>
          <a:r>
            <a:rPr lang="ru-RU" sz="2600" b="0" i="0" kern="1200" dirty="0"/>
            <a:t>Комплексный подход </a:t>
          </a:r>
          <a:br>
            <a:rPr lang="ru-RU" sz="2600" kern="1200" dirty="0"/>
          </a:br>
          <a:endParaRPr lang="ru-RU" sz="2600" kern="1200" dirty="0"/>
        </a:p>
      </dsp:txBody>
      <dsp:txXfrm>
        <a:off x="3995402" y="3850683"/>
        <a:ext cx="3263362" cy="1111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59C66-848F-4BA8-AD9F-A7A5BA0366E1}">
      <dsp:nvSpPr>
        <dsp:cNvPr id="0" name=""/>
        <dsp:cNvSpPr/>
      </dsp:nvSpPr>
      <dsp:spPr>
        <a:xfrm>
          <a:off x="2670450" y="0"/>
          <a:ext cx="9404301" cy="26097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effectLst/>
              <a:latin typeface="Times New Roman" panose="02020603050405020304" pitchFamily="18" charset="0"/>
            </a:rPr>
            <a:t>независимая оценка качества</a:t>
          </a:r>
          <a:br>
            <a:rPr lang="ru-RU" sz="2400" b="0" i="0" kern="1200" dirty="0">
              <a:effectLst/>
              <a:latin typeface="Times New Roman" panose="02020603050405020304" pitchFamily="18" charset="0"/>
            </a:rPr>
          </a:br>
          <a:r>
            <a:rPr lang="ru-RU" sz="2400" b="0" i="0" kern="1200" dirty="0">
              <a:effectLst/>
              <a:latin typeface="Times New Roman" panose="02020603050405020304" pitchFamily="18" charset="0"/>
            </a:rPr>
            <a:t>подготовки учащихся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effectLst/>
              <a:latin typeface="Times New Roman" panose="02020603050405020304" pitchFamily="18" charset="0"/>
            </a:rPr>
            <a:t>итоговая аттестация (ОГЭ, ЕГЭ)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effectLst/>
              <a:latin typeface="Times New Roman" panose="02020603050405020304" pitchFamily="18" charset="0"/>
            </a:rPr>
            <a:t>мониторинговые исследования муниципального, регионального и федерального уровней (ВПР, НИКО и др.)</a:t>
          </a:r>
          <a:endParaRPr lang="ru-RU" sz="2400" kern="1200" dirty="0"/>
        </a:p>
      </dsp:txBody>
      <dsp:txXfrm>
        <a:off x="2670450" y="326224"/>
        <a:ext cx="8425628" cy="1957346"/>
      </dsp:txXfrm>
    </dsp:sp>
    <dsp:sp modelId="{85185192-B0C7-4DEE-9AF7-E26344383709}">
      <dsp:nvSpPr>
        <dsp:cNvPr id="0" name=""/>
        <dsp:cNvSpPr/>
      </dsp:nvSpPr>
      <dsp:spPr>
        <a:xfrm>
          <a:off x="9758" y="870661"/>
          <a:ext cx="2650932" cy="875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Внешняя оценка</a:t>
          </a:r>
        </a:p>
      </dsp:txBody>
      <dsp:txXfrm>
        <a:off x="52504" y="913407"/>
        <a:ext cx="2565440" cy="790160"/>
      </dsp:txXfrm>
    </dsp:sp>
    <dsp:sp modelId="{28E1E88A-7C45-4336-B8C4-115488CD9ED5}">
      <dsp:nvSpPr>
        <dsp:cNvPr id="0" name=""/>
        <dsp:cNvSpPr/>
      </dsp:nvSpPr>
      <dsp:spPr>
        <a:xfrm>
          <a:off x="2565248" y="2704540"/>
          <a:ext cx="9509503" cy="31560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effectLst/>
              <a:latin typeface="Times New Roman" panose="02020603050405020304" pitchFamily="18" charset="0"/>
            </a:rPr>
            <a:t>стартовая диагностика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effectLst/>
              <a:latin typeface="Times New Roman" panose="02020603050405020304" pitchFamily="18" charset="0"/>
            </a:rPr>
            <a:t>текущая и тематическая оценка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effectLst/>
              <a:latin typeface="Times New Roman" panose="02020603050405020304" pitchFamily="18" charset="0"/>
            </a:rPr>
            <a:t>итоговая оценка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effectLst/>
              <a:latin typeface="Times New Roman" panose="02020603050405020304" pitchFamily="18" charset="0"/>
            </a:rPr>
            <a:t>промежуточная аттестация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effectLst/>
              <a:latin typeface="Times New Roman" panose="02020603050405020304" pitchFamily="18" charset="0"/>
            </a:rPr>
            <a:t>психолого-педагогическое наблюдение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>
              <a:effectLst/>
              <a:latin typeface="Times New Roman" panose="02020603050405020304" pitchFamily="18" charset="0"/>
            </a:rPr>
            <a:t>внутренний мониторинг образовательных достижений обучающихся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/>
        </a:p>
      </dsp:txBody>
      <dsp:txXfrm>
        <a:off x="2565248" y="3099044"/>
        <a:ext cx="8325990" cy="2367027"/>
      </dsp:txXfrm>
    </dsp:sp>
    <dsp:sp modelId="{22AF1C6E-3DAA-4573-A95A-9C90509EEFD2}">
      <dsp:nvSpPr>
        <dsp:cNvPr id="0" name=""/>
        <dsp:cNvSpPr/>
      </dsp:nvSpPr>
      <dsp:spPr>
        <a:xfrm>
          <a:off x="0" y="3815257"/>
          <a:ext cx="2560130" cy="875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Внутренняя оценка</a:t>
          </a:r>
        </a:p>
      </dsp:txBody>
      <dsp:txXfrm>
        <a:off x="42746" y="3858003"/>
        <a:ext cx="2474638" cy="79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D24FF-C72C-47E0-A64E-B355FEB0D9D7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3301F-9FB6-4B5C-B94C-62AF7E835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2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67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549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171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786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228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561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963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313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2755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790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98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231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328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270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409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948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889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635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83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61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10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04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68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91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98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7965a52046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7965a52046_4_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9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4" name="Google Shape;1774;g7965a52046_4_6:notes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899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96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" y="236927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484894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418" y="502285"/>
            <a:ext cx="9050483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09" y="2004377"/>
            <a:ext cx="9382992" cy="435133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rant.ru/products/ipo/prime/doc/407990763/?ysclid=lrxncfy6kx763666166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garant.ru/products/ipo/prime/doc/400010676/" TargetMode="External"/><Relationship Id="rId10" Type="http://schemas.openxmlformats.org/officeDocument/2006/relationships/hyperlink" Target="https://base.garant.ru/406559701/?ysclid=lrxocneom4712038683" TargetMode="External"/><Relationship Id="rId4" Type="http://schemas.openxmlformats.org/officeDocument/2006/relationships/hyperlink" Target="https://www.garant.ru/products/ipo/prime/doc/405833801/?ysclid=lrxmzq4dgl90038600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ismo-minprosveshchenija-rossii-ot-22052023-n-03-870-o-napravlenii/?ysclid=lrxlrv1lbu78922328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7990763/?ysclid=lrxncfy6kx763666166" TargetMode="External"/><Relationship Id="rId2" Type="http://schemas.openxmlformats.org/officeDocument/2006/relationships/hyperlink" Target="https://www.garant.ru/products/ipo/prime/doc/400010676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se.garant.ru/407889799/?ysclid=lrxov8h6j631794487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publication.pravo.gov.ru/document/0001202309260028?index=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ismo-minprosveshchenija-rossii-n-sk-22803-rosobrnadzora-n-01-16908-01-o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s://tc.22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galacts.ru/doc/prikaz-rosobrnadzora-ot-21122023-n-2160-o-provedenii-federalnoi/?ysclid=lrxpv2yu18995499354" TargetMode="Externa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acts.ru/doc/prikaz-rosobrnadzora-ot-21122023-n-2160-o-provedenii-federalnoi/?ysclid=lrxpv2yu1899549935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oco.ru/&#1074;&#1087;&#1088;-&#1074;-&#1086;&#1086;" TargetMode="External"/><Relationship Id="rId4" Type="http://schemas.openxmlformats.org/officeDocument/2006/relationships/hyperlink" Target="https://fioco.ru/obraztsi_i_opisaniya_vpr_202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metodicheskie-materialy/tipovoj-komplekt-dokumentov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obr.ru/article/66033-polojenie-o-tekushchem-kontrole-i-promejutochnoy-attestatsii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obr.ru/article/66033-polojenie-o-tekushchem-kontrole-i-promejutochnoy-attestatsii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nobr.ru/article/66033-polojenie-o-tekushchem-kontrole-i-promejutochnoy-attestatsii" TargetMode="Externa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obr.ru/article/66033-polojenie-o-tekushchem-kontrole-i-promejutochnoy-attestatsii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obr.ru/article/66033-polojenie-o-tekushchem-kontrole-i-promejutochnoy-attestatsii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obr.ru/article/66033-polojenie-o-tekushchem-kontrole-i-promejutochnoy-attestatsii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www.menobr.ru/article/66033-polojenie-o-tekushchem-kontrole-i-promejutochnoy-attestatsii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10" Type="http://schemas.openxmlformats.org/officeDocument/2006/relationships/hyperlink" Target="mailto:delena1975@yandex.ru" TargetMode="External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902350579" TargetMode="External"/><Relationship Id="rId7" Type="http://schemas.openxmlformats.org/officeDocument/2006/relationships/hyperlink" Target="https://edsoo.ru/normativnye-dokument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docs.cntd.ru/document/6071758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369" y="762000"/>
            <a:ext cx="8866909" cy="360045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Оценочные процедуры в обучении математике</a:t>
            </a:r>
            <a:br>
              <a:rPr lang="ru-RU" sz="4400" dirty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sz="4400" dirty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sz="4400" dirty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февраля 2024 г.</a:t>
            </a:r>
            <a:r>
              <a:rPr lang="ru-RU" sz="3200" dirty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206B9E-30E8-42C6-B629-D184C8EF9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8722" y="4990884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200" dirty="0"/>
              <a:t>Даниленко Елена Николаевна,</a:t>
            </a:r>
          </a:p>
          <a:p>
            <a:pPr algn="r"/>
            <a:r>
              <a:rPr lang="ru-RU" sz="2200" dirty="0"/>
              <a:t>учитель математики МБОУ «</a:t>
            </a:r>
            <a:r>
              <a:rPr lang="ru-RU" sz="2200" dirty="0" err="1"/>
              <a:t>Хабарская</a:t>
            </a:r>
            <a:r>
              <a:rPr lang="ru-RU" sz="2200" dirty="0"/>
              <a:t> СОШ №2»,</a:t>
            </a:r>
          </a:p>
          <a:p>
            <a:pPr algn="r"/>
            <a:r>
              <a:rPr lang="ru-RU" sz="2200" dirty="0"/>
              <a:t>доцент лаборатории по сопровождению деятельностных практик КАУ ДПО «АИРО имени А.М. </a:t>
            </a:r>
            <a:r>
              <a:rPr lang="ru-RU" sz="2200" dirty="0" err="1"/>
              <a:t>Топорова</a:t>
            </a:r>
            <a:r>
              <a:rPr lang="ru-RU" sz="22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9938" y="-12580"/>
            <a:ext cx="10508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Система оценки достижения планируемых результатов освоения ФООП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58400" y="6489031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643223D2-B8CE-48CA-B546-863DCCF2221B}"/>
              </a:ext>
            </a:extLst>
          </p:cNvPr>
          <p:cNvGraphicFramePr/>
          <p:nvPr>
            <p:extLst/>
          </p:nvPr>
        </p:nvGraphicFramePr>
        <p:xfrm>
          <a:off x="1756229" y="1465943"/>
          <a:ext cx="9971314" cy="520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FF700F6-4205-47A0-BDA6-FD42910C1F9D}"/>
              </a:ext>
            </a:extLst>
          </p:cNvPr>
          <p:cNvSpPr/>
          <p:nvPr/>
        </p:nvSpPr>
        <p:spPr>
          <a:xfrm>
            <a:off x="3911329" y="3637731"/>
            <a:ext cx="2503891" cy="175432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5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9938" y="-12580"/>
            <a:ext cx="10508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Система оценки достижения планируемых результатов освоения ФООП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58400" y="6489031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417CA2A4-327B-4E40-9283-2CDF029D44F7}"/>
              </a:ext>
            </a:extLst>
          </p:cNvPr>
          <p:cNvGraphicFramePr/>
          <p:nvPr>
            <p:extLst/>
          </p:nvPr>
        </p:nvGraphicFramePr>
        <p:xfrm>
          <a:off x="117248" y="1299802"/>
          <a:ext cx="12074752" cy="58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4FD2680-905F-4046-B075-6121621689E9}"/>
              </a:ext>
            </a:extLst>
          </p:cNvPr>
          <p:cNvSpPr/>
          <p:nvPr/>
        </p:nvSpPr>
        <p:spPr>
          <a:xfrm>
            <a:off x="5312229" y="1037801"/>
            <a:ext cx="354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оценки </a:t>
            </a:r>
          </a:p>
        </p:txBody>
      </p:sp>
    </p:spTree>
    <p:extLst>
      <p:ext uri="{BB962C8B-B14F-4D97-AF65-F5344CB8AC3E}">
        <p14:creationId xmlns:p14="http://schemas.microsoft.com/office/powerpoint/2010/main" val="212065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44867" y="-82782"/>
            <a:ext cx="10508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Система оценки достижения планируемых результатов освоения ФООП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58400" y="6489031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9D0428B-3F33-4461-B602-4750D1BB3AA8}"/>
              </a:ext>
            </a:extLst>
          </p:cNvPr>
          <p:cNvSpPr/>
          <p:nvPr/>
        </p:nvSpPr>
        <p:spPr>
          <a:xfrm>
            <a:off x="1341229" y="5046874"/>
            <a:ext cx="501764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Стартовая диагностика </a:t>
            </a:r>
            <a:r>
              <a:rPr lang="ru-RU" sz="1600" dirty="0">
                <a:latin typeface="Times New Roman" panose="02020603050405020304" pitchFamily="18" charset="0"/>
              </a:rPr>
              <a:t>проводится администрацией школы в 1, 5, 10 классах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A943A4-A01A-4FD8-95FC-BFC76E1E3FE7}"/>
              </a:ext>
            </a:extLst>
          </p:cNvPr>
          <p:cNvSpPr/>
          <p:nvPr/>
        </p:nvSpPr>
        <p:spPr>
          <a:xfrm>
            <a:off x="920873" y="1086911"/>
            <a:ext cx="5437998" cy="38625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18.19.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оценки: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читательской грамотности ‒ письменная работа на межпредметной основе;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цифровой грамотности ‒ практическая работа в сочетании с письменной (компьютеризованной) частью;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сформированности регулятивных, коммуникативных и познавательных универсальных учебных действий – экспертная оценка процесса и результатов выполнения групповых и (или) индивидуальных учебных исследований и проектов.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перечисленных видов диагностики проводится с периодичностью не менее чем один раз в два года.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15E900-3542-46C7-AB62-D4C855D785CE}"/>
              </a:ext>
            </a:extLst>
          </p:cNvPr>
          <p:cNvSpPr/>
          <p:nvPr/>
        </p:nvSpPr>
        <p:spPr>
          <a:xfrm>
            <a:off x="6432822" y="1086911"/>
            <a:ext cx="5727027" cy="569386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18.27.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Текущая оценка </a:t>
            </a:r>
            <a:r>
              <a:rPr lang="ru-RU" sz="1700" dirty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представляет собой процедуру оценки индивидуального продвижения обучающегося в освоении программы учебного предмета.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18.27.1. Текущая оценка может быть формирующей (поддерживающей и направляющей усилия обучающегося, включающей его в самостоятельную оценочную деятельность) и диагностической, способствующей выявлению и осознанию педагогическим работником и обучающимся существующих проблем в обучении.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18.27.2. Объектом текущей оценки являются тематические планируемые результаты, этапы освоения которых зафиксированы в тематическом планировании по учебному предмету.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18.27.3. В текущей оценке используется различные формы и методы проверки (устные и письменные опросы, практические работы, творческие работы, индивидуальные и групповые формы, само- и </a:t>
            </a:r>
            <a:r>
              <a:rPr lang="ru-RU" sz="1700" dirty="0" err="1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взаимооценка</a:t>
            </a:r>
            <a:r>
              <a:rPr lang="ru-RU" sz="1700" dirty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, рефлексия, листы продвижения и другие) с учётом особенностей учебного предмета.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18.27.4. Результаты текущей оценки являются основой для индивидуализации учебного процесса.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4AC9A8-73C0-490B-A20F-6EC13D2CEA8B}"/>
              </a:ext>
            </a:extLst>
          </p:cNvPr>
          <p:cNvSpPr/>
          <p:nvPr/>
        </p:nvSpPr>
        <p:spPr>
          <a:xfrm>
            <a:off x="920873" y="5826670"/>
            <a:ext cx="5437998" cy="95410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18.28. 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Тематическая оценка</a:t>
            </a:r>
            <a:r>
              <a:rPr lang="ru-RU" sz="2400" dirty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SchoolBookSanPin"/>
                <a:cs typeface="Times New Roman" panose="02020603050405020304" pitchFamily="18" charset="0"/>
              </a:rPr>
              <a:t>представляет собой процедуру оценки уровня достижения тематических планируемых результатов по учебному предмету.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4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9ECE6F-283E-4A53-AC7B-FB46F2CE4875}"/>
              </a:ext>
            </a:extLst>
          </p:cNvPr>
          <p:cNvSpPr/>
          <p:nvPr/>
        </p:nvSpPr>
        <p:spPr>
          <a:xfrm>
            <a:off x="2244146" y="-38202"/>
            <a:ext cx="9774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68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Выставление итоговой оценки по математике</a:t>
            </a:r>
          </a:p>
          <a:p>
            <a:pPr indent="257168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в аттестат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6BC6DD-D789-4B76-922B-BFBCEC541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6" y="926092"/>
            <a:ext cx="4493623" cy="249401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E6E74C-A83C-4E84-AFF1-268DEF55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14" y="3900076"/>
            <a:ext cx="4335032" cy="261623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DE54BC-9A79-4745-AE66-2E20ADD1E073}"/>
              </a:ext>
            </a:extLst>
          </p:cNvPr>
          <p:cNvSpPr/>
          <p:nvPr/>
        </p:nvSpPr>
        <p:spPr>
          <a:xfrm>
            <a:off x="5870446" y="3494420"/>
            <a:ext cx="61090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4"/>
              </a:rPr>
              <a:t>https://www.garant.ru/products/ipo/prime/doc/405833801/?ysclid=lrxmzq4dgl90038600</a:t>
            </a:r>
            <a:r>
              <a:rPr lang="ru-RU" sz="1200" dirty="0"/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62FCC7-0CBC-4C65-936B-E7464C4663BB}"/>
              </a:ext>
            </a:extLst>
          </p:cNvPr>
          <p:cNvSpPr/>
          <p:nvPr/>
        </p:nvSpPr>
        <p:spPr>
          <a:xfrm>
            <a:off x="1541414" y="3528017"/>
            <a:ext cx="4036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5"/>
              </a:rPr>
              <a:t>https://www.garant.ru/products/ipo/prime/doc/400010676/</a:t>
            </a:r>
            <a:r>
              <a:rPr lang="ru-RU" sz="1200" dirty="0"/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290C318-8CC7-4CBF-8848-B29DE803A0E4}"/>
              </a:ext>
            </a:extLst>
          </p:cNvPr>
          <p:cNvSpPr/>
          <p:nvPr/>
        </p:nvSpPr>
        <p:spPr>
          <a:xfrm>
            <a:off x="5945802" y="663599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hlinkClick r:id="rId6"/>
              </a:rPr>
              <a:t>https://www.garant.ru/products/ipo/prime/doc/407990763/?ysclid=lrxncfy6kx763666166</a:t>
            </a:r>
            <a:r>
              <a:rPr lang="ru-RU" sz="1200" dirty="0"/>
              <a:t> </a:t>
            </a:r>
          </a:p>
        </p:txBody>
      </p:sp>
      <p:pic>
        <p:nvPicPr>
          <p:cNvPr id="20" name="Рисунок 19" descr="Восклицательный знак">
            <a:extLst>
              <a:ext uri="{FF2B5EF4-FFF2-40B4-BE49-F238E27FC236}">
                <a16:creationId xmlns:a16="http://schemas.microsoft.com/office/drawing/2014/main" id="{08099FED-89F3-472E-9CEF-9B63B88CC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3314" y="976875"/>
            <a:ext cx="914400" cy="914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F35EA0-DBF5-4E0A-BD0A-0D6BB64A3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288" y="753208"/>
            <a:ext cx="4914223" cy="268197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2" name="Рисунок 21" descr="Восклицательный знак">
            <a:extLst>
              <a:ext uri="{FF2B5EF4-FFF2-40B4-BE49-F238E27FC236}">
                <a16:creationId xmlns:a16="http://schemas.microsoft.com/office/drawing/2014/main" id="{30FC3072-6AE5-4C53-BDE0-E99D1F526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6924" y="918874"/>
            <a:ext cx="914400" cy="9144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1E9A140-F714-42BB-9C7F-0A099E87B91E}"/>
              </a:ext>
            </a:extLst>
          </p:cNvPr>
          <p:cNvSpPr/>
          <p:nvPr/>
        </p:nvSpPr>
        <p:spPr>
          <a:xfrm>
            <a:off x="901320" y="6536680"/>
            <a:ext cx="46765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10"/>
              </a:rPr>
              <a:t>https://base.garant.ru/406559701/?ysclid=lrxocneom4712038683</a:t>
            </a:r>
            <a:r>
              <a:rPr lang="ru-RU" sz="1200" dirty="0"/>
              <a:t>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8093B2D-BCC1-4EDE-9AE8-A652F5752B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0161" y="3849337"/>
            <a:ext cx="4805555" cy="27316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Рисунок 22" descr="Восклицательный знак">
            <a:extLst>
              <a:ext uri="{FF2B5EF4-FFF2-40B4-BE49-F238E27FC236}">
                <a16:creationId xmlns:a16="http://schemas.microsoft.com/office/drawing/2014/main" id="{3B089557-500A-48BD-AEF0-7D572B8749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01372" y="42937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76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BACEFA-23A3-40D0-B2A7-1C8E0D6DAEE8}"/>
              </a:ext>
            </a:extLst>
          </p:cNvPr>
          <p:cNvSpPr/>
          <p:nvPr/>
        </p:nvSpPr>
        <p:spPr>
          <a:xfrm>
            <a:off x="1497465" y="980751"/>
            <a:ext cx="10273935" cy="541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Итоговые отметки за 9 класс по учебным предметам "Русский язык", "Математика" и двум учебным предметам, сдаваемым по выбору обучающегося, определяются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среднее арифметическое годовой и экзаменационной отметок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выпускника и выставляются в аттестат целыми числами в соответствии с правилами математического округления.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если в учебном плане образовательной организации указаны учебные курсы "Алгебра", "Геометрия" и "Вероятность и статистика", то в графе "Наименование учебных предметов" указывается учебный предмет "Математика", а итоговая отметка за 9 класс по указанному учебному предмету определяется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среднее арифметическое годовых отметок по учебным курсам "Алгебра", "Геометрия", "Вероятность и статистика" и экзаменационной отметки выпускника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9ECE6F-283E-4A53-AC7B-FB46F2CE4875}"/>
              </a:ext>
            </a:extLst>
          </p:cNvPr>
          <p:cNvSpPr/>
          <p:nvPr/>
        </p:nvSpPr>
        <p:spPr>
          <a:xfrm>
            <a:off x="1996849" y="0"/>
            <a:ext cx="9774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68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Выставление итоговой оценки по математике в аттестат, ООО</a:t>
            </a:r>
          </a:p>
        </p:txBody>
      </p:sp>
    </p:spTree>
    <p:extLst>
      <p:ext uri="{BB962C8B-B14F-4D97-AF65-F5344CB8AC3E}">
        <p14:creationId xmlns:p14="http://schemas.microsoft.com/office/powerpoint/2010/main" val="380921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197AB0-52F7-4EF0-8EFA-D68474C16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1764" y="677163"/>
            <a:ext cx="5485250" cy="235878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BACEFA-23A3-40D0-B2A7-1C8E0D6DAEE8}"/>
              </a:ext>
            </a:extLst>
          </p:cNvPr>
          <p:cNvSpPr/>
          <p:nvPr/>
        </p:nvSpPr>
        <p:spPr>
          <a:xfrm>
            <a:off x="1541415" y="3148149"/>
            <a:ext cx="10515601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в учебном плане образовательной организации, а также при ведении классного журнала в 7 - 9 классах указывается наименование конкретного учебного курса "Алгебра", "Геометрия", "Вероятность и статистика", а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выставлении итоговой оценки в аттестат указывается наименование учебного предмета "Математика"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проставляется оценка как среднее арифметическое годовых отметок по трем учебным курсам и экзаменационной отметки выпускника.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1EE486-B889-40FC-9512-D4C5388B4111}"/>
              </a:ext>
            </a:extLst>
          </p:cNvPr>
          <p:cNvSpPr/>
          <p:nvPr/>
        </p:nvSpPr>
        <p:spPr>
          <a:xfrm>
            <a:off x="1541415" y="6211669"/>
            <a:ext cx="10550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https://legalacts.ru/doc/pismo-minprosveshchenija-rossii-ot-22052023-n-03-870-o-napravlenii/?ysclid=lrxlrv1lbu789223280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9ECE6F-283E-4A53-AC7B-FB46F2CE4875}"/>
              </a:ext>
            </a:extLst>
          </p:cNvPr>
          <p:cNvSpPr/>
          <p:nvPr/>
        </p:nvSpPr>
        <p:spPr>
          <a:xfrm>
            <a:off x="1996849" y="0"/>
            <a:ext cx="9774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68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Выставление итоговой оценки по математике в аттестат, ООО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F9B9A5-4AAC-4A74-8879-50EE1678B8B8}"/>
              </a:ext>
            </a:extLst>
          </p:cNvPr>
          <p:cNvSpPr/>
          <p:nvPr/>
        </p:nvSpPr>
        <p:spPr>
          <a:xfrm>
            <a:off x="1645918" y="1354080"/>
            <a:ext cx="4554585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</a:p>
          <a:p>
            <a:pPr algn="ctr"/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ТИПИЧНЫЕ ВОПРОСЫ, ВОЗНИКАЮЩИЕ НА РЕГИОНАЛЬНОМ,</a:t>
            </a:r>
          </a:p>
          <a:p>
            <a:pPr algn="ctr"/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УРОВНЯХ И УРОВНЕ ОБРАЗОВАТЕЛЬНОЙ ОРГАНИЗАЦИИ,</a:t>
            </a:r>
          </a:p>
          <a:p>
            <a:pPr algn="ctr"/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ВВЕДЕНИИ ФООП</a:t>
            </a:r>
            <a:endParaRPr lang="ru-RU" sz="16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5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9ECE6F-283E-4A53-AC7B-FB46F2CE4875}"/>
              </a:ext>
            </a:extLst>
          </p:cNvPr>
          <p:cNvSpPr/>
          <p:nvPr/>
        </p:nvSpPr>
        <p:spPr>
          <a:xfrm>
            <a:off x="1996849" y="0"/>
            <a:ext cx="9774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68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Выставление итоговой оценки по математике в аттестат, СОО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6FB816-4E99-4918-BC5A-912A32E98CEE}"/>
              </a:ext>
            </a:extLst>
          </p:cNvPr>
          <p:cNvSpPr/>
          <p:nvPr/>
        </p:nvSpPr>
        <p:spPr>
          <a:xfrm>
            <a:off x="8117295" y="2487573"/>
            <a:ext cx="4074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hlinkClick r:id="rId2"/>
              </a:rPr>
              <a:t>https://www.garant.ru/products/ipo/prime/doc/400010676/</a:t>
            </a:r>
            <a:endParaRPr lang="ru-RU" sz="1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A784696-9818-400D-B40B-AFFCA8E92A05}"/>
              </a:ext>
            </a:extLst>
          </p:cNvPr>
          <p:cNvSpPr/>
          <p:nvPr/>
        </p:nvSpPr>
        <p:spPr>
          <a:xfrm>
            <a:off x="1001808" y="778884"/>
            <a:ext cx="10769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2023 - 2024 учебный год</a:t>
            </a:r>
          </a:p>
          <a:p>
            <a:pPr algn="just"/>
            <a:r>
              <a:rPr lang="ru-RU" sz="2000" dirty="0"/>
              <a:t>Итоговые отметки за 11 класс определяются </a:t>
            </a:r>
            <a:r>
              <a:rPr lang="ru-RU" sz="2000" b="1" i="1" dirty="0"/>
              <a:t>как среднее арифметическое полугодовых (четвертных, триместровых) и годовых отметок обучающегося за каждый год обучения </a:t>
            </a:r>
            <a:r>
              <a:rPr lang="ru-RU" sz="2000" dirty="0"/>
              <a:t>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457A3C-ED96-4299-807B-161A8D4110F9}"/>
              </a:ext>
            </a:extLst>
          </p:cNvPr>
          <p:cNvSpPr/>
          <p:nvPr/>
        </p:nvSpPr>
        <p:spPr>
          <a:xfrm>
            <a:off x="1077006" y="2764572"/>
            <a:ext cx="106943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2024 - 2025 учебный год</a:t>
            </a:r>
          </a:p>
          <a:p>
            <a:pPr algn="just"/>
            <a:r>
              <a:rPr lang="ru-RU" sz="2000" dirty="0"/>
              <a:t>"Итоговые отметки за 11 класс определяются </a:t>
            </a:r>
            <a:r>
              <a:rPr lang="ru-RU" sz="2000" b="1" i="1" dirty="0"/>
              <a:t>как среднее арифметическое полугодовых (четвертных, триместровых) и годовых отметок обучающегося за каждый год обучения </a:t>
            </a:r>
            <a:r>
              <a:rPr lang="ru-RU" sz="2000" dirty="0"/>
              <a:t>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округления. В случае если в учебном плане образовательной организации указаны учебные курсы "Алгебра и начала математического анализа", "Геометрия" и "Вероятность и статистика", то в графе "Наименование учебных предметов" указывается учебный предмет "Математика", а </a:t>
            </a:r>
            <a:r>
              <a:rPr lang="ru-RU" sz="2000" b="1" i="1" dirty="0"/>
              <a:t>итоговая отметка за 11 класс по указанному учебному предмету определяется как среднее арифметическое годовых отметок по учебным курсам "Алгебра и начала математического анализа", "Геометрия" и "Вероятность и статистика".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9D61ED-93FA-4BBC-BCE0-C67552FEC364}"/>
              </a:ext>
            </a:extLst>
          </p:cNvPr>
          <p:cNvSpPr/>
          <p:nvPr/>
        </p:nvSpPr>
        <p:spPr>
          <a:xfrm>
            <a:off x="6151518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hlinkClick r:id="rId3"/>
              </a:rPr>
              <a:t>https://www.garant.ru/products/ipo/prime/doc/407990763/?ysclid=lrxncfy6kx763666166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448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36C368-72A9-4652-8A36-2883A4D72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967" y="1420160"/>
            <a:ext cx="6147014" cy="333673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47554" y="6492875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101B48-DCDF-4697-8618-455CEEB7C35C}"/>
              </a:ext>
            </a:extLst>
          </p:cNvPr>
          <p:cNvSpPr/>
          <p:nvPr/>
        </p:nvSpPr>
        <p:spPr>
          <a:xfrm>
            <a:off x="4807797" y="608063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hlinkClick r:id="rId4"/>
              </a:rPr>
              <a:t>https://base.garant.ru/407889799/?ysclid=lrxov8h6j6317944875</a:t>
            </a:r>
            <a:r>
              <a:rPr lang="ru-RU" sz="1200" dirty="0"/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845AE4-273C-4D59-988E-49E9778181D7}"/>
              </a:ext>
            </a:extLst>
          </p:cNvPr>
          <p:cNvSpPr/>
          <p:nvPr/>
        </p:nvSpPr>
        <p:spPr>
          <a:xfrm>
            <a:off x="2947635" y="88291"/>
            <a:ext cx="8290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68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Медали «За особые успехи в учении», СОО</a:t>
            </a:r>
          </a:p>
        </p:txBody>
      </p:sp>
    </p:spTree>
    <p:extLst>
      <p:ext uri="{BB962C8B-B14F-4D97-AF65-F5344CB8AC3E}">
        <p14:creationId xmlns:p14="http://schemas.microsoft.com/office/powerpoint/2010/main" val="74287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47554" y="6492875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21" name="Таблица 10">
            <a:extLst>
              <a:ext uri="{FF2B5EF4-FFF2-40B4-BE49-F238E27FC236}">
                <a16:creationId xmlns:a16="http://schemas.microsoft.com/office/drawing/2014/main" id="{6F7CCB24-9EE9-416D-95B2-04922B9D8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090767"/>
              </p:ext>
            </p:extLst>
          </p:nvPr>
        </p:nvGraphicFramePr>
        <p:xfrm>
          <a:off x="1293224" y="969252"/>
          <a:ext cx="10887930" cy="552362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55868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4419699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3912363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2"/>
                          </a:solidFill>
                        </a:rPr>
                        <a:t>Критерии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2"/>
                          </a:solidFill>
                        </a:rPr>
                        <a:t>Медаль </a:t>
                      </a:r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ru-RU" sz="1700" dirty="0">
                          <a:solidFill>
                            <a:schemeClr val="tx2"/>
                          </a:solidFill>
                        </a:rPr>
                        <a:t> степени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solidFill>
                            <a:schemeClr val="tx2"/>
                          </a:solidFill>
                        </a:rPr>
                        <a:t>Медаль </a:t>
                      </a:r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II</a:t>
                      </a:r>
                      <a:r>
                        <a:rPr lang="ru-RU" sz="1700" dirty="0">
                          <a:solidFill>
                            <a:schemeClr val="tx2"/>
                          </a:solidFill>
                        </a:rPr>
                        <a:t> степени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Итоговые оценки по всем предметам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tx1"/>
                          </a:solidFill>
                        </a:rPr>
                        <a:t>«Отлично»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«Отлично" и не более двух оценок "хорошо</a:t>
                      </a:r>
                      <a:r>
                        <a:rPr kumimoji="0" lang="ru-RU" sz="1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"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Баллы ЕГЭ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70 баллов </a:t>
                      </a:r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учебному предмету "Русский язык" и по одному из сдаваемых учебных предметов,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уровня)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60 баллов </a:t>
                      </a:r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учебному предмету "Русский язык" и по одному из сдаваемых учебных предметов,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уровня)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Баллы за ГВЭ, если выпускник его выбрал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баллов по учебным предметам "Русский язык" и "Математика"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5 баллов по обязательным учебным предметам 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Баллы за ЕГЭ и ГВЭ, если выпускник выбрал разные формы ГИА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баллов по обязательному учебному предмету, сдаваемому в форме ГВЭ, и не менее 70 баллов по обязательному учебному предмету, сдаваемому в форме ЕГЭ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5 баллов по обязательному учебному предмету, сдаваемому в форме ГВЭ, и не менее 60 баллов по обязательному учебному предмету, сдаваемому в форме ЕГЭ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845AE4-273C-4D59-988E-49E9778181D7}"/>
              </a:ext>
            </a:extLst>
          </p:cNvPr>
          <p:cNvSpPr/>
          <p:nvPr/>
        </p:nvSpPr>
        <p:spPr>
          <a:xfrm>
            <a:off x="2824010" y="160338"/>
            <a:ext cx="8290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68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Медали «За особые успехи в учении», СОО</a:t>
            </a:r>
          </a:p>
        </p:txBody>
      </p:sp>
    </p:spTree>
    <p:extLst>
      <p:ext uri="{BB962C8B-B14F-4D97-AF65-F5344CB8AC3E}">
        <p14:creationId xmlns:p14="http://schemas.microsoft.com/office/powerpoint/2010/main" val="1296626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81098C-72BB-4B80-AE1B-59990B12B6BC}"/>
              </a:ext>
            </a:extLst>
          </p:cNvPr>
          <p:cNvSpPr/>
          <p:nvPr/>
        </p:nvSpPr>
        <p:spPr>
          <a:xfrm>
            <a:off x="2228850" y="0"/>
            <a:ext cx="99631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 и ФИПИ представили проект "Рекомендаций по оцениванию ОГЭ 2024 года".  Окончательно решение по баллам на 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2024 </a:t>
            </a: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будут принимать органы исполнительной власти каждого субъекта РФ. 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08578A6-11E2-4C72-8152-28C8B5707D8C}"/>
              </a:ext>
            </a:extLst>
          </p:cNvPr>
          <p:cNvGraphicFramePr>
            <a:graphicFrameLocks noGrp="1"/>
          </p:cNvGraphicFramePr>
          <p:nvPr/>
        </p:nvGraphicFramePr>
        <p:xfrm>
          <a:off x="1962150" y="2618158"/>
          <a:ext cx="9963150" cy="16216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15479">
                  <a:extLst>
                    <a:ext uri="{9D8B030D-6E8A-4147-A177-3AD203B41FA5}">
                      <a16:colId xmlns:a16="http://schemas.microsoft.com/office/drawing/2014/main" val="1859678038"/>
                    </a:ext>
                  </a:extLst>
                </a:gridCol>
                <a:gridCol w="2265563">
                  <a:extLst>
                    <a:ext uri="{9D8B030D-6E8A-4147-A177-3AD203B41FA5}">
                      <a16:colId xmlns:a16="http://schemas.microsoft.com/office/drawing/2014/main" val="4032083516"/>
                    </a:ext>
                  </a:extLst>
                </a:gridCol>
                <a:gridCol w="2490522">
                  <a:extLst>
                    <a:ext uri="{9D8B030D-6E8A-4147-A177-3AD203B41FA5}">
                      <a16:colId xmlns:a16="http://schemas.microsoft.com/office/drawing/2014/main" val="1460562970"/>
                    </a:ext>
                  </a:extLst>
                </a:gridCol>
                <a:gridCol w="2491586">
                  <a:extLst>
                    <a:ext uri="{9D8B030D-6E8A-4147-A177-3AD203B41FA5}">
                      <a16:colId xmlns:a16="http://schemas.microsoft.com/office/drawing/2014/main" val="584219768"/>
                    </a:ext>
                  </a:extLst>
                </a:gridCol>
              </a:tblGrid>
              <a:tr h="850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 (не сдал)</a:t>
                      </a:r>
                      <a:endParaRPr lang="ru-RU" sz="3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3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3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3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84711"/>
                  </a:ext>
                </a:extLst>
              </a:tr>
              <a:tr h="771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0-7 (ПБ)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8-14 (ПБ)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15 -21 (ПБ)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22-31 (ПБ)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43106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BB2083-553B-468E-9A0B-CD6872021595}"/>
              </a:ext>
            </a:extLst>
          </p:cNvPr>
          <p:cNvSpPr/>
          <p:nvPr/>
        </p:nvSpPr>
        <p:spPr>
          <a:xfrm>
            <a:off x="4743450" y="4457342"/>
            <a:ext cx="7429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них не менее 2 баллов получено за выполнение заданий по геометрии)</a:t>
            </a:r>
          </a:p>
        </p:txBody>
      </p:sp>
    </p:spTree>
    <p:extLst>
      <p:ext uri="{BB962C8B-B14F-4D97-AF65-F5344CB8AC3E}">
        <p14:creationId xmlns:p14="http://schemas.microsoft.com/office/powerpoint/2010/main" val="397020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20077" y="147121"/>
            <a:ext cx="9697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Система оценки достижения образовательных результатов учащихся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58400" y="6489031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8B0EE1-EBA9-4EC2-9F08-4A35631C11A2}"/>
              </a:ext>
            </a:extLst>
          </p:cNvPr>
          <p:cNvSpPr/>
          <p:nvPr/>
        </p:nvSpPr>
        <p:spPr>
          <a:xfrm>
            <a:off x="1878496" y="1987727"/>
            <a:ext cx="96977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Оценивание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в школе – это </a:t>
            </a: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процесс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установления качества знаний, умений и способностей обучающегося по определённым критериям, требованиям</a:t>
            </a:r>
          </a:p>
          <a:p>
            <a:endParaRPr lang="ru-RU" sz="26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Оценка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– это </a:t>
            </a: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оценивания, который может быть представлен в виде словесного выражения или отметки</a:t>
            </a:r>
          </a:p>
          <a:p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Отметка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– это </a:t>
            </a:r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числовое или символьное выражение оценки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в цифрах, буквах или иным образом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56458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81098C-72BB-4B80-AE1B-59990B12B6BC}"/>
              </a:ext>
            </a:extLst>
          </p:cNvPr>
          <p:cNvSpPr/>
          <p:nvPr/>
        </p:nvSpPr>
        <p:spPr>
          <a:xfrm>
            <a:off x="2228850" y="0"/>
            <a:ext cx="99631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 и ФИПИ представили проект "Рекомендаций по оцениванию ОГЭ 2024 года".  Окончательно решение по баллам на 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2024 </a:t>
            </a: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будут принимать органы исполнительной власти каждого субъекта РФ. </a:t>
            </a:r>
            <a:r>
              <a:rPr lang="ru-R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2A68BC-17EB-46F5-8ACE-E7DCC587AE3D}"/>
              </a:ext>
            </a:extLst>
          </p:cNvPr>
          <p:cNvSpPr/>
          <p:nvPr/>
        </p:nvSpPr>
        <p:spPr>
          <a:xfrm>
            <a:off x="2228850" y="2474893"/>
            <a:ext cx="9328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Поступающие в профильные 10-е классы должны ориентироваться на такие пороговые значения:</a:t>
            </a:r>
            <a:endParaRPr lang="ru-RU" sz="28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541EF4B-222D-4173-BCD3-75F793195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95025"/>
              </p:ext>
            </p:extLst>
          </p:nvPr>
        </p:nvGraphicFramePr>
        <p:xfrm>
          <a:off x="1834514" y="3664744"/>
          <a:ext cx="10128886" cy="29646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59774">
                  <a:extLst>
                    <a:ext uri="{9D8B030D-6E8A-4147-A177-3AD203B41FA5}">
                      <a16:colId xmlns:a16="http://schemas.microsoft.com/office/drawing/2014/main" val="869840814"/>
                    </a:ext>
                  </a:extLst>
                </a:gridCol>
                <a:gridCol w="2455783">
                  <a:extLst>
                    <a:ext uri="{9D8B030D-6E8A-4147-A177-3AD203B41FA5}">
                      <a16:colId xmlns:a16="http://schemas.microsoft.com/office/drawing/2014/main" val="1334268894"/>
                    </a:ext>
                  </a:extLst>
                </a:gridCol>
                <a:gridCol w="2913329">
                  <a:extLst>
                    <a:ext uri="{9D8B030D-6E8A-4147-A177-3AD203B41FA5}">
                      <a16:colId xmlns:a16="http://schemas.microsoft.com/office/drawing/2014/main" val="2047040515"/>
                    </a:ext>
                  </a:extLst>
                </a:gridCol>
              </a:tblGrid>
              <a:tr h="12045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endParaRPr lang="ru-RU" sz="3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 ПБ (всего)</a:t>
                      </a:r>
                      <a:endParaRPr lang="ru-RU" sz="3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 ПБ (геометрия)</a:t>
                      </a:r>
                      <a:endParaRPr lang="ru-RU" sz="3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48293"/>
                  </a:ext>
                </a:extLst>
              </a:tr>
              <a:tr h="586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Социально-экономический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5156116"/>
                  </a:ext>
                </a:extLst>
              </a:tr>
              <a:tr h="586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Естественно-научный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932887"/>
                  </a:ext>
                </a:extLst>
              </a:tr>
              <a:tr h="586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214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11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FD710-624A-496D-8CAB-1AF163AC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704" y="0"/>
            <a:ext cx="9802091" cy="1325563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Минимальные баллы по ЕГЭ </a:t>
            </a:r>
            <a:br>
              <a:rPr lang="ru-RU" sz="3100" dirty="0"/>
            </a:br>
            <a:r>
              <a:rPr lang="ru-RU" sz="3100" dirty="0"/>
              <a:t>на </a:t>
            </a:r>
            <a:r>
              <a:rPr lang="ru-RU" sz="3100" dirty="0">
                <a:solidFill>
                  <a:srgbClr val="C00000"/>
                </a:solidFill>
              </a:rPr>
              <a:t>2022/2023 учебный год </a:t>
            </a:r>
            <a:r>
              <a:rPr lang="ru-RU" sz="3100" dirty="0"/>
              <a:t>(для получения аттестата)</a:t>
            </a: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FA9628-00BC-454E-AC19-94E733AB080C}"/>
              </a:ext>
            </a:extLst>
          </p:cNvPr>
          <p:cNvSpPr/>
          <p:nvPr/>
        </p:nvSpPr>
        <p:spPr>
          <a:xfrm>
            <a:off x="2029097" y="1325563"/>
            <a:ext cx="9103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Обязательные предметы</a:t>
            </a:r>
          </a:p>
          <a:p>
            <a:pPr fontAlgn="base"/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Русский язык –24 балла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Математика (ПРОФИЛЬНЫЙ УРОВЕНЬ) –27 баллов (5 ПБ)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422282-BA2E-40EA-A5F1-FFCEBC5B2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92" y="3429000"/>
            <a:ext cx="11224903" cy="341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4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FD710-624A-496D-8CAB-1AF163AC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9" y="241028"/>
            <a:ext cx="9802091" cy="1325563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Минимальные баллы на ЕГЭ для поступления в вузы в 2024/25 учебном году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0B504A-BD09-4D16-8B49-B1FA4C19E5B8}"/>
              </a:ext>
            </a:extLst>
          </p:cNvPr>
          <p:cNvSpPr/>
          <p:nvPr/>
        </p:nvSpPr>
        <p:spPr>
          <a:xfrm>
            <a:off x="1088750" y="600327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hlinkClick r:id="rId2"/>
              </a:rPr>
              <a:t>http://publication.pravo.gov.ru/document/0001202309260028?index=2</a:t>
            </a:r>
            <a:r>
              <a:rPr lang="ru-RU" sz="1400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A39357-399D-4CE1-9E4E-483736786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50" y="1426216"/>
            <a:ext cx="5823592" cy="400556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B33C3B4-C433-4F6A-AD87-87B63DE507DF}"/>
              </a:ext>
            </a:extLst>
          </p:cNvPr>
          <p:cNvGraphicFramePr>
            <a:graphicFrameLocks noGrp="1"/>
          </p:cNvGraphicFramePr>
          <p:nvPr/>
        </p:nvGraphicFramePr>
        <p:xfrm>
          <a:off x="7122480" y="957320"/>
          <a:ext cx="4859382" cy="581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953">
                  <a:extLst>
                    <a:ext uri="{9D8B030D-6E8A-4147-A177-3AD203B41FA5}">
                      <a16:colId xmlns:a16="http://schemas.microsoft.com/office/drawing/2014/main" val="248101532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157965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Общеобразовательный предмет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Минимальное количество баллов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3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3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35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14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045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31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Информатика и информационно-коммуникационные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47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44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50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791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91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12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390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77490" y="-31577"/>
            <a:ext cx="9050483" cy="509934"/>
          </a:xfrm>
          <a:prstGeom prst="rect">
            <a:avLst/>
          </a:prstGeom>
        </p:spPr>
        <p:txBody>
          <a:bodyPr vert="horz" wrap="square" lIns="0" tIns="78282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sz="2800" u="none" dirty="0">
                <a:solidFill>
                  <a:schemeClr val="accent1">
                    <a:lumMod val="75000"/>
                  </a:schemeClr>
                </a:solidFill>
              </a:rPr>
              <a:t>Оценка</a:t>
            </a:r>
            <a:r>
              <a:rPr sz="2800" u="none" spc="-1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u="none" dirty="0">
                <a:solidFill>
                  <a:schemeClr val="accent1">
                    <a:lumMod val="75000"/>
                  </a:schemeClr>
                </a:solidFill>
              </a:rPr>
              <a:t>качества</a:t>
            </a:r>
            <a:r>
              <a:rPr sz="2800" u="none" spc="-1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u="none" spc="-10" dirty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4577" y="2536304"/>
            <a:ext cx="11237423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9705" algn="just"/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документе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разъясняется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описано,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федеральном,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уровнях.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рекомендациях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подчеркивается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планирования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недопущения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дублирования.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Отмечается,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планированию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</a:t>
            </a:r>
            <a:r>
              <a:rPr sz="2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8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sz="28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sz="28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</a:t>
            </a:r>
            <a:r>
              <a:rPr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нагрузку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учителей.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рекомендациях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указана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</a:t>
            </a:r>
            <a:r>
              <a:rPr sz="2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периодичность,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28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28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</a:t>
            </a:r>
            <a:r>
              <a:rPr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6219B5-ECB1-41D6-BEA5-0BAF629EE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99390"/>
            <a:ext cx="6694440" cy="180582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8C9C53-0801-4C7C-9649-A80FCC37ED7F}"/>
              </a:ext>
            </a:extLst>
          </p:cNvPr>
          <p:cNvSpPr/>
          <p:nvPr/>
        </p:nvSpPr>
        <p:spPr>
          <a:xfrm>
            <a:off x="7219950" y="1107221"/>
            <a:ext cx="4972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https://legalacts.ru/doc/pismo-minprosveshchenija-rossii-n-sk-22803-rosobrnadzora-n-01-16908-01-ot/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71932" y="806825"/>
            <a:ext cx="11672570" cy="1332415"/>
          </a:xfrm>
          <a:prstGeom prst="rect">
            <a:avLst/>
          </a:prstGeom>
          <a:solidFill>
            <a:srgbClr val="F7F8F9"/>
          </a:solidFill>
        </p:spPr>
        <p:txBody>
          <a:bodyPr vert="horz" wrap="square" lIns="0" tIns="393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9"/>
              </a:spcBef>
            </a:pPr>
            <a:r>
              <a:rPr sz="24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</a:t>
            </a:r>
            <a:r>
              <a:rPr sz="2400" b="1" i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sz="2400" b="1" i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контрольные,</a:t>
            </a:r>
            <a:r>
              <a:rPr sz="2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</a:t>
            </a:r>
            <a:r>
              <a:rPr sz="2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</a:t>
            </a:r>
            <a:r>
              <a:rPr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>
              <a:lnSpc>
                <a:spcPts val="2370"/>
              </a:lnSpc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занимающие</a:t>
            </a:r>
            <a:r>
              <a:rPr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контроля.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sz="2000" spc="-10" dirty="0">
                <a:latin typeface="Microsoft Sans Serif"/>
                <a:cs typeface="Microsoft Sans Serif"/>
              </a:rPr>
              <a:t>.</a:t>
            </a:r>
            <a:endParaRPr sz="2000" dirty="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3272" y="2317940"/>
            <a:ext cx="2635250" cy="619125"/>
            <a:chOff x="783272" y="2317940"/>
            <a:chExt cx="2635250" cy="619125"/>
          </a:xfrm>
        </p:grpSpPr>
        <p:sp>
          <p:nvSpPr>
            <p:cNvPr id="13" name="object 13"/>
            <p:cNvSpPr/>
            <p:nvPr/>
          </p:nvSpPr>
          <p:spPr>
            <a:xfrm>
              <a:off x="796289" y="2330957"/>
              <a:ext cx="2609215" cy="593090"/>
            </a:xfrm>
            <a:custGeom>
              <a:avLst/>
              <a:gdLst/>
              <a:ahLst/>
              <a:cxnLst/>
              <a:rect l="l" t="t" r="r" b="b"/>
              <a:pathLst>
                <a:path w="2609215" h="593089">
                  <a:moveTo>
                    <a:pt x="2510282" y="0"/>
                  </a:moveTo>
                  <a:lnTo>
                    <a:pt x="98806" y="0"/>
                  </a:lnTo>
                  <a:lnTo>
                    <a:pt x="60345" y="7758"/>
                  </a:lnTo>
                  <a:lnTo>
                    <a:pt x="28938" y="28924"/>
                  </a:lnTo>
                  <a:lnTo>
                    <a:pt x="7764" y="60328"/>
                  </a:lnTo>
                  <a:lnTo>
                    <a:pt x="0" y="98805"/>
                  </a:lnTo>
                  <a:lnTo>
                    <a:pt x="0" y="494029"/>
                  </a:lnTo>
                  <a:lnTo>
                    <a:pt x="7764" y="532507"/>
                  </a:lnTo>
                  <a:lnTo>
                    <a:pt x="28938" y="563911"/>
                  </a:lnTo>
                  <a:lnTo>
                    <a:pt x="60345" y="585077"/>
                  </a:lnTo>
                  <a:lnTo>
                    <a:pt x="98806" y="592836"/>
                  </a:lnTo>
                  <a:lnTo>
                    <a:pt x="2510282" y="592836"/>
                  </a:lnTo>
                  <a:lnTo>
                    <a:pt x="2548759" y="585077"/>
                  </a:lnTo>
                  <a:lnTo>
                    <a:pt x="2580163" y="563911"/>
                  </a:lnTo>
                  <a:lnTo>
                    <a:pt x="2601329" y="532507"/>
                  </a:lnTo>
                  <a:lnTo>
                    <a:pt x="2609088" y="494029"/>
                  </a:lnTo>
                  <a:lnTo>
                    <a:pt x="2609088" y="98805"/>
                  </a:lnTo>
                  <a:lnTo>
                    <a:pt x="2601329" y="60328"/>
                  </a:lnTo>
                  <a:lnTo>
                    <a:pt x="2580163" y="28924"/>
                  </a:lnTo>
                  <a:lnTo>
                    <a:pt x="2548759" y="7758"/>
                  </a:lnTo>
                  <a:lnTo>
                    <a:pt x="2510282" y="0"/>
                  </a:lnTo>
                  <a:close/>
                </a:path>
              </a:pathLst>
            </a:custGeom>
            <a:solidFill>
              <a:srgbClr val="EBF5FA"/>
            </a:solidFill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96289" y="2330957"/>
              <a:ext cx="2609215" cy="593090"/>
            </a:xfrm>
            <a:custGeom>
              <a:avLst/>
              <a:gdLst/>
              <a:ahLst/>
              <a:cxnLst/>
              <a:rect l="l" t="t" r="r" b="b"/>
              <a:pathLst>
                <a:path w="2609215" h="593089">
                  <a:moveTo>
                    <a:pt x="0" y="98805"/>
                  </a:moveTo>
                  <a:lnTo>
                    <a:pt x="7764" y="60328"/>
                  </a:lnTo>
                  <a:lnTo>
                    <a:pt x="28938" y="28924"/>
                  </a:lnTo>
                  <a:lnTo>
                    <a:pt x="60345" y="7758"/>
                  </a:lnTo>
                  <a:lnTo>
                    <a:pt x="98806" y="0"/>
                  </a:lnTo>
                  <a:lnTo>
                    <a:pt x="2510282" y="0"/>
                  </a:lnTo>
                  <a:lnTo>
                    <a:pt x="2548759" y="7758"/>
                  </a:lnTo>
                  <a:lnTo>
                    <a:pt x="2580163" y="28924"/>
                  </a:lnTo>
                  <a:lnTo>
                    <a:pt x="2601329" y="60328"/>
                  </a:lnTo>
                  <a:lnTo>
                    <a:pt x="2609088" y="98805"/>
                  </a:lnTo>
                  <a:lnTo>
                    <a:pt x="2609088" y="494029"/>
                  </a:lnTo>
                  <a:lnTo>
                    <a:pt x="2601329" y="532507"/>
                  </a:lnTo>
                  <a:lnTo>
                    <a:pt x="2580163" y="563911"/>
                  </a:lnTo>
                  <a:lnTo>
                    <a:pt x="2548759" y="585077"/>
                  </a:lnTo>
                  <a:lnTo>
                    <a:pt x="2510282" y="592836"/>
                  </a:lnTo>
                  <a:lnTo>
                    <a:pt x="98806" y="592836"/>
                  </a:lnTo>
                  <a:lnTo>
                    <a:pt x="60345" y="585077"/>
                  </a:lnTo>
                  <a:lnTo>
                    <a:pt x="28938" y="563911"/>
                  </a:lnTo>
                  <a:lnTo>
                    <a:pt x="7764" y="532507"/>
                  </a:lnTo>
                  <a:lnTo>
                    <a:pt x="0" y="494029"/>
                  </a:lnTo>
                  <a:lnTo>
                    <a:pt x="0" y="9880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56512" y="2411729"/>
            <a:ext cx="18859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69116" y="2267648"/>
            <a:ext cx="2635250" cy="628015"/>
            <a:chOff x="4869116" y="2267648"/>
            <a:chExt cx="2635250" cy="628015"/>
          </a:xfrm>
        </p:grpSpPr>
        <p:sp>
          <p:nvSpPr>
            <p:cNvPr id="17" name="object 17"/>
            <p:cNvSpPr/>
            <p:nvPr/>
          </p:nvSpPr>
          <p:spPr>
            <a:xfrm>
              <a:off x="4882133" y="2280665"/>
              <a:ext cx="2609215" cy="601980"/>
            </a:xfrm>
            <a:custGeom>
              <a:avLst/>
              <a:gdLst/>
              <a:ahLst/>
              <a:cxnLst/>
              <a:rect l="l" t="t" r="r" b="b"/>
              <a:pathLst>
                <a:path w="2609215" h="601980">
                  <a:moveTo>
                    <a:pt x="2508758" y="0"/>
                  </a:moveTo>
                  <a:lnTo>
                    <a:pt x="100329" y="0"/>
                  </a:lnTo>
                  <a:lnTo>
                    <a:pt x="61293" y="7889"/>
                  </a:lnTo>
                  <a:lnTo>
                    <a:pt x="29400" y="29400"/>
                  </a:lnTo>
                  <a:lnTo>
                    <a:pt x="7889" y="61293"/>
                  </a:lnTo>
                  <a:lnTo>
                    <a:pt x="0" y="100330"/>
                  </a:lnTo>
                  <a:lnTo>
                    <a:pt x="0" y="501650"/>
                  </a:lnTo>
                  <a:lnTo>
                    <a:pt x="7889" y="540686"/>
                  </a:lnTo>
                  <a:lnTo>
                    <a:pt x="29400" y="572579"/>
                  </a:lnTo>
                  <a:lnTo>
                    <a:pt x="61293" y="594090"/>
                  </a:lnTo>
                  <a:lnTo>
                    <a:pt x="100329" y="601980"/>
                  </a:lnTo>
                  <a:lnTo>
                    <a:pt x="2508758" y="601980"/>
                  </a:lnTo>
                  <a:lnTo>
                    <a:pt x="2547794" y="594090"/>
                  </a:lnTo>
                  <a:lnTo>
                    <a:pt x="2579687" y="572579"/>
                  </a:lnTo>
                  <a:lnTo>
                    <a:pt x="2601198" y="540686"/>
                  </a:lnTo>
                  <a:lnTo>
                    <a:pt x="2609088" y="501650"/>
                  </a:lnTo>
                  <a:lnTo>
                    <a:pt x="2609088" y="100330"/>
                  </a:lnTo>
                  <a:lnTo>
                    <a:pt x="2601198" y="61293"/>
                  </a:lnTo>
                  <a:lnTo>
                    <a:pt x="2579687" y="29400"/>
                  </a:lnTo>
                  <a:lnTo>
                    <a:pt x="2547794" y="7889"/>
                  </a:lnTo>
                  <a:lnTo>
                    <a:pt x="2508758" y="0"/>
                  </a:lnTo>
                  <a:close/>
                </a:path>
              </a:pathLst>
            </a:custGeom>
            <a:solidFill>
              <a:srgbClr val="EBF5F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882133" y="2280665"/>
              <a:ext cx="2609215" cy="601980"/>
            </a:xfrm>
            <a:custGeom>
              <a:avLst/>
              <a:gdLst/>
              <a:ahLst/>
              <a:cxnLst/>
              <a:rect l="l" t="t" r="r" b="b"/>
              <a:pathLst>
                <a:path w="2609215" h="601980">
                  <a:moveTo>
                    <a:pt x="0" y="100330"/>
                  </a:moveTo>
                  <a:lnTo>
                    <a:pt x="7889" y="61293"/>
                  </a:lnTo>
                  <a:lnTo>
                    <a:pt x="29400" y="29400"/>
                  </a:lnTo>
                  <a:lnTo>
                    <a:pt x="61293" y="7889"/>
                  </a:lnTo>
                  <a:lnTo>
                    <a:pt x="100329" y="0"/>
                  </a:lnTo>
                  <a:lnTo>
                    <a:pt x="2508758" y="0"/>
                  </a:lnTo>
                  <a:lnTo>
                    <a:pt x="2547794" y="7889"/>
                  </a:lnTo>
                  <a:lnTo>
                    <a:pt x="2579687" y="29400"/>
                  </a:lnTo>
                  <a:lnTo>
                    <a:pt x="2601198" y="61293"/>
                  </a:lnTo>
                  <a:lnTo>
                    <a:pt x="2609088" y="100330"/>
                  </a:lnTo>
                  <a:lnTo>
                    <a:pt x="2609088" y="501650"/>
                  </a:lnTo>
                  <a:lnTo>
                    <a:pt x="2601198" y="540686"/>
                  </a:lnTo>
                  <a:lnTo>
                    <a:pt x="2579687" y="572579"/>
                  </a:lnTo>
                  <a:lnTo>
                    <a:pt x="2547794" y="594090"/>
                  </a:lnTo>
                  <a:lnTo>
                    <a:pt x="2508758" y="601980"/>
                  </a:lnTo>
                  <a:lnTo>
                    <a:pt x="100329" y="601980"/>
                  </a:lnTo>
                  <a:lnTo>
                    <a:pt x="61293" y="594090"/>
                  </a:lnTo>
                  <a:lnTo>
                    <a:pt x="29400" y="572579"/>
                  </a:lnTo>
                  <a:lnTo>
                    <a:pt x="7889" y="540686"/>
                  </a:lnTo>
                  <a:lnTo>
                    <a:pt x="0" y="501650"/>
                  </a:lnTo>
                  <a:lnTo>
                    <a:pt x="0" y="10033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14365" y="2366264"/>
            <a:ext cx="19443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810180" y="2260028"/>
            <a:ext cx="2635250" cy="551815"/>
            <a:chOff x="8810180" y="2260028"/>
            <a:chExt cx="2635250" cy="551815"/>
          </a:xfrm>
        </p:grpSpPr>
        <p:sp>
          <p:nvSpPr>
            <p:cNvPr id="21" name="object 21"/>
            <p:cNvSpPr/>
            <p:nvPr/>
          </p:nvSpPr>
          <p:spPr>
            <a:xfrm>
              <a:off x="8823198" y="2273046"/>
              <a:ext cx="2609215" cy="525780"/>
            </a:xfrm>
            <a:custGeom>
              <a:avLst/>
              <a:gdLst/>
              <a:ahLst/>
              <a:cxnLst/>
              <a:rect l="l" t="t" r="r" b="b"/>
              <a:pathLst>
                <a:path w="2609215" h="525780">
                  <a:moveTo>
                    <a:pt x="2521457" y="0"/>
                  </a:moveTo>
                  <a:lnTo>
                    <a:pt x="87629" y="0"/>
                  </a:lnTo>
                  <a:lnTo>
                    <a:pt x="53524" y="6887"/>
                  </a:lnTo>
                  <a:lnTo>
                    <a:pt x="25669" y="25669"/>
                  </a:lnTo>
                  <a:lnTo>
                    <a:pt x="6887" y="53524"/>
                  </a:lnTo>
                  <a:lnTo>
                    <a:pt x="0" y="87629"/>
                  </a:lnTo>
                  <a:lnTo>
                    <a:pt x="0" y="438150"/>
                  </a:lnTo>
                  <a:lnTo>
                    <a:pt x="6887" y="472255"/>
                  </a:lnTo>
                  <a:lnTo>
                    <a:pt x="25669" y="500110"/>
                  </a:lnTo>
                  <a:lnTo>
                    <a:pt x="53524" y="518892"/>
                  </a:lnTo>
                  <a:lnTo>
                    <a:pt x="87629" y="525779"/>
                  </a:lnTo>
                  <a:lnTo>
                    <a:pt x="2521457" y="525779"/>
                  </a:lnTo>
                  <a:lnTo>
                    <a:pt x="2555563" y="518892"/>
                  </a:lnTo>
                  <a:lnTo>
                    <a:pt x="2583418" y="500110"/>
                  </a:lnTo>
                  <a:lnTo>
                    <a:pt x="2602200" y="472255"/>
                  </a:lnTo>
                  <a:lnTo>
                    <a:pt x="2609087" y="438150"/>
                  </a:lnTo>
                  <a:lnTo>
                    <a:pt x="2609087" y="87629"/>
                  </a:lnTo>
                  <a:lnTo>
                    <a:pt x="2602200" y="53524"/>
                  </a:lnTo>
                  <a:lnTo>
                    <a:pt x="2583418" y="25669"/>
                  </a:lnTo>
                  <a:lnTo>
                    <a:pt x="2555563" y="6887"/>
                  </a:lnTo>
                  <a:lnTo>
                    <a:pt x="2521457" y="0"/>
                  </a:lnTo>
                  <a:close/>
                </a:path>
              </a:pathLst>
            </a:custGeom>
            <a:solidFill>
              <a:srgbClr val="EB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23198" y="2273046"/>
              <a:ext cx="2609215" cy="525780"/>
            </a:xfrm>
            <a:custGeom>
              <a:avLst/>
              <a:gdLst/>
              <a:ahLst/>
              <a:cxnLst/>
              <a:rect l="l" t="t" r="r" b="b"/>
              <a:pathLst>
                <a:path w="2609215" h="525780">
                  <a:moveTo>
                    <a:pt x="0" y="87629"/>
                  </a:moveTo>
                  <a:lnTo>
                    <a:pt x="6887" y="53524"/>
                  </a:lnTo>
                  <a:lnTo>
                    <a:pt x="25669" y="25669"/>
                  </a:lnTo>
                  <a:lnTo>
                    <a:pt x="53524" y="6887"/>
                  </a:lnTo>
                  <a:lnTo>
                    <a:pt x="87629" y="0"/>
                  </a:lnTo>
                  <a:lnTo>
                    <a:pt x="2521457" y="0"/>
                  </a:lnTo>
                  <a:lnTo>
                    <a:pt x="2555563" y="6887"/>
                  </a:lnTo>
                  <a:lnTo>
                    <a:pt x="2583418" y="25669"/>
                  </a:lnTo>
                  <a:lnTo>
                    <a:pt x="2602200" y="53524"/>
                  </a:lnTo>
                  <a:lnTo>
                    <a:pt x="2609087" y="87629"/>
                  </a:lnTo>
                  <a:lnTo>
                    <a:pt x="2609087" y="438150"/>
                  </a:lnTo>
                  <a:lnTo>
                    <a:pt x="2602200" y="472255"/>
                  </a:lnTo>
                  <a:lnTo>
                    <a:pt x="2583418" y="500110"/>
                  </a:lnTo>
                  <a:lnTo>
                    <a:pt x="2555563" y="518892"/>
                  </a:lnTo>
                  <a:lnTo>
                    <a:pt x="2521457" y="525779"/>
                  </a:lnTo>
                  <a:lnTo>
                    <a:pt x="87629" y="525779"/>
                  </a:lnTo>
                  <a:lnTo>
                    <a:pt x="53524" y="518892"/>
                  </a:lnTo>
                  <a:lnTo>
                    <a:pt x="25669" y="500110"/>
                  </a:lnTo>
                  <a:lnTo>
                    <a:pt x="6887" y="472255"/>
                  </a:lnTo>
                  <a:lnTo>
                    <a:pt x="0" y="438150"/>
                  </a:lnTo>
                  <a:lnTo>
                    <a:pt x="0" y="8762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01302" y="2320797"/>
            <a:ext cx="14522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9563" y="2982722"/>
            <a:ext cx="4023995" cy="3696335"/>
            <a:chOff x="22796" y="3055556"/>
            <a:chExt cx="4023995" cy="3696335"/>
          </a:xfrm>
        </p:grpSpPr>
        <p:sp>
          <p:nvSpPr>
            <p:cNvPr id="25" name="object 25"/>
            <p:cNvSpPr/>
            <p:nvPr/>
          </p:nvSpPr>
          <p:spPr>
            <a:xfrm>
              <a:off x="35813" y="3068574"/>
              <a:ext cx="3997960" cy="3670300"/>
            </a:xfrm>
            <a:custGeom>
              <a:avLst/>
              <a:gdLst/>
              <a:ahLst/>
              <a:cxnLst/>
              <a:rect l="l" t="t" r="r" b="b"/>
              <a:pathLst>
                <a:path w="3997960" h="3670300">
                  <a:moveTo>
                    <a:pt x="3385820" y="0"/>
                  </a:moveTo>
                  <a:lnTo>
                    <a:pt x="611644" y="0"/>
                  </a:lnTo>
                  <a:lnTo>
                    <a:pt x="563844" y="1840"/>
                  </a:lnTo>
                  <a:lnTo>
                    <a:pt x="517050" y="7269"/>
                  </a:lnTo>
                  <a:lnTo>
                    <a:pt x="471398" y="16152"/>
                  </a:lnTo>
                  <a:lnTo>
                    <a:pt x="427024" y="28352"/>
                  </a:lnTo>
                  <a:lnTo>
                    <a:pt x="384065" y="43734"/>
                  </a:lnTo>
                  <a:lnTo>
                    <a:pt x="342656" y="62162"/>
                  </a:lnTo>
                  <a:lnTo>
                    <a:pt x="302933" y="83500"/>
                  </a:lnTo>
                  <a:lnTo>
                    <a:pt x="265032" y="107611"/>
                  </a:lnTo>
                  <a:lnTo>
                    <a:pt x="229089" y="134360"/>
                  </a:lnTo>
                  <a:lnTo>
                    <a:pt x="195241" y="163612"/>
                  </a:lnTo>
                  <a:lnTo>
                    <a:pt x="163622" y="195229"/>
                  </a:lnTo>
                  <a:lnTo>
                    <a:pt x="134369" y="229076"/>
                  </a:lnTo>
                  <a:lnTo>
                    <a:pt x="107619" y="265018"/>
                  </a:lnTo>
                  <a:lnTo>
                    <a:pt x="83506" y="302918"/>
                  </a:lnTo>
                  <a:lnTo>
                    <a:pt x="62167" y="342640"/>
                  </a:lnTo>
                  <a:lnTo>
                    <a:pt x="43738" y="384049"/>
                  </a:lnTo>
                  <a:lnTo>
                    <a:pt x="28355" y="427008"/>
                  </a:lnTo>
                  <a:lnTo>
                    <a:pt x="16153" y="471382"/>
                  </a:lnTo>
                  <a:lnTo>
                    <a:pt x="7270" y="517034"/>
                  </a:lnTo>
                  <a:lnTo>
                    <a:pt x="1840" y="563830"/>
                  </a:lnTo>
                  <a:lnTo>
                    <a:pt x="0" y="611632"/>
                  </a:lnTo>
                  <a:lnTo>
                    <a:pt x="0" y="3058147"/>
                  </a:lnTo>
                  <a:lnTo>
                    <a:pt x="1840" y="3105947"/>
                  </a:lnTo>
                  <a:lnTo>
                    <a:pt x="7270" y="3152741"/>
                  </a:lnTo>
                  <a:lnTo>
                    <a:pt x="16153" y="3198393"/>
                  </a:lnTo>
                  <a:lnTo>
                    <a:pt x="28355" y="3242767"/>
                  </a:lnTo>
                  <a:lnTo>
                    <a:pt x="43738" y="3285726"/>
                  </a:lnTo>
                  <a:lnTo>
                    <a:pt x="62167" y="3327135"/>
                  </a:lnTo>
                  <a:lnTo>
                    <a:pt x="83506" y="3366858"/>
                  </a:lnTo>
                  <a:lnTo>
                    <a:pt x="107619" y="3404759"/>
                  </a:lnTo>
                  <a:lnTo>
                    <a:pt x="134369" y="3440702"/>
                  </a:lnTo>
                  <a:lnTo>
                    <a:pt x="163622" y="3474550"/>
                  </a:lnTo>
                  <a:lnTo>
                    <a:pt x="195241" y="3506169"/>
                  </a:lnTo>
                  <a:lnTo>
                    <a:pt x="229089" y="3535422"/>
                  </a:lnTo>
                  <a:lnTo>
                    <a:pt x="265032" y="3562172"/>
                  </a:lnTo>
                  <a:lnTo>
                    <a:pt x="302933" y="3586285"/>
                  </a:lnTo>
                  <a:lnTo>
                    <a:pt x="342656" y="3607624"/>
                  </a:lnTo>
                  <a:lnTo>
                    <a:pt x="384065" y="3626053"/>
                  </a:lnTo>
                  <a:lnTo>
                    <a:pt x="427024" y="3641436"/>
                  </a:lnTo>
                  <a:lnTo>
                    <a:pt x="471398" y="3653638"/>
                  </a:lnTo>
                  <a:lnTo>
                    <a:pt x="517050" y="3662521"/>
                  </a:lnTo>
                  <a:lnTo>
                    <a:pt x="563844" y="3667951"/>
                  </a:lnTo>
                  <a:lnTo>
                    <a:pt x="611644" y="3669791"/>
                  </a:lnTo>
                  <a:lnTo>
                    <a:pt x="3385820" y="3669791"/>
                  </a:lnTo>
                  <a:lnTo>
                    <a:pt x="3433621" y="3667951"/>
                  </a:lnTo>
                  <a:lnTo>
                    <a:pt x="3480417" y="3662521"/>
                  </a:lnTo>
                  <a:lnTo>
                    <a:pt x="3526069" y="3653638"/>
                  </a:lnTo>
                  <a:lnTo>
                    <a:pt x="3570443" y="3641436"/>
                  </a:lnTo>
                  <a:lnTo>
                    <a:pt x="3613402" y="3626053"/>
                  </a:lnTo>
                  <a:lnTo>
                    <a:pt x="3654811" y="3607624"/>
                  </a:lnTo>
                  <a:lnTo>
                    <a:pt x="3694533" y="3586285"/>
                  </a:lnTo>
                  <a:lnTo>
                    <a:pt x="3732433" y="3562172"/>
                  </a:lnTo>
                  <a:lnTo>
                    <a:pt x="3768375" y="3535422"/>
                  </a:lnTo>
                  <a:lnTo>
                    <a:pt x="3802222" y="3506169"/>
                  </a:lnTo>
                  <a:lnTo>
                    <a:pt x="3833839" y="3474550"/>
                  </a:lnTo>
                  <a:lnTo>
                    <a:pt x="3863091" y="3440702"/>
                  </a:lnTo>
                  <a:lnTo>
                    <a:pt x="3889840" y="3404759"/>
                  </a:lnTo>
                  <a:lnTo>
                    <a:pt x="3913951" y="3366858"/>
                  </a:lnTo>
                  <a:lnTo>
                    <a:pt x="3935289" y="3327135"/>
                  </a:lnTo>
                  <a:lnTo>
                    <a:pt x="3953717" y="3285726"/>
                  </a:lnTo>
                  <a:lnTo>
                    <a:pt x="3969099" y="3242767"/>
                  </a:lnTo>
                  <a:lnTo>
                    <a:pt x="3981299" y="3198393"/>
                  </a:lnTo>
                  <a:lnTo>
                    <a:pt x="3990182" y="3152741"/>
                  </a:lnTo>
                  <a:lnTo>
                    <a:pt x="3995611" y="3105947"/>
                  </a:lnTo>
                  <a:lnTo>
                    <a:pt x="3997452" y="3058147"/>
                  </a:lnTo>
                  <a:lnTo>
                    <a:pt x="3997452" y="611632"/>
                  </a:lnTo>
                  <a:lnTo>
                    <a:pt x="3995611" y="563830"/>
                  </a:lnTo>
                  <a:lnTo>
                    <a:pt x="3990182" y="517034"/>
                  </a:lnTo>
                  <a:lnTo>
                    <a:pt x="3981299" y="471382"/>
                  </a:lnTo>
                  <a:lnTo>
                    <a:pt x="3969099" y="427008"/>
                  </a:lnTo>
                  <a:lnTo>
                    <a:pt x="3953717" y="384049"/>
                  </a:lnTo>
                  <a:lnTo>
                    <a:pt x="3935289" y="342640"/>
                  </a:lnTo>
                  <a:lnTo>
                    <a:pt x="3913951" y="302918"/>
                  </a:lnTo>
                  <a:lnTo>
                    <a:pt x="3889840" y="265018"/>
                  </a:lnTo>
                  <a:lnTo>
                    <a:pt x="3863091" y="229076"/>
                  </a:lnTo>
                  <a:lnTo>
                    <a:pt x="3833839" y="195229"/>
                  </a:lnTo>
                  <a:lnTo>
                    <a:pt x="3802222" y="163612"/>
                  </a:lnTo>
                  <a:lnTo>
                    <a:pt x="3768375" y="134360"/>
                  </a:lnTo>
                  <a:lnTo>
                    <a:pt x="3732433" y="107611"/>
                  </a:lnTo>
                  <a:lnTo>
                    <a:pt x="3694533" y="83500"/>
                  </a:lnTo>
                  <a:lnTo>
                    <a:pt x="3654811" y="62162"/>
                  </a:lnTo>
                  <a:lnTo>
                    <a:pt x="3613402" y="43734"/>
                  </a:lnTo>
                  <a:lnTo>
                    <a:pt x="3570443" y="28352"/>
                  </a:lnTo>
                  <a:lnTo>
                    <a:pt x="3526069" y="16152"/>
                  </a:lnTo>
                  <a:lnTo>
                    <a:pt x="3480417" y="7269"/>
                  </a:lnTo>
                  <a:lnTo>
                    <a:pt x="3433621" y="1840"/>
                  </a:lnTo>
                  <a:lnTo>
                    <a:pt x="3385820" y="0"/>
                  </a:lnTo>
                  <a:close/>
                </a:path>
              </a:pathLst>
            </a:custGeom>
            <a:solidFill>
              <a:srgbClr val="EB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813" y="3068574"/>
              <a:ext cx="3997960" cy="3670300"/>
            </a:xfrm>
            <a:custGeom>
              <a:avLst/>
              <a:gdLst/>
              <a:ahLst/>
              <a:cxnLst/>
              <a:rect l="l" t="t" r="r" b="b"/>
              <a:pathLst>
                <a:path w="3997960" h="3670300">
                  <a:moveTo>
                    <a:pt x="0" y="611632"/>
                  </a:moveTo>
                  <a:lnTo>
                    <a:pt x="1840" y="563830"/>
                  </a:lnTo>
                  <a:lnTo>
                    <a:pt x="7270" y="517034"/>
                  </a:lnTo>
                  <a:lnTo>
                    <a:pt x="16153" y="471382"/>
                  </a:lnTo>
                  <a:lnTo>
                    <a:pt x="28355" y="427008"/>
                  </a:lnTo>
                  <a:lnTo>
                    <a:pt x="43738" y="384049"/>
                  </a:lnTo>
                  <a:lnTo>
                    <a:pt x="62167" y="342640"/>
                  </a:lnTo>
                  <a:lnTo>
                    <a:pt x="83506" y="302918"/>
                  </a:lnTo>
                  <a:lnTo>
                    <a:pt x="107619" y="265018"/>
                  </a:lnTo>
                  <a:lnTo>
                    <a:pt x="134369" y="229076"/>
                  </a:lnTo>
                  <a:lnTo>
                    <a:pt x="163622" y="195229"/>
                  </a:lnTo>
                  <a:lnTo>
                    <a:pt x="195241" y="163612"/>
                  </a:lnTo>
                  <a:lnTo>
                    <a:pt x="229089" y="134360"/>
                  </a:lnTo>
                  <a:lnTo>
                    <a:pt x="265032" y="107611"/>
                  </a:lnTo>
                  <a:lnTo>
                    <a:pt x="302933" y="83500"/>
                  </a:lnTo>
                  <a:lnTo>
                    <a:pt x="342656" y="62162"/>
                  </a:lnTo>
                  <a:lnTo>
                    <a:pt x="384065" y="43734"/>
                  </a:lnTo>
                  <a:lnTo>
                    <a:pt x="427024" y="28352"/>
                  </a:lnTo>
                  <a:lnTo>
                    <a:pt x="471398" y="16152"/>
                  </a:lnTo>
                  <a:lnTo>
                    <a:pt x="517050" y="7269"/>
                  </a:lnTo>
                  <a:lnTo>
                    <a:pt x="563844" y="1840"/>
                  </a:lnTo>
                  <a:lnTo>
                    <a:pt x="611644" y="0"/>
                  </a:lnTo>
                  <a:lnTo>
                    <a:pt x="3385820" y="0"/>
                  </a:lnTo>
                  <a:lnTo>
                    <a:pt x="3433621" y="1840"/>
                  </a:lnTo>
                  <a:lnTo>
                    <a:pt x="3480417" y="7269"/>
                  </a:lnTo>
                  <a:lnTo>
                    <a:pt x="3526069" y="16152"/>
                  </a:lnTo>
                  <a:lnTo>
                    <a:pt x="3570443" y="28352"/>
                  </a:lnTo>
                  <a:lnTo>
                    <a:pt x="3613402" y="43734"/>
                  </a:lnTo>
                  <a:lnTo>
                    <a:pt x="3654811" y="62162"/>
                  </a:lnTo>
                  <a:lnTo>
                    <a:pt x="3694533" y="83500"/>
                  </a:lnTo>
                  <a:lnTo>
                    <a:pt x="3732433" y="107611"/>
                  </a:lnTo>
                  <a:lnTo>
                    <a:pt x="3768375" y="134360"/>
                  </a:lnTo>
                  <a:lnTo>
                    <a:pt x="3802222" y="163612"/>
                  </a:lnTo>
                  <a:lnTo>
                    <a:pt x="3833839" y="195229"/>
                  </a:lnTo>
                  <a:lnTo>
                    <a:pt x="3863091" y="229076"/>
                  </a:lnTo>
                  <a:lnTo>
                    <a:pt x="3889840" y="265018"/>
                  </a:lnTo>
                  <a:lnTo>
                    <a:pt x="3913951" y="302918"/>
                  </a:lnTo>
                  <a:lnTo>
                    <a:pt x="3935289" y="342640"/>
                  </a:lnTo>
                  <a:lnTo>
                    <a:pt x="3953717" y="384049"/>
                  </a:lnTo>
                  <a:lnTo>
                    <a:pt x="3969099" y="427008"/>
                  </a:lnTo>
                  <a:lnTo>
                    <a:pt x="3981299" y="471382"/>
                  </a:lnTo>
                  <a:lnTo>
                    <a:pt x="3990182" y="517034"/>
                  </a:lnTo>
                  <a:lnTo>
                    <a:pt x="3995611" y="563830"/>
                  </a:lnTo>
                  <a:lnTo>
                    <a:pt x="3997452" y="611632"/>
                  </a:lnTo>
                  <a:lnTo>
                    <a:pt x="3997452" y="3058147"/>
                  </a:lnTo>
                  <a:lnTo>
                    <a:pt x="3995611" y="3105947"/>
                  </a:lnTo>
                  <a:lnTo>
                    <a:pt x="3990182" y="3152741"/>
                  </a:lnTo>
                  <a:lnTo>
                    <a:pt x="3981299" y="3198393"/>
                  </a:lnTo>
                  <a:lnTo>
                    <a:pt x="3969099" y="3242767"/>
                  </a:lnTo>
                  <a:lnTo>
                    <a:pt x="3953717" y="3285726"/>
                  </a:lnTo>
                  <a:lnTo>
                    <a:pt x="3935289" y="3327135"/>
                  </a:lnTo>
                  <a:lnTo>
                    <a:pt x="3913951" y="3366858"/>
                  </a:lnTo>
                  <a:lnTo>
                    <a:pt x="3889840" y="3404759"/>
                  </a:lnTo>
                  <a:lnTo>
                    <a:pt x="3863091" y="3440702"/>
                  </a:lnTo>
                  <a:lnTo>
                    <a:pt x="3833839" y="3474550"/>
                  </a:lnTo>
                  <a:lnTo>
                    <a:pt x="3802222" y="3506169"/>
                  </a:lnTo>
                  <a:lnTo>
                    <a:pt x="3768375" y="3535422"/>
                  </a:lnTo>
                  <a:lnTo>
                    <a:pt x="3732433" y="3562172"/>
                  </a:lnTo>
                  <a:lnTo>
                    <a:pt x="3694533" y="3586285"/>
                  </a:lnTo>
                  <a:lnTo>
                    <a:pt x="3654811" y="3607624"/>
                  </a:lnTo>
                  <a:lnTo>
                    <a:pt x="3613402" y="3626053"/>
                  </a:lnTo>
                  <a:lnTo>
                    <a:pt x="3570443" y="3641436"/>
                  </a:lnTo>
                  <a:lnTo>
                    <a:pt x="3526069" y="3653638"/>
                  </a:lnTo>
                  <a:lnTo>
                    <a:pt x="3480417" y="3662521"/>
                  </a:lnTo>
                  <a:lnTo>
                    <a:pt x="3433621" y="3667951"/>
                  </a:lnTo>
                  <a:lnTo>
                    <a:pt x="3385820" y="3669791"/>
                  </a:lnTo>
                  <a:lnTo>
                    <a:pt x="611644" y="3669791"/>
                  </a:lnTo>
                  <a:lnTo>
                    <a:pt x="563844" y="3667951"/>
                  </a:lnTo>
                  <a:lnTo>
                    <a:pt x="517050" y="3662521"/>
                  </a:lnTo>
                  <a:lnTo>
                    <a:pt x="471398" y="3653638"/>
                  </a:lnTo>
                  <a:lnTo>
                    <a:pt x="427024" y="3641436"/>
                  </a:lnTo>
                  <a:lnTo>
                    <a:pt x="384065" y="3626053"/>
                  </a:lnTo>
                  <a:lnTo>
                    <a:pt x="342656" y="3607624"/>
                  </a:lnTo>
                  <a:lnTo>
                    <a:pt x="302933" y="3586285"/>
                  </a:lnTo>
                  <a:lnTo>
                    <a:pt x="265032" y="3562172"/>
                  </a:lnTo>
                  <a:lnTo>
                    <a:pt x="229089" y="3535422"/>
                  </a:lnTo>
                  <a:lnTo>
                    <a:pt x="195241" y="3506169"/>
                  </a:lnTo>
                  <a:lnTo>
                    <a:pt x="163622" y="3474550"/>
                  </a:lnTo>
                  <a:lnTo>
                    <a:pt x="134369" y="3440702"/>
                  </a:lnTo>
                  <a:lnTo>
                    <a:pt x="107619" y="3404759"/>
                  </a:lnTo>
                  <a:lnTo>
                    <a:pt x="83506" y="3366858"/>
                  </a:lnTo>
                  <a:lnTo>
                    <a:pt x="62167" y="3327135"/>
                  </a:lnTo>
                  <a:lnTo>
                    <a:pt x="43738" y="3285726"/>
                  </a:lnTo>
                  <a:lnTo>
                    <a:pt x="28355" y="3242767"/>
                  </a:lnTo>
                  <a:lnTo>
                    <a:pt x="16153" y="3198393"/>
                  </a:lnTo>
                  <a:lnTo>
                    <a:pt x="7270" y="3152741"/>
                  </a:lnTo>
                  <a:lnTo>
                    <a:pt x="1840" y="3105947"/>
                  </a:lnTo>
                  <a:lnTo>
                    <a:pt x="0" y="3058147"/>
                  </a:lnTo>
                  <a:lnTo>
                    <a:pt x="0" y="61163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97281" y="3091637"/>
            <a:ext cx="347281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проверочных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работ,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исследований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510" marR="137795" indent="1905"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сравнительных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федеральных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9915" marR="459105" indent="-125095">
              <a:lnSpc>
                <a:spcPct val="100000"/>
              </a:lnSpc>
              <a:spcBef>
                <a:spcPts val="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возможной корректировки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 методической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070540" y="3020504"/>
            <a:ext cx="4023995" cy="3696335"/>
            <a:chOff x="4070540" y="3020504"/>
            <a:chExt cx="4023995" cy="3696335"/>
          </a:xfrm>
        </p:grpSpPr>
        <p:sp>
          <p:nvSpPr>
            <p:cNvPr id="29" name="object 29"/>
            <p:cNvSpPr/>
            <p:nvPr/>
          </p:nvSpPr>
          <p:spPr>
            <a:xfrm>
              <a:off x="4083558" y="3033522"/>
              <a:ext cx="3997960" cy="3670300"/>
            </a:xfrm>
            <a:custGeom>
              <a:avLst/>
              <a:gdLst/>
              <a:ahLst/>
              <a:cxnLst/>
              <a:rect l="l" t="t" r="r" b="b"/>
              <a:pathLst>
                <a:path w="3997959" h="3670300">
                  <a:moveTo>
                    <a:pt x="3385819" y="0"/>
                  </a:moveTo>
                  <a:lnTo>
                    <a:pt x="611631" y="0"/>
                  </a:lnTo>
                  <a:lnTo>
                    <a:pt x="563830" y="1840"/>
                  </a:lnTo>
                  <a:lnTo>
                    <a:pt x="517034" y="7269"/>
                  </a:lnTo>
                  <a:lnTo>
                    <a:pt x="471382" y="16152"/>
                  </a:lnTo>
                  <a:lnTo>
                    <a:pt x="427008" y="28352"/>
                  </a:lnTo>
                  <a:lnTo>
                    <a:pt x="384049" y="43734"/>
                  </a:lnTo>
                  <a:lnTo>
                    <a:pt x="342640" y="62162"/>
                  </a:lnTo>
                  <a:lnTo>
                    <a:pt x="302918" y="83500"/>
                  </a:lnTo>
                  <a:lnTo>
                    <a:pt x="265018" y="107611"/>
                  </a:lnTo>
                  <a:lnTo>
                    <a:pt x="229076" y="134360"/>
                  </a:lnTo>
                  <a:lnTo>
                    <a:pt x="195229" y="163612"/>
                  </a:lnTo>
                  <a:lnTo>
                    <a:pt x="163612" y="195229"/>
                  </a:lnTo>
                  <a:lnTo>
                    <a:pt x="134360" y="229076"/>
                  </a:lnTo>
                  <a:lnTo>
                    <a:pt x="107611" y="265018"/>
                  </a:lnTo>
                  <a:lnTo>
                    <a:pt x="83500" y="302918"/>
                  </a:lnTo>
                  <a:lnTo>
                    <a:pt x="62162" y="342640"/>
                  </a:lnTo>
                  <a:lnTo>
                    <a:pt x="43734" y="384049"/>
                  </a:lnTo>
                  <a:lnTo>
                    <a:pt x="28352" y="427008"/>
                  </a:lnTo>
                  <a:lnTo>
                    <a:pt x="16152" y="471382"/>
                  </a:lnTo>
                  <a:lnTo>
                    <a:pt x="7269" y="517034"/>
                  </a:lnTo>
                  <a:lnTo>
                    <a:pt x="1840" y="563830"/>
                  </a:lnTo>
                  <a:lnTo>
                    <a:pt x="0" y="611632"/>
                  </a:lnTo>
                  <a:lnTo>
                    <a:pt x="0" y="3058147"/>
                  </a:lnTo>
                  <a:lnTo>
                    <a:pt x="1840" y="3105947"/>
                  </a:lnTo>
                  <a:lnTo>
                    <a:pt x="7269" y="3152741"/>
                  </a:lnTo>
                  <a:lnTo>
                    <a:pt x="16152" y="3198393"/>
                  </a:lnTo>
                  <a:lnTo>
                    <a:pt x="28352" y="3242767"/>
                  </a:lnTo>
                  <a:lnTo>
                    <a:pt x="43734" y="3285726"/>
                  </a:lnTo>
                  <a:lnTo>
                    <a:pt x="62162" y="3327135"/>
                  </a:lnTo>
                  <a:lnTo>
                    <a:pt x="83500" y="3366858"/>
                  </a:lnTo>
                  <a:lnTo>
                    <a:pt x="107611" y="3404759"/>
                  </a:lnTo>
                  <a:lnTo>
                    <a:pt x="134360" y="3440702"/>
                  </a:lnTo>
                  <a:lnTo>
                    <a:pt x="163612" y="3474550"/>
                  </a:lnTo>
                  <a:lnTo>
                    <a:pt x="195229" y="3506169"/>
                  </a:lnTo>
                  <a:lnTo>
                    <a:pt x="229076" y="3535422"/>
                  </a:lnTo>
                  <a:lnTo>
                    <a:pt x="265018" y="3562172"/>
                  </a:lnTo>
                  <a:lnTo>
                    <a:pt x="302918" y="3586285"/>
                  </a:lnTo>
                  <a:lnTo>
                    <a:pt x="342640" y="3607624"/>
                  </a:lnTo>
                  <a:lnTo>
                    <a:pt x="384049" y="3626053"/>
                  </a:lnTo>
                  <a:lnTo>
                    <a:pt x="427008" y="3641436"/>
                  </a:lnTo>
                  <a:lnTo>
                    <a:pt x="471382" y="3653638"/>
                  </a:lnTo>
                  <a:lnTo>
                    <a:pt x="517034" y="3662521"/>
                  </a:lnTo>
                  <a:lnTo>
                    <a:pt x="563830" y="3667951"/>
                  </a:lnTo>
                  <a:lnTo>
                    <a:pt x="611631" y="3669791"/>
                  </a:lnTo>
                  <a:lnTo>
                    <a:pt x="3385819" y="3669791"/>
                  </a:lnTo>
                  <a:lnTo>
                    <a:pt x="3433621" y="3667951"/>
                  </a:lnTo>
                  <a:lnTo>
                    <a:pt x="3480417" y="3662521"/>
                  </a:lnTo>
                  <a:lnTo>
                    <a:pt x="3526069" y="3653638"/>
                  </a:lnTo>
                  <a:lnTo>
                    <a:pt x="3570443" y="3641436"/>
                  </a:lnTo>
                  <a:lnTo>
                    <a:pt x="3613402" y="3626053"/>
                  </a:lnTo>
                  <a:lnTo>
                    <a:pt x="3654811" y="3607624"/>
                  </a:lnTo>
                  <a:lnTo>
                    <a:pt x="3694533" y="3586285"/>
                  </a:lnTo>
                  <a:lnTo>
                    <a:pt x="3732433" y="3562172"/>
                  </a:lnTo>
                  <a:lnTo>
                    <a:pt x="3768375" y="3535422"/>
                  </a:lnTo>
                  <a:lnTo>
                    <a:pt x="3802222" y="3506169"/>
                  </a:lnTo>
                  <a:lnTo>
                    <a:pt x="3833839" y="3474550"/>
                  </a:lnTo>
                  <a:lnTo>
                    <a:pt x="3863091" y="3440702"/>
                  </a:lnTo>
                  <a:lnTo>
                    <a:pt x="3889840" y="3404759"/>
                  </a:lnTo>
                  <a:lnTo>
                    <a:pt x="3913951" y="3366858"/>
                  </a:lnTo>
                  <a:lnTo>
                    <a:pt x="3935289" y="3327135"/>
                  </a:lnTo>
                  <a:lnTo>
                    <a:pt x="3953717" y="3285726"/>
                  </a:lnTo>
                  <a:lnTo>
                    <a:pt x="3969099" y="3242767"/>
                  </a:lnTo>
                  <a:lnTo>
                    <a:pt x="3981299" y="3198393"/>
                  </a:lnTo>
                  <a:lnTo>
                    <a:pt x="3990182" y="3152741"/>
                  </a:lnTo>
                  <a:lnTo>
                    <a:pt x="3995611" y="3105947"/>
                  </a:lnTo>
                  <a:lnTo>
                    <a:pt x="3997451" y="3058147"/>
                  </a:lnTo>
                  <a:lnTo>
                    <a:pt x="3997451" y="611632"/>
                  </a:lnTo>
                  <a:lnTo>
                    <a:pt x="3995611" y="563830"/>
                  </a:lnTo>
                  <a:lnTo>
                    <a:pt x="3990182" y="517034"/>
                  </a:lnTo>
                  <a:lnTo>
                    <a:pt x="3981299" y="471382"/>
                  </a:lnTo>
                  <a:lnTo>
                    <a:pt x="3969099" y="427008"/>
                  </a:lnTo>
                  <a:lnTo>
                    <a:pt x="3953717" y="384049"/>
                  </a:lnTo>
                  <a:lnTo>
                    <a:pt x="3935289" y="342640"/>
                  </a:lnTo>
                  <a:lnTo>
                    <a:pt x="3913951" y="302918"/>
                  </a:lnTo>
                  <a:lnTo>
                    <a:pt x="3889840" y="265018"/>
                  </a:lnTo>
                  <a:lnTo>
                    <a:pt x="3863091" y="229076"/>
                  </a:lnTo>
                  <a:lnTo>
                    <a:pt x="3833839" y="195229"/>
                  </a:lnTo>
                  <a:lnTo>
                    <a:pt x="3802222" y="163612"/>
                  </a:lnTo>
                  <a:lnTo>
                    <a:pt x="3768375" y="134360"/>
                  </a:lnTo>
                  <a:lnTo>
                    <a:pt x="3732433" y="107611"/>
                  </a:lnTo>
                  <a:lnTo>
                    <a:pt x="3694533" y="83500"/>
                  </a:lnTo>
                  <a:lnTo>
                    <a:pt x="3654811" y="62162"/>
                  </a:lnTo>
                  <a:lnTo>
                    <a:pt x="3613402" y="43734"/>
                  </a:lnTo>
                  <a:lnTo>
                    <a:pt x="3570443" y="28352"/>
                  </a:lnTo>
                  <a:lnTo>
                    <a:pt x="3526069" y="16152"/>
                  </a:lnTo>
                  <a:lnTo>
                    <a:pt x="3480417" y="7269"/>
                  </a:lnTo>
                  <a:lnTo>
                    <a:pt x="3433621" y="1840"/>
                  </a:lnTo>
                  <a:lnTo>
                    <a:pt x="3385819" y="0"/>
                  </a:lnTo>
                  <a:close/>
                </a:path>
              </a:pathLst>
            </a:custGeom>
            <a:solidFill>
              <a:srgbClr val="EBF5FA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083558" y="3033522"/>
              <a:ext cx="3997960" cy="3670300"/>
            </a:xfrm>
            <a:custGeom>
              <a:avLst/>
              <a:gdLst/>
              <a:ahLst/>
              <a:cxnLst/>
              <a:rect l="l" t="t" r="r" b="b"/>
              <a:pathLst>
                <a:path w="3997959" h="3670300">
                  <a:moveTo>
                    <a:pt x="0" y="611632"/>
                  </a:moveTo>
                  <a:lnTo>
                    <a:pt x="1840" y="563830"/>
                  </a:lnTo>
                  <a:lnTo>
                    <a:pt x="7269" y="517034"/>
                  </a:lnTo>
                  <a:lnTo>
                    <a:pt x="16152" y="471382"/>
                  </a:lnTo>
                  <a:lnTo>
                    <a:pt x="28352" y="427008"/>
                  </a:lnTo>
                  <a:lnTo>
                    <a:pt x="43734" y="384049"/>
                  </a:lnTo>
                  <a:lnTo>
                    <a:pt x="62162" y="342640"/>
                  </a:lnTo>
                  <a:lnTo>
                    <a:pt x="83500" y="302918"/>
                  </a:lnTo>
                  <a:lnTo>
                    <a:pt x="107611" y="265018"/>
                  </a:lnTo>
                  <a:lnTo>
                    <a:pt x="134360" y="229076"/>
                  </a:lnTo>
                  <a:lnTo>
                    <a:pt x="163612" y="195229"/>
                  </a:lnTo>
                  <a:lnTo>
                    <a:pt x="195229" y="163612"/>
                  </a:lnTo>
                  <a:lnTo>
                    <a:pt x="229076" y="134360"/>
                  </a:lnTo>
                  <a:lnTo>
                    <a:pt x="265018" y="107611"/>
                  </a:lnTo>
                  <a:lnTo>
                    <a:pt x="302918" y="83500"/>
                  </a:lnTo>
                  <a:lnTo>
                    <a:pt x="342640" y="62162"/>
                  </a:lnTo>
                  <a:lnTo>
                    <a:pt x="384049" y="43734"/>
                  </a:lnTo>
                  <a:lnTo>
                    <a:pt x="427008" y="28352"/>
                  </a:lnTo>
                  <a:lnTo>
                    <a:pt x="471382" y="16152"/>
                  </a:lnTo>
                  <a:lnTo>
                    <a:pt x="517034" y="7269"/>
                  </a:lnTo>
                  <a:lnTo>
                    <a:pt x="563830" y="1840"/>
                  </a:lnTo>
                  <a:lnTo>
                    <a:pt x="611631" y="0"/>
                  </a:lnTo>
                  <a:lnTo>
                    <a:pt x="3385819" y="0"/>
                  </a:lnTo>
                  <a:lnTo>
                    <a:pt x="3433621" y="1840"/>
                  </a:lnTo>
                  <a:lnTo>
                    <a:pt x="3480417" y="7269"/>
                  </a:lnTo>
                  <a:lnTo>
                    <a:pt x="3526069" y="16152"/>
                  </a:lnTo>
                  <a:lnTo>
                    <a:pt x="3570443" y="28352"/>
                  </a:lnTo>
                  <a:lnTo>
                    <a:pt x="3613402" y="43734"/>
                  </a:lnTo>
                  <a:lnTo>
                    <a:pt x="3654811" y="62162"/>
                  </a:lnTo>
                  <a:lnTo>
                    <a:pt x="3694533" y="83500"/>
                  </a:lnTo>
                  <a:lnTo>
                    <a:pt x="3732433" y="107611"/>
                  </a:lnTo>
                  <a:lnTo>
                    <a:pt x="3768375" y="134360"/>
                  </a:lnTo>
                  <a:lnTo>
                    <a:pt x="3802222" y="163612"/>
                  </a:lnTo>
                  <a:lnTo>
                    <a:pt x="3833839" y="195229"/>
                  </a:lnTo>
                  <a:lnTo>
                    <a:pt x="3863091" y="229076"/>
                  </a:lnTo>
                  <a:lnTo>
                    <a:pt x="3889840" y="265018"/>
                  </a:lnTo>
                  <a:lnTo>
                    <a:pt x="3913951" y="302918"/>
                  </a:lnTo>
                  <a:lnTo>
                    <a:pt x="3935289" y="342640"/>
                  </a:lnTo>
                  <a:lnTo>
                    <a:pt x="3953717" y="384049"/>
                  </a:lnTo>
                  <a:lnTo>
                    <a:pt x="3969099" y="427008"/>
                  </a:lnTo>
                  <a:lnTo>
                    <a:pt x="3981299" y="471382"/>
                  </a:lnTo>
                  <a:lnTo>
                    <a:pt x="3990182" y="517034"/>
                  </a:lnTo>
                  <a:lnTo>
                    <a:pt x="3995611" y="563830"/>
                  </a:lnTo>
                  <a:lnTo>
                    <a:pt x="3997451" y="611632"/>
                  </a:lnTo>
                  <a:lnTo>
                    <a:pt x="3997451" y="3058147"/>
                  </a:lnTo>
                  <a:lnTo>
                    <a:pt x="3995611" y="3105947"/>
                  </a:lnTo>
                  <a:lnTo>
                    <a:pt x="3990182" y="3152741"/>
                  </a:lnTo>
                  <a:lnTo>
                    <a:pt x="3981299" y="3198393"/>
                  </a:lnTo>
                  <a:lnTo>
                    <a:pt x="3969099" y="3242767"/>
                  </a:lnTo>
                  <a:lnTo>
                    <a:pt x="3953717" y="3285726"/>
                  </a:lnTo>
                  <a:lnTo>
                    <a:pt x="3935289" y="3327135"/>
                  </a:lnTo>
                  <a:lnTo>
                    <a:pt x="3913951" y="3366858"/>
                  </a:lnTo>
                  <a:lnTo>
                    <a:pt x="3889840" y="3404759"/>
                  </a:lnTo>
                  <a:lnTo>
                    <a:pt x="3863091" y="3440702"/>
                  </a:lnTo>
                  <a:lnTo>
                    <a:pt x="3833839" y="3474550"/>
                  </a:lnTo>
                  <a:lnTo>
                    <a:pt x="3802222" y="3506169"/>
                  </a:lnTo>
                  <a:lnTo>
                    <a:pt x="3768375" y="3535422"/>
                  </a:lnTo>
                  <a:lnTo>
                    <a:pt x="3732433" y="3562172"/>
                  </a:lnTo>
                  <a:lnTo>
                    <a:pt x="3694533" y="3586285"/>
                  </a:lnTo>
                  <a:lnTo>
                    <a:pt x="3654811" y="3607624"/>
                  </a:lnTo>
                  <a:lnTo>
                    <a:pt x="3613402" y="3626053"/>
                  </a:lnTo>
                  <a:lnTo>
                    <a:pt x="3570443" y="3641436"/>
                  </a:lnTo>
                  <a:lnTo>
                    <a:pt x="3526069" y="3653638"/>
                  </a:lnTo>
                  <a:lnTo>
                    <a:pt x="3480417" y="3662521"/>
                  </a:lnTo>
                  <a:lnTo>
                    <a:pt x="3433621" y="3667951"/>
                  </a:lnTo>
                  <a:lnTo>
                    <a:pt x="3385819" y="3669791"/>
                  </a:lnTo>
                  <a:lnTo>
                    <a:pt x="611631" y="3669791"/>
                  </a:lnTo>
                  <a:lnTo>
                    <a:pt x="563830" y="3667951"/>
                  </a:lnTo>
                  <a:lnTo>
                    <a:pt x="517034" y="3662521"/>
                  </a:lnTo>
                  <a:lnTo>
                    <a:pt x="471382" y="3653638"/>
                  </a:lnTo>
                  <a:lnTo>
                    <a:pt x="427008" y="3641436"/>
                  </a:lnTo>
                  <a:lnTo>
                    <a:pt x="384049" y="3626053"/>
                  </a:lnTo>
                  <a:lnTo>
                    <a:pt x="342640" y="3607624"/>
                  </a:lnTo>
                  <a:lnTo>
                    <a:pt x="302918" y="3586285"/>
                  </a:lnTo>
                  <a:lnTo>
                    <a:pt x="265018" y="3562172"/>
                  </a:lnTo>
                  <a:lnTo>
                    <a:pt x="229076" y="3535422"/>
                  </a:lnTo>
                  <a:lnTo>
                    <a:pt x="195229" y="3506169"/>
                  </a:lnTo>
                  <a:lnTo>
                    <a:pt x="163612" y="3474550"/>
                  </a:lnTo>
                  <a:lnTo>
                    <a:pt x="134360" y="3440702"/>
                  </a:lnTo>
                  <a:lnTo>
                    <a:pt x="107611" y="3404759"/>
                  </a:lnTo>
                  <a:lnTo>
                    <a:pt x="83500" y="3366858"/>
                  </a:lnTo>
                  <a:lnTo>
                    <a:pt x="62162" y="3327135"/>
                  </a:lnTo>
                  <a:lnTo>
                    <a:pt x="43734" y="3285726"/>
                  </a:lnTo>
                  <a:lnTo>
                    <a:pt x="28352" y="3242767"/>
                  </a:lnTo>
                  <a:lnTo>
                    <a:pt x="16152" y="3198393"/>
                  </a:lnTo>
                  <a:lnTo>
                    <a:pt x="7269" y="3152741"/>
                  </a:lnTo>
                  <a:lnTo>
                    <a:pt x="1840" y="3105947"/>
                  </a:lnTo>
                  <a:lnTo>
                    <a:pt x="0" y="3058147"/>
                  </a:lnTo>
                  <a:lnTo>
                    <a:pt x="0" y="61163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659248" y="4155185"/>
            <a:ext cx="28454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539" marR="121920" algn="ctr">
              <a:lnSpc>
                <a:spcPct val="10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развития.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115300" y="2976372"/>
            <a:ext cx="4025265" cy="3694429"/>
            <a:chOff x="8115300" y="2976372"/>
            <a:chExt cx="4025265" cy="3694429"/>
          </a:xfrm>
        </p:grpSpPr>
        <p:sp>
          <p:nvSpPr>
            <p:cNvPr id="33" name="object 33"/>
            <p:cNvSpPr/>
            <p:nvPr/>
          </p:nvSpPr>
          <p:spPr>
            <a:xfrm>
              <a:off x="8128253" y="2989326"/>
              <a:ext cx="3999229" cy="3668395"/>
            </a:xfrm>
            <a:custGeom>
              <a:avLst/>
              <a:gdLst/>
              <a:ahLst/>
              <a:cxnLst/>
              <a:rect l="l" t="t" r="r" b="b"/>
              <a:pathLst>
                <a:path w="3999229" h="3668395">
                  <a:moveTo>
                    <a:pt x="3387598" y="0"/>
                  </a:moveTo>
                  <a:lnTo>
                    <a:pt x="611377" y="0"/>
                  </a:lnTo>
                  <a:lnTo>
                    <a:pt x="563594" y="1839"/>
                  </a:lnTo>
                  <a:lnTo>
                    <a:pt x="516817" y="7266"/>
                  </a:lnTo>
                  <a:lnTo>
                    <a:pt x="471182" y="16144"/>
                  </a:lnTo>
                  <a:lnTo>
                    <a:pt x="426826" y="28339"/>
                  </a:lnTo>
                  <a:lnTo>
                    <a:pt x="383884" y="43714"/>
                  </a:lnTo>
                  <a:lnTo>
                    <a:pt x="342492" y="62134"/>
                  </a:lnTo>
                  <a:lnTo>
                    <a:pt x="302786" y="83462"/>
                  </a:lnTo>
                  <a:lnTo>
                    <a:pt x="264902" y="107563"/>
                  </a:lnTo>
                  <a:lnTo>
                    <a:pt x="228976" y="134300"/>
                  </a:lnTo>
                  <a:lnTo>
                    <a:pt x="195143" y="163539"/>
                  </a:lnTo>
                  <a:lnTo>
                    <a:pt x="163539" y="195143"/>
                  </a:lnTo>
                  <a:lnTo>
                    <a:pt x="134300" y="228976"/>
                  </a:lnTo>
                  <a:lnTo>
                    <a:pt x="107563" y="264902"/>
                  </a:lnTo>
                  <a:lnTo>
                    <a:pt x="83462" y="302786"/>
                  </a:lnTo>
                  <a:lnTo>
                    <a:pt x="62134" y="342492"/>
                  </a:lnTo>
                  <a:lnTo>
                    <a:pt x="43714" y="383884"/>
                  </a:lnTo>
                  <a:lnTo>
                    <a:pt x="28339" y="426826"/>
                  </a:lnTo>
                  <a:lnTo>
                    <a:pt x="16144" y="471182"/>
                  </a:lnTo>
                  <a:lnTo>
                    <a:pt x="7266" y="516817"/>
                  </a:lnTo>
                  <a:lnTo>
                    <a:pt x="1839" y="563594"/>
                  </a:lnTo>
                  <a:lnTo>
                    <a:pt x="0" y="611377"/>
                  </a:lnTo>
                  <a:lnTo>
                    <a:pt x="0" y="3056877"/>
                  </a:lnTo>
                  <a:lnTo>
                    <a:pt x="1839" y="3104657"/>
                  </a:lnTo>
                  <a:lnTo>
                    <a:pt x="7266" y="3151432"/>
                  </a:lnTo>
                  <a:lnTo>
                    <a:pt x="16144" y="3197065"/>
                  </a:lnTo>
                  <a:lnTo>
                    <a:pt x="28339" y="3241420"/>
                  </a:lnTo>
                  <a:lnTo>
                    <a:pt x="43714" y="3284362"/>
                  </a:lnTo>
                  <a:lnTo>
                    <a:pt x="62134" y="3325753"/>
                  </a:lnTo>
                  <a:lnTo>
                    <a:pt x="83462" y="3365460"/>
                  </a:lnTo>
                  <a:lnTo>
                    <a:pt x="107563" y="3403345"/>
                  </a:lnTo>
                  <a:lnTo>
                    <a:pt x="134300" y="3439273"/>
                  </a:lnTo>
                  <a:lnTo>
                    <a:pt x="163539" y="3473108"/>
                  </a:lnTo>
                  <a:lnTo>
                    <a:pt x="195143" y="3504713"/>
                  </a:lnTo>
                  <a:lnTo>
                    <a:pt x="228976" y="3533954"/>
                  </a:lnTo>
                  <a:lnTo>
                    <a:pt x="264902" y="3560693"/>
                  </a:lnTo>
                  <a:lnTo>
                    <a:pt x="302786" y="3584796"/>
                  </a:lnTo>
                  <a:lnTo>
                    <a:pt x="342492" y="3606126"/>
                  </a:lnTo>
                  <a:lnTo>
                    <a:pt x="383884" y="3624547"/>
                  </a:lnTo>
                  <a:lnTo>
                    <a:pt x="426826" y="3639924"/>
                  </a:lnTo>
                  <a:lnTo>
                    <a:pt x="471182" y="3652121"/>
                  </a:lnTo>
                  <a:lnTo>
                    <a:pt x="516817" y="3661000"/>
                  </a:lnTo>
                  <a:lnTo>
                    <a:pt x="563594" y="3666428"/>
                  </a:lnTo>
                  <a:lnTo>
                    <a:pt x="611377" y="3668268"/>
                  </a:lnTo>
                  <a:lnTo>
                    <a:pt x="3387598" y="3668268"/>
                  </a:lnTo>
                  <a:lnTo>
                    <a:pt x="3435381" y="3666428"/>
                  </a:lnTo>
                  <a:lnTo>
                    <a:pt x="3482158" y="3661000"/>
                  </a:lnTo>
                  <a:lnTo>
                    <a:pt x="3527793" y="3652121"/>
                  </a:lnTo>
                  <a:lnTo>
                    <a:pt x="3572149" y="3639924"/>
                  </a:lnTo>
                  <a:lnTo>
                    <a:pt x="3615091" y="3624547"/>
                  </a:lnTo>
                  <a:lnTo>
                    <a:pt x="3656483" y="3606126"/>
                  </a:lnTo>
                  <a:lnTo>
                    <a:pt x="3696189" y="3584796"/>
                  </a:lnTo>
                  <a:lnTo>
                    <a:pt x="3734073" y="3560693"/>
                  </a:lnTo>
                  <a:lnTo>
                    <a:pt x="3769999" y="3533954"/>
                  </a:lnTo>
                  <a:lnTo>
                    <a:pt x="3803832" y="3504713"/>
                  </a:lnTo>
                  <a:lnTo>
                    <a:pt x="3835436" y="3473108"/>
                  </a:lnTo>
                  <a:lnTo>
                    <a:pt x="3864675" y="3439273"/>
                  </a:lnTo>
                  <a:lnTo>
                    <a:pt x="3891412" y="3403345"/>
                  </a:lnTo>
                  <a:lnTo>
                    <a:pt x="3915513" y="3365460"/>
                  </a:lnTo>
                  <a:lnTo>
                    <a:pt x="3936841" y="3325753"/>
                  </a:lnTo>
                  <a:lnTo>
                    <a:pt x="3955261" y="3284362"/>
                  </a:lnTo>
                  <a:lnTo>
                    <a:pt x="3970636" y="3241420"/>
                  </a:lnTo>
                  <a:lnTo>
                    <a:pt x="3982831" y="3197065"/>
                  </a:lnTo>
                  <a:lnTo>
                    <a:pt x="3991709" y="3151432"/>
                  </a:lnTo>
                  <a:lnTo>
                    <a:pt x="3997136" y="3104657"/>
                  </a:lnTo>
                  <a:lnTo>
                    <a:pt x="3998976" y="3056877"/>
                  </a:lnTo>
                  <a:lnTo>
                    <a:pt x="3998976" y="611377"/>
                  </a:lnTo>
                  <a:lnTo>
                    <a:pt x="3997136" y="563594"/>
                  </a:lnTo>
                  <a:lnTo>
                    <a:pt x="3991709" y="516817"/>
                  </a:lnTo>
                  <a:lnTo>
                    <a:pt x="3982831" y="471182"/>
                  </a:lnTo>
                  <a:lnTo>
                    <a:pt x="3970636" y="426826"/>
                  </a:lnTo>
                  <a:lnTo>
                    <a:pt x="3955261" y="383884"/>
                  </a:lnTo>
                  <a:lnTo>
                    <a:pt x="3936841" y="342492"/>
                  </a:lnTo>
                  <a:lnTo>
                    <a:pt x="3915513" y="302786"/>
                  </a:lnTo>
                  <a:lnTo>
                    <a:pt x="3891412" y="264902"/>
                  </a:lnTo>
                  <a:lnTo>
                    <a:pt x="3864675" y="228976"/>
                  </a:lnTo>
                  <a:lnTo>
                    <a:pt x="3835436" y="195143"/>
                  </a:lnTo>
                  <a:lnTo>
                    <a:pt x="3803832" y="163539"/>
                  </a:lnTo>
                  <a:lnTo>
                    <a:pt x="3769999" y="134300"/>
                  </a:lnTo>
                  <a:lnTo>
                    <a:pt x="3734073" y="107563"/>
                  </a:lnTo>
                  <a:lnTo>
                    <a:pt x="3696189" y="83462"/>
                  </a:lnTo>
                  <a:lnTo>
                    <a:pt x="3656483" y="62134"/>
                  </a:lnTo>
                  <a:lnTo>
                    <a:pt x="3615091" y="43714"/>
                  </a:lnTo>
                  <a:lnTo>
                    <a:pt x="3572149" y="28339"/>
                  </a:lnTo>
                  <a:lnTo>
                    <a:pt x="3527793" y="16144"/>
                  </a:lnTo>
                  <a:lnTo>
                    <a:pt x="3482158" y="7266"/>
                  </a:lnTo>
                  <a:lnTo>
                    <a:pt x="3435381" y="1839"/>
                  </a:lnTo>
                  <a:lnTo>
                    <a:pt x="3387598" y="0"/>
                  </a:lnTo>
                  <a:close/>
                </a:path>
              </a:pathLst>
            </a:custGeom>
            <a:solidFill>
              <a:srgbClr val="EB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28253" y="2989326"/>
              <a:ext cx="3999229" cy="3668395"/>
            </a:xfrm>
            <a:custGeom>
              <a:avLst/>
              <a:gdLst/>
              <a:ahLst/>
              <a:cxnLst/>
              <a:rect l="l" t="t" r="r" b="b"/>
              <a:pathLst>
                <a:path w="3999229" h="3668395">
                  <a:moveTo>
                    <a:pt x="0" y="611377"/>
                  </a:moveTo>
                  <a:lnTo>
                    <a:pt x="1839" y="563594"/>
                  </a:lnTo>
                  <a:lnTo>
                    <a:pt x="7266" y="516817"/>
                  </a:lnTo>
                  <a:lnTo>
                    <a:pt x="16144" y="471182"/>
                  </a:lnTo>
                  <a:lnTo>
                    <a:pt x="28339" y="426826"/>
                  </a:lnTo>
                  <a:lnTo>
                    <a:pt x="43714" y="383884"/>
                  </a:lnTo>
                  <a:lnTo>
                    <a:pt x="62134" y="342492"/>
                  </a:lnTo>
                  <a:lnTo>
                    <a:pt x="83462" y="302786"/>
                  </a:lnTo>
                  <a:lnTo>
                    <a:pt x="107563" y="264902"/>
                  </a:lnTo>
                  <a:lnTo>
                    <a:pt x="134300" y="228976"/>
                  </a:lnTo>
                  <a:lnTo>
                    <a:pt x="163539" y="195143"/>
                  </a:lnTo>
                  <a:lnTo>
                    <a:pt x="195143" y="163539"/>
                  </a:lnTo>
                  <a:lnTo>
                    <a:pt x="228976" y="134300"/>
                  </a:lnTo>
                  <a:lnTo>
                    <a:pt x="264902" y="107563"/>
                  </a:lnTo>
                  <a:lnTo>
                    <a:pt x="302786" y="83462"/>
                  </a:lnTo>
                  <a:lnTo>
                    <a:pt x="342492" y="62134"/>
                  </a:lnTo>
                  <a:lnTo>
                    <a:pt x="383884" y="43714"/>
                  </a:lnTo>
                  <a:lnTo>
                    <a:pt x="426826" y="28339"/>
                  </a:lnTo>
                  <a:lnTo>
                    <a:pt x="471182" y="16144"/>
                  </a:lnTo>
                  <a:lnTo>
                    <a:pt x="516817" y="7266"/>
                  </a:lnTo>
                  <a:lnTo>
                    <a:pt x="563594" y="1839"/>
                  </a:lnTo>
                  <a:lnTo>
                    <a:pt x="611377" y="0"/>
                  </a:lnTo>
                  <a:lnTo>
                    <a:pt x="3387598" y="0"/>
                  </a:lnTo>
                  <a:lnTo>
                    <a:pt x="3435381" y="1839"/>
                  </a:lnTo>
                  <a:lnTo>
                    <a:pt x="3482158" y="7266"/>
                  </a:lnTo>
                  <a:lnTo>
                    <a:pt x="3527793" y="16144"/>
                  </a:lnTo>
                  <a:lnTo>
                    <a:pt x="3572149" y="28339"/>
                  </a:lnTo>
                  <a:lnTo>
                    <a:pt x="3615091" y="43714"/>
                  </a:lnTo>
                  <a:lnTo>
                    <a:pt x="3656483" y="62134"/>
                  </a:lnTo>
                  <a:lnTo>
                    <a:pt x="3696189" y="83462"/>
                  </a:lnTo>
                  <a:lnTo>
                    <a:pt x="3734073" y="107563"/>
                  </a:lnTo>
                  <a:lnTo>
                    <a:pt x="3769999" y="134300"/>
                  </a:lnTo>
                  <a:lnTo>
                    <a:pt x="3803832" y="163539"/>
                  </a:lnTo>
                  <a:lnTo>
                    <a:pt x="3835436" y="195143"/>
                  </a:lnTo>
                  <a:lnTo>
                    <a:pt x="3864675" y="228976"/>
                  </a:lnTo>
                  <a:lnTo>
                    <a:pt x="3891412" y="264902"/>
                  </a:lnTo>
                  <a:lnTo>
                    <a:pt x="3915513" y="302786"/>
                  </a:lnTo>
                  <a:lnTo>
                    <a:pt x="3936841" y="342492"/>
                  </a:lnTo>
                  <a:lnTo>
                    <a:pt x="3955261" y="383884"/>
                  </a:lnTo>
                  <a:lnTo>
                    <a:pt x="3970636" y="426826"/>
                  </a:lnTo>
                  <a:lnTo>
                    <a:pt x="3982831" y="471182"/>
                  </a:lnTo>
                  <a:lnTo>
                    <a:pt x="3991709" y="516817"/>
                  </a:lnTo>
                  <a:lnTo>
                    <a:pt x="3997136" y="563594"/>
                  </a:lnTo>
                  <a:lnTo>
                    <a:pt x="3998976" y="611377"/>
                  </a:lnTo>
                  <a:lnTo>
                    <a:pt x="3998976" y="3056877"/>
                  </a:lnTo>
                  <a:lnTo>
                    <a:pt x="3997136" y="3104657"/>
                  </a:lnTo>
                  <a:lnTo>
                    <a:pt x="3991709" y="3151432"/>
                  </a:lnTo>
                  <a:lnTo>
                    <a:pt x="3982831" y="3197065"/>
                  </a:lnTo>
                  <a:lnTo>
                    <a:pt x="3970636" y="3241420"/>
                  </a:lnTo>
                  <a:lnTo>
                    <a:pt x="3955261" y="3284362"/>
                  </a:lnTo>
                  <a:lnTo>
                    <a:pt x="3936841" y="3325753"/>
                  </a:lnTo>
                  <a:lnTo>
                    <a:pt x="3915513" y="3365460"/>
                  </a:lnTo>
                  <a:lnTo>
                    <a:pt x="3891412" y="3403345"/>
                  </a:lnTo>
                  <a:lnTo>
                    <a:pt x="3864675" y="3439273"/>
                  </a:lnTo>
                  <a:lnTo>
                    <a:pt x="3835436" y="3473108"/>
                  </a:lnTo>
                  <a:lnTo>
                    <a:pt x="3803832" y="3504713"/>
                  </a:lnTo>
                  <a:lnTo>
                    <a:pt x="3769999" y="3533954"/>
                  </a:lnTo>
                  <a:lnTo>
                    <a:pt x="3734073" y="3560693"/>
                  </a:lnTo>
                  <a:lnTo>
                    <a:pt x="3696189" y="3584796"/>
                  </a:lnTo>
                  <a:lnTo>
                    <a:pt x="3656483" y="3606126"/>
                  </a:lnTo>
                  <a:lnTo>
                    <a:pt x="3615091" y="3624547"/>
                  </a:lnTo>
                  <a:lnTo>
                    <a:pt x="3572149" y="3639924"/>
                  </a:lnTo>
                  <a:lnTo>
                    <a:pt x="3527793" y="3652121"/>
                  </a:lnTo>
                  <a:lnTo>
                    <a:pt x="3482158" y="3661000"/>
                  </a:lnTo>
                  <a:lnTo>
                    <a:pt x="3435381" y="3666428"/>
                  </a:lnTo>
                  <a:lnTo>
                    <a:pt x="3387598" y="3668268"/>
                  </a:lnTo>
                  <a:lnTo>
                    <a:pt x="611377" y="3668268"/>
                  </a:lnTo>
                  <a:lnTo>
                    <a:pt x="563594" y="3666428"/>
                  </a:lnTo>
                  <a:lnTo>
                    <a:pt x="516817" y="3661000"/>
                  </a:lnTo>
                  <a:lnTo>
                    <a:pt x="471182" y="3652121"/>
                  </a:lnTo>
                  <a:lnTo>
                    <a:pt x="426826" y="3639924"/>
                  </a:lnTo>
                  <a:lnTo>
                    <a:pt x="383884" y="3624547"/>
                  </a:lnTo>
                  <a:lnTo>
                    <a:pt x="342492" y="3606126"/>
                  </a:lnTo>
                  <a:lnTo>
                    <a:pt x="302786" y="3584796"/>
                  </a:lnTo>
                  <a:lnTo>
                    <a:pt x="264902" y="3560693"/>
                  </a:lnTo>
                  <a:lnTo>
                    <a:pt x="228976" y="3533954"/>
                  </a:lnTo>
                  <a:lnTo>
                    <a:pt x="195143" y="3504713"/>
                  </a:lnTo>
                  <a:lnTo>
                    <a:pt x="163539" y="3473108"/>
                  </a:lnTo>
                  <a:lnTo>
                    <a:pt x="134300" y="3439273"/>
                  </a:lnTo>
                  <a:lnTo>
                    <a:pt x="107563" y="3403345"/>
                  </a:lnTo>
                  <a:lnTo>
                    <a:pt x="83462" y="3365460"/>
                  </a:lnTo>
                  <a:lnTo>
                    <a:pt x="62134" y="3325753"/>
                  </a:lnTo>
                  <a:lnTo>
                    <a:pt x="43714" y="3284362"/>
                  </a:lnTo>
                  <a:lnTo>
                    <a:pt x="28339" y="3241420"/>
                  </a:lnTo>
                  <a:lnTo>
                    <a:pt x="16144" y="3197065"/>
                  </a:lnTo>
                  <a:lnTo>
                    <a:pt x="7266" y="3151432"/>
                  </a:lnTo>
                  <a:lnTo>
                    <a:pt x="1839" y="3104657"/>
                  </a:lnTo>
                  <a:lnTo>
                    <a:pt x="0" y="3056877"/>
                  </a:lnTo>
                  <a:lnTo>
                    <a:pt x="0" y="61137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481821" y="3835400"/>
            <a:ext cx="32931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1397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успеваемости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промежуточную аттестацию.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проверочных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закрепляется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актом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48016F40-3C10-4574-BE2F-5D057F1AF7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4448" y="37894"/>
            <a:ext cx="9050483" cy="509934"/>
          </a:xfrm>
          <a:prstGeom prst="rect">
            <a:avLst/>
          </a:prstGeom>
        </p:spPr>
        <p:txBody>
          <a:bodyPr vert="horz" wrap="square" lIns="0" tIns="78282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sz="2800" u="none" dirty="0">
                <a:solidFill>
                  <a:schemeClr val="accent1">
                    <a:lumMod val="75000"/>
                  </a:schemeClr>
                </a:solidFill>
              </a:rPr>
              <a:t>Оценка</a:t>
            </a:r>
            <a:r>
              <a:rPr sz="2800" u="none" spc="-1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u="none" dirty="0">
                <a:solidFill>
                  <a:schemeClr val="accent1">
                    <a:lumMod val="75000"/>
                  </a:schemeClr>
                </a:solidFill>
              </a:rPr>
              <a:t>качества</a:t>
            </a:r>
            <a:r>
              <a:rPr sz="2800" u="none" spc="-1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u="none" spc="-10" dirty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390650" y="790724"/>
            <a:ext cx="10801350" cy="6052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sz="26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планированию</a:t>
            </a:r>
            <a:r>
              <a:rPr sz="26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</a:t>
            </a:r>
            <a:r>
              <a:rPr sz="2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работ: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600" dirty="0" err="1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600" spc="-4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</a:t>
            </a:r>
            <a:r>
              <a:rPr sz="2600" spc="-5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</a:t>
            </a:r>
            <a:r>
              <a:rPr sz="2600" spc="-5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</a:t>
            </a:r>
            <a:r>
              <a:rPr sz="2600" spc="-6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600" spc="-4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600" spc="-2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первых</a:t>
            </a:r>
            <a:r>
              <a:rPr sz="2600" spc="-4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600" spc="-3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</a:t>
            </a:r>
            <a:r>
              <a:rPr sz="2600" spc="-5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уроках.</a:t>
            </a:r>
            <a:r>
              <a:rPr sz="2600" spc="-5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 err="1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</a:t>
            </a:r>
            <a:r>
              <a:rPr sz="2600" spc="-6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 err="1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ru-RU"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 err="1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</a:t>
            </a:r>
            <a:r>
              <a:rPr sz="2600" spc="-7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</a:t>
            </a:r>
            <a:r>
              <a:rPr sz="2600" spc="-8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600" spc="-5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sz="2600" spc="-7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600" spc="-7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</a:t>
            </a:r>
            <a:r>
              <a:rPr sz="2600" spc="-6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600" spc="-2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</a:t>
            </a:r>
            <a:r>
              <a:rPr sz="2600" spc="-6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600" spc="-4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spc="-2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sz="2600" spc="-4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</a:t>
            </a:r>
            <a:r>
              <a:rPr sz="2600" spc="-2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600" spc="-4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</a:t>
            </a:r>
            <a:r>
              <a:rPr sz="2600" spc="-4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600" spc="-2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r>
              <a:rPr sz="2600" spc="-5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600" spc="-4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sz="2600" spc="-4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sz="2600" spc="-5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sz="2600" spc="-7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пишет</a:t>
            </a:r>
            <a:r>
              <a:rPr sz="2600" spc="-4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600" spc="-5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2600" spc="-5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sz="2600" spc="-5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оценочной</a:t>
            </a:r>
            <a:r>
              <a:rPr sz="2600" spc="-7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600" spc="-6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600" spc="-5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sz="2600" spc="-8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sz="2600" spc="-6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600" spc="-7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sz="2600" spc="-8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замещаться</a:t>
            </a:r>
            <a:r>
              <a:rPr sz="2600" spc="-8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проведением</a:t>
            </a:r>
            <a:r>
              <a:rPr sz="2600" spc="-75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«предварительных»</a:t>
            </a:r>
            <a:r>
              <a:rPr sz="2600" spc="-8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 err="1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</a:t>
            </a:r>
            <a:r>
              <a:rPr sz="2600" spc="-9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 err="1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проверочных</a:t>
            </a:r>
            <a:r>
              <a:rPr sz="2600" spc="-9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222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16255">
              <a:lnSpc>
                <a:spcPct val="100000"/>
              </a:lnSpc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Школам</a:t>
            </a:r>
            <a:r>
              <a:rPr sz="26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</a:t>
            </a:r>
            <a:r>
              <a:rPr sz="26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</a:t>
            </a:r>
            <a:r>
              <a:rPr sz="2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</a:t>
            </a:r>
            <a:r>
              <a:rPr sz="26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sz="2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</a:t>
            </a:r>
            <a:r>
              <a:rPr sz="2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sz="2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</a:t>
            </a:r>
            <a:r>
              <a:rPr sz="26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</a:t>
            </a:r>
            <a:r>
              <a:rPr sz="2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</a:t>
            </a:r>
            <a:r>
              <a:rPr sz="2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sz="26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</a:t>
            </a:r>
            <a:r>
              <a:rPr sz="2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6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корректироваться</a:t>
            </a:r>
            <a:r>
              <a:rPr sz="2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sz="2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эпидобстановкой</a:t>
            </a:r>
            <a:r>
              <a:rPr sz="2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</a:t>
            </a:r>
            <a:r>
              <a:rPr sz="2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sz="2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</a:t>
            </a:r>
            <a:r>
              <a:rPr sz="2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исследованиях.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7EC7858D-29C0-4282-A70F-88B22152A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798" y="318"/>
            <a:ext cx="9050483" cy="509934"/>
          </a:xfrm>
          <a:prstGeom prst="rect">
            <a:avLst/>
          </a:prstGeom>
        </p:spPr>
        <p:txBody>
          <a:bodyPr vert="horz" wrap="square" lIns="0" tIns="78282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sz="2800" u="none" dirty="0">
                <a:solidFill>
                  <a:schemeClr val="accent1">
                    <a:lumMod val="75000"/>
                  </a:schemeClr>
                </a:solidFill>
              </a:rPr>
              <a:t>Оценка</a:t>
            </a:r>
            <a:r>
              <a:rPr sz="2800" u="none" spc="-1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u="none" dirty="0">
                <a:solidFill>
                  <a:schemeClr val="accent1">
                    <a:lumMod val="75000"/>
                  </a:schemeClr>
                </a:solidFill>
              </a:rPr>
              <a:t>качества</a:t>
            </a:r>
            <a:r>
              <a:rPr sz="2800" u="none" spc="-1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z="2800" u="none" spc="-10" dirty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9">
            <a:extLst>
              <a:ext uri="{FF2B5EF4-FFF2-40B4-BE49-F238E27FC236}">
                <a16:creationId xmlns:a16="http://schemas.microsoft.com/office/drawing/2014/main" id="{7EC7858D-29C0-4282-A70F-88B22152A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3580" y="79114"/>
            <a:ext cx="8999769" cy="509934"/>
          </a:xfrm>
          <a:prstGeom prst="rect">
            <a:avLst/>
          </a:prstGeom>
        </p:spPr>
        <p:txBody>
          <a:bodyPr vert="horz" wrap="square" lIns="0" tIns="78282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lang="ru-RU" sz="2800" u="none" dirty="0">
                <a:solidFill>
                  <a:schemeClr val="accent1">
                    <a:lumMod val="75000"/>
                  </a:schemeClr>
                </a:solidFill>
              </a:rPr>
              <a:t>Календарь контрольных работ. Алтайский край </a:t>
            </a:r>
            <a:endParaRPr sz="2800" u="none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0263B2-228B-47E2-AD1E-83BC917FDC45}"/>
              </a:ext>
            </a:extLst>
          </p:cNvPr>
          <p:cNvSpPr/>
          <p:nvPr/>
        </p:nvSpPr>
        <p:spPr>
          <a:xfrm>
            <a:off x="5670158" y="1042840"/>
            <a:ext cx="237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hlinkClick r:id="rId2"/>
              </a:rPr>
              <a:t>https://tc.22edu.ru/</a:t>
            </a:r>
            <a:r>
              <a:rPr lang="ru-RU" sz="20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83F74F-AF9A-4812-A824-46FFCED3A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998"/>
          <a:stretch/>
        </p:blipFill>
        <p:spPr>
          <a:xfrm>
            <a:off x="37503" y="2100635"/>
            <a:ext cx="12116993" cy="4073315"/>
          </a:xfrm>
          <a:prstGeom prst="rect">
            <a:avLst/>
          </a:prstGeom>
        </p:spPr>
      </p:pic>
      <p:pic>
        <p:nvPicPr>
          <p:cNvPr id="11" name="Рисунок 10" descr="Маркеры-галочки">
            <a:extLst>
              <a:ext uri="{FF2B5EF4-FFF2-40B4-BE49-F238E27FC236}">
                <a16:creationId xmlns:a16="http://schemas.microsoft.com/office/drawing/2014/main" id="{AEAC2D8B-52FE-42FC-825F-B3281CD1D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8828" y="2496678"/>
            <a:ext cx="377259" cy="539416"/>
          </a:xfrm>
          <a:prstGeom prst="rect">
            <a:avLst/>
          </a:prstGeom>
        </p:spPr>
      </p:pic>
      <p:pic>
        <p:nvPicPr>
          <p:cNvPr id="12" name="Рисунок 11" descr="Маркеры-галочки">
            <a:extLst>
              <a:ext uri="{FF2B5EF4-FFF2-40B4-BE49-F238E27FC236}">
                <a16:creationId xmlns:a16="http://schemas.microsoft.com/office/drawing/2014/main" id="{B05C1C1D-9C92-4A9E-8EE3-F7605D191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1432" y="2935706"/>
            <a:ext cx="377259" cy="539416"/>
          </a:xfrm>
          <a:prstGeom prst="rect">
            <a:avLst/>
          </a:prstGeom>
        </p:spPr>
      </p:pic>
      <p:pic>
        <p:nvPicPr>
          <p:cNvPr id="14" name="Рисунок 13" descr="Маркеры-галочки">
            <a:extLst>
              <a:ext uri="{FF2B5EF4-FFF2-40B4-BE49-F238E27FC236}">
                <a16:creationId xmlns:a16="http://schemas.microsoft.com/office/drawing/2014/main" id="{8EE36448-D9A9-46BF-8F25-CC2B5AD34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0253" y="3475122"/>
            <a:ext cx="377259" cy="539416"/>
          </a:xfrm>
          <a:prstGeom prst="rect">
            <a:avLst/>
          </a:prstGeom>
        </p:spPr>
      </p:pic>
      <p:pic>
        <p:nvPicPr>
          <p:cNvPr id="15" name="Рисунок 14" descr="Маркеры-галочки">
            <a:extLst>
              <a:ext uri="{FF2B5EF4-FFF2-40B4-BE49-F238E27FC236}">
                <a16:creationId xmlns:a16="http://schemas.microsoft.com/office/drawing/2014/main" id="{40338BE7-395C-4542-B352-6B4715820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7212" y="3959393"/>
            <a:ext cx="377259" cy="539416"/>
          </a:xfrm>
          <a:prstGeom prst="rect">
            <a:avLst/>
          </a:prstGeom>
        </p:spPr>
      </p:pic>
      <p:pic>
        <p:nvPicPr>
          <p:cNvPr id="16" name="Рисунок 15" descr="Маркеры-галочки">
            <a:extLst>
              <a:ext uri="{FF2B5EF4-FFF2-40B4-BE49-F238E27FC236}">
                <a16:creationId xmlns:a16="http://schemas.microsoft.com/office/drawing/2014/main" id="{1EB5C4FF-39D3-4EF5-93F7-72B6BA389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0199" y="4453566"/>
            <a:ext cx="377259" cy="539416"/>
          </a:xfrm>
          <a:prstGeom prst="rect">
            <a:avLst/>
          </a:prstGeom>
        </p:spPr>
      </p:pic>
      <p:pic>
        <p:nvPicPr>
          <p:cNvPr id="17" name="Рисунок 16" descr="Маркеры-галочки">
            <a:extLst>
              <a:ext uri="{FF2B5EF4-FFF2-40B4-BE49-F238E27FC236}">
                <a16:creationId xmlns:a16="http://schemas.microsoft.com/office/drawing/2014/main" id="{5296C773-C7DC-4FEE-B512-8544276FD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1708" y="4957765"/>
            <a:ext cx="377259" cy="5394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E09B54-7728-4201-B53E-04674B15D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811" y="1242895"/>
            <a:ext cx="1444373" cy="217733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6AE879A-54E6-4051-AA52-A8A10C8D2B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2849480"/>
            <a:ext cx="5467350" cy="1790700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DD77B84-A062-48AF-984E-BE47B39F5F89}"/>
              </a:ext>
            </a:extLst>
          </p:cNvPr>
          <p:cNvCxnSpPr/>
          <p:nvPr/>
        </p:nvCxnSpPr>
        <p:spPr>
          <a:xfrm>
            <a:off x="2590635" y="2766386"/>
            <a:ext cx="78017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F1BBEA1-62E4-46F1-8FC0-36B4ECCD2755}"/>
              </a:ext>
            </a:extLst>
          </p:cNvPr>
          <p:cNvCxnSpPr>
            <a:cxnSpLocks/>
          </p:cNvCxnSpPr>
          <p:nvPr/>
        </p:nvCxnSpPr>
        <p:spPr>
          <a:xfrm>
            <a:off x="3208691" y="4578408"/>
            <a:ext cx="294882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22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9">
            <a:extLst>
              <a:ext uri="{FF2B5EF4-FFF2-40B4-BE49-F238E27FC236}">
                <a16:creationId xmlns:a16="http://schemas.microsoft.com/office/drawing/2014/main" id="{7EC7858D-29C0-4282-A70F-88B22152A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7373" y="74516"/>
            <a:ext cx="8999769" cy="509934"/>
          </a:xfrm>
          <a:prstGeom prst="rect">
            <a:avLst/>
          </a:prstGeom>
        </p:spPr>
        <p:txBody>
          <a:bodyPr vert="horz" wrap="square" lIns="0" tIns="78282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lang="ru-RU" sz="2800" u="none" dirty="0">
                <a:solidFill>
                  <a:schemeClr val="accent1">
                    <a:lumMod val="75000"/>
                  </a:schemeClr>
                </a:solidFill>
              </a:rPr>
              <a:t>Календарь контрольных работ. Алтайский край </a:t>
            </a:r>
            <a:endParaRPr sz="2800" u="none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B1A5F-A4F9-4CEB-9252-FD2B66146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" t="49770" r="817" b="476"/>
          <a:stretch/>
        </p:blipFill>
        <p:spPr>
          <a:xfrm>
            <a:off x="100668" y="727335"/>
            <a:ext cx="11526474" cy="410277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3216E6-8BCB-440C-8514-41FE5556E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" b="32720"/>
          <a:stretch/>
        </p:blipFill>
        <p:spPr>
          <a:xfrm>
            <a:off x="1853967" y="3417941"/>
            <a:ext cx="10108734" cy="336554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92843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9">
            <a:extLst>
              <a:ext uri="{FF2B5EF4-FFF2-40B4-BE49-F238E27FC236}">
                <a16:creationId xmlns:a16="http://schemas.microsoft.com/office/drawing/2014/main" id="{7EC7858D-29C0-4282-A70F-88B22152A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7373" y="74516"/>
            <a:ext cx="8999769" cy="509934"/>
          </a:xfrm>
          <a:prstGeom prst="rect">
            <a:avLst/>
          </a:prstGeom>
        </p:spPr>
        <p:txBody>
          <a:bodyPr vert="horz" wrap="square" lIns="0" tIns="78282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lang="ru-RU" sz="2800" u="none" dirty="0">
                <a:solidFill>
                  <a:schemeClr val="accent1">
                    <a:lumMod val="75000"/>
                  </a:schemeClr>
                </a:solidFill>
              </a:rPr>
              <a:t>Календарь контрольных работ. Алтайский край </a:t>
            </a:r>
            <a:endParaRPr sz="2800" u="none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7D8F4D-87D8-49CF-B8B1-4A38B8A83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" b="5776"/>
          <a:stretch/>
        </p:blipFill>
        <p:spPr>
          <a:xfrm>
            <a:off x="1495229" y="710285"/>
            <a:ext cx="8781285" cy="607319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530841-0664-4AFE-81A1-2CFB1B8B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229" y="5252958"/>
            <a:ext cx="9837926" cy="153052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72357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9">
            <a:extLst>
              <a:ext uri="{FF2B5EF4-FFF2-40B4-BE49-F238E27FC236}">
                <a16:creationId xmlns:a16="http://schemas.microsoft.com/office/drawing/2014/main" id="{7EC7858D-29C0-4282-A70F-88B22152A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5091" y="0"/>
            <a:ext cx="7358652" cy="509934"/>
          </a:xfrm>
          <a:prstGeom prst="rect">
            <a:avLst/>
          </a:prstGeom>
        </p:spPr>
        <p:txBody>
          <a:bodyPr vert="horz" wrap="square" lIns="0" tIns="78282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lang="ru-RU" sz="2800" u="none" dirty="0">
                <a:solidFill>
                  <a:schemeClr val="accent1">
                    <a:lumMod val="75000"/>
                  </a:schemeClr>
                </a:solidFill>
              </a:rPr>
              <a:t>Пример 1. График контрольных работ </a:t>
            </a:r>
            <a:endParaRPr sz="2800" u="none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текст, снимок экрана, Шрифт, веб-страница&#10;&#10;Описание создано автоматически">
            <a:extLst>
              <a:ext uri="{FF2B5EF4-FFF2-40B4-BE49-F238E27FC236}">
                <a16:creationId xmlns:a16="http://schemas.microsoft.com/office/drawing/2014/main" id="{2CCCF25E-CBAE-432F-B4C9-CD83D7FC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4" y="1095375"/>
            <a:ext cx="11372850" cy="466725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6522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60420" y="-129945"/>
            <a:ext cx="9697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Система оценки достижения образовательных результатов учащихся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58400" y="6489031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76A18-FA14-4B6C-947E-A2C814A1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1"/>
            <a:ext cx="1063965" cy="1476847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F67DC0E-E367-4DCC-93DC-50BFDD174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92389"/>
              </p:ext>
            </p:extLst>
          </p:nvPr>
        </p:nvGraphicFramePr>
        <p:xfrm>
          <a:off x="1421152" y="1173667"/>
          <a:ext cx="10437019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7019">
                  <a:extLst>
                    <a:ext uri="{9D8B030D-6E8A-4147-A177-3AD203B41FA5}">
                      <a16:colId xmlns:a16="http://schemas.microsoft.com/office/drawing/2014/main" val="2454047693"/>
                    </a:ext>
                  </a:extLst>
                </a:gridCol>
              </a:tblGrid>
              <a:tr h="58319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28. Компетенция, права, обязанности и ответственность образовательной организации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 компетенции образовательной организации в установленной сфере деятельности относятся:</a:t>
                      </a:r>
                    </a:p>
                    <a:p>
                      <a:pPr algn="just"/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	разработка и принятие правил внутреннего распорядка</a:t>
                      </a:r>
                    </a:p>
                    <a:p>
                      <a:pPr algn="just"/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 правил внутреннего трудового распорядка, иных локальных нормативных актов;</a:t>
                      </a:r>
                    </a:p>
                    <a:p>
                      <a:pPr algn="just"/>
                      <a:endParaRPr lang="ru-RU" sz="2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10) осуществление текущего контроля успеваемости и промежуточной аттестации обучающихся, установление их форм, периодичности и порядка проведения;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62518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78F540-B1BA-479A-8451-3588C1A63151}"/>
              </a:ext>
            </a:extLst>
          </p:cNvPr>
          <p:cNvSpPr/>
          <p:nvPr/>
        </p:nvSpPr>
        <p:spPr>
          <a:xfrm>
            <a:off x="1869281" y="6489031"/>
            <a:ext cx="9178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*Федеральный закон от 29.12.2012 № 273-ФЗ «Об образовании в Российской Федерации»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651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9">
            <a:extLst>
              <a:ext uri="{FF2B5EF4-FFF2-40B4-BE49-F238E27FC236}">
                <a16:creationId xmlns:a16="http://schemas.microsoft.com/office/drawing/2014/main" id="{7EC7858D-29C0-4282-A70F-88B22152A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5091" y="0"/>
            <a:ext cx="7358652" cy="509934"/>
          </a:xfrm>
          <a:prstGeom prst="rect">
            <a:avLst/>
          </a:prstGeom>
        </p:spPr>
        <p:txBody>
          <a:bodyPr vert="horz" wrap="square" lIns="0" tIns="78282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lang="ru-RU" sz="2800" u="none" dirty="0">
                <a:solidFill>
                  <a:schemeClr val="accent1">
                    <a:lumMod val="75000"/>
                  </a:schemeClr>
                </a:solidFill>
              </a:rPr>
              <a:t>Пример 1. График контрольных работ </a:t>
            </a:r>
            <a:endParaRPr sz="2800" u="none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1D6D7D-6D16-48E4-A960-40CBB10F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3" y="830776"/>
            <a:ext cx="5079208" cy="602722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0F8C788-9E45-4813-9A4D-6B8378AAC8FF}"/>
              </a:ext>
            </a:extLst>
          </p:cNvPr>
          <p:cNvGrpSpPr/>
          <p:nvPr/>
        </p:nvGrpSpPr>
        <p:grpSpPr>
          <a:xfrm>
            <a:off x="5605009" y="509934"/>
            <a:ext cx="6586991" cy="6348066"/>
            <a:chOff x="5193881" y="509934"/>
            <a:chExt cx="6586991" cy="634806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A37FA82-D1DA-4018-92E0-AC1C441CA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3881" y="509934"/>
              <a:ext cx="6296025" cy="14954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DD0416F-DCE8-4988-AAAB-2D5C86142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" r="-4743" b="22574"/>
            <a:stretch/>
          </p:blipFill>
          <p:spPr>
            <a:xfrm>
              <a:off x="5355806" y="2005359"/>
              <a:ext cx="6425066" cy="485264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9230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9">
            <a:extLst>
              <a:ext uri="{FF2B5EF4-FFF2-40B4-BE49-F238E27FC236}">
                <a16:creationId xmlns:a16="http://schemas.microsoft.com/office/drawing/2014/main" id="{7EC7858D-29C0-4282-A70F-88B22152A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5091" y="0"/>
            <a:ext cx="7358652" cy="509934"/>
          </a:xfrm>
          <a:prstGeom prst="rect">
            <a:avLst/>
          </a:prstGeom>
        </p:spPr>
        <p:txBody>
          <a:bodyPr vert="horz" wrap="square" lIns="0" tIns="78282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"/>
              </a:spcBef>
            </a:pPr>
            <a:r>
              <a:rPr lang="ru-RU" sz="2800" u="none" dirty="0">
                <a:solidFill>
                  <a:schemeClr val="accent1">
                    <a:lumMod val="75000"/>
                  </a:schemeClr>
                </a:solidFill>
              </a:rPr>
              <a:t>Пример 2. График контрольных работ </a:t>
            </a:r>
            <a:endParaRPr sz="2800" u="none"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Изображение выглядит как текст, снимок экрана, Шрифт, число&#10;&#10;Описание создано автоматически">
            <a:extLst>
              <a:ext uri="{FF2B5EF4-FFF2-40B4-BE49-F238E27FC236}">
                <a16:creationId xmlns:a16="http://schemas.microsoft.com/office/drawing/2014/main" id="{8EF4E885-81E2-45FA-9F18-D20FBD11F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1" r="4585" b="373"/>
          <a:stretch/>
        </p:blipFill>
        <p:spPr>
          <a:xfrm>
            <a:off x="99162" y="755009"/>
            <a:ext cx="7256478" cy="581357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7" name="Рисунок 6" descr="Изображение выглядит как текст, число, Параллельный&#10;&#10;Описание создано автоматически">
            <a:extLst>
              <a:ext uri="{FF2B5EF4-FFF2-40B4-BE49-F238E27FC236}">
                <a16:creationId xmlns:a16="http://schemas.microsoft.com/office/drawing/2014/main" id="{93BE1FA8-57AF-42A5-BCF6-65B8C529A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41" y="2923527"/>
            <a:ext cx="5136859" cy="3934473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08015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6A6631-65BD-465C-B865-7076048F464C}"/>
              </a:ext>
            </a:extLst>
          </p:cNvPr>
          <p:cNvSpPr/>
          <p:nvPr/>
        </p:nvSpPr>
        <p:spPr>
          <a:xfrm>
            <a:off x="2417061" y="160338"/>
            <a:ext cx="9774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68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Всероссийские проверочные работы в 2024 году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8029FA-8B8E-4FA1-8AC6-FBED1FFE4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7" t="6294" r="725" b="-1"/>
          <a:stretch/>
        </p:blipFill>
        <p:spPr>
          <a:xfrm>
            <a:off x="947442" y="966651"/>
            <a:ext cx="5708925" cy="380129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Рисунок 8" descr="Изображение выглядит как текст, бумага, меню, документ&#10;&#10;Описание создано автоматически">
            <a:extLst>
              <a:ext uri="{FF2B5EF4-FFF2-40B4-BE49-F238E27FC236}">
                <a16:creationId xmlns:a16="http://schemas.microsoft.com/office/drawing/2014/main" id="{D0198EC6-2A96-44D5-9234-4FD270E93A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18667" r="4849" b="36824"/>
          <a:stretch/>
        </p:blipFill>
        <p:spPr>
          <a:xfrm>
            <a:off x="7040880" y="966651"/>
            <a:ext cx="4996841" cy="470814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5D9B75-2A33-42EA-B674-F41872F0FA64}"/>
              </a:ext>
            </a:extLst>
          </p:cNvPr>
          <p:cNvSpPr/>
          <p:nvPr/>
        </p:nvSpPr>
        <p:spPr>
          <a:xfrm>
            <a:off x="1579270" y="5213130"/>
            <a:ext cx="5077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5"/>
              </a:rPr>
              <a:t>https://legalacts.ru/doc/prikaz-rosobrnadzora-ot-21122023-n-2160-o-provedenii-federalnoi/?ysclid=lrxpv2yu18995499354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411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6A6631-65BD-465C-B865-7076048F464C}"/>
              </a:ext>
            </a:extLst>
          </p:cNvPr>
          <p:cNvSpPr/>
          <p:nvPr/>
        </p:nvSpPr>
        <p:spPr>
          <a:xfrm>
            <a:off x="1640681" y="2540483"/>
            <a:ext cx="3157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68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График ВПР </a:t>
            </a:r>
          </a:p>
          <a:p>
            <a:pPr indent="257168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 2024 году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5D9B75-2A33-42EA-B674-F41872F0FA64}"/>
              </a:ext>
            </a:extLst>
          </p:cNvPr>
          <p:cNvSpPr/>
          <p:nvPr/>
        </p:nvSpPr>
        <p:spPr>
          <a:xfrm>
            <a:off x="1690948" y="5874735"/>
            <a:ext cx="2985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hlinkClick r:id="rId3"/>
              </a:rPr>
              <a:t>https://legalacts.ru/doc/prikaz-rosobrnadzora-ot-21122023-n-2160-o-provedenii-federalnoi/?ysclid=lrxpv2yu18995499354</a:t>
            </a:r>
            <a:r>
              <a:rPr lang="ru-RU" sz="1200" dirty="0"/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EB9422-878D-4CAE-A67E-DF614B3E5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503" y="83736"/>
            <a:ext cx="6648994" cy="6774264"/>
          </a:xfrm>
          <a:prstGeom prst="rect">
            <a:avLst/>
          </a:prstGeom>
        </p:spPr>
      </p:pic>
      <p:pic>
        <p:nvPicPr>
          <p:cNvPr id="5" name="Рисунок 4" descr="Маркеры-галочки">
            <a:extLst>
              <a:ext uri="{FF2B5EF4-FFF2-40B4-BE49-F238E27FC236}">
                <a16:creationId xmlns:a16="http://schemas.microsoft.com/office/drawing/2014/main" id="{307FB794-FF48-401B-946D-B7716C503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9920" y="5080323"/>
            <a:ext cx="261607" cy="367492"/>
          </a:xfrm>
          <a:prstGeom prst="rect">
            <a:avLst/>
          </a:prstGeom>
        </p:spPr>
      </p:pic>
      <p:pic>
        <p:nvPicPr>
          <p:cNvPr id="16" name="Рисунок 15" descr="Маркеры-галочки">
            <a:extLst>
              <a:ext uri="{FF2B5EF4-FFF2-40B4-BE49-F238E27FC236}">
                <a16:creationId xmlns:a16="http://schemas.microsoft.com/office/drawing/2014/main" id="{EE8DBBC0-FDD2-4C8E-86A8-8EFC2EFE6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5748" y="5507243"/>
            <a:ext cx="261607" cy="367492"/>
          </a:xfrm>
          <a:prstGeom prst="rect">
            <a:avLst/>
          </a:prstGeom>
        </p:spPr>
      </p:pic>
      <p:pic>
        <p:nvPicPr>
          <p:cNvPr id="17" name="Рисунок 16" descr="Маркеры-галочки">
            <a:extLst>
              <a:ext uri="{FF2B5EF4-FFF2-40B4-BE49-F238E27FC236}">
                <a16:creationId xmlns:a16="http://schemas.microsoft.com/office/drawing/2014/main" id="{0E128B63-BB1A-4C1A-B234-A64896FF4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9920" y="5874735"/>
            <a:ext cx="261607" cy="367492"/>
          </a:xfrm>
          <a:prstGeom prst="rect">
            <a:avLst/>
          </a:prstGeom>
        </p:spPr>
      </p:pic>
      <p:pic>
        <p:nvPicPr>
          <p:cNvPr id="19" name="Рисунок 18" descr="Маркеры-галочки">
            <a:extLst>
              <a:ext uri="{FF2B5EF4-FFF2-40B4-BE49-F238E27FC236}">
                <a16:creationId xmlns:a16="http://schemas.microsoft.com/office/drawing/2014/main" id="{1C3D8F1E-0639-4E09-8813-4FEF3A629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9921" y="6490508"/>
            <a:ext cx="261607" cy="367492"/>
          </a:xfrm>
          <a:prstGeom prst="rect">
            <a:avLst/>
          </a:prstGeom>
        </p:spPr>
      </p:pic>
      <p:pic>
        <p:nvPicPr>
          <p:cNvPr id="20" name="Рисунок 19" descr="Маркеры-галочки">
            <a:extLst>
              <a:ext uri="{FF2B5EF4-FFF2-40B4-BE49-F238E27FC236}">
                <a16:creationId xmlns:a16="http://schemas.microsoft.com/office/drawing/2014/main" id="{9085B2CB-93C1-4FB7-9117-B38396167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9921" y="4653403"/>
            <a:ext cx="261607" cy="3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32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B5E225-EEE6-4885-AE76-7B0CE5AC4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7" y="594809"/>
            <a:ext cx="5417820" cy="3080144"/>
          </a:xfrm>
          <a:prstGeom prst="rect">
            <a:avLst/>
          </a:prstGeom>
          <a:ln>
            <a:noFill/>
          </a:ln>
        </p:spPr>
      </p:pic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58400" y="6492875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6A6631-65BD-465C-B865-7076048F464C}"/>
              </a:ext>
            </a:extLst>
          </p:cNvPr>
          <p:cNvSpPr/>
          <p:nvPr/>
        </p:nvSpPr>
        <p:spPr>
          <a:xfrm>
            <a:off x="2090057" y="71589"/>
            <a:ext cx="9987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68"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Всероссийские проверочные работы в 2024 году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E47707-76EB-4C30-8155-309C877F4249}"/>
              </a:ext>
            </a:extLst>
          </p:cNvPr>
          <p:cNvSpPr/>
          <p:nvPr/>
        </p:nvSpPr>
        <p:spPr>
          <a:xfrm>
            <a:off x="2383971" y="2602834"/>
            <a:ext cx="9778147" cy="389004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Федеральная служба по надзору в сфере образования и науки сообщает,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учитывая преемственность содержания учебных предметов, предусмотренную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образовательными программами, постепенность перехода на обновленные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Федеральные государственные образовательные стандарты, а также в целях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проведения анализа результатов всероссийских проверочных работ (далее – ВПР)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сопоставлении с результатами предыдущих лет,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 2024 году ВПР по учебным</a:t>
            </a:r>
            <a:b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предметам в 4 – 8, 10 и 11 классах, указанным в ежегодно утверждаемом</a:t>
            </a:r>
            <a:b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Рособрнадзором расписании проведения ВПР,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исключением учебного предмета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«Иностранный язык» в 7 и 11 классах,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будут проводиться по образцам и описаниям контрольных измерительных материалов 2023 года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представленным на сайте ФГБУ «Федеральный институт оценки качества образования»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https://fioco.ru/obraztsi_i_opisaniya_vpr_2023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).</a:t>
            </a:r>
            <a:r>
              <a:rPr lang="ru-RU" sz="2000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FFA872-5BF2-48FE-899C-41C7ED6CA647}"/>
              </a:ext>
            </a:extLst>
          </p:cNvPr>
          <p:cNvSpPr/>
          <p:nvPr/>
        </p:nvSpPr>
        <p:spPr>
          <a:xfrm>
            <a:off x="7083633" y="1229489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https://fioco.ru/впр-в-оо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267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1867" y="-84183"/>
            <a:ext cx="9697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Система оценки достижения образовательных результатов учащихся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58400" y="6489031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AFA43B-67E3-4641-9EE0-CE81E9794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220" y="1135069"/>
            <a:ext cx="1160816" cy="119218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4E2AA2E-4E95-4791-9693-FF10CB707824}"/>
              </a:ext>
            </a:extLst>
          </p:cNvPr>
          <p:cNvSpPr/>
          <p:nvPr/>
        </p:nvSpPr>
        <p:spPr>
          <a:xfrm>
            <a:off x="1588427" y="1066954"/>
            <a:ext cx="52623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акт ОО о внутренней оценке образовательных достижений учащихся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902F312-3F14-496C-8488-F3300275AE9C}"/>
              </a:ext>
            </a:extLst>
          </p:cNvPr>
          <p:cNvSpPr/>
          <p:nvPr/>
        </p:nvSpPr>
        <p:spPr>
          <a:xfrm>
            <a:off x="8023375" y="1170557"/>
            <a:ext cx="2922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Типовой комплект документов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72A9419-A3A4-412F-8C46-04973043CDCF}"/>
              </a:ext>
            </a:extLst>
          </p:cNvPr>
          <p:cNvSpPr/>
          <p:nvPr/>
        </p:nvSpPr>
        <p:spPr>
          <a:xfrm>
            <a:off x="1246275" y="2267283"/>
            <a:ext cx="60796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ПРИМЕРЫ:</a:t>
            </a:r>
          </a:p>
          <a:p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«Положение о системе оценок, формах и порядке проведения промежуточной и итоговой аттестации обучающихся»</a:t>
            </a:r>
          </a:p>
          <a:p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«Положение о формах, периодичности и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порядке текущего контроля успеваемости и промежуточной аттестации обучающихся по основным общеобразовательным программам»</a:t>
            </a:r>
          </a:p>
          <a:p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«Положение о системе оценивания образовательных достижений учащихся»</a:t>
            </a:r>
            <a:r>
              <a:rPr lang="ru-RU" sz="2200" dirty="0"/>
              <a:t> 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07B167-3DC7-4CCB-AE90-CCF6A428B59A}"/>
              </a:ext>
            </a:extLst>
          </p:cNvPr>
          <p:cNvSpPr/>
          <p:nvPr/>
        </p:nvSpPr>
        <p:spPr>
          <a:xfrm>
            <a:off x="7352098" y="2200169"/>
            <a:ext cx="46238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контрольно-оценочной деятельности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EFA32E-A5FC-45EC-A3BA-5AD3B9340539}"/>
              </a:ext>
            </a:extLst>
          </p:cNvPr>
          <p:cNvSpPr/>
          <p:nvPr/>
        </p:nvSpPr>
        <p:spPr>
          <a:xfrm>
            <a:off x="7450088" y="3707883"/>
            <a:ext cx="4044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Положение о порядке ведения тетрадей по предметам</a:t>
            </a:r>
            <a:endParaRPr lang="ru-RU" sz="22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CC7E8D6-003A-40C6-B902-DC350764F125}"/>
              </a:ext>
            </a:extLst>
          </p:cNvPr>
          <p:cNvSpPr/>
          <p:nvPr/>
        </p:nvSpPr>
        <p:spPr>
          <a:xfrm>
            <a:off x="7254109" y="5028532"/>
            <a:ext cx="4819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https://edsoo.ru/metodicheskie-materialy/tipovoj-komplekt-dokumentov/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5FAD8C7-4F88-4663-B944-3FF6372382E9}"/>
              </a:ext>
            </a:extLst>
          </p:cNvPr>
          <p:cNvCxnSpPr/>
          <p:nvPr/>
        </p:nvCxnSpPr>
        <p:spPr>
          <a:xfrm>
            <a:off x="7294835" y="1201909"/>
            <a:ext cx="0" cy="565609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03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1A03D-7B73-4828-8955-AB63F851A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17" y="1070536"/>
            <a:ext cx="11685166" cy="57874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998BBE-A76A-4500-BF0D-0E29A684D253}"/>
              </a:ext>
            </a:extLst>
          </p:cNvPr>
          <p:cNvSpPr/>
          <p:nvPr/>
        </p:nvSpPr>
        <p:spPr>
          <a:xfrm>
            <a:off x="1510046" y="697401"/>
            <a:ext cx="9171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hlinkClick r:id="rId4"/>
              </a:rPr>
              <a:t>https://www.menobr.ru/article/66033-polojenie-o-tekushchem-kontrole-i-promejutochnoy-attestatsii</a:t>
            </a:r>
            <a:r>
              <a:rPr lang="ru-RU" sz="1200" dirty="0"/>
              <a:t>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899CB67-B968-4466-A92D-5BA648DF387E}"/>
              </a:ext>
            </a:extLst>
          </p:cNvPr>
          <p:cNvSpPr txBox="1">
            <a:spLocks/>
          </p:cNvSpPr>
          <p:nvPr/>
        </p:nvSpPr>
        <p:spPr>
          <a:xfrm>
            <a:off x="3091905" y="0"/>
            <a:ext cx="6501273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Примерное положение. Образец.</a:t>
            </a:r>
          </a:p>
        </p:txBody>
      </p:sp>
    </p:spTree>
    <p:extLst>
      <p:ext uri="{BB962C8B-B14F-4D97-AF65-F5344CB8AC3E}">
        <p14:creationId xmlns:p14="http://schemas.microsoft.com/office/powerpoint/2010/main" val="2965401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25855829-E16A-43CB-8289-2E8CDBB6F04C}"/>
              </a:ext>
            </a:extLst>
          </p:cNvPr>
          <p:cNvSpPr txBox="1">
            <a:spLocks/>
          </p:cNvSpPr>
          <p:nvPr/>
        </p:nvSpPr>
        <p:spPr>
          <a:xfrm>
            <a:off x="4262980" y="-35024"/>
            <a:ext cx="7936831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Примерное положение. Образец.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B9889B-4CEB-4B18-9551-34B3D4BA2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7" b="2391"/>
          <a:stretch/>
        </p:blipFill>
        <p:spPr>
          <a:xfrm>
            <a:off x="2961744" y="694148"/>
            <a:ext cx="9173769" cy="579872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5AFDAF3-4CEE-481D-98AB-DC709B05D770}"/>
              </a:ext>
            </a:extLst>
          </p:cNvPr>
          <p:cNvSpPr/>
          <p:nvPr/>
        </p:nvSpPr>
        <p:spPr>
          <a:xfrm>
            <a:off x="6043653" y="6475382"/>
            <a:ext cx="609186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SchoolBookSanPin"/>
              </a:rPr>
              <a:t>Документ составлен с учётом требований ФГОС 2021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4E78F-8814-4E7F-A336-42E5634DE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71" y="1277102"/>
            <a:ext cx="2646947" cy="111396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B17DD1-E4DD-40E8-90AD-86CF7DA79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31" y="159891"/>
            <a:ext cx="2689028" cy="9305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CAF9FE-17CE-40C6-A684-BDE5BF2883F3}"/>
              </a:ext>
            </a:extLst>
          </p:cNvPr>
          <p:cNvSpPr/>
          <p:nvPr/>
        </p:nvSpPr>
        <p:spPr>
          <a:xfrm>
            <a:off x="56487" y="2782669"/>
            <a:ext cx="2979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hlinkClick r:id="rId6"/>
              </a:rPr>
              <a:t>https://www.menobr.ru/article/66033-polojenie-o-tekushchem-kontrole-i-promejutochnoy-attestatsii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776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3098A-F49A-4E1E-9541-8C09F7E67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66" y="703561"/>
            <a:ext cx="11404068" cy="607422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60B5F6B-DB08-4D5A-B118-FA3CF824F9C2}"/>
              </a:ext>
            </a:extLst>
          </p:cNvPr>
          <p:cNvSpPr txBox="1">
            <a:spLocks/>
          </p:cNvSpPr>
          <p:nvPr/>
        </p:nvSpPr>
        <p:spPr>
          <a:xfrm>
            <a:off x="3315421" y="-119317"/>
            <a:ext cx="613337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Примерное положение. Образец.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62EF6A7-874C-4C5E-8C0D-0B86BB96E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41" y="80210"/>
            <a:ext cx="2689028" cy="9305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E4EFB4-5E77-461B-A292-C19DF7042145}"/>
              </a:ext>
            </a:extLst>
          </p:cNvPr>
          <p:cNvSpPr/>
          <p:nvPr/>
        </p:nvSpPr>
        <p:spPr>
          <a:xfrm>
            <a:off x="9212555" y="102769"/>
            <a:ext cx="2979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hlinkClick r:id="rId5"/>
              </a:rPr>
              <a:t>https://www.menobr.ru/article/66033-polojenie-o-tekushchem-kontrole-i-promejutochnoy-attestatsii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017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13098A-F49A-4E1E-9541-8C09F7E67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4" r="20562" b="93750"/>
          <a:stretch/>
        </p:blipFill>
        <p:spPr>
          <a:xfrm>
            <a:off x="3015916" y="863234"/>
            <a:ext cx="6609347" cy="3651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D20D1B-D5AE-43CE-B349-490E8A9C2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44" y="1337236"/>
            <a:ext cx="10785195" cy="515563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B2A7CDC-4387-443A-AED9-080F31D57390}"/>
              </a:ext>
            </a:extLst>
          </p:cNvPr>
          <p:cNvSpPr txBox="1">
            <a:spLocks/>
          </p:cNvSpPr>
          <p:nvPr/>
        </p:nvSpPr>
        <p:spPr>
          <a:xfrm>
            <a:off x="3343495" y="-101302"/>
            <a:ext cx="6249682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Примерное положение. Образец.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E3BFA1-E690-4185-ADA9-13072AEA5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68" y="148638"/>
            <a:ext cx="2689028" cy="9305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00DFCF-5527-437A-B2C1-47E7AC8DADAD}"/>
              </a:ext>
            </a:extLst>
          </p:cNvPr>
          <p:cNvSpPr/>
          <p:nvPr/>
        </p:nvSpPr>
        <p:spPr>
          <a:xfrm>
            <a:off x="9520988" y="239522"/>
            <a:ext cx="259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hlinkClick r:id="rId6"/>
              </a:rPr>
              <a:t>https://www.menobr.ru/article/66033-polojenie-o-tekushchem-kontrole-i-promejutochnoy-attestatsii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0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58400" y="6514646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246"/>
            <a:ext cx="1063965" cy="147684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60403"/>
              </p:ext>
            </p:extLst>
          </p:nvPr>
        </p:nvGraphicFramePr>
        <p:xfrm>
          <a:off x="1237570" y="1181100"/>
          <a:ext cx="1095443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4430">
                  <a:extLst>
                    <a:ext uri="{9D8B030D-6E8A-4147-A177-3AD203B41FA5}">
                      <a16:colId xmlns:a16="http://schemas.microsoft.com/office/drawing/2014/main" val="2454047693"/>
                    </a:ext>
                  </a:extLst>
                </a:gridCol>
              </a:tblGrid>
              <a:tr h="311855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47. Правовой статус педагогических работников. Права и свободы педагогических работников, гарантии их реализации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52241"/>
                  </a:ext>
                </a:extLst>
              </a:tr>
              <a:tr h="40886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Педагогические работники пользуются следующими академическими правами и свободами:</a:t>
                      </a:r>
                    </a:p>
                    <a:p>
                      <a:pPr algn="just"/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свобода преподавания, свободное выражение своего мнения, свобода от вмешательства в профессиональную деятельность;</a:t>
                      </a:r>
                    </a:p>
                    <a:p>
                      <a:pPr algn="just"/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свобода выбора и использования педагогически обоснованных форм, средств, методов обучения и воспитания;</a:t>
                      </a:r>
                    </a:p>
                    <a:p>
                      <a:pPr algn="just"/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право на творческую инициативу, разработку и применение авторских программ и методов обучения и воспитания в пределах реализуемой образовательной программы, отдельного учебного предмета, курса, дисциплины (модуля);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02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54981" y="6423126"/>
            <a:ext cx="10227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*Дополнения и изменения с 19 декабря 2023 г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от 19 декабря 2023 г. N 618-ФЗ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FAD6C33-CEBC-4864-A5E0-E5E832E6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281" y="-144463"/>
            <a:ext cx="10377714" cy="132556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Федеральный закон</a:t>
            </a:r>
            <a:br>
              <a:rPr lang="ru-RU" sz="4000" dirty="0"/>
            </a:br>
            <a:r>
              <a:rPr lang="ru-RU" sz="4000" dirty="0"/>
              <a:t>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076515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3E997A-A319-44D8-9742-83DCC7F83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25" y="1777857"/>
            <a:ext cx="11472947" cy="47115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2C29A1-3F12-48FD-A1DC-4D81E8223C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74" r="20562" b="93750"/>
          <a:stretch/>
        </p:blipFill>
        <p:spPr>
          <a:xfrm>
            <a:off x="2983829" y="1213864"/>
            <a:ext cx="6609347" cy="36512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9B7DA1E-D407-4072-B2CA-BF8259F1630A}"/>
              </a:ext>
            </a:extLst>
          </p:cNvPr>
          <p:cNvSpPr txBox="1">
            <a:spLocks/>
          </p:cNvSpPr>
          <p:nvPr/>
        </p:nvSpPr>
        <p:spPr>
          <a:xfrm>
            <a:off x="3352797" y="60030"/>
            <a:ext cx="6096003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Примерное положение. Образец.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B13566-3DA7-4F28-95AB-F94C4054B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8" y="90951"/>
            <a:ext cx="2689028" cy="9305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C194C8B-E76B-4C41-94D2-97B9AF60A962}"/>
              </a:ext>
            </a:extLst>
          </p:cNvPr>
          <p:cNvSpPr/>
          <p:nvPr/>
        </p:nvSpPr>
        <p:spPr>
          <a:xfrm>
            <a:off x="9520988" y="197470"/>
            <a:ext cx="259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hlinkClick r:id="rId6"/>
              </a:rPr>
              <a:t>https://www.menobr.ru/article/66033-polojenie-o-tekushchem-kontrole-i-promejutochnoy-attestatsii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208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2C29A1-3F12-48FD-A1DC-4D81E8223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4" r="20562" b="93750"/>
          <a:stretch/>
        </p:blipFill>
        <p:spPr>
          <a:xfrm>
            <a:off x="2396358" y="1258987"/>
            <a:ext cx="7399283" cy="40876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6A1FD0-DF4D-4E7C-AB5D-E2AE9FAF2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35" y="1844843"/>
            <a:ext cx="11557748" cy="378562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4FB8729-B608-4CA0-9EE2-305944735520}"/>
              </a:ext>
            </a:extLst>
          </p:cNvPr>
          <p:cNvSpPr txBox="1">
            <a:spLocks/>
          </p:cNvSpPr>
          <p:nvPr/>
        </p:nvSpPr>
        <p:spPr>
          <a:xfrm>
            <a:off x="3164305" y="22986"/>
            <a:ext cx="7936831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Примерное положение. Образец.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AB7333-42BE-4925-BB30-2428F5132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31" y="159891"/>
            <a:ext cx="2689028" cy="9305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D59CB9-5727-4449-98F4-603BA149ED2B}"/>
              </a:ext>
            </a:extLst>
          </p:cNvPr>
          <p:cNvSpPr/>
          <p:nvPr/>
        </p:nvSpPr>
        <p:spPr>
          <a:xfrm>
            <a:off x="9520988" y="268463"/>
            <a:ext cx="259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hlinkClick r:id="rId6"/>
              </a:rPr>
              <a:t>https://www.menobr.ru/article/66033-polojenie-o-tekushchem-kontrole-i-promejutochnoy-attestatsii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362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4CD1E1-1A96-4D09-919C-CA2C6275D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6" y="2999495"/>
            <a:ext cx="11309357" cy="159413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DB8912-4F30-4A80-A2BF-C76D50611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6" y="1120738"/>
            <a:ext cx="11158966" cy="159413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FE8843-3437-434A-9006-DEFFA991E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75" y="4878252"/>
            <a:ext cx="11415021" cy="180712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BE22B4D-9D7C-46EA-A1ED-BA3998EF85B6}"/>
              </a:ext>
            </a:extLst>
          </p:cNvPr>
          <p:cNvSpPr txBox="1">
            <a:spLocks/>
          </p:cNvSpPr>
          <p:nvPr/>
        </p:nvSpPr>
        <p:spPr>
          <a:xfrm>
            <a:off x="3065672" y="-54918"/>
            <a:ext cx="6222707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Примерное положение. Образец.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028AD5-3882-41CC-8458-C401643E7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8" y="97841"/>
            <a:ext cx="2689028" cy="9305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6D54459-A20C-44BE-A287-51D4B723DD25}"/>
              </a:ext>
            </a:extLst>
          </p:cNvPr>
          <p:cNvSpPr/>
          <p:nvPr/>
        </p:nvSpPr>
        <p:spPr>
          <a:xfrm>
            <a:off x="9520988" y="172621"/>
            <a:ext cx="2598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hlinkClick r:id="rId7"/>
              </a:rPr>
              <a:t>https://www.menobr.ru/article/66033-polojenie-o-tekushchem-kontrole-i-promejutochnoy-attestatsii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457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25855829-E16A-43CB-8289-2E8CDBB6F04C}"/>
              </a:ext>
            </a:extLst>
          </p:cNvPr>
          <p:cNvSpPr txBox="1">
            <a:spLocks/>
          </p:cNvSpPr>
          <p:nvPr/>
        </p:nvSpPr>
        <p:spPr>
          <a:xfrm>
            <a:off x="2077829" y="-144463"/>
            <a:ext cx="1032271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 локального акта ОО Алтайского края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30E135-74E2-463B-9A54-D84CE29E4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8" y="567094"/>
            <a:ext cx="4707981" cy="234446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AEDB3A5-DCE0-4EDC-956C-3AC95C81F0C1}"/>
              </a:ext>
            </a:extLst>
          </p:cNvPr>
          <p:cNvSpPr/>
          <p:nvPr/>
        </p:nvSpPr>
        <p:spPr>
          <a:xfrm>
            <a:off x="8970162" y="454642"/>
            <a:ext cx="3133230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SchoolBookSanPin"/>
              </a:rPr>
              <a:t>Утверждено: август 2023 года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489DFC-5169-444C-87D8-703AFBDDF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053" y="951591"/>
            <a:ext cx="7130339" cy="7877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89E7BF-58E5-4A6E-934B-F90392D77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762" y="1833478"/>
            <a:ext cx="2476400" cy="4362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6FA283-64DC-417B-8526-3C169A42F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052" y="2190881"/>
            <a:ext cx="7130339" cy="4974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2C25C8-9E8F-4A37-9DBD-7352CF6D6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599" y="3010795"/>
            <a:ext cx="4686300" cy="285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7B8C6F-9466-4306-9EAD-D832D47337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3599" y="2655957"/>
            <a:ext cx="4276725" cy="266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526C74-34AE-4150-AEAA-1394C688AB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5499" y="3391725"/>
            <a:ext cx="4314825" cy="266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BFA1C5-451C-4A1B-8BDE-2307C8EB43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5499" y="3774619"/>
            <a:ext cx="3733800" cy="2476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05FAA98-2837-4ABD-890E-43621E34E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202" y="4225937"/>
            <a:ext cx="8573956" cy="4974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B599F7-67C6-4A57-8E6D-A1937ABD37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707" y="4788957"/>
            <a:ext cx="4305300" cy="2762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BD3D0F-A62C-42BD-B399-6E24E0FD74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707" y="5181376"/>
            <a:ext cx="4733925" cy="2190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29FB96C-0365-4710-86F7-278B85BF8C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377" y="5620300"/>
            <a:ext cx="4314825" cy="2381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9B282E7-332E-4D8F-857A-8BE62749B6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454" y="6073142"/>
            <a:ext cx="3714750" cy="2667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5A704A-691E-4E8D-A2B0-4AC73FB0A5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67753" y="5065182"/>
            <a:ext cx="725213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72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25855829-E16A-43CB-8289-2E8CDBB6F04C}"/>
              </a:ext>
            </a:extLst>
          </p:cNvPr>
          <p:cNvSpPr txBox="1">
            <a:spLocks/>
          </p:cNvSpPr>
          <p:nvPr/>
        </p:nvSpPr>
        <p:spPr>
          <a:xfrm>
            <a:off x="1563356" y="275386"/>
            <a:ext cx="4214687" cy="2245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dirty="0"/>
              <a:t>Пример</a:t>
            </a:r>
          </a:p>
          <a:p>
            <a:pPr algn="ctr">
              <a:lnSpc>
                <a:spcPct val="100000"/>
              </a:lnSpc>
            </a:pPr>
            <a:r>
              <a:rPr lang="ru-RU" sz="2800" dirty="0"/>
              <a:t> локального акта </a:t>
            </a:r>
          </a:p>
          <a:p>
            <a:pPr algn="ctr">
              <a:lnSpc>
                <a:spcPct val="100000"/>
              </a:lnSpc>
            </a:pPr>
            <a:r>
              <a:rPr lang="ru-RU" sz="2800" dirty="0"/>
              <a:t>ОО Алтайского края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AEDB3A5-DCE0-4EDC-956C-3AC95C81F0C1}"/>
              </a:ext>
            </a:extLst>
          </p:cNvPr>
          <p:cNvSpPr/>
          <p:nvPr/>
        </p:nvSpPr>
        <p:spPr>
          <a:xfrm>
            <a:off x="1869281" y="5074037"/>
            <a:ext cx="313323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SchoolBookSanPin"/>
              </a:rPr>
              <a:t>Утвержден: август 2023 года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B3864B2-EA89-4CF8-9352-D88A23CA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31"/>
            <a:ext cx="4749887" cy="679333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FAB40DF-4229-462D-A8F3-57877A4D453D}"/>
              </a:ext>
            </a:extLst>
          </p:cNvPr>
          <p:cNvSpPr/>
          <p:nvPr/>
        </p:nvSpPr>
        <p:spPr>
          <a:xfrm>
            <a:off x="781678" y="3136391"/>
            <a:ext cx="5155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NewRomanPS-BoldMT"/>
              </a:rPr>
              <a:t>ПОЛОЖЕНИЕ</a:t>
            </a:r>
            <a:br>
              <a:rPr lang="ru-RU" b="1" dirty="0">
                <a:solidFill>
                  <a:srgbClr val="000000"/>
                </a:solidFill>
                <a:latin typeface="TimesNewRomanPS-BoldMT"/>
              </a:rPr>
            </a:br>
            <a:r>
              <a:rPr lang="ru-RU" b="1" dirty="0">
                <a:solidFill>
                  <a:srgbClr val="000000"/>
                </a:solidFill>
                <a:latin typeface="TimesNewRomanPS-BoldMT"/>
              </a:rPr>
              <a:t>о системе оценивания образовательных достижений обучающихся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733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B4BE01-6D11-43CE-BD3F-31231117DA4A}"/>
              </a:ext>
            </a:extLst>
          </p:cNvPr>
          <p:cNvSpPr/>
          <p:nvPr/>
        </p:nvSpPr>
        <p:spPr>
          <a:xfrm>
            <a:off x="73080" y="902370"/>
            <a:ext cx="2886075" cy="9036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D1EED6A-26DE-434A-80B2-A69B9AB1C2BA}"/>
              </a:ext>
            </a:extLst>
          </p:cNvPr>
          <p:cNvSpPr/>
          <p:nvPr/>
        </p:nvSpPr>
        <p:spPr>
          <a:xfrm>
            <a:off x="1126842" y="382466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915E6-24BA-413F-89D8-3E381BAB2A54}"/>
              </a:ext>
            </a:extLst>
          </p:cNvPr>
          <p:cNvSpPr txBox="1"/>
          <p:nvPr/>
        </p:nvSpPr>
        <p:spPr>
          <a:xfrm>
            <a:off x="1149406" y="43341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3097631" y="902369"/>
            <a:ext cx="2886075" cy="17606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3000344" y="1256276"/>
            <a:ext cx="2809876" cy="12938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Система оценивания на уровне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начального общего образования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E53ECE7-9487-4826-8F8C-71453D70E64B}"/>
              </a:ext>
            </a:extLst>
          </p:cNvPr>
          <p:cNvSpPr/>
          <p:nvPr/>
        </p:nvSpPr>
        <p:spPr>
          <a:xfrm>
            <a:off x="4164431" y="413201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F09BA-5F98-4A99-ACA8-93052CA7EF27}"/>
              </a:ext>
            </a:extLst>
          </p:cNvPr>
          <p:cNvSpPr txBox="1"/>
          <p:nvPr/>
        </p:nvSpPr>
        <p:spPr>
          <a:xfrm>
            <a:off x="4173956" y="455955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9C6F7-C0C1-474E-B3E3-1D75BC08EA8D}"/>
              </a:ext>
            </a:extLst>
          </p:cNvPr>
          <p:cNvSpPr/>
          <p:nvPr/>
        </p:nvSpPr>
        <p:spPr>
          <a:xfrm>
            <a:off x="9454752" y="4957011"/>
            <a:ext cx="2566601" cy="1060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F00E3D4-E4B0-498A-812B-B6766A21D9A6}"/>
              </a:ext>
            </a:extLst>
          </p:cNvPr>
          <p:cNvSpPr txBox="1">
            <a:spLocks/>
          </p:cNvSpPr>
          <p:nvPr/>
        </p:nvSpPr>
        <p:spPr>
          <a:xfrm>
            <a:off x="9454752" y="5191349"/>
            <a:ext cx="2533160" cy="7696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Ответственность сторон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D2B45A-19B3-46A1-A4FD-F753D869F9CF}"/>
              </a:ext>
            </a:extLst>
          </p:cNvPr>
          <p:cNvSpPr/>
          <p:nvPr/>
        </p:nvSpPr>
        <p:spPr>
          <a:xfrm>
            <a:off x="10371341" y="4422395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AFE35-4D41-4DA1-9462-3E7FE73706BE}"/>
              </a:ext>
            </a:extLst>
          </p:cNvPr>
          <p:cNvSpPr txBox="1"/>
          <p:nvPr/>
        </p:nvSpPr>
        <p:spPr>
          <a:xfrm>
            <a:off x="10404105" y="441172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98476" y="1227535"/>
            <a:ext cx="2809876" cy="8953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Общие положения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AE98359-9B63-4DD0-9693-A9009FDCA6D9}"/>
              </a:ext>
            </a:extLst>
          </p:cNvPr>
          <p:cNvSpPr txBox="1">
            <a:spLocks/>
          </p:cNvSpPr>
          <p:nvPr/>
        </p:nvSpPr>
        <p:spPr>
          <a:xfrm>
            <a:off x="2527250" y="-205288"/>
            <a:ext cx="936858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 локального акта ОО Алтайского края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753DBE2-F67D-475C-9ED8-5ED481F41731}"/>
              </a:ext>
            </a:extLst>
          </p:cNvPr>
          <p:cNvSpPr/>
          <p:nvPr/>
        </p:nvSpPr>
        <p:spPr>
          <a:xfrm>
            <a:off x="66392" y="2369819"/>
            <a:ext cx="2886075" cy="11808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9F0D2A0-DD09-425F-AC73-037CF099F228}"/>
              </a:ext>
            </a:extLst>
          </p:cNvPr>
          <p:cNvSpPr/>
          <p:nvPr/>
        </p:nvSpPr>
        <p:spPr>
          <a:xfrm>
            <a:off x="1133192" y="1924040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CA0D4F-24D5-4D6C-880F-FD350B54F432}"/>
              </a:ext>
            </a:extLst>
          </p:cNvPr>
          <p:cNvSpPr txBox="1"/>
          <p:nvPr/>
        </p:nvSpPr>
        <p:spPr>
          <a:xfrm>
            <a:off x="1138847" y="191402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9DF8AEC8-B486-4EEE-BA66-CB1B2ED4EED8}"/>
              </a:ext>
            </a:extLst>
          </p:cNvPr>
          <p:cNvSpPr txBox="1">
            <a:spLocks/>
          </p:cNvSpPr>
          <p:nvPr/>
        </p:nvSpPr>
        <p:spPr>
          <a:xfrm>
            <a:off x="91788" y="2655365"/>
            <a:ext cx="2809876" cy="8953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Ведение документации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639E6B2-010B-44AE-9944-88B495817879}"/>
              </a:ext>
            </a:extLst>
          </p:cNvPr>
          <p:cNvSpPr/>
          <p:nvPr/>
        </p:nvSpPr>
        <p:spPr>
          <a:xfrm>
            <a:off x="3097631" y="2594781"/>
            <a:ext cx="8948497" cy="16432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32784B1D-01A9-4650-A507-5C7582F2D6E3}"/>
              </a:ext>
            </a:extLst>
          </p:cNvPr>
          <p:cNvSpPr txBox="1">
            <a:spLocks/>
          </p:cNvSpPr>
          <p:nvPr/>
        </p:nvSpPr>
        <p:spPr>
          <a:xfrm>
            <a:off x="3671276" y="2677354"/>
            <a:ext cx="7718619" cy="15176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Система оценивания личностных результатов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Система оценивания метапредметных результатов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Система оценивания предметных результатов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Процедуры оценивания на уровне НОО/ ООО/ СОО</a:t>
            </a:r>
          </a:p>
          <a:p>
            <a:pPr marL="0" indent="0" algn="ctr">
              <a:buNone/>
            </a:pP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9F8A115-F439-4339-8D13-781C739F2E6C}"/>
              </a:ext>
            </a:extLst>
          </p:cNvPr>
          <p:cNvSpPr/>
          <p:nvPr/>
        </p:nvSpPr>
        <p:spPr>
          <a:xfrm>
            <a:off x="6135220" y="897027"/>
            <a:ext cx="2886075" cy="16977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782DE3FD-6E9E-4884-87DB-930F807C7918}"/>
              </a:ext>
            </a:extLst>
          </p:cNvPr>
          <p:cNvSpPr txBox="1">
            <a:spLocks/>
          </p:cNvSpPr>
          <p:nvPr/>
        </p:nvSpPr>
        <p:spPr>
          <a:xfrm>
            <a:off x="6037933" y="1250933"/>
            <a:ext cx="2809876" cy="12938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Система оценивания на уровне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основного общего образования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6DA77FC1-BD93-478E-BB51-4DE46CA4D9AD}"/>
              </a:ext>
            </a:extLst>
          </p:cNvPr>
          <p:cNvSpPr/>
          <p:nvPr/>
        </p:nvSpPr>
        <p:spPr>
          <a:xfrm>
            <a:off x="7202020" y="439942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F99A50-7F4F-48DA-B504-96494C265663}"/>
              </a:ext>
            </a:extLst>
          </p:cNvPr>
          <p:cNvSpPr txBox="1"/>
          <p:nvPr/>
        </p:nvSpPr>
        <p:spPr>
          <a:xfrm>
            <a:off x="7211545" y="45061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D32B29-EABC-47B0-BC48-CEE674B9B762}"/>
              </a:ext>
            </a:extLst>
          </p:cNvPr>
          <p:cNvSpPr/>
          <p:nvPr/>
        </p:nvSpPr>
        <p:spPr>
          <a:xfrm>
            <a:off x="9167372" y="897026"/>
            <a:ext cx="2886075" cy="16894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97208E56-E949-4FDA-8CBA-F218554F2B32}"/>
              </a:ext>
            </a:extLst>
          </p:cNvPr>
          <p:cNvSpPr txBox="1">
            <a:spLocks/>
          </p:cNvSpPr>
          <p:nvPr/>
        </p:nvSpPr>
        <p:spPr>
          <a:xfrm>
            <a:off x="9070085" y="1250933"/>
            <a:ext cx="2809876" cy="12938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Система оценивания на уровне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среднего общего образования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E28E64E-75DD-4954-B9C2-35EF32426692}"/>
              </a:ext>
            </a:extLst>
          </p:cNvPr>
          <p:cNvSpPr/>
          <p:nvPr/>
        </p:nvSpPr>
        <p:spPr>
          <a:xfrm>
            <a:off x="10234172" y="439942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943840-B215-4F93-A188-60A0255B0504}"/>
              </a:ext>
            </a:extLst>
          </p:cNvPr>
          <p:cNvSpPr txBox="1"/>
          <p:nvPr/>
        </p:nvSpPr>
        <p:spPr>
          <a:xfrm>
            <a:off x="10243697" y="45061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E932E91-B9AF-45B3-A2B4-090D381A00AD}"/>
              </a:ext>
            </a:extLst>
          </p:cNvPr>
          <p:cNvSpPr/>
          <p:nvPr/>
        </p:nvSpPr>
        <p:spPr>
          <a:xfrm>
            <a:off x="3358426" y="4771015"/>
            <a:ext cx="2886075" cy="19564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E9189E1D-DDD8-4635-A782-D714BA45CDB9}"/>
              </a:ext>
            </a:extLst>
          </p:cNvPr>
          <p:cNvSpPr txBox="1">
            <a:spLocks/>
          </p:cNvSpPr>
          <p:nvPr/>
        </p:nvSpPr>
        <p:spPr>
          <a:xfrm>
            <a:off x="3366605" y="5187682"/>
            <a:ext cx="2809876" cy="15398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Права и обязанности участников образовательных отношений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BD14698-B731-4956-AB83-3900571DEB8A}"/>
              </a:ext>
            </a:extLst>
          </p:cNvPr>
          <p:cNvSpPr/>
          <p:nvPr/>
        </p:nvSpPr>
        <p:spPr>
          <a:xfrm>
            <a:off x="4344395" y="4454257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40E019-8DDF-4DF4-87DC-BC092AEAA870}"/>
              </a:ext>
            </a:extLst>
          </p:cNvPr>
          <p:cNvSpPr txBox="1"/>
          <p:nvPr/>
        </p:nvSpPr>
        <p:spPr>
          <a:xfrm>
            <a:off x="4343368" y="4435165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F8DE6A0-1C7D-445E-939C-FCC003D29FB0}"/>
              </a:ext>
            </a:extLst>
          </p:cNvPr>
          <p:cNvSpPr/>
          <p:nvPr/>
        </p:nvSpPr>
        <p:spPr>
          <a:xfrm>
            <a:off x="50516" y="3320110"/>
            <a:ext cx="2908639" cy="3544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F9157D99-5B01-49A2-8B9F-B9C42611A1C2}"/>
              </a:ext>
            </a:extLst>
          </p:cNvPr>
          <p:cNvSpPr txBox="1">
            <a:spLocks/>
          </p:cNvSpPr>
          <p:nvPr/>
        </p:nvSpPr>
        <p:spPr>
          <a:xfrm>
            <a:off x="49488" y="3413598"/>
            <a:ext cx="2886075" cy="34514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 Общие положения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Ведение документации учителем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Ведение документации обучающимися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Ведение документации администрацией Школы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6" name="Объект 2">
            <a:extLst>
              <a:ext uri="{FF2B5EF4-FFF2-40B4-BE49-F238E27FC236}">
                <a16:creationId xmlns:a16="http://schemas.microsoft.com/office/drawing/2014/main" id="{40DBCCE3-59F1-4E2E-BCDA-31AF3C6D4CC5}"/>
              </a:ext>
            </a:extLst>
          </p:cNvPr>
          <p:cNvSpPr txBox="1">
            <a:spLocks/>
          </p:cNvSpPr>
          <p:nvPr/>
        </p:nvSpPr>
        <p:spPr>
          <a:xfrm>
            <a:off x="6077322" y="4765672"/>
            <a:ext cx="3075286" cy="19618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Права и обязанности обучающихся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Права и обязанности учителя</a:t>
            </a:r>
          </a:p>
          <a:p>
            <a:r>
              <a:rPr lang="ru-RU" sz="2000" dirty="0">
                <a:solidFill>
                  <a:schemeClr val="tx1"/>
                </a:solidFill>
              </a:rPr>
              <a:t>Права и обязанности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647554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AE98359-9B63-4DD0-9693-A9009FDCA6D9}"/>
              </a:ext>
            </a:extLst>
          </p:cNvPr>
          <p:cNvSpPr txBox="1">
            <a:spLocks/>
          </p:cNvSpPr>
          <p:nvPr/>
        </p:nvSpPr>
        <p:spPr>
          <a:xfrm>
            <a:off x="3725710" y="0"/>
            <a:ext cx="936858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 локального акта ОО Алтайского края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F9157D99-5B01-49A2-8B9F-B9C42611A1C2}"/>
              </a:ext>
            </a:extLst>
          </p:cNvPr>
          <p:cNvSpPr txBox="1">
            <a:spLocks/>
          </p:cNvSpPr>
          <p:nvPr/>
        </p:nvSpPr>
        <p:spPr>
          <a:xfrm>
            <a:off x="144380" y="957507"/>
            <a:ext cx="11903240" cy="1171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1.9. Система оценивания в Школе на всех уровнях образования имеет единую структуру и строится на общих для всех уровней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подходах: системно-деятельностном, уровневом и комплексном.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011822E6-E703-4265-B679-5A7F78C2C8C0}"/>
              </a:ext>
            </a:extLst>
          </p:cNvPr>
          <p:cNvSpPr txBox="1">
            <a:spLocks/>
          </p:cNvSpPr>
          <p:nvPr/>
        </p:nvSpPr>
        <p:spPr>
          <a:xfrm>
            <a:off x="144380" y="2267483"/>
            <a:ext cx="6938070" cy="4509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1.14. Внутреннее (внутришкольное) оценивание предназначается для организации процесса обучения в классе по учебным предметам. Внутреннее (внутришкольное) оценивание включает: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стартовая диагностика, …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текущую оценку, …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тематическую оценку, …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промежуточную аттестацию, …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итоговую оценку, …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психолого-педагогическое наблюдение, …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FE9F570D-C730-433A-9C9B-9FCD7551E55D}"/>
              </a:ext>
            </a:extLst>
          </p:cNvPr>
          <p:cNvSpPr txBox="1">
            <a:spLocks/>
          </p:cNvSpPr>
          <p:nvPr/>
        </p:nvSpPr>
        <p:spPr>
          <a:xfrm>
            <a:off x="7363325" y="2236029"/>
            <a:ext cx="4684295" cy="2385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1.15. Внешняя оценка включает следующие оценочные процедуры: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итоговая аттестация;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независимая оценка качества подготовки обучающихся.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1A7B86D-7558-49A3-AFF3-1DBFF2A80B0A}"/>
              </a:ext>
            </a:extLst>
          </p:cNvPr>
          <p:cNvSpPr/>
          <p:nvPr/>
        </p:nvSpPr>
        <p:spPr>
          <a:xfrm>
            <a:off x="666637" y="168812"/>
            <a:ext cx="2809875" cy="528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0EB269-FBC2-44D1-989A-560CF80E1440}"/>
              </a:ext>
            </a:extLst>
          </p:cNvPr>
          <p:cNvSpPr/>
          <p:nvPr/>
        </p:nvSpPr>
        <p:spPr>
          <a:xfrm>
            <a:off x="73081" y="80990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CB28B3-652F-460B-AF43-862BE88F3B96}"/>
              </a:ext>
            </a:extLst>
          </p:cNvPr>
          <p:cNvSpPr txBox="1"/>
          <p:nvPr/>
        </p:nvSpPr>
        <p:spPr>
          <a:xfrm>
            <a:off x="73082" y="10652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491D9149-0887-43FB-A1E3-8962B269E9FC}"/>
              </a:ext>
            </a:extLst>
          </p:cNvPr>
          <p:cNvSpPr txBox="1">
            <a:spLocks/>
          </p:cNvSpPr>
          <p:nvPr/>
        </p:nvSpPr>
        <p:spPr>
          <a:xfrm>
            <a:off x="666636" y="249621"/>
            <a:ext cx="2809876" cy="8953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Общие положения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57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AE98359-9B63-4DD0-9693-A9009FDCA6D9}"/>
              </a:ext>
            </a:extLst>
          </p:cNvPr>
          <p:cNvSpPr txBox="1">
            <a:spLocks/>
          </p:cNvSpPr>
          <p:nvPr/>
        </p:nvSpPr>
        <p:spPr>
          <a:xfrm>
            <a:off x="3725710" y="0"/>
            <a:ext cx="936858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 локального акта ОО Алтайского края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1A7B86D-7558-49A3-AFF3-1DBFF2A80B0A}"/>
              </a:ext>
            </a:extLst>
          </p:cNvPr>
          <p:cNvSpPr/>
          <p:nvPr/>
        </p:nvSpPr>
        <p:spPr>
          <a:xfrm>
            <a:off x="666637" y="168812"/>
            <a:ext cx="2809875" cy="528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0EB269-FBC2-44D1-989A-560CF80E1440}"/>
              </a:ext>
            </a:extLst>
          </p:cNvPr>
          <p:cNvSpPr/>
          <p:nvPr/>
        </p:nvSpPr>
        <p:spPr>
          <a:xfrm>
            <a:off x="73081" y="80990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CB28B3-652F-460B-AF43-862BE88F3B96}"/>
              </a:ext>
            </a:extLst>
          </p:cNvPr>
          <p:cNvSpPr txBox="1"/>
          <p:nvPr/>
        </p:nvSpPr>
        <p:spPr>
          <a:xfrm>
            <a:off x="73082" y="10652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491D9149-0887-43FB-A1E3-8962B269E9FC}"/>
              </a:ext>
            </a:extLst>
          </p:cNvPr>
          <p:cNvSpPr txBox="1">
            <a:spLocks/>
          </p:cNvSpPr>
          <p:nvPr/>
        </p:nvSpPr>
        <p:spPr>
          <a:xfrm>
            <a:off x="666636" y="249621"/>
            <a:ext cx="2809876" cy="8953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Общие положения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27B28AC-AADF-4B34-A71B-B5770F9E03A2}"/>
              </a:ext>
            </a:extLst>
          </p:cNvPr>
          <p:cNvSpPr txBox="1">
            <a:spLocks/>
          </p:cNvSpPr>
          <p:nvPr/>
        </p:nvSpPr>
        <p:spPr>
          <a:xfrm>
            <a:off x="219896" y="902237"/>
            <a:ext cx="11752207" cy="33168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1.17. Успешность освоения программы первоклассниками характеризуется качественной оценкой в конце учебного года. Успешность освоения учебных программ обучающихся со 2-го по 11-й класс определяется по пятибалльной шкале оценивания: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(отлично),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(хорошо),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(удовлетворительно),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(неудовлетворительно). Оценка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выставлена в случае, если задание не представлено на проверку, и в других ситуациях, которые предусмотрены критериями оценивания.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Пятибалльная шкала в соответствии с ФГОС соотносится с тремя уровнями успешности (необходимый/базовый, программный и высокий). Перевод отметки в пятибалльную шкалу осуществляется по следующей схеме.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C647B8-2B03-41D6-B670-A5873F143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36" y="4268700"/>
            <a:ext cx="9413037" cy="25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69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AE98359-9B63-4DD0-9693-A9009FDCA6D9}"/>
              </a:ext>
            </a:extLst>
          </p:cNvPr>
          <p:cNvSpPr txBox="1">
            <a:spLocks/>
          </p:cNvSpPr>
          <p:nvPr/>
        </p:nvSpPr>
        <p:spPr>
          <a:xfrm>
            <a:off x="3725710" y="0"/>
            <a:ext cx="936858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 локального акта ОО Алтайского края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1A7B86D-7558-49A3-AFF3-1DBFF2A80B0A}"/>
              </a:ext>
            </a:extLst>
          </p:cNvPr>
          <p:cNvSpPr/>
          <p:nvPr/>
        </p:nvSpPr>
        <p:spPr>
          <a:xfrm>
            <a:off x="666637" y="168812"/>
            <a:ext cx="2809875" cy="528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0EB269-FBC2-44D1-989A-560CF80E1440}"/>
              </a:ext>
            </a:extLst>
          </p:cNvPr>
          <p:cNvSpPr/>
          <p:nvPr/>
        </p:nvSpPr>
        <p:spPr>
          <a:xfrm>
            <a:off x="73081" y="80990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CB28B3-652F-460B-AF43-862BE88F3B96}"/>
              </a:ext>
            </a:extLst>
          </p:cNvPr>
          <p:cNvSpPr txBox="1"/>
          <p:nvPr/>
        </p:nvSpPr>
        <p:spPr>
          <a:xfrm>
            <a:off x="73082" y="10652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491D9149-0887-43FB-A1E3-8962B269E9FC}"/>
              </a:ext>
            </a:extLst>
          </p:cNvPr>
          <p:cNvSpPr txBox="1">
            <a:spLocks/>
          </p:cNvSpPr>
          <p:nvPr/>
        </p:nvSpPr>
        <p:spPr>
          <a:xfrm>
            <a:off x="666636" y="168812"/>
            <a:ext cx="2809876" cy="8953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Система оценивания на уровне ООО</a:t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27B28AC-AADF-4B34-A71B-B5770F9E03A2}"/>
              </a:ext>
            </a:extLst>
          </p:cNvPr>
          <p:cNvSpPr txBox="1">
            <a:spLocks/>
          </p:cNvSpPr>
          <p:nvPr/>
        </p:nvSpPr>
        <p:spPr>
          <a:xfrm>
            <a:off x="13458" y="2232059"/>
            <a:ext cx="6852563" cy="403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Система оценивания метапредметных результатов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3.2.8.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проекта является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следующих работ: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письменная работа (эссе, реферат, аналитические материалы, обзорные материалы, …);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художественная творческая работа …;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материальный объект, макет, иное конструкторское изделие;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отчетные материалы по социальному проекту.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0F69A7A-A0C1-40E7-859F-6503BB14C46C}"/>
              </a:ext>
            </a:extLst>
          </p:cNvPr>
          <p:cNvSpPr txBox="1">
            <a:spLocks/>
          </p:cNvSpPr>
          <p:nvPr/>
        </p:nvSpPr>
        <p:spPr>
          <a:xfrm>
            <a:off x="40996" y="832952"/>
            <a:ext cx="12105462" cy="1311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Система оценивания личностных результатов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3.1.4. Результаты, полученные в ходе как внешних, так и внутренних мониторингов, допускается использовать только в виде агрегированных (усредненных, анонимных) данных.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83F707F4-B8FF-40B2-94C7-1E56DE0D78A0}"/>
              </a:ext>
            </a:extLst>
          </p:cNvPr>
          <p:cNvSpPr txBox="1">
            <a:spLocks/>
          </p:cNvSpPr>
          <p:nvPr/>
        </p:nvSpPr>
        <p:spPr>
          <a:xfrm>
            <a:off x="13458" y="6344492"/>
            <a:ext cx="6852563" cy="497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3.2.10. Проект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по следующим критериям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34C143B-F11D-48D6-922B-7A5DB6F60DCB}"/>
              </a:ext>
            </a:extLst>
          </p:cNvPr>
          <p:cNvSpPr txBox="1">
            <a:spLocks/>
          </p:cNvSpPr>
          <p:nvPr/>
        </p:nvSpPr>
        <p:spPr>
          <a:xfrm>
            <a:off x="6930189" y="2237706"/>
            <a:ext cx="5181601" cy="215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Система оценивания предметных результатов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3.3.4.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результатов используются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 знание и понимание, применение, функциональность.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8DDC421-DE5B-4495-B359-90C59D60D667}"/>
              </a:ext>
            </a:extLst>
          </p:cNvPr>
          <p:cNvSpPr txBox="1">
            <a:spLocks/>
          </p:cNvSpPr>
          <p:nvPr/>
        </p:nvSpPr>
        <p:spPr>
          <a:xfrm>
            <a:off x="6930189" y="4488717"/>
            <a:ext cx="5181601" cy="2361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Процедуры оценивания на уровне ООО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3.3.4.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результатов используются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 знание и понимание, применение, функциональность.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69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AE98359-9B63-4DD0-9693-A9009FDCA6D9}"/>
              </a:ext>
            </a:extLst>
          </p:cNvPr>
          <p:cNvSpPr txBox="1">
            <a:spLocks/>
          </p:cNvSpPr>
          <p:nvPr/>
        </p:nvSpPr>
        <p:spPr>
          <a:xfrm>
            <a:off x="3725710" y="0"/>
            <a:ext cx="936858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 локального акта ОО Алтайского края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1A7B86D-7558-49A3-AFF3-1DBFF2A80B0A}"/>
              </a:ext>
            </a:extLst>
          </p:cNvPr>
          <p:cNvSpPr/>
          <p:nvPr/>
        </p:nvSpPr>
        <p:spPr>
          <a:xfrm>
            <a:off x="830979" y="75373"/>
            <a:ext cx="2809875" cy="528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0EB269-FBC2-44D1-989A-560CF80E1440}"/>
              </a:ext>
            </a:extLst>
          </p:cNvPr>
          <p:cNvSpPr/>
          <p:nvPr/>
        </p:nvSpPr>
        <p:spPr>
          <a:xfrm>
            <a:off x="97554" y="-18066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CB28B3-652F-460B-AF43-862BE88F3B96}"/>
              </a:ext>
            </a:extLst>
          </p:cNvPr>
          <p:cNvSpPr txBox="1"/>
          <p:nvPr/>
        </p:nvSpPr>
        <p:spPr>
          <a:xfrm>
            <a:off x="53271" y="-57312"/>
            <a:ext cx="771545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491D9149-0887-43FB-A1E3-8962B269E9FC}"/>
              </a:ext>
            </a:extLst>
          </p:cNvPr>
          <p:cNvSpPr txBox="1">
            <a:spLocks/>
          </p:cNvSpPr>
          <p:nvPr/>
        </p:nvSpPr>
        <p:spPr>
          <a:xfrm>
            <a:off x="922370" y="75373"/>
            <a:ext cx="2809876" cy="8953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Система оценивания на уровне  СОО</a:t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0F69A7A-A0C1-40E7-859F-6503BB14C46C}"/>
              </a:ext>
            </a:extLst>
          </p:cNvPr>
          <p:cNvSpPr txBox="1">
            <a:spLocks/>
          </p:cNvSpPr>
          <p:nvPr/>
        </p:nvSpPr>
        <p:spPr>
          <a:xfrm>
            <a:off x="0" y="697293"/>
            <a:ext cx="12118918" cy="6193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4.4. Процедуры оценивания на уровне СОО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4.4.13. Промежуточная аттестация (итоговый контроль) в 10–11-х классах проводится в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формах: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контрольная работа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переводные письменные и устные зачеты, собеседование, итоговый опрос, тестирование, защита рефератов, творческих и исследовательских работ, защита проектов, зачет;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реферата/исследовательской работы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предварительный выбор обучающимся интересующей его темы с учетом рекомендаций учителя или научного руководителя, глубокое изучение выбранной проблемы, специальной литературы и изложение основных положений и выводов реферата/исследования. Не позднее чем за неделю до проведения аттестации исследовательская работа представляется на рецензию учителю.  Аттестационная комиссия знакомится с рецензией и выставляет оценку ученику после защиты реферата/исследования;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по предмету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по готовым тестам, утвержденным педагогическим советом Школы.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4.4.14.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 отметка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 в 10-м переводном классе выставляется учителем на основе среднего арифметического между отметками за полугодие.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4.4.15.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осуществляется на основе внешней оценки в форме ГИА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9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58400" y="6514646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246"/>
            <a:ext cx="1063965" cy="147684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95959"/>
              </p:ext>
            </p:extLst>
          </p:nvPr>
        </p:nvGraphicFramePr>
        <p:xfrm>
          <a:off x="1178265" y="960120"/>
          <a:ext cx="10954430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4430">
                  <a:extLst>
                    <a:ext uri="{9D8B030D-6E8A-4147-A177-3AD203B41FA5}">
                      <a16:colId xmlns:a16="http://schemas.microsoft.com/office/drawing/2014/main" val="2454047693"/>
                    </a:ext>
                  </a:extLst>
                </a:gridCol>
              </a:tblGrid>
              <a:tr h="311855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47. Правовой статус педагогических работников. Права и свободы педагогических работников, гарантии их реализации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52241"/>
                  </a:ext>
                </a:extLst>
              </a:tr>
              <a:tr h="40886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/>
                      <a:r>
                        <a:rPr kumimoji="0" lang="ru-RU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Педагогические работники пользуются следующими академическими правами и свободами:</a:t>
                      </a:r>
                    </a:p>
                    <a:p>
                      <a:pPr algn="just"/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 право на выбор учебников, учебных пособий, материалов и иных средств обучения и воспитания в соответствии с образовательной программой и в порядке, установленном законодательством об образовании;</a:t>
                      </a:r>
                    </a:p>
                    <a:p>
                      <a:pPr algn="just"/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just"/>
                      <a:r>
                        <a:rPr kumimoji="0" lang="ru-RU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5) право на участие в разработке образовательных программ, в том числе учебных планов, календарных учебных графиков, рабочих учебных предметов, курсов, дисциплин (модулей), методических материалов и иных компонентов образовательных программ;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02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54981" y="6423126"/>
            <a:ext cx="10227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*Дополнения и изменения с 19 декабря 2023 г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от 19 декабря 2023 г. N 618-ФЗ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FAD6C33-CEBC-4864-A5E0-E5E832E6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281" y="-144463"/>
            <a:ext cx="10377714" cy="132556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Федеральный закон</a:t>
            </a:r>
            <a:br>
              <a:rPr lang="ru-RU" sz="4000" dirty="0"/>
            </a:br>
            <a:r>
              <a:rPr lang="ru-RU" sz="4000" dirty="0"/>
              <a:t>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8633132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AE98359-9B63-4DD0-9693-A9009FDCA6D9}"/>
              </a:ext>
            </a:extLst>
          </p:cNvPr>
          <p:cNvSpPr txBox="1">
            <a:spLocks/>
          </p:cNvSpPr>
          <p:nvPr/>
        </p:nvSpPr>
        <p:spPr>
          <a:xfrm>
            <a:off x="3725710" y="0"/>
            <a:ext cx="936858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 локального акта ОО Алтайского края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1A7B86D-7558-49A3-AFF3-1DBFF2A80B0A}"/>
              </a:ext>
            </a:extLst>
          </p:cNvPr>
          <p:cNvSpPr/>
          <p:nvPr/>
        </p:nvSpPr>
        <p:spPr>
          <a:xfrm>
            <a:off x="666637" y="168812"/>
            <a:ext cx="2809875" cy="528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0EB269-FBC2-44D1-989A-560CF80E1440}"/>
              </a:ext>
            </a:extLst>
          </p:cNvPr>
          <p:cNvSpPr/>
          <p:nvPr/>
        </p:nvSpPr>
        <p:spPr>
          <a:xfrm>
            <a:off x="73081" y="80990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CB28B3-652F-460B-AF43-862BE88F3B96}"/>
              </a:ext>
            </a:extLst>
          </p:cNvPr>
          <p:cNvSpPr txBox="1"/>
          <p:nvPr/>
        </p:nvSpPr>
        <p:spPr>
          <a:xfrm>
            <a:off x="41340" y="7643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491D9149-0887-43FB-A1E3-8962B269E9FC}"/>
              </a:ext>
            </a:extLst>
          </p:cNvPr>
          <p:cNvSpPr txBox="1">
            <a:spLocks/>
          </p:cNvSpPr>
          <p:nvPr/>
        </p:nvSpPr>
        <p:spPr>
          <a:xfrm>
            <a:off x="439793" y="168812"/>
            <a:ext cx="2809876" cy="8953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Ведение документации</a:t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0F69A7A-A0C1-40E7-859F-6503BB14C46C}"/>
              </a:ext>
            </a:extLst>
          </p:cNvPr>
          <p:cNvSpPr txBox="1">
            <a:spLocks/>
          </p:cNvSpPr>
          <p:nvPr/>
        </p:nvSpPr>
        <p:spPr>
          <a:xfrm>
            <a:off x="132792" y="906117"/>
            <a:ext cx="11995039" cy="3692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 Ведение документации учителем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5.2.1. Учитель по каждому предмету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рабочую программу и календарно-тематическое планирование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являются основой планирования его  педагогической деятельности.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5.2.2.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и электронный журналы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главными документами учителя и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ежедневно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рабочей программой и календарно-тематическим планированием.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5.2.3. Все виды контрольно-оценочных работ по учебным предметам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оцениваются учителем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образом: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оценивается выполнение всех предложенных заданий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определяется сумма баллов, набранная обучающимися по всем заданиям, и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переводится в процентное отношение к максимально возможному количеству баллов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выставляемому за работу.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D8500526-6D8E-45E3-9A0D-4813A65430A4}"/>
              </a:ext>
            </a:extLst>
          </p:cNvPr>
          <p:cNvSpPr txBox="1">
            <a:spLocks/>
          </p:cNvSpPr>
          <p:nvPr/>
        </p:nvSpPr>
        <p:spPr>
          <a:xfrm>
            <a:off x="73081" y="4710533"/>
            <a:ext cx="12059207" cy="206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Ведение документации обучающимися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5.3.1. </a:t>
            </a:r>
            <a:r>
              <a:rPr lang="ru-RU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тренировочных работ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предъявления работ на оценку, </a:t>
            </a:r>
            <a:r>
              <a:rPr lang="ru-RU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домашнего задания используется рабочая тетрадь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регулярно осуществляет проверку работ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данной тетради.</a:t>
            </a:r>
          </a:p>
          <a:p>
            <a:pPr marL="0" indent="0">
              <a:buNone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5.3.2. Портфолио обучающихся является формой фиксирования, накопления и оценки индивидуальных достижений школьника. </a:t>
            </a:r>
            <a:r>
              <a:rPr lang="ru-RU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Пополняет «Портфолио» и оценивает его материалы обучающийся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3892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AE98359-9B63-4DD0-9693-A9009FDCA6D9}"/>
              </a:ext>
            </a:extLst>
          </p:cNvPr>
          <p:cNvSpPr txBox="1">
            <a:spLocks/>
          </p:cNvSpPr>
          <p:nvPr/>
        </p:nvSpPr>
        <p:spPr>
          <a:xfrm>
            <a:off x="3725710" y="0"/>
            <a:ext cx="9368589" cy="78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Пример локального акта ОО Алтайского края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1A7B86D-7558-49A3-AFF3-1DBFF2A80B0A}"/>
              </a:ext>
            </a:extLst>
          </p:cNvPr>
          <p:cNvSpPr/>
          <p:nvPr/>
        </p:nvSpPr>
        <p:spPr>
          <a:xfrm>
            <a:off x="666637" y="168812"/>
            <a:ext cx="2809875" cy="5284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0EB269-FBC2-44D1-989A-560CF80E1440}"/>
              </a:ext>
            </a:extLst>
          </p:cNvPr>
          <p:cNvSpPr/>
          <p:nvPr/>
        </p:nvSpPr>
        <p:spPr>
          <a:xfrm>
            <a:off x="73081" y="80990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CB28B3-652F-460B-AF43-862BE88F3B96}"/>
              </a:ext>
            </a:extLst>
          </p:cNvPr>
          <p:cNvSpPr txBox="1"/>
          <p:nvPr/>
        </p:nvSpPr>
        <p:spPr>
          <a:xfrm>
            <a:off x="41340" y="7643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id="{491D9149-0887-43FB-A1E3-8962B269E9FC}"/>
              </a:ext>
            </a:extLst>
          </p:cNvPr>
          <p:cNvSpPr txBox="1">
            <a:spLocks/>
          </p:cNvSpPr>
          <p:nvPr/>
        </p:nvSpPr>
        <p:spPr>
          <a:xfrm>
            <a:off x="439793" y="168812"/>
            <a:ext cx="2809876" cy="8953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Права и обязанности</a:t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27B28AC-AADF-4B34-A71B-B5770F9E03A2}"/>
              </a:ext>
            </a:extLst>
          </p:cNvPr>
          <p:cNvSpPr txBox="1">
            <a:spLocks/>
          </p:cNvSpPr>
          <p:nvPr/>
        </p:nvSpPr>
        <p:spPr>
          <a:xfrm>
            <a:off x="41340" y="4168144"/>
            <a:ext cx="11974540" cy="2665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6.2.2. Учитель обязан: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соблюдать правила оценочной безопасности;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работать над формированием самоконтроля и самооценки у обучающихся;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оценивать не только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навыковую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сторону обучения, но также творчество и инициативу во всех сферах школьной жизни с помощью способов качественного оценивания;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вести учет продвижения обучающихся в освоении УУД в классном и электронном журналах;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доводить до сведения родителей (законных представителей) достижения и успехи обучающихся за четверть (полугодие) и учебный год.</a:t>
            </a:r>
          </a:p>
          <a:p>
            <a:pPr marL="0" indent="0">
              <a:buNone/>
            </a:pP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0F69A7A-A0C1-40E7-859F-6503BB14C46C}"/>
              </a:ext>
            </a:extLst>
          </p:cNvPr>
          <p:cNvSpPr txBox="1">
            <a:spLocks/>
          </p:cNvSpPr>
          <p:nvPr/>
        </p:nvSpPr>
        <p:spPr>
          <a:xfrm>
            <a:off x="41340" y="783771"/>
            <a:ext cx="11986126" cy="33153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 Права и обязанности учителя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6.2.1. Учитель имеет право: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оценочное суждение по поводу работы обучающихся;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работу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их запросу и по своему усмотрению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обучающихся должна предшествовать оценке учителя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оценивать обучающегося только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его собственных возможностей и достижений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оценивать деятельность обучающихся только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совместно выработанных критериев оценки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работы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65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0FB26-0CEE-43FF-8147-2B558F017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1000" y="4910713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F7815C-44D4-4B1D-A16D-FB12EC82A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81000" y="4906642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E321D-0985-4AC2-96DD-F377621996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81000" y="4906642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760A6-3D0E-4EFC-8F39-FD77917B40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581000" y="4906642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0AAF4EC0-2477-4208-BF82-944AD2B4C6E9}"/>
              </a:ext>
            </a:extLst>
          </p:cNvPr>
          <p:cNvSpPr txBox="1">
            <a:spLocks/>
          </p:cNvSpPr>
          <p:nvPr/>
        </p:nvSpPr>
        <p:spPr>
          <a:xfrm>
            <a:off x="4381379" y="2423891"/>
            <a:ext cx="5471114" cy="10051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Контакты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E-mail: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hlinkClick r:id="rId10"/>
              </a:rPr>
              <a:t>delena1975@yandex.ru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91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58400" y="6514646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246"/>
            <a:ext cx="1063965" cy="147684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70823"/>
              </p:ext>
            </p:extLst>
          </p:nvPr>
        </p:nvGraphicFramePr>
        <p:xfrm>
          <a:off x="1063965" y="1268513"/>
          <a:ext cx="1095443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4430">
                  <a:extLst>
                    <a:ext uri="{9D8B030D-6E8A-4147-A177-3AD203B41FA5}">
                      <a16:colId xmlns:a16="http://schemas.microsoft.com/office/drawing/2014/main" val="2454047693"/>
                    </a:ext>
                  </a:extLst>
                </a:gridCol>
              </a:tblGrid>
              <a:tr h="31185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48. Обязанности и ответственность педагогических работников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52241"/>
                  </a:ext>
                </a:extLst>
              </a:tr>
              <a:tr h="4088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Педагогические работники обязаны:</a:t>
                      </a:r>
                    </a:p>
                    <a:p>
                      <a:pPr algn="just"/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осуществлять свою деятельность на высоком профессиональном уровне, обеспечивать в полном объеме реализацию преподаваемых учебных предмета, курса, дисциплины (модуля) в соответствии с утвержденной рабочей программой;</a:t>
                      </a:r>
                    </a:p>
                    <a:p>
                      <a:pPr algn="just"/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5) применять педагогически обоснованные и обеспечивающие высокое качество образования формы, методы обучения и воспитания;</a:t>
                      </a:r>
                    </a:p>
                    <a:p>
                      <a:pPr algn="just"/>
                      <a:endParaRPr kumimoji="0" lang="ru-RU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02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36874" y="6327876"/>
            <a:ext cx="10227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*Дополнения и изменения с 19 декабря 2023 г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от 19 декабря 2023 г. N 618-ФЗ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FAD6C33-CEBC-4864-A5E0-E5E832E6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281" y="-144463"/>
            <a:ext cx="10377714" cy="132556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Федеральный закон</a:t>
            </a:r>
            <a:br>
              <a:rPr lang="ru-RU" sz="4000" dirty="0"/>
            </a:br>
            <a:r>
              <a:rPr lang="ru-RU" sz="4000" dirty="0"/>
              <a:t>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12127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1" name="Схема 20"/>
          <p:cNvGraphicFramePr/>
          <p:nvPr>
            <p:extLst/>
          </p:nvPr>
        </p:nvGraphicFramePr>
        <p:xfrm>
          <a:off x="1869282" y="841830"/>
          <a:ext cx="10057234" cy="544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792916" y="6491309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07543" y="5581292"/>
            <a:ext cx="632822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№ ФЗ-273 «Об образовании в Российской Федерации»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ФГОС НОО, ФГОС ООО, ФГОС СОО</a:t>
            </a:r>
          </a:p>
        </p:txBody>
      </p:sp>
      <p:sp>
        <p:nvSpPr>
          <p:cNvPr id="10" name="Стрелка вверх 9"/>
          <p:cNvSpPr/>
          <p:nvPr/>
        </p:nvSpPr>
        <p:spPr>
          <a:xfrm>
            <a:off x="4213968" y="5298392"/>
            <a:ext cx="304975" cy="320301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6975892" y="5317283"/>
            <a:ext cx="304975" cy="320301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9787531" y="5317283"/>
            <a:ext cx="304975" cy="320301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28B8411E-4560-4300-8414-9877E56A4651}"/>
              </a:ext>
            </a:extLst>
          </p:cNvPr>
          <p:cNvSpPr txBox="1">
            <a:spLocks/>
          </p:cNvSpPr>
          <p:nvPr/>
        </p:nvSpPr>
        <p:spPr>
          <a:xfrm>
            <a:off x="3030424" y="-144463"/>
            <a:ext cx="97888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Реализация ФООП НОО, ООО, СОО</a:t>
            </a:r>
          </a:p>
        </p:txBody>
      </p:sp>
    </p:spTree>
    <p:extLst>
      <p:ext uri="{BB962C8B-B14F-4D97-AF65-F5344CB8AC3E}">
        <p14:creationId xmlns:p14="http://schemas.microsoft.com/office/powerpoint/2010/main" val="396864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228"/>
          <p:cNvSpPr/>
          <p:nvPr/>
        </p:nvSpPr>
        <p:spPr>
          <a:xfrm>
            <a:off x="957943" y="278456"/>
            <a:ext cx="5275258" cy="1237787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ООО: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</a:t>
            </a:r>
          </a:p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18.05.2023 № 370 (Зарегистрирован 12.07.2023 № 74223)</a:t>
            </a:r>
          </a:p>
        </p:txBody>
      </p:sp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47629" y="6145767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3"/>
              </a:rPr>
              <a:t>https://docs.cntd.ru/document/902350579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201328" y="6210212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https://docs.cntd.ru/document/607175848</a:t>
            </a:r>
            <a:endParaRPr lang="ru-RU" dirty="0"/>
          </a:p>
        </p:txBody>
      </p:sp>
      <p:sp>
        <p:nvSpPr>
          <p:cNvPr id="32" name="Google Shape;1786;p228"/>
          <p:cNvSpPr/>
          <p:nvPr/>
        </p:nvSpPr>
        <p:spPr>
          <a:xfrm>
            <a:off x="6777500" y="328163"/>
            <a:ext cx="5277519" cy="1248149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СОО: </a:t>
            </a:r>
          </a:p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</a:t>
            </a:r>
          </a:p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18.05.2023 № 371 (Зарегистрирован 12.07.2023 № 74228)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/>
          <a:srcRect l="4918" b="3469"/>
          <a:stretch/>
        </p:blipFill>
        <p:spPr>
          <a:xfrm>
            <a:off x="957943" y="1843688"/>
            <a:ext cx="5417776" cy="430207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/>
          <a:srcRect l="4093" r="1185" b="5062"/>
          <a:stretch/>
        </p:blipFill>
        <p:spPr>
          <a:xfrm>
            <a:off x="6707372" y="1760978"/>
            <a:ext cx="5417776" cy="430326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515099"/>
            <a:ext cx="27432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CE6CDC-ED1E-410F-92C4-62D42A3DCCAF}"/>
              </a:ext>
            </a:extLst>
          </p:cNvPr>
          <p:cNvSpPr/>
          <p:nvPr/>
        </p:nvSpPr>
        <p:spPr>
          <a:xfrm>
            <a:off x="4193070" y="6529837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7"/>
              </a:rPr>
              <a:t>https://edsoo.ru/normativnye-dokumenty/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49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flomaster.club/uploads/posts/2021-02/1612135217_30-p-chelovechek-risunok-35.jp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5" name="AutoShape 11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7" name="AutoShape 13" descr="https://www.hiq.su/image/catalog/category/icons/z2qn5h.png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93372" y="-20587"/>
            <a:ext cx="1066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Структура федеральных основных общеобразовательных программ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767743308"/>
              </p:ext>
            </p:extLst>
          </p:nvPr>
        </p:nvGraphicFramePr>
        <p:xfrm>
          <a:off x="1393371" y="1155166"/>
          <a:ext cx="10130971" cy="556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58400" y="6489031"/>
            <a:ext cx="2133600" cy="365125"/>
          </a:xfrm>
        </p:spPr>
        <p:txBody>
          <a:bodyPr/>
          <a:lstStyle/>
          <a:p>
            <a:fld id="{5AA3EF6E-A083-4BE8-A209-7F31BC1328E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092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3479</Words>
  <Application>Microsoft Office PowerPoint</Application>
  <PresentationFormat>Широкоэкранный</PresentationFormat>
  <Paragraphs>441</Paragraphs>
  <Slides>52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Arial</vt:lpstr>
      <vt:lpstr>Calibri</vt:lpstr>
      <vt:lpstr>Microsoft Sans Serif</vt:lpstr>
      <vt:lpstr>Times New Roman</vt:lpstr>
      <vt:lpstr>TimesNewRomanPS-BoldMT</vt:lpstr>
      <vt:lpstr>Wingdings</vt:lpstr>
      <vt:lpstr>Тема Office</vt:lpstr>
      <vt:lpstr>Оценочные процедуры в обучении математике   28 февраля 2024 г. </vt:lpstr>
      <vt:lpstr>Презентация PowerPoint</vt:lpstr>
      <vt:lpstr>Презентация PowerPoint</vt:lpstr>
      <vt:lpstr>Федеральный закон «Об образовании в Российской Федерации»</vt:lpstr>
      <vt:lpstr>Федеральный закон «Об образовании в Российской Федерации»</vt:lpstr>
      <vt:lpstr>Федеральный закон «Об образовании в Российской Федерации»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Минимальные баллы по ЕГЭ  на 2022/2023 учебный год (для получения аттестата)</vt:lpstr>
      <vt:lpstr>Минимальные баллы на ЕГЭ для поступления в вузы в 2024/25 учебном году  </vt:lpstr>
      <vt:lpstr>Оценка качества образования</vt:lpstr>
      <vt:lpstr>Оценка качества образования</vt:lpstr>
      <vt:lpstr>Оценка качества образования</vt:lpstr>
      <vt:lpstr>Календарь контрольных работ. Алтайский край </vt:lpstr>
      <vt:lpstr>Календарь контрольных работ. Алтайский край </vt:lpstr>
      <vt:lpstr>Календарь контрольных работ. Алтайский край </vt:lpstr>
      <vt:lpstr>Пример 1. График контрольных работ </vt:lpstr>
      <vt:lpstr>Пример 1. График контрольных работ </vt:lpstr>
      <vt:lpstr>Пример 2. График контрольных работ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Елена Даниленко</cp:lastModifiedBy>
  <cp:revision>128</cp:revision>
  <dcterms:created xsi:type="dcterms:W3CDTF">2021-08-17T12:08:22Z</dcterms:created>
  <dcterms:modified xsi:type="dcterms:W3CDTF">2024-02-21T14:43:54Z</dcterms:modified>
</cp:coreProperties>
</file>