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76" r:id="rId4"/>
    <p:sldId id="277" r:id="rId5"/>
    <p:sldId id="264" r:id="rId6"/>
    <p:sldId id="266" r:id="rId7"/>
    <p:sldId id="285" r:id="rId8"/>
    <p:sldId id="257" r:id="rId9"/>
    <p:sldId id="265" r:id="rId10"/>
    <p:sldId id="267" r:id="rId11"/>
    <p:sldId id="268" r:id="rId12"/>
    <p:sldId id="286" r:id="rId13"/>
    <p:sldId id="278" r:id="rId14"/>
    <p:sldId id="280" r:id="rId15"/>
    <p:sldId id="281" r:id="rId16"/>
    <p:sldId id="282" r:id="rId17"/>
    <p:sldId id="283" r:id="rId18"/>
    <p:sldId id="284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E9BB5-9D48-406C-8A78-855CFA27058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A8BB9-51E5-421C-85E2-B54CC1BA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5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800" smtClean="0">
                <a:solidFill>
                  <a:srgbClr val="000000"/>
                </a:solidFill>
                <a:cs typeface="Times New Roman" panose="02020603050405020304" pitchFamily="18" charset="0"/>
              </a:rPr>
              <a:t>Таким образом мы просто убираем корень. </a:t>
            </a:r>
            <a:r>
              <a:rPr lang="ru-RU" altLang="ru-RU" sz="1800" smtClean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𝑅=6</a:t>
            </a:r>
            <a:r>
              <a:rPr lang="ru-RU" altLang="ru-RU" sz="1800" smtClean="0">
                <a:latin typeface="Cambria Math" panose="02040503050406030204" pitchFamily="18" charset="0"/>
              </a:rPr>
              <a:t>√</a:t>
            </a:r>
            <a:r>
              <a:rPr lang="ru-RU" altLang="ru-RU" sz="1800" smtClean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80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ru-RU" altLang="ru-RU" sz="1800" smtClean="0">
              <a:cs typeface="Times New Roman" panose="02020603050405020304" pitchFamily="18" charset="0"/>
            </a:endParaRPr>
          </a:p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D78BECCA-5362-47DD-B821-3F7ED5FCE347}" type="slidenum">
              <a:rPr lang="ru-RU" altLang="ru-RU" sz="1200">
                <a:latin typeface="Times New Roman" panose="02020603050405020304" pitchFamily="18" charset="0"/>
              </a:rPr>
              <a:pPr/>
              <a:t>14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ED00A31C-A7D9-4D09-BA54-588041DFA3E7}" type="slidenum">
              <a:rPr lang="ru-RU" altLang="ru-RU" sz="1200">
                <a:latin typeface="Times New Roman" panose="02020603050405020304" pitchFamily="18" charset="0"/>
              </a:rPr>
              <a:pPr/>
              <a:t>16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5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65233B40-66EB-4A2D-9627-1DE62824CF23}" type="slidenum">
              <a:rPr lang="ru-RU" altLang="ru-RU" sz="1200">
                <a:latin typeface="Times New Roman" panose="02020603050405020304" pitchFamily="18" charset="0"/>
              </a:rPr>
              <a:pPr/>
              <a:t>18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0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" y="236927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484894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418" y="502285"/>
            <a:ext cx="9050483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909" y="2004377"/>
            <a:ext cx="9382992" cy="435133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E2%80%99%D0%91%D1%80%D0%B0%D0%B9%D0%B5%D0%BD,_%D0%94%D1%8D%D0%BD%D0%BD%D0%B8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393" y="1039236"/>
            <a:ext cx="8866909" cy="2387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Эффективные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приемы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подготовки к ОГЭ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(геометрия)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206B9E-30E8-42C6-B629-D184C8EF9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408" y="4953292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200" dirty="0" smtClean="0"/>
              <a:t>Полякова Е.О.</a:t>
            </a:r>
          </a:p>
          <a:p>
            <a:pPr algn="r"/>
            <a:r>
              <a:rPr lang="ru-RU" sz="2200" dirty="0" smtClean="0"/>
              <a:t>учитель математики</a:t>
            </a:r>
          </a:p>
          <a:p>
            <a:pPr algn="r"/>
            <a:r>
              <a:rPr lang="ru-RU" sz="2200" dirty="0" smtClean="0"/>
              <a:t>МБОУ «Павловская СОШ»</a:t>
            </a:r>
          </a:p>
          <a:p>
            <a:pPr algn="r"/>
            <a:r>
              <a:rPr lang="ru-RU" sz="2200" dirty="0" smtClean="0"/>
              <a:t>27 марта 2024 г.</a:t>
            </a:r>
            <a:endParaRPr lang="ru-RU" sz="22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C5206B9E-30E8-42C6-B629-D184C8EF9CD9}"/>
              </a:ext>
            </a:extLst>
          </p:cNvPr>
          <p:cNvSpPr txBox="1">
            <a:spLocks/>
          </p:cNvSpPr>
          <p:nvPr/>
        </p:nvSpPr>
        <p:spPr>
          <a:xfrm>
            <a:off x="1561408" y="357600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dirty="0" smtClean="0"/>
          </a:p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Начни делать необходимое, затем возможное, 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 внезапно увидишь, что уже делаешь невозможное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.“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  Франциск Ассизский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200" dirty="0"/>
          </a:p>
        </p:txBody>
      </p:sp>
      <p:pic>
        <p:nvPicPr>
          <p:cNvPr id="5" name="Picture 2" descr="Президентские гра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28659"/>
            <a:ext cx="2191711" cy="10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АИРО принимает материалы для сборника по инновационной деятельности  образовательных организаций - Алтайский институт развития образования имени  Адриана Митрофановича Топор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42" y="23589"/>
            <a:ext cx="2833615" cy="11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50528" y="221405"/>
            <a:ext cx="346461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«Мобильная</a:t>
            </a:r>
            <a:r>
              <a:rPr lang="ru-RU" sz="16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сеть</a:t>
            </a:r>
            <a:r>
              <a:rPr lang="ru-RU" sz="16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</a:t>
            </a:r>
            <a:r>
              <a:rPr lang="ru-RU" sz="16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математики</a:t>
            </a:r>
            <a:r>
              <a:rPr lang="ru-RU" sz="16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6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</a:t>
            </a:r>
            <a:r>
              <a:rPr lang="ru-RU" sz="16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6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успешности</a:t>
            </a:r>
            <a:r>
              <a:rPr lang="ru-RU" sz="16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обучающихся»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567" y="538380"/>
            <a:ext cx="9050483" cy="1325563"/>
          </a:xfrm>
        </p:spPr>
        <p:txBody>
          <a:bodyPr/>
          <a:lstStyle/>
          <a:p>
            <a:r>
              <a:rPr lang="ru-RU" dirty="0" smtClean="0"/>
              <a:t>Задачи заочного этапа курсов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829" y="2101223"/>
            <a:ext cx="4613150" cy="321673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85809" y="2101223"/>
            <a:ext cx="4559969" cy="32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0386" y="2379134"/>
            <a:ext cx="9050483" cy="1325563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pic>
        <p:nvPicPr>
          <p:cNvPr id="4" name="Объект 3" descr="C:\Users\User\Desktop\17061884420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81" y="143933"/>
            <a:ext cx="5634788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36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909" y="544488"/>
            <a:ext cx="9050483" cy="1325563"/>
          </a:xfrm>
        </p:spPr>
        <p:txBody>
          <a:bodyPr/>
          <a:lstStyle/>
          <a:p>
            <a:r>
              <a:rPr lang="ru-RU" dirty="0" err="1" smtClean="0"/>
              <a:t>Лайфхаки</a:t>
            </a:r>
            <a:r>
              <a:rPr lang="ru-RU" dirty="0" smtClean="0"/>
              <a:t> по геометрии на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Лайфха́к</a:t>
            </a:r>
            <a:r>
              <a:rPr lang="ru-RU" dirty="0"/>
              <a:t> (</a:t>
            </a:r>
            <a:r>
              <a:rPr lang="ru-RU" u="sng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life</a:t>
            </a:r>
            <a:r>
              <a:rPr lang="ru-RU" i="1" dirty="0"/>
              <a:t> </a:t>
            </a:r>
            <a:r>
              <a:rPr lang="ru-RU" i="1" dirty="0" err="1"/>
              <a:t>hack</a:t>
            </a:r>
            <a:r>
              <a:rPr lang="ru-RU" dirty="0"/>
              <a:t>) — хитрость или полезный совет, помогающий эффективно решить ту или иную проблему. Неологизм «</a:t>
            </a:r>
            <a:r>
              <a:rPr lang="ru-RU" dirty="0" err="1"/>
              <a:t>лайфхак</a:t>
            </a:r>
            <a:r>
              <a:rPr lang="ru-RU" dirty="0"/>
              <a:t>», образованный путём слияния английских слов </a:t>
            </a:r>
            <a:r>
              <a:rPr lang="ru-RU" i="1" dirty="0" err="1"/>
              <a:t>life</a:t>
            </a:r>
            <a:r>
              <a:rPr lang="ru-RU" dirty="0"/>
              <a:t> («жизнь») и </a:t>
            </a:r>
            <a:r>
              <a:rPr lang="ru-RU" i="1" dirty="0" err="1"/>
              <a:t>hack</a:t>
            </a:r>
            <a:r>
              <a:rPr lang="ru-RU" dirty="0"/>
              <a:t> («взломать»), был предложен британским журналистом, специализирующимся в области компьютерных технологий, </a:t>
            </a:r>
            <a:r>
              <a:rPr lang="ru-RU" u="sng" dirty="0">
                <a:hlinkClick r:id="rId3"/>
              </a:rPr>
              <a:t>Дэнни </a:t>
            </a:r>
            <a:r>
              <a:rPr lang="ru-RU" u="sng" dirty="0" err="1">
                <a:hlinkClick r:id="rId3"/>
              </a:rPr>
              <a:t>О’Брайеном</a:t>
            </a:r>
            <a:r>
              <a:rPr lang="ru-RU" dirty="0"/>
              <a:t>. В данном случае мы будем использовать некоторые хитрости при решении задач ОГЭ раздела геометрии.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07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707" y="473710"/>
            <a:ext cx="832182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Трюки в задачах по геометрии на ОГЭ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3843337" y="2004377"/>
            <a:ext cx="7929563" cy="385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500"/>
              </a:spcAft>
              <a:buFont typeface="Century Schoolbook" panose="02040604050505020304" pitchFamily="18" charset="0"/>
              <a:buAutoNum type="arabicPeriod"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Корень, уходи.</a:t>
            </a:r>
          </a:p>
          <a:p>
            <a:pPr algn="just">
              <a:lnSpc>
                <a:spcPct val="115000"/>
              </a:lnSpc>
              <a:spcAft>
                <a:spcPts val="1500"/>
              </a:spcAft>
              <a:buFont typeface="Century Schoolbook" panose="02040604050505020304" pitchFamily="18" charset="0"/>
              <a:buAutoNum type="arabicPeriod"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Воздушный змей.</a:t>
            </a:r>
          </a:p>
          <a:p>
            <a:pPr algn="just">
              <a:lnSpc>
                <a:spcPct val="115000"/>
              </a:lnSpc>
              <a:spcAft>
                <a:spcPts val="1500"/>
              </a:spcAft>
              <a:buFont typeface="Century Schoolbook" panose="02040604050505020304" pitchFamily="18" charset="0"/>
              <a:buAutoNum type="arabicPeriod"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Утюг.</a:t>
            </a:r>
          </a:p>
          <a:p>
            <a:pPr algn="just">
              <a:lnSpc>
                <a:spcPct val="115000"/>
              </a:lnSpc>
              <a:spcAft>
                <a:spcPts val="1500"/>
              </a:spcAft>
              <a:buFont typeface="Century Schoolbook" panose="02040604050505020304" pitchFamily="18" charset="0"/>
              <a:buAutoNum type="arabicPeriod"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Коса.</a:t>
            </a:r>
          </a:p>
          <a:p>
            <a:pPr algn="just">
              <a:lnSpc>
                <a:spcPct val="115000"/>
              </a:lnSpc>
              <a:spcAft>
                <a:spcPts val="1500"/>
              </a:spcAft>
              <a:buFont typeface="Century Schoolbook" panose="02040604050505020304" pitchFamily="18" charset="0"/>
              <a:buAutoNum type="arabicPeriod"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Клюв</a:t>
            </a:r>
          </a:p>
        </p:txBody>
      </p:sp>
    </p:spTree>
    <p:extLst>
      <p:ext uri="{BB962C8B-B14F-4D97-AF65-F5344CB8AC3E}">
        <p14:creationId xmlns:p14="http://schemas.microsoft.com/office/powerpoint/2010/main" val="2527558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4086226" y="536789"/>
            <a:ext cx="4572000" cy="5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buFont typeface="Century Schoolbook" panose="02040604050505020304" pitchFamily="18" charset="0"/>
              <a:buAutoNum type="arabicPeriod"/>
            </a:pP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Корень, </a:t>
            </a:r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уходи</a:t>
            </a:r>
            <a:endParaRPr lang="ru-RU" altLang="ru-RU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20689"/>
            <a:ext cx="7159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91544" y="1496356"/>
            <a:ext cx="7632848" cy="1932645"/>
          </a:xfrm>
          <a:prstGeom prst="rect">
            <a:avLst/>
          </a:prstGeom>
          <a:blipFill>
            <a:blip r:embed="rId4"/>
            <a:stretch>
              <a:fillRect t="-1258" r="-2157" b="-5660"/>
            </a:stretch>
          </a:blipFill>
        </p:spPr>
        <p:txBody>
          <a:bodyPr/>
          <a:lstStyle/>
          <a:p>
            <a:pPr>
              <a:defRPr/>
            </a:pPr>
            <a:r>
              <a:rPr lang="ru-RU" dirty="0">
                <a:noFill/>
              </a:rPr>
              <a:t> </a:t>
            </a:r>
          </a:p>
          <a:p>
            <a:pPr>
              <a:defRPr/>
            </a:pPr>
            <a:endParaRPr lang="ru-RU" dirty="0">
              <a:noFill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372226" y="8939213"/>
            <a:ext cx="219075" cy="309562"/>
          </a:xfrm>
          <a:prstGeom prst="line">
            <a:avLst/>
          </a:prstGeom>
          <a:ln w="44450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3429000"/>
            <a:ext cx="71532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800226" y="5516563"/>
            <a:ext cx="796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Лайхфак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«корень, уходи»-убрать квадратный корень.</a:t>
            </a:r>
            <a:endParaRPr lang="ru-RU" alt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6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Летать, лето, вектор, воздушный змей, background. Летать, синий, clouds, воздушный  змей, лето, sky., иллюстрация, background | Ca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679451"/>
            <a:ext cx="217646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676276"/>
            <a:ext cx="23907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75520" y="2924944"/>
            <a:ext cx="8064896" cy="1753300"/>
          </a:xfrm>
          <a:prstGeom prst="rect">
            <a:avLst/>
          </a:prstGeom>
          <a:blipFill>
            <a:blip r:embed="rId4"/>
            <a:stretch>
              <a:fillRect l="-1134" t="-1394" b="-7317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18437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4664075"/>
            <a:ext cx="50577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1809750" y="5943601"/>
            <a:ext cx="76708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Лайхфак «воздушный змей»-умножай число на 2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1088" y="115888"/>
            <a:ext cx="7670800" cy="6586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Воздушный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змей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0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577850"/>
            <a:ext cx="23066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577850"/>
            <a:ext cx="207803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703388" y="2514600"/>
            <a:ext cx="8280400" cy="19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333092 (Решу ОГЭ) Тип 15.</a:t>
            </a:r>
            <a:endParaRPr lang="ru-RU" altLang="ru-RU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Основания трапеции равны 10 и 11. Найдите больший из отрезков, на которые делит среднюю линию этой трапеции одна из ее диагоналей.</a:t>
            </a:r>
            <a:endParaRPr lang="ru-RU" altLang="ru-RU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61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502150"/>
            <a:ext cx="18383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33127" y="4347690"/>
            <a:ext cx="6966520" cy="1472070"/>
          </a:xfrm>
          <a:prstGeom prst="rect">
            <a:avLst/>
          </a:prstGeom>
          <a:blipFill>
            <a:blip r:embed="rId6"/>
            <a:stretch>
              <a:fillRect l="-525" r="-437" b="-41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1657350" y="5664200"/>
            <a:ext cx="8280400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Лайхфак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«утюг»-ищешь меньшее, дели на 2 меньшее, ищешь большее-дели на 2 большее.</a:t>
            </a:r>
            <a:endParaRPr lang="ru-RU" alt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825" y="-4763"/>
            <a:ext cx="8281988" cy="7554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Утюг</a:t>
            </a:r>
            <a:endParaRPr lang="ru-RU" altLang="ru-RU" sz="40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3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коса значок плоский стиль PNG , коса, икона, квартиру PNG картинки и пнг 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692151"/>
            <a:ext cx="17383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752476"/>
            <a:ext cx="20891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39516" y="2204864"/>
            <a:ext cx="8424936" cy="2934458"/>
          </a:xfrm>
          <a:prstGeom prst="rect">
            <a:avLst/>
          </a:prstGeom>
          <a:blipFill>
            <a:blip r:embed="rId4"/>
            <a:stretch>
              <a:fillRect l="-1085" t="-832" r="-796" b="-2287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21509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5138739"/>
            <a:ext cx="2362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2041526" y="6170614"/>
            <a:ext cx="6030913" cy="49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Лайхфак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«коса»: раздели число на 2.</a:t>
            </a:r>
            <a:endParaRPr lang="ru-RU" alt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1339" y="193675"/>
            <a:ext cx="6029325" cy="689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Коса</a:t>
            </a:r>
            <a:endParaRPr lang="ru-RU" sz="36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3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7838" y="324534"/>
            <a:ext cx="6030913" cy="622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Клюв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1" name="Рисунок 4" descr="Как сделать бумажного аиста открывающего клю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82232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927101"/>
            <a:ext cx="1447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55540" y="2280118"/>
            <a:ext cx="8280920" cy="1155637"/>
          </a:xfrm>
          <a:prstGeom prst="rect">
            <a:avLst/>
          </a:prstGeom>
          <a:blipFill>
            <a:blip r:embed="rId5"/>
            <a:stretch>
              <a:fillRect l="-663" t="-1053" r="-589" b="-6842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22534" name="Рисунок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522664"/>
            <a:ext cx="5619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2103438" y="5903914"/>
            <a:ext cx="6426200" cy="49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Лайхфак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«клюв»-раздели число на 2.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59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6584" y="862127"/>
            <a:ext cx="9813953" cy="47569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нормального развития ребенку необходимо полноценное питание. Для нормального интеллектуального развития необходима разнообразная интеллектуальная пища. Сегодня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одним из немногих экологически чистых и полноценных продуктов, потребляемых в системе образования. Геометрия может и должна стать предметом, с помощью которого мы можем сбалансировать работу головного мозга, улучшить функциональное взаимодействие между полушариями. Геометрия – витамин для мозга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продукт, который должен быть приготовлен очень умелым кулинаром. Иначе она может не только утратить свои питательные качества, но и принести вред организму.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0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065C63-E7C2-4E8B-A18F-70016FA8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454" y="604911"/>
            <a:ext cx="9676246" cy="1325563"/>
          </a:xfrm>
        </p:spPr>
        <p:txBody>
          <a:bodyPr/>
          <a:lstStyle/>
          <a:p>
            <a:pPr algn="ctr"/>
            <a:r>
              <a:rPr lang="ru-RU" dirty="0" smtClean="0"/>
              <a:t>ОГЭ по математике это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4C0A9C-2544-4F62-99E9-64D16CD3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655" y="2097088"/>
            <a:ext cx="9382992" cy="435133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cs typeface="Times New Roman" panose="02020603050405020304" pitchFamily="18" charset="0"/>
              </a:rPr>
              <a:t>.</a:t>
            </a:r>
            <a:r>
              <a:rPr lang="ru-RU" sz="1800" dirty="0"/>
              <a:t>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результат работы ученика и учителя на протяжении пяти лет обучения в школе, и подготовка к ней является важной составляющей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78954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065C63-E7C2-4E8B-A18F-70016FA8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454" y="450167"/>
            <a:ext cx="9676246" cy="1325563"/>
          </a:xfrm>
        </p:spPr>
        <p:txBody>
          <a:bodyPr/>
          <a:lstStyle/>
          <a:p>
            <a:pPr algn="ctr"/>
            <a:r>
              <a:rPr lang="ru-RU" dirty="0" smtClean="0"/>
              <a:t>Коварный риф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4C0A9C-2544-4F62-99E9-64D16CD3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908" y="2028825"/>
            <a:ext cx="9382992" cy="364807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школьник может уверенно решать задачи раздела «алгебра» и почти не решать задачи раздела «геометрия».</a:t>
            </a:r>
            <a:r>
              <a:rPr lang="ru-RU" sz="4400" dirty="0">
                <a:cs typeface="Times New Roman" panose="02020603050405020304" pitchFamily="18" charset="0"/>
              </a:rPr>
              <a:t> </a:t>
            </a:r>
            <a:endParaRPr lang="ru-RU" sz="440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4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065C63-E7C2-4E8B-A18F-70016FA8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182" y="351692"/>
            <a:ext cx="9676246" cy="1325563"/>
          </a:xfrm>
        </p:spPr>
        <p:txBody>
          <a:bodyPr/>
          <a:lstStyle/>
          <a:p>
            <a:pPr algn="ctr"/>
            <a:r>
              <a:rPr lang="ru-RU" dirty="0"/>
              <a:t>Успешнее сдает </a:t>
            </a:r>
            <a:r>
              <a:rPr lang="ru-RU" dirty="0" smtClean="0"/>
              <a:t>ОГЭ </a:t>
            </a:r>
            <a:r>
              <a:rPr lang="ru-RU" dirty="0"/>
              <a:t>тот, кто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4C0A9C-2544-4F62-99E9-64D16CD3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351" y="1944541"/>
            <a:ext cx="9802092" cy="435133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 полном объеме владеет материалом,</a:t>
            </a:r>
          </a:p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хорошо знаком с процедурой проведения экзамена,</a:t>
            </a:r>
          </a:p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психологически готов к экзамену и адекватно реагирует на нестандартные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26260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002" y="696687"/>
            <a:ext cx="9050483" cy="1325563"/>
          </a:xfrm>
        </p:spPr>
        <p:txBody>
          <a:bodyPr/>
          <a:lstStyle/>
          <a:p>
            <a:pPr algn="ctr"/>
            <a:r>
              <a:rPr lang="ru-RU" dirty="0" smtClean="0"/>
              <a:t>Этапы подготовки к ОГЭ</a:t>
            </a:r>
            <a:endParaRPr lang="ru-RU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2819ADD4-9CEB-473A-AFDA-5E45990C677E}"/>
              </a:ext>
            </a:extLst>
          </p:cNvPr>
          <p:cNvGrpSpPr/>
          <p:nvPr/>
        </p:nvGrpSpPr>
        <p:grpSpPr>
          <a:xfrm>
            <a:off x="5476071" y="2595031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0" name="Шестиугольник 69">
              <a:extLst>
                <a:ext uri="{FF2B5EF4-FFF2-40B4-BE49-F238E27FC236}">
                  <a16:creationId xmlns:a16="http://schemas.microsoft.com/office/drawing/2014/main" xmlns="" id="{8107C016-E6B1-43F7-888D-1A2BC1BF86D9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Шестиугольник 70">
              <a:extLst>
                <a:ext uri="{FF2B5EF4-FFF2-40B4-BE49-F238E27FC236}">
                  <a16:creationId xmlns:a16="http://schemas.microsoft.com/office/drawing/2014/main" xmlns="" id="{CBC64176-D94D-41DE-9A75-F22AA5086725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xmlns="" id="{98CCBE26-164A-4AFF-A990-57A8A36EC152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E13C2BF-8B94-481A-A368-8067D2FE5B4D}"/>
              </a:ext>
            </a:extLst>
          </p:cNvPr>
          <p:cNvSpPr txBox="1"/>
          <p:nvPr/>
        </p:nvSpPr>
        <p:spPr>
          <a:xfrm>
            <a:off x="6560003" y="279531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02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6881D46-A6A4-416F-BAC8-C19C6656903B}"/>
              </a:ext>
            </a:extLst>
          </p:cNvPr>
          <p:cNvSpPr txBox="1"/>
          <p:nvPr/>
        </p:nvSpPr>
        <p:spPr>
          <a:xfrm>
            <a:off x="5755641" y="3639707"/>
            <a:ext cx="234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Проведение диагностической работы для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учащихся</a:t>
            </a:r>
            <a:endParaRPr lang="ru-RU" sz="1600" dirty="0"/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D03ED75F-089C-43A8-9F14-736582327F1D}"/>
              </a:ext>
            </a:extLst>
          </p:cNvPr>
          <p:cNvGrpSpPr/>
          <p:nvPr/>
        </p:nvGrpSpPr>
        <p:grpSpPr>
          <a:xfrm>
            <a:off x="2074468" y="2595031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7" name="Шестиугольник 76">
              <a:extLst>
                <a:ext uri="{FF2B5EF4-FFF2-40B4-BE49-F238E27FC236}">
                  <a16:creationId xmlns:a16="http://schemas.microsoft.com/office/drawing/2014/main" xmlns="" id="{2AA442B7-8923-4AB0-8D34-3FFA29362E75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Шестиугольник 77">
              <a:extLst>
                <a:ext uri="{FF2B5EF4-FFF2-40B4-BE49-F238E27FC236}">
                  <a16:creationId xmlns:a16="http://schemas.microsoft.com/office/drawing/2014/main" xmlns="" id="{C5B60484-ECD6-49FB-B338-DF6487850CAC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73770EEA-32B3-4D48-B0A4-E2BB12E614A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597D36C-FC68-45D3-8984-F208046B54A5}"/>
              </a:ext>
            </a:extLst>
          </p:cNvPr>
          <p:cNvSpPr txBox="1"/>
          <p:nvPr/>
        </p:nvSpPr>
        <p:spPr>
          <a:xfrm>
            <a:off x="3158400" y="279531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01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F46C9C6-845E-4A2A-9728-3D6A01E1292C}"/>
              </a:ext>
            </a:extLst>
          </p:cNvPr>
          <p:cNvSpPr txBox="1"/>
          <p:nvPr/>
        </p:nvSpPr>
        <p:spPr>
          <a:xfrm>
            <a:off x="2352864" y="3496367"/>
            <a:ext cx="234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Знакомство с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демо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-версией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кодификатором, спецификацией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КИМов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для проведения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ОГЭ</a:t>
            </a:r>
            <a:endParaRPr lang="ru-RU" sz="1600" dirty="0"/>
          </a:p>
          <a:p>
            <a:pPr algn="ctr"/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D0353B47-A1FD-43C3-A1FC-39DE1D23E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229002" y="2928030"/>
            <a:ext cx="504000" cy="504000"/>
          </a:xfrm>
          <a:prstGeom prst="rect">
            <a:avLst/>
          </a:prstGeom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0BF99D03-3457-4502-B1F4-E7A8FDCAA8E7}"/>
              </a:ext>
            </a:extLst>
          </p:cNvPr>
          <p:cNvGrpSpPr/>
          <p:nvPr/>
        </p:nvGrpSpPr>
        <p:grpSpPr>
          <a:xfrm>
            <a:off x="8908844" y="2595031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5" name="Шестиугольник 84">
              <a:extLst>
                <a:ext uri="{FF2B5EF4-FFF2-40B4-BE49-F238E27FC236}">
                  <a16:creationId xmlns:a16="http://schemas.microsoft.com/office/drawing/2014/main" xmlns="" id="{18EA5175-C90B-40F3-9294-6D20DC210821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Шестиугольник 85">
              <a:extLst>
                <a:ext uri="{FF2B5EF4-FFF2-40B4-BE49-F238E27FC236}">
                  <a16:creationId xmlns:a16="http://schemas.microsoft.com/office/drawing/2014/main" xmlns="" id="{7B592BDA-AC1E-4145-A87E-443000128288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xmlns="" id="{A49EF5D2-DBD4-458D-9066-4E17111D1809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CDEE86F6-8C85-4C22-8812-5DB1539FCAA0}"/>
              </a:ext>
            </a:extLst>
          </p:cNvPr>
          <p:cNvSpPr txBox="1"/>
          <p:nvPr/>
        </p:nvSpPr>
        <p:spPr>
          <a:xfrm>
            <a:off x="9992776" y="279531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3"/>
                </a:solidFill>
              </a:rPr>
              <a:t>03</a:t>
            </a:r>
            <a:endParaRPr lang="ru-RU" sz="4400" b="1" dirty="0">
              <a:solidFill>
                <a:schemeClr val="accent3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3ADC39B-0F81-4E57-81EB-08B26D65F7E7}"/>
              </a:ext>
            </a:extLst>
          </p:cNvPr>
          <p:cNvSpPr txBox="1"/>
          <p:nvPr/>
        </p:nvSpPr>
        <p:spPr>
          <a:xfrm>
            <a:off x="9200443" y="3564751"/>
            <a:ext cx="234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Выбор методических пособий для подготовки к ОГЭ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9B19E2D6-BD5E-4AC5-BA31-7EBB3B141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29005" y="2907133"/>
            <a:ext cx="504000" cy="50400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E0EA7CCF-1FFB-4A50-BC63-71FFC69E7B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61844" y="292803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3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2819ADD4-9CEB-473A-AFDA-5E45990C677E}"/>
              </a:ext>
            </a:extLst>
          </p:cNvPr>
          <p:cNvGrpSpPr/>
          <p:nvPr/>
        </p:nvGrpSpPr>
        <p:grpSpPr>
          <a:xfrm>
            <a:off x="5476071" y="2595031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0" name="Шестиугольник 69">
              <a:extLst>
                <a:ext uri="{FF2B5EF4-FFF2-40B4-BE49-F238E27FC236}">
                  <a16:creationId xmlns:a16="http://schemas.microsoft.com/office/drawing/2014/main" xmlns="" id="{8107C016-E6B1-43F7-888D-1A2BC1BF86D9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Шестиугольник 70">
              <a:extLst>
                <a:ext uri="{FF2B5EF4-FFF2-40B4-BE49-F238E27FC236}">
                  <a16:creationId xmlns:a16="http://schemas.microsoft.com/office/drawing/2014/main" xmlns="" id="{CBC64176-D94D-41DE-9A75-F22AA5086725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xmlns="" id="{98CCBE26-164A-4AFF-A990-57A8A36EC152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E13C2BF-8B94-481A-A368-8067D2FE5B4D}"/>
              </a:ext>
            </a:extLst>
          </p:cNvPr>
          <p:cNvSpPr txBox="1"/>
          <p:nvPr/>
        </p:nvSpPr>
        <p:spPr>
          <a:xfrm>
            <a:off x="6560003" y="279531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>05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6881D46-A6A4-416F-BAC8-C19C6656903B}"/>
              </a:ext>
            </a:extLst>
          </p:cNvPr>
          <p:cNvSpPr txBox="1"/>
          <p:nvPr/>
        </p:nvSpPr>
        <p:spPr>
          <a:xfrm>
            <a:off x="5767671" y="3677013"/>
            <a:ext cx="234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Методическая подготовка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D03ED75F-089C-43A8-9F14-736582327F1D}"/>
              </a:ext>
            </a:extLst>
          </p:cNvPr>
          <p:cNvGrpSpPr/>
          <p:nvPr/>
        </p:nvGrpSpPr>
        <p:grpSpPr>
          <a:xfrm>
            <a:off x="2074468" y="2595031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7" name="Шестиугольник 76">
              <a:extLst>
                <a:ext uri="{FF2B5EF4-FFF2-40B4-BE49-F238E27FC236}">
                  <a16:creationId xmlns:a16="http://schemas.microsoft.com/office/drawing/2014/main" xmlns="" id="{2AA442B7-8923-4AB0-8D34-3FFA29362E75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Шестиугольник 77">
              <a:extLst>
                <a:ext uri="{FF2B5EF4-FFF2-40B4-BE49-F238E27FC236}">
                  <a16:creationId xmlns:a16="http://schemas.microsoft.com/office/drawing/2014/main" xmlns="" id="{C5B60484-ECD6-49FB-B338-DF6487850CAC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73770EEA-32B3-4D48-B0A4-E2BB12E614A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597D36C-FC68-45D3-8984-F208046B54A5}"/>
              </a:ext>
            </a:extLst>
          </p:cNvPr>
          <p:cNvSpPr txBox="1"/>
          <p:nvPr/>
        </p:nvSpPr>
        <p:spPr>
          <a:xfrm>
            <a:off x="3158400" y="279531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</a:rPr>
              <a:t>04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F46C9C6-845E-4A2A-9728-3D6A01E1292C}"/>
              </a:ext>
            </a:extLst>
          </p:cNvPr>
          <p:cNvSpPr txBox="1"/>
          <p:nvPr/>
        </p:nvSpPr>
        <p:spPr>
          <a:xfrm>
            <a:off x="2404149" y="3564751"/>
            <a:ext cx="234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Информационная работа с учащимися и их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родителями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D0353B47-A1FD-43C3-A1FC-39DE1D23E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229002" y="2928030"/>
            <a:ext cx="504000" cy="504000"/>
          </a:xfrm>
          <a:prstGeom prst="rect">
            <a:avLst/>
          </a:prstGeom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0BF99D03-3457-4502-B1F4-E7A8FDCAA8E7}"/>
              </a:ext>
            </a:extLst>
          </p:cNvPr>
          <p:cNvGrpSpPr/>
          <p:nvPr/>
        </p:nvGrpSpPr>
        <p:grpSpPr>
          <a:xfrm>
            <a:off x="8908844" y="2595031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5" name="Шестиугольник 84">
              <a:extLst>
                <a:ext uri="{FF2B5EF4-FFF2-40B4-BE49-F238E27FC236}">
                  <a16:creationId xmlns:a16="http://schemas.microsoft.com/office/drawing/2014/main" xmlns="" id="{18EA5175-C90B-40F3-9294-6D20DC210821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Шестиугольник 85">
              <a:extLst>
                <a:ext uri="{FF2B5EF4-FFF2-40B4-BE49-F238E27FC236}">
                  <a16:creationId xmlns:a16="http://schemas.microsoft.com/office/drawing/2014/main" xmlns="" id="{7B592BDA-AC1E-4145-A87E-443000128288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xmlns="" id="{A49EF5D2-DBD4-458D-9066-4E17111D1809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CDEE86F6-8C85-4C22-8812-5DB1539FCAA0}"/>
              </a:ext>
            </a:extLst>
          </p:cNvPr>
          <p:cNvSpPr txBox="1"/>
          <p:nvPr/>
        </p:nvSpPr>
        <p:spPr>
          <a:xfrm>
            <a:off x="9992776" y="279531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/>
                </a:solidFill>
              </a:rPr>
              <a:t>06</a:t>
            </a:r>
            <a:endParaRPr lang="ru-RU" sz="4400" b="1" dirty="0">
              <a:solidFill>
                <a:schemeClr val="accent3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3ADC39B-0F81-4E57-81EB-08B26D65F7E7}"/>
              </a:ext>
            </a:extLst>
          </p:cNvPr>
          <p:cNvSpPr txBox="1"/>
          <p:nvPr/>
        </p:nvSpPr>
        <p:spPr>
          <a:xfrm>
            <a:off x="9229297" y="3585029"/>
            <a:ext cx="234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Организация итогового повторения по тематическим блокам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9B19E2D6-BD5E-4AC5-BA31-7EBB3B141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29005" y="2907133"/>
            <a:ext cx="504000" cy="50400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E0EA7CCF-1FFB-4A50-BC63-71FFC69E7B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61844" y="2928030"/>
            <a:ext cx="504000" cy="504000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002" y="818477"/>
            <a:ext cx="9050483" cy="1325563"/>
          </a:xfrm>
        </p:spPr>
        <p:txBody>
          <a:bodyPr/>
          <a:lstStyle/>
          <a:p>
            <a:pPr algn="ctr"/>
            <a:r>
              <a:rPr lang="ru-RU" dirty="0" smtClean="0"/>
              <a:t>Этапы подготовки к ОГЭ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14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710" y="554835"/>
            <a:ext cx="9050483" cy="1325563"/>
          </a:xfrm>
        </p:spPr>
        <p:txBody>
          <a:bodyPr/>
          <a:lstStyle/>
          <a:p>
            <a:pPr algn="ctr"/>
            <a:r>
              <a:rPr lang="ru-RU" dirty="0"/>
              <a:t>Упражнения на готовых чертежах позволяют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1B4BE01-6D11-43CE-BD3F-31231117DA4A}"/>
              </a:ext>
            </a:extLst>
          </p:cNvPr>
          <p:cNvSpPr/>
          <p:nvPr/>
        </p:nvSpPr>
        <p:spPr>
          <a:xfrm>
            <a:off x="2203314" y="2566192"/>
            <a:ext cx="2886075" cy="3180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DD1EED6A-26DE-434A-80B2-A69B9AB1C2BA}"/>
              </a:ext>
            </a:extLst>
          </p:cNvPr>
          <p:cNvSpPr/>
          <p:nvPr/>
        </p:nvSpPr>
        <p:spPr>
          <a:xfrm>
            <a:off x="3270114" y="2224890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8915E6-24BA-413F-89D8-3E381BAB2A54}"/>
              </a:ext>
            </a:extLst>
          </p:cNvPr>
          <p:cNvSpPr txBox="1"/>
          <p:nvPr/>
        </p:nvSpPr>
        <p:spPr>
          <a:xfrm>
            <a:off x="3279640" y="221022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5576751" y="2566192"/>
            <a:ext cx="2886075" cy="3180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5576750" y="300434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формировать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умения анализировать задачную ситуацию, заданную чертежом, обобщения и конкретизации чертежа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2E53ECE7-9487-4826-8F8C-71453D70E64B}"/>
              </a:ext>
            </a:extLst>
          </p:cNvPr>
          <p:cNvSpPr/>
          <p:nvPr/>
        </p:nvSpPr>
        <p:spPr>
          <a:xfrm>
            <a:off x="6643551" y="2224890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8F09BA-5F98-4A99-ACA8-93052CA7EF27}"/>
              </a:ext>
            </a:extLst>
          </p:cNvPr>
          <p:cNvSpPr txBox="1"/>
          <p:nvPr/>
        </p:nvSpPr>
        <p:spPr>
          <a:xfrm>
            <a:off x="6653076" y="223556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59C6F7-C0C1-474E-B3E3-1D75BC08EA8D}"/>
              </a:ext>
            </a:extLst>
          </p:cNvPr>
          <p:cNvSpPr/>
          <p:nvPr/>
        </p:nvSpPr>
        <p:spPr>
          <a:xfrm>
            <a:off x="9000990" y="2566192"/>
            <a:ext cx="2886075" cy="3180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6F00E3D4-E4B0-498A-812B-B6766A21D9A6}"/>
              </a:ext>
            </a:extLst>
          </p:cNvPr>
          <p:cNvSpPr txBox="1">
            <a:spLocks/>
          </p:cNvSpPr>
          <p:nvPr/>
        </p:nvSpPr>
        <p:spPr>
          <a:xfrm>
            <a:off x="8950191" y="3020472"/>
            <a:ext cx="2936878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овладевать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методами и приемами исследования геометрической ситуации, геометрического чертежа,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анализировать условие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задачи и 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соотносить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его с чертежом,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выбирать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наиболее эффективный способ решения задачи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ED2B45A-19B3-46A1-A4FD-F753D869F9CF}"/>
              </a:ext>
            </a:extLst>
          </p:cNvPr>
          <p:cNvSpPr/>
          <p:nvPr/>
        </p:nvSpPr>
        <p:spPr>
          <a:xfrm>
            <a:off x="10067790" y="2224890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5AFE35-4D41-4DA1-9462-3E7FE73706BE}"/>
              </a:ext>
            </a:extLst>
          </p:cNvPr>
          <p:cNvSpPr txBox="1"/>
          <p:nvPr/>
        </p:nvSpPr>
        <p:spPr>
          <a:xfrm>
            <a:off x="10077315" y="224238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2228710" y="300434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совершенствовать процесс формирования умения решать геометрические задачи, оказывают положительное влияние на развитие пространственного воображения и творческого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341058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065C63-E7C2-4E8B-A18F-70016FA8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1" y="0"/>
            <a:ext cx="9676246" cy="1325563"/>
          </a:xfrm>
        </p:spPr>
        <p:txBody>
          <a:bodyPr/>
          <a:lstStyle/>
          <a:p>
            <a:pPr algn="ctr"/>
            <a:r>
              <a:rPr lang="ru-RU" dirty="0" smtClean="0"/>
              <a:t>Блок «Окружность и круг»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4C0A9C-2544-4F62-99E9-64D16CD3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139" y="1168398"/>
            <a:ext cx="10113962" cy="435133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Определение окружности и круга.</a:t>
            </a:r>
          </a:p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Элементы окружности, круга (центр, радиус, диаметр, хорда, дуга, сектор, сегмент).</a:t>
            </a:r>
          </a:p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Если радиус перпендикулярен хорде, то он проходит через ее середину. Докажи.</a:t>
            </a:r>
          </a:p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Длина окружности, длина дуги.</a:t>
            </a:r>
          </a:p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Площадь круга, сегмента, сектора.</a:t>
            </a:r>
          </a:p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Прямая, касательная к окружности. Ее положение по отношению к радиусу окружности.</a:t>
            </a:r>
          </a:p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Прямая, секущая окружность.</a:t>
            </a:r>
          </a:p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Свойство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отрезков</a:t>
            </a:r>
            <a:r>
              <a:rPr lang="ru-RU" sz="2100" dirty="0">
                <a:cs typeface="Times New Roman" panose="02020603050405020304" pitchFamily="18" charset="0"/>
              </a:rPr>
              <a:t> хорд и секущих окружности.</a:t>
            </a:r>
          </a:p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Свойство секущей и касательной к окружности.</a:t>
            </a:r>
          </a:p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Окружность, вписанная в треугольник.</a:t>
            </a:r>
          </a:p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Окружность, описанная около треугольника.</a:t>
            </a:r>
          </a:p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Условие, при котором четырехугольник может быть вписанный в окружность.</a:t>
            </a:r>
          </a:p>
          <a:p>
            <a:pPr lvl="0"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Условие, при котором четырехугольник может быть описан около окружности.</a:t>
            </a:r>
          </a:p>
          <a:p>
            <a:pPr>
              <a:spcBef>
                <a:spcPts val="0"/>
              </a:spcBef>
            </a:pPr>
            <a:r>
              <a:rPr lang="ru-RU" sz="2100" dirty="0">
                <a:cs typeface="Times New Roman" panose="02020603050405020304" pitchFamily="18" charset="0"/>
              </a:rPr>
              <a:t>Формулы для радиусов вписанных и описанных окружностей.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399794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86994" y="739274"/>
            <a:ext cx="3470943" cy="49757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19928" y="4187309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https://clck.ru/39ZvGD</a:t>
            </a:r>
          </a:p>
        </p:txBody>
      </p:sp>
      <p:sp>
        <p:nvSpPr>
          <p:cNvPr id="3" name="AutoShape 2" descr="data:image/svg+xml;base64,CiAgPHN2ZwogICAgdmVyc2lvbj0iMS4xIgogICAgdmlld0JveD0iMCAwIDI4NzEgMjg3M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I4NzEiCiAgICAgICAgaGVpZ2h0PSIyODcxIgogICAgICAgIHJ4PSI0MDQiCiAgICAgICAgZmlsbD0iI2ZmZmZmZiIKICAgICAgLz4KCiAgICA8ZyB0cmFuc2Zvcm09InRyYW5zbGF0ZSgyMzUuNTExNzE4NzUsIDIzNS41MTE3MTg3NSkgc2NhbGUoMC44NDM3NSkiPgogICAgICA8ZyB0cmFuc2Zvcm09InRyYW5zbGF0ZSg3NzYsMCkiPjx1c2UgeGxpbms6aHJlZj0iI2ItMCIvPjwvZz4KPGcgdHJhbnNmb3JtPSJ0cmFuc2xhdGUoMTI2MSwwKSI+PHVzZSB4bGluazpocmVmPSIjZW1wdHktMCIvPjwvZz4KPGcgdHJhbnNmb3JtPSJ0cmFuc2xhdGUoMTU1MiwwKSI+PHVzZSB4bGluazpocmVmPSIjYi0wIi8+PC9nPgo8ZyB0cmFuc2Zvcm09InRyYW5zbGF0ZSgxNjQ5LDApIj48dXNlIHhsaW5rOmhyZWY9IiNuX3JiLTAiLz48L2c+CjxnIHRyYW5zZm9ybT0idHJhbnNsYXRlKDE3NDYsMCkiPjx1c2UgeGxpbms6aHJlZj0iI2ItMCIvPjwvZz4KPGcgdHJhbnNmb3JtPSJ0cmFuc2xhdGUoMTk0MCwwKSI+PHVzZSB4bGluazpocmVmPSIjZW1wdHktMCIvPjwvZz4KPGcgdHJhbnNmb3JtPSJ0cmFuc2xhdGUoNzc2LDk3KSI+PHVzZSB4bGluazpocmVmPSIjcmVjdC0wIi8+PC9nPgo8ZyB0cmFuc2Zvcm09InRyYW5zbGF0ZSg4NzMsOTcpIj48dXNlIHhsaW5rOmhyZWY9IiNsLTAiLz48L2c+CjxnIHRyYW5zZm9ybT0idHJhbnNsYXRlKDk3MCw5NykiPjx1c2UgeGxpbms6aHJlZj0iI25fcmItMCIvPjwvZz4KPGcgdHJhbnNmb3JtPSJ0cmFuc2xhdGUoMTA2Nyw5NykiPjx1c2UgeGxpbms6aHJlZj0iI3JiLTAiLz48L2c+CjxnIHRyYW5zZm9ybT0idHJhbnNsYXRlKDExNjQsOTcpIj48dXNlIHhsaW5rOmhyZWY9IiNsYi0wIi8+PC9nPgo8ZyB0cmFuc2Zvcm09InRyYW5zbGF0ZSgxMjYxLDk3KSI+PHVzZSB4bGluazpocmVmPSIjbl9yYi0wIi8+PC9nPgo8ZyB0cmFuc2Zvcm09InRyYW5zbGF0ZSgxMzU4LDk3KSI+PHVzZSB4bGluazpocmVmPSIjYi0wIi8+PC9nPgo8ZyB0cmFuc2Zvcm09InRyYW5zbGF0ZSgxNDU1LDk3KSI+PHVzZSB4bGluazpocmVmPSIjbl9yYi0wIi8+PC9nPgo8ZyB0cmFuc2Zvcm09InRyYW5zbGF0ZSgxNTUyLDk3KSI+PHVzZSB4bGluazpocmVmPSIjcmVjdC0wIi8+PC9nPgo8ZyB0cmFuc2Zvcm09InRyYW5zbGF0ZSgxNjQ5LDk3KSI+PHVzZSB4bGluazpocmVmPSIjcmVjdC0wIi8+PC9nPgo8ZyB0cmFuc2Zvcm09InRyYW5zbGF0ZSgxNzQ2LDk3KSI+PHVzZSB4bGluazpocmVmPSIjcmVjdC0wIi8+PC9nPgo8ZyB0cmFuc2Zvcm09InRyYW5zbGF0ZSgxODQzLDk3KSI+PHVzZSB4bGluazpocmVmPSIjbGItMCIvPjwvZz4KPGcgdHJhbnNmb3JtPSJ0cmFuc2xhdGUoNzc2LDE5NCkiPjx1c2UgeGxpbms6aHJlZj0iI3QtMCIvPjwvZz4KPGcgdHJhbnNmb3JtPSJ0cmFuc2xhdGUoODczLDE5NCkiPjx1c2UgeGxpbms6aHJlZj0iI25fcmItMCIvPjwvZz4KPGcgdHJhbnNmb3JtPSJ0cmFuc2xhdGUoOTcwLDE5NCkiPjx1c2UgeGxpbms6aHJlZj0iI3JiLTAiLz48L2c+CjxnIHRyYW5zZm9ybT0idHJhbnNsYXRlKDEwNjcsMTk0KSI+PHVzZSB4bGluazpocmVmPSIjcmVjdC0wIi8+PC9nPgo8ZyB0cmFuc2Zvcm09InRyYW5zbGF0ZSgxMTY0LDE5NCkiPjx1c2UgeGxpbms6aHJlZj0iI3JlY3QtMCIvPjwvZz4KPGcgdHJhbnNmb3JtPSJ0cmFuc2xhdGUoMTI2MSwxOTQpIj48dXNlIHhsaW5rOmhyZWY9IiNyZWN0LTAiLz48L2c+CjxnIHRyYW5zZm9ybT0idHJhbnNsYXRlKDEzNTgsMTk0KSI+PHVzZSB4bGluazpocmVmPSIjcmVjdC0wIi8+PC9nPgo8ZyB0cmFuc2Zvcm09InRyYW5zbGF0ZSgxNDU1LDE5NCkiPjx1c2UgeGxpbms6aHJlZj0iI3JlY3QtMCIvPjwvZz4KPGcgdHJhbnNmb3JtPSJ0cmFuc2xhdGUoMTU1MiwxOTQpIj48dXNlIHhsaW5rOmhyZWY9IiNsdC0wIi8+PC9nPgo8ZyB0cmFuc2Zvcm09InRyYW5zbGF0ZSgxODQzLDE5NCkiPjx1c2UgeGxpbms6aHJlZj0iI3JlY3QtMCIvPjwvZz4KPGcgdHJhbnNmb3JtPSJ0cmFuc2xhdGUoMTk0MCwxOTQpIj48dXNlIHhsaW5rOmhyZWY9IiNsLTAiLz48L2c+CjxnIHRyYW5zZm9ybT0idHJhbnNsYXRlKDg3MywyOTEpIj48dXNlIHhsaW5rOmhyZWY9IiNyLTAiLz48L2c+CjxnIHRyYW5zZm9ybT0idHJhbnNsYXRlKDk3MCwyOTEpIj48dXNlIHhsaW5rOmhyZWY9IiNsdC0wIi8+PC9nPgo8ZyB0cmFuc2Zvcm09InRyYW5zbGF0ZSgxMTY0LDI5MSkiPjx1c2UgeGxpbms6aHJlZj0iI3JlY3QtMCIvPjwvZz4KPGcgdHJhbnNmb3JtPSJ0cmFuc2xhdGUoMTI2MSwyOTEpIj48dXNlIHhsaW5rOmhyZWY9IiNyZWN0LTAiLz48L2c+CjxnIHRyYW5zZm9ybT0idHJhbnNsYXRlKDEzNTgsMjkxKSI+PHVzZSB4bGluazpocmVmPSIjcmVjdC0wIi8+PC9nPgo8ZyB0cmFuc2Zvcm09InRyYW5zbGF0ZSgxNDU1LDI5MSkiPjx1c2UgeGxpbms6aHJlZj0iI2x0LTAiLz48L2c+CjxnIHRyYW5zZm9ybT0idHJhbnNsYXRlKDE2NDksMjkxKSI+PHVzZSB4bGluazpocmVmPSIjZW1wdHktMCIvPjwvZz4KPGcgdHJhbnNmb3JtPSJ0cmFuc2xhdGUoMTc0NiwyOTEpIj48dXNlIHhsaW5rOmhyZWY9IiNuX3JiLTAiLz48L2c+CjxnIHRyYW5zZm9ybT0idHJhbnNsYXRlKDE4NDMsMjkxKSI+PHVzZSB4bGluazpocmVmPSIjcmVjdC0wIi8+PC9nPgo8ZyB0cmFuc2Zvcm09InRyYW5zbGF0ZSgxMDY3LDM4OCkiPjx1c2UgeGxpbms6aHJlZj0iI3ItMCIvPjwvZz4KPGcgdHJhbnNmb3JtPSJ0cmFuc2xhdGUoMTE2NCwzODgpIj48dXNlIHhsaW5rOmhyZWY9IiNyZWN0LTAiLz48L2c+CjxnIHRyYW5zZm9ybT0idHJhbnNsYXRlKDEzNTgsMzg4KSI+PHVzZSB4bGluazpocmVmPSIjcmVjdC0wIi8+PC9nPgo8ZyB0cmFuc2Zvcm09InRyYW5zbGF0ZSgxNDU1LDM4OCkiPjx1c2UgeGxpbms6aHJlZj0iI25fcmItMCIvPjwvZz4KPGcgdHJhbnNmb3JtPSJ0cmFuc2xhdGUoMTU1MiwzODgpIj48dXNlIHhsaW5rOmhyZWY9IiNiLTAiLz48L2c+CjxnIHRyYW5zZm9ybT0idHJhbnNsYXRlKDE3NDYsMzg4KSI+PHVzZSB4bGluazpocmVmPSIjcmItMCIvPjwvZz4KPGcgdHJhbnNmb3JtPSJ0cmFuc2xhdGUoMTg0MywzODgpIj48dXNlIHhsaW5rOmhyZWY9IiNyZWN0LTAiLz48L2c+CjxnIHRyYW5zZm9ybT0idHJhbnNsYXRlKDE5NDAsMzg4KSI+PHVzZSB4bGluazpocmVmPSIjbC0wIi8+PC9nPgo8ZyB0cmFuc2Zvcm09InRyYW5zbGF0ZSg3NzYsNDg1KSI+PHVzZSB4bGluazpocmVmPSIjcmItMCIvPjwvZz4KPGcgdHJhbnNmb3JtPSJ0cmFuc2xhdGUoODczLDQ4NSkiPjx1c2UgeGxpbms6aHJlZj0iI3JlY3QtMCIvPjwvZz4KPGcgdHJhbnNmb3JtPSJ0cmFuc2xhdGUoOTcwLDQ4NSkiPjx1c2UgeGxpbms6aHJlZj0iI2xiLTAiLz48L2c+CjxnIHRyYW5zZm9ybT0idHJhbnNsYXRlKDExNjQsNDg1KSI+PHVzZSB4bGluazpocmVmPSIjcmVjdC0wIi8+PC9nPgo8ZyB0cmFuc2Zvcm09InRyYW5zbGF0ZSgxMzU4LDQ4NSkiPjx1c2UgeGxpbms6aHJlZj0iI3JlY3QtMCIvPjwvZz4KPGcgdHJhbnNmb3JtPSJ0cmFuc2xhdGUoMTQ1NSw0ODUpIj48dXNlIHhsaW5rOmhyZWY9IiNyZWN0LTAiLz48L2c+CjxnIHRyYW5zZm9ybT0idHJhbnNsYXRlKDE1NTIsNDg1KSI+PHVzZSB4bGluazpocmVmPSIjcmVjdC0wIi8+PC9nPgo8ZyB0cmFuc2Zvcm09InRyYW5zbGF0ZSgxNzQ2LDQ4NSkiPjx1c2UgeGxpbms6aHJlZj0iI3JlY3QtMCIvPjwvZz4KPGcgdHJhbnNmb3JtPSJ0cmFuc2xhdGUoNzc2LDU4MikiPjx1c2UgeGxpbms6aHJlZj0iI3JlY3QtMCIvPjwvZz4KPGcgdHJhbnNmb3JtPSJ0cmFuc2xhdGUoOTcwLDU4MikiPjx1c2UgeGxpbms6aHJlZj0iI3JlY3QtMCIvPjwvZz4KPGcgdHJhbnNmb3JtPSJ0cmFuc2xhdGUoMTE2NCw1ODIpIj48dXNlIHhsaW5rOmhyZWY9IiN0LTAiLz48L2c+CjxnIHRyYW5zZm9ybT0idHJhbnNsYXRlKDEyNjEsNTgyKSI+PHVzZSB4bGluazpocmVmPSIjbl9yYi0wIi8+PC9nPgo8ZyB0cmFuc2Zvcm09InRyYW5zbGF0ZSgxMzU4LDU4MikiPjx1c2UgeGxpbms6aHJlZj0iI3JlY3QtMCIvPjwvZz4KPGcgdHJhbnNmb3JtPSJ0cmFuc2xhdGUoMTU1Miw1ODIpIj48dXNlIHhsaW5rOmhyZWY9IiN0LTAiLz48L2c+CjxnIHRyYW5zZm9ybT0idHJhbnNsYXRlKDE3NDYsNTgyKSI+PHVzZSB4bGluazpocmVmPSIjdC0wIi8+PC9nPgo8ZyB0cmFuc2Zvcm09InRyYW5zbGF0ZSgxOTQwLDU4MikiPjx1c2UgeGxpbms6aHJlZj0iI2ItMCIvPjwvZz4KPGcgdHJhbnNmb3JtPSJ0cmFuc2xhdGUoNzc2LDY3OSkiPjx1c2UgeGxpbms6aHJlZj0iI3JlY3QtMCIvPjwvZz4KPGcgdHJhbnNmb3JtPSJ0cmFuc2xhdGUoODczLDY3OSkiPjx1c2UgeGxpbms6aHJlZj0iI3JlY3QtMCIvPjwvZz4KPGcgdHJhbnNmb3JtPSJ0cmFuc2xhdGUoOTcwLDY3OSkiPjx1c2UgeGxpbms6aHJlZj0iI3JlY3QtMCIvPjwvZz4KPGcgdHJhbnNmb3JtPSJ0cmFuc2xhdGUoMTI2MSw2NzkpIj48dXNlIHhsaW5rOmhyZWY9IiNyYi0wIi8+PC9nPgo8ZyB0cmFuc2Zvcm09InRyYW5zbGF0ZSgxMzU4LDY3OSkiPjx1c2UgeGxpbms6aHJlZj0iI3JlY3QtMCIvPjwvZz4KPGcgdHJhbnNmb3JtPSJ0cmFuc2xhdGUoMTQ1NSw2NzkpIj48dXNlIHhsaW5rOmhyZWY9IiNsLTAiLz48L2c+CjxnIHRyYW5zZm9ybT0idHJhbnNsYXRlKDE5NDAsNjc5KSI+PHVzZSB4bGluazpocmVmPSIjdC0wIi8+PC9nPgo8ZyB0cmFuc2Zvcm09InRyYW5zbGF0ZSgxOTQsNzc2KSI+PHVzZSB4bGluazpocmVmPSIjci0wIi8+PC9nPgo8ZyB0cmFuc2Zvcm09InRyYW5zbGF0ZSgyOTEsNzc2KSI+PHVzZSB4bGluazpocmVmPSIjcmVjdC0wIi8+PC9nPgo8ZyB0cmFuc2Zvcm09InRyYW5zbGF0ZSgzODgsNzc2KSI+PHVzZSB4bGluazpocmVmPSIjbGItMCIvPjwvZz4KPGcgdHJhbnNmb3JtPSJ0cmFuc2xhdGUoNTgyLDc3NikiPjx1c2UgeGxpbms6aHJlZj0iI2VtcHR5LTAiLz48L2c+CjxnIHRyYW5zZm9ybT0idHJhbnNsYXRlKDc3Niw3NzYpIj48dXNlIHhsaW5rOmhyZWY9IiNydC0wIi8+PC9nPgo8ZyB0cmFuc2Zvcm09InRyYW5zbGF0ZSg4NzMsNzc2KSI+PHVzZSB4bGluazpocmVmPSIjcmVjdC0wIi8+PC9nPgo8ZyB0cmFuc2Zvcm09InRyYW5zbGF0ZSg5NzAsNzc2KSI+PHVzZSB4bGluazpocmVmPSIjcmVjdC0wIi8+PC9nPgo8ZyB0cmFuc2Zvcm09InRyYW5zbGF0ZSgxMDY3LDc3NikiPjx1c2UgeGxpbms6aHJlZj0iI2xiLTAiLz48L2c+CjxnIHRyYW5zZm9ybT0idHJhbnNsYXRlKDEyNjEsNzc2KSI+PHVzZSB4bGluazpocmVmPSIjdC0wIi8+PC9nPgo8ZyB0cmFuc2Zvcm09InRyYW5zbGF0ZSgxNzQ2LDc3NikiPjx1c2UgeGxpbms6aHJlZj0iI3ItMCIvPjwvZz4KPGcgdHJhbnNmb3JtPSJ0cmFuc2xhdGUoMTg0Myw3NzYpIj48dXNlIHhsaW5rOmhyZWY9IiNsLTAiLz48L2c+CjxnIHRyYW5zZm9ybT0idHJhbnNsYXRlKDIwMzcsNzc2KSI+PHVzZSB4bGluazpocmVmPSIjci0wIi8+PC9nPgo8ZyB0cmFuc2Zvcm09InRyYW5zbGF0ZSgyMTM0LDc3NikiPjx1c2UgeGxpbms6aHJlZj0iI3JlY3QtMCIvPjwvZz4KPGcgdHJhbnNmb3JtPSJ0cmFuc2xhdGUoMjIzMSw3NzYpIj48dXNlIHhsaW5rOmhyZWY9IiNsYi0wIi8+PC9nPgo8ZyB0cmFuc2Zvcm09InRyYW5zbGF0ZSgyNTIyLDc3NikiPjx1c2UgeGxpbms6aHJlZj0iI3ItMCIvPjwvZz4KPGcgdHJhbnNmb3JtPSJ0cmFuc2xhdGUoMjYxOSw3NzYpIj48dXNlIHhsaW5rOmhyZWY9IiNyZWN0LTAiLz48L2c+CjxnIHRyYW5zZm9ybT0idHJhbnNsYXRlKDI3MTYsNzc2KSI+PHVzZSB4bGluazpocmVmPSIjbGItMCIvPjwvZz4KPGcgdHJhbnNmb3JtPSJ0cmFuc2xhdGUoMCw4NzMpIj48dXNlIHhsaW5rOmhyZWY9IiNuX3JiLTAiLz48L2c+CjxnIHRyYW5zZm9ybT0idHJhbnNsYXRlKDk3LDg3MykiPjx1c2UgeGxpbms6aHJlZj0iI2ItMCIvPjwvZz4KPGcgdHJhbnNmb3JtPSJ0cmFuc2xhdGUoMjkxLDg3MykiPjx1c2UgeGxpbms6aHJlZj0iI3JlY3QtMCIvPjwvZz4KPGcgdHJhbnNmb3JtPSJ0cmFuc2xhdGUoMzg4LDg3MykiPjx1c2UgeGxpbms6aHJlZj0iI2x0LTAiLz48L2c+CjxnIHRyYW5zZm9ybT0idHJhbnNsYXRlKDU4Miw4NzMpIj48dXNlIHhsaW5rOmhyZWY9IiNuX3JiLTAiLz48L2c+CjxnIHRyYW5zZm9ybT0idHJhbnNsYXRlKDY3OSw4NzMpIj48dXNlIHhsaW5rOmhyZWY9IiNiLTAiLz48L2c+CjxnIHRyYW5zZm9ybT0idHJhbnNsYXRlKDEwNjcsODczKSI+PHVzZSB4bGluazpocmVmPSIjcmVjdC0wIi8+PC9nPgo8ZyB0cmFuc2Zvcm09InRyYW5zbGF0ZSgxNDU1LDg3MykiPjx1c2UgeGxpbms6aHJlZj0iI2ItMCIvPjwvZz4KPGcgdHJhbnNmb3JtPSJ0cmFuc2xhdGUoMjIzMSw4NzMpIj48dXNlIHhsaW5rOmhyZWY9IiNyZWN0LTAiLz48L2c+CjxnIHRyYW5zZm9ybT0idHJhbnNsYXRlKDIzMjgsODczKSI+PHVzZSB4bGluazpocmVmPSIjbGItMCIvPjwvZz4KPGcgdHJhbnNmb3JtPSJ0cmFuc2xhdGUoMjcxNiw4NzMpIj48dXNlIHhsaW5rOmhyZWY9IiN0LTAiLz48L2c+CjxnIHRyYW5zZm9ybT0idHJhbnNsYXRlKDAsOTcwKSI+PHVzZSB4bGluazpocmVmPSIjcmItMCIvPjwvZz4KPGcgdHJhbnNmb3JtPSJ0cmFuc2xhdGUoOTcsOTcwKSI+PHVzZSB4bGluazpocmVmPSIjbHQtMCIvPjwvZz4KPGcgdHJhbnNmb3JtPSJ0cmFuc2xhdGUoMjkxLDk3MCkiPjx1c2UgeGxpbms6aHJlZj0iI3QtMCIvPjwvZz4KPGcgdHJhbnNmb3JtPSJ0cmFuc2xhdGUoNDg1LDk3MCkiPjx1c2UgeGxpbms6aHJlZj0iI3JiLTAiLz48L2c+CjxnIHRyYW5zZm9ybT0idHJhbnNsYXRlKDU4Miw5NzApIj48dXNlIHhsaW5rOmhyZWY9IiNyZWN0LTAiLz48L2c+CjxnIHRyYW5zZm9ybT0idHJhbnNsYXRlKDY3OSw5NzApIj48dXNlIHhsaW5rOmhyZWY9IiNyZWN0LTAiLz48L2c+CjxnIHRyYW5zZm9ybT0idHJhbnNsYXRlKDc3Niw5NzApIj48dXNlIHhsaW5rOmhyZWY9IiNuX3JiLTAiLz48L2c+CjxnIHRyYW5zZm9ybT0idHJhbnNsYXRlKDg3Myw5NzApIj48dXNlIHhsaW5rOmhyZWY9IiNyYi0wIi8+PC9nPgo8ZyB0cmFuc2Zvcm09InRyYW5zbGF0ZSg5NzAsOTcwKSI+PHVzZSB4bGluazpocmVmPSIjcmVjdC0wIi8+PC9nPgo8ZyB0cmFuc2Zvcm09InRyYW5zbGF0ZSgxMDY3LDk3MCkiPjx1c2UgeGxpbms6aHJlZj0iI2x0LTAiLz48L2c+CjxnIHRyYW5zZm9ybT0idHJhbnNsYXRlKDE0NTUsOTcwKSI+PHVzZSB4bGluazpocmVmPSIjcmVjdC0wIi8+PC9nPgo8ZyB0cmFuc2Zvcm09InRyYW5zbGF0ZSgxNjQ5LDk3MCkiPjx1c2UgeGxpbms6aHJlZj0iI2ItMCIvPjwvZz4KPGcgdHJhbnNmb3JtPSJ0cmFuc2xhdGUoMTk0MCw5NzApIj48dXNlIHhsaW5rOmhyZWY9IiNyLTAiLz48L2c+CjxnIHRyYW5zZm9ybT0idHJhbnNsYXRlKDIwMzcsOTcwKSI+PHVzZSB4bGluazpocmVmPSIjcmVjdC0wIi8+PC9nPgo8ZyB0cmFuc2Zvcm09InRyYW5zbGF0ZSgyMTM0LDk3MCkiPjx1c2UgeGxpbms6aHJlZj0iI3JlY3QtMCIvPjwvZz4KPGcgdHJhbnNmb3JtPSJ0cmFuc2xhdGUoMjIzMSw5NzApIj48dXNlIHhsaW5rOmhyZWY9IiNyZWN0LTAiLz48L2c+CjxnIHRyYW5zZm9ybT0idHJhbnNsYXRlKDIzMjgsOTcwKSI+PHVzZSB4bGluazpocmVmPSIjbHQtMCIvPjwvZz4KPGcgdHJhbnNmb3JtPSJ0cmFuc2xhdGUoMjUyMiw5NzApIj48dXNlIHhsaW5rOmhyZWY9IiNlbXB0eS0wIi8+PC9nPgo8ZyB0cmFuc2Zvcm09InRyYW5zbGF0ZSgwLDEwNjcpIj48dXNlIHhsaW5rOmhyZWY9IiNyZWN0LTAiLz48L2c+CjxnIHRyYW5zZm9ybT0idHJhbnNsYXRlKDk3LDEwNjcpIj48dXNlIHhsaW5rOmhyZWY9IiNuX3JiLTAiLz48L2c+CjxnIHRyYW5zZm9ybT0idHJhbnNsYXRlKDE5NCwxMDY3KSI+PHVzZSB4bGluazpocmVmPSIjYi0wIi8+PC9nPgo8ZyB0cmFuc2Zvcm09InRyYW5zbGF0ZSg0ODUsMTA2NykiPjx1c2UgeGxpbms6aHJlZj0iI3QtMCIvPjwvZz4KPGcgdHJhbnNmb3JtPSJ0cmFuc2xhdGUoNjc5LDEwNjcpIj48dXNlIHhsaW5rOmhyZWY9IiNyZWN0LTAiLz48L2c+CjxnIHRyYW5zZm9ybT0idHJhbnNsYXRlKDc3NiwxMDY3KSI+PHVzZSB4bGluazpocmVmPSIjcmVjdC0wIi8+PC9nPgo8ZyB0cmFuc2Zvcm09InRyYW5zbGF0ZSg4NzMsMTA2NykiPjx1c2UgeGxpbms6aHJlZj0iI2x0LTAiLz48L2c+CjxnIHRyYW5zZm9ybT0idHJhbnNsYXRlKDEwNjcsMTA2NykiPjx1c2UgeGxpbms6aHJlZj0iI25fcmItMCIvPjwvZz4KPGcgdHJhbnNmb3JtPSJ0cmFuc2xhdGUoMTE2NCwxMDY3KSI+PHVzZSB4bGluazpocmVmPSIjYi0wIi8+PC9nPgo8ZyB0cmFuc2Zvcm09InRyYW5zbGF0ZSgxNDU1LDEwNjcpIj48dXNlIHhsaW5rOmhyZWY9IiNyZWN0LTAiLz48L2c+CjxnIHRyYW5zZm9ybT0idHJhbnNsYXRlKDE2NDksMTA2NykiPjx1c2UgeGxpbms6aHJlZj0iI3QtMCIvPjwvZz4KPGcgdHJhbnNmb3JtPSJ0cmFuc2xhdGUoMTg0MywxMDY3KSI+PHVzZSB4bGluazpocmVmPSIjZW1wdHktMCIvPjwvZz4KPGcgdHJhbnNmb3JtPSJ0cmFuc2xhdGUoMjAzNywxMDY3KSI+PHVzZSB4bGluazpocmVmPSIjcmVjdC0wIi8+PC9nPgo8ZyB0cmFuc2Zvcm09InRyYW5zbGF0ZSgyMTM0LDEwNjcpIj48dXNlIHhsaW5rOmhyZWY9IiNsdC0wIi8+PC9nPgo8ZyB0cmFuc2Zvcm09InRyYW5zbGF0ZSgyNDI1LDEwNjcpIj48dXNlIHhsaW5rOmhyZWY9IiNiLTAiLz48L2c+CjxnIHRyYW5zZm9ybT0idHJhbnNsYXRlKDI1MjIsMTA2NykiPjx1c2UgeGxpbms6aHJlZj0iI25fcmItMCIvPjwvZz4KPGcgdHJhbnNmb3JtPSJ0cmFuc2xhdGUoMjYxOSwxMDY3KSI+PHVzZSB4bGluazpocmVmPSIjYi0wIi8+PC9nPgo8ZyB0cmFuc2Zvcm09InRyYW5zbGF0ZSgwLDExNjQpIj48dXNlIHhsaW5rOmhyZWY9IiNyZWN0LTAiLz48L2c+CjxnIHRyYW5zZm9ybT0idHJhbnNsYXRlKDk3LDExNjQpIj48dXNlIHhsaW5rOmhyZWY9IiNyZWN0LTAiLz48L2c+CjxnIHRyYW5zZm9ybT0idHJhbnNsYXRlKDE5NCwxMTY0KSI+PHVzZSB4bGluazpocmVmPSIjcmVjdC0wIi8+PC9nPgo8ZyB0cmFuc2Zvcm09InRyYW5zbGF0ZSgyOTEsMTE2NCkiPjx1c2UgeGxpbms6aHJlZj0iI3JlY3QtMCIvPjwvZz4KPGcgdHJhbnNmb3JtPSJ0cmFuc2xhdGUoMzg4LDExNjQpIj48dXNlIHhsaW5rOmhyZWY9IiNsYi0wIi8+PC9nPgo8ZyB0cmFuc2Zvcm09InRyYW5zbGF0ZSg1ODIsMTE2NCkiPjx1c2UgeGxpbms6aHJlZj0iI3ItMCIvPjwvZz4KPGcgdHJhbnNmb3JtPSJ0cmFuc2xhdGUoNjc5LDExNjQpIj48dXNlIHhsaW5rOmhyZWY9IiNsdC0wIi8+PC9nPgo8ZyB0cmFuc2Zvcm09InRyYW5zbGF0ZSg5NzAsMTE2NCkiPjx1c2UgeGxpbms6aHJlZj0iI3ItMCIvPjwvZz4KPGcgdHJhbnNmb3JtPSJ0cmFuc2xhdGUoMTA2NywxMTY0KSI+PHVzZSB4bGluazpocmVmPSIjcmVjdC0wIi8+PC9nPgo8ZyB0cmFuc2Zvcm09InRyYW5zbGF0ZSgxMTY0LDExNjQpIj48dXNlIHhsaW5rOmhyZWY9IiNyZWN0LTAiLz48L2c+CjxnIHRyYW5zZm9ybT0idHJhbnNsYXRlKDEyNjEsMTE2NCkiPjx1c2UgeGxpbms6aHJlZj0iI2wtMCIvPjwvZz4KPGcgdHJhbnNmb3JtPSJ0cmFuc2xhdGUoMTM1OCwxMTY0KSI+PHVzZSB4bGluazpocmVmPSIjbl9yYi0wIi8+PC9nPgo8ZyB0cmFuc2Zvcm09InRyYW5zbGF0ZSgxNDU1LDExNjQpIj48dXNlIHhsaW5rOmhyZWY9IiNyZWN0LTAiLz48L2c+CjxnIHRyYW5zZm9ybT0idHJhbnNsYXRlKDE1NTIsMTE2NCkiPjx1c2UgeGxpbms6aHJlZj0iI2wtMCIvPjwvZz4KPGcgdHJhbnNmb3JtPSJ0cmFuc2xhdGUoMTY0OSwxMTY0KSI+PHVzZSB4bGluazpocmVmPSIjbl9yYi0wIi8+PC9nPgo8ZyB0cmFuc2Zvcm09InRyYW5zbGF0ZSgxNzQ2LDExNjQpIj48dXNlIHhsaW5rOmhyZWY9IiNiLTAiLz48L2c+CjxnIHRyYW5zZm9ybT0idHJhbnNsYXRlKDE5NDAsMTE2NCkiPjx1c2UgeGxpbms6aHJlZj0iI25fcmItMCIvPjwvZz4KPGcgdHJhbnNmb3JtPSJ0cmFuc2xhdGUoMjAzNywxMTY0KSI+PHVzZSB4bGluazpocmVmPSIjcmVjdC0wIi8+PC9nPgo8ZyB0cmFuc2Zvcm09InRyYW5zbGF0ZSgyMjMxLDExNjQpIj48dXNlIHhsaW5rOmhyZWY9IiNlbXB0eS0wIi8+PC9nPgo8ZyB0cmFuc2Zvcm09InRyYW5zbGF0ZSgyMzI4LDExNjQpIj48dXNlIHhsaW5rOmhyZWY9IiNuX3JiLTAiLz48L2c+CjxnIHRyYW5zZm9ybT0idHJhbnNsYXRlKDI0MjUsMTE2NCkiPjx1c2UgeGxpbms6aHJlZj0iI3JlY3QtMCIvPjwvZz4KPGcgdHJhbnNmb3JtPSJ0cmFuc2xhdGUoMjUyMiwxMTY0KSI+PHVzZSB4bGluazpocmVmPSIjcmVjdC0wIi8+PC9nPgo8ZyB0cmFuc2Zvcm09InRyYW5zbGF0ZSgyNjE5LDExNjQpIj48dXNlIHhsaW5rOmhyZWY9IiNyZWN0LTAiLz48L2c+CjxnIHRyYW5zZm9ybT0idHJhbnNsYXRlKDI3MTYsMTE2NCkiPjx1c2UgeGxpbms6aHJlZj0iI2xiLTAiLz48L2c+CjxnIHRyYW5zZm9ybT0idHJhbnNsYXRlKDAsMTI2MSkiPjx1c2UgeGxpbms6aHJlZj0iI3JlY3QtMCIvPjwvZz4KPGcgdHJhbnNmb3JtPSJ0cmFuc2xhdGUoOTcsMTI2MSkiPjx1c2UgeGxpbms6aHJlZj0iI2x0LTAiLz48L2c+CjxnIHRyYW5zZm9ybT0idHJhbnNsYXRlKDI5MSwxMjYxKSI+PHVzZSB4bGluazpocmVmPSIjcnQtMCIvPjwvZz4KPGcgdHJhbnNmb3JtPSJ0cmFuc2xhdGUoMzg4LDEyNjEpIj48dXNlIHhsaW5rOmhyZWY9IiNsdC0wIi8+PC9nPgo8ZyB0cmFuc2Zvcm09InRyYW5zbGF0ZSg3NzYsMTI2MSkiPjx1c2UgeGxpbms6aHJlZj0iI25fcmItMCIvPjwvZz4KPGcgdHJhbnNmb3JtPSJ0cmFuc2xhdGUoODczLDEyNjEpIj48dXNlIHhsaW5rOmhyZWY9IiNiLTAiLz48L2c+CjxnIHRyYW5zZm9ybT0idHJhbnNsYXRlKDExNjQsMTI2MSkiPjx1c2UgeGxpbms6aHJlZj0iI3QtMCIvPjwvZz4KPGcgdHJhbnNmb3JtPSJ0cmFuc2xhdGUoMTM1OCwxMjYxKSI+PHVzZSB4bGluazpocmVmPSIjci0wIi8+PC9nPgo8ZyB0cmFuc2Zvcm09InRyYW5zbGF0ZSgxNDU1LDEyNjEpIj48dXNlIHhsaW5rOmhyZWY9IiNsdC0wIi8+PC9nPgo8ZyB0cmFuc2Zvcm09InRyYW5zbGF0ZSgxNjQ5LDEyNjEpIj48dXNlIHhsaW5rOmhyZWY9IiNyLTAiLz48L2c+CjxnIHRyYW5zZm9ybT0idHJhbnNsYXRlKDE3NDYsMTI2MSkiPjx1c2UgeGxpbms6aHJlZj0iI3JlY3QtMCIvPjwvZz4KPGcgdHJhbnNmb3JtPSJ0cmFuc2xhdGUoMTg0MywxMjYxKSI+PHVzZSB4bGluazpocmVmPSIjcmVjdC0wIi8+PC9nPgo8ZyB0cmFuc2Zvcm09InRyYW5zbGF0ZSgxOTQwLDEyNjEpIj48dXNlIHhsaW5rOmhyZWY9IiNyZWN0LTAiLz48L2c+CjxnIHRyYW5zZm9ybT0idHJhbnNsYXRlKDIwMzcsMTI2MSkiPjx1c2UgeGxpbms6aHJlZj0iI3JlY3QtMCIvPjwvZz4KPGcgdHJhbnNmb3JtPSJ0cmFuc2xhdGUoMjEzNCwxMjYxKSI+PHVzZSB4bGluazpocmVmPSIjbGItMCIvPjwvZz4KPGcgdHJhbnNmb3JtPSJ0cmFuc2xhdGUoMjMyOCwxMjYxKSI+PHVzZSB4bGluazpocmVmPSIjci0wIi8+PC9nPgo8ZyB0cmFuc2Zvcm09InRyYW5zbGF0ZSgyNDI1LDEyNjEpIj48dXNlIHhsaW5rOmhyZWY9IiNsdC0wIi8+PC9nPgo8ZyB0cmFuc2Zvcm09InRyYW5zbGF0ZSgyNzE2LDEyNjEpIj48dXNlIHhsaW5rOmhyZWY9IiN0LTAiLz48L2c+CjxnIHRyYW5zZm9ybT0idHJhbnNsYXRlKDAsMTM1OCkiPjx1c2UgeGxpbms6aHJlZj0iI3JlY3QtMCIvPjwvZz4KPGcgdHJhbnNmb3JtPSJ0cmFuc2xhdGUoMzg4LDEzNTgpIj48dXNlIHhsaW5rOmhyZWY9IiNuX3JiLTAiLz48L2c+CjxnIHRyYW5zZm9ybT0idHJhbnNsYXRlKDQ4NSwxMzU4KSI+PHVzZSB4bGluazpocmVmPSIjcmItMCIvPjwvZz4KPGcgdHJhbnNmb3JtPSJ0cmFuc2xhdGUoNTgyLDEzNTgpIj48dXNlIHhsaW5rOmhyZWY9IiNyZWN0LTAiLz48L2c+CjxnIHRyYW5zZm9ybT0idHJhbnNsYXRlKDY3OSwxMzU4KSI+PHVzZSB4bGluazpocmVmPSIjcmVjdC0wIi8+PC9nPgo8ZyB0cmFuc2Zvcm09InRyYW5zbGF0ZSg3NzYsMTM1OCkiPjx1c2UgeGxpbms6aHJlZj0iI3JlY3QtMCIvPjwvZz4KPGcgdHJhbnNmb3JtPSJ0cmFuc2xhdGUoODczLDEzNTgpIj48dXNlIHhsaW5rOmhyZWY9IiNyZWN0LTAiLz48L2c+CjxnIHRyYW5zZm9ybT0idHJhbnNsYXRlKDEwNjcsMTM1OCkiPjx1c2UgeGxpbms6aHJlZj0iI2VtcHR5LTAiLz48L2c+CjxnIHRyYW5zZm9ybT0idHJhbnNsYXRlKDEyNjEsMTM1OCkiPjx1c2UgeGxpbms6aHJlZj0iI2VtcHR5LTAiLz48L2c+CjxnIHRyYW5zZm9ybT0idHJhbnNsYXRlKDE3NDYsMTM1OCkiPjx1c2UgeGxpbms6aHJlZj0iI3QtMCIvPjwvZz4KPGcgdHJhbnNmb3JtPSJ0cmFuc2xhdGUoMTk0MCwxMzU4KSI+PHVzZSB4bGluazpocmVmPSIjcnQtMCIvPjwvZz4KPGcgdHJhbnNmb3JtPSJ0cmFuc2xhdGUoMjAzNywxMzU4KSI+PHVzZSB4bGluazpocmVmPSIjcmVjdC0wIi8+PC9nPgo8ZyB0cmFuc2Zvcm09InRyYW5zbGF0ZSgyMTM0LDEzNTgpIj48dXNlIHhsaW5rOmhyZWY9IiNyZWN0LTAiLz48L2c+CjxnIHRyYW5zZm9ybT0idHJhbnNsYXRlKDIyMzEsMTM1OCkiPjx1c2UgeGxpbms6aHJlZj0iI2wtMCIvPjwvZz4KPGcgdHJhbnNmb3JtPSJ0cmFuc2xhdGUoMCwxNDU1KSI+PHVzZSB4bGluazpocmVmPSIjdC0wIi8+PC9nPgo8ZyB0cmFuc2Zvcm09InRyYW5zbGF0ZSgyOTEsMTQ1NSkiPjx1c2UgeGxpbms6aHJlZj0iI3ItMCIvPjwvZz4KPGcgdHJhbnNmb3JtPSJ0cmFuc2xhdGUoMzg4LDE0NTUpIj48dXNlIHhsaW5rOmhyZWY9IiNyZWN0LTAiLz48L2c+CjxnIHRyYW5zZm9ybT0idHJhbnNsYXRlKDQ4NSwxNDU1KSI+PHVzZSB4bGluazpocmVmPSIjcmVjdC0wIi8+PC9nPgo8ZyB0cmFuc2Zvcm09InRyYW5zbGF0ZSg2NzksMTQ1NSkiPjx1c2UgeGxpbms6aHJlZj0iI3JlY3QtMCIvPjwvZz4KPGcgdHJhbnNmb3JtPSJ0cmFuc2xhdGUoODczLDE0NTUpIj48dXNlIHhsaW5rOmhyZWY9IiN0LTAiLz48L2c+CjxnIHRyYW5zZm9ybT0idHJhbnNsYXRlKDExNjQsMTQ1NSkiPjx1c2UgeGxpbms6aHJlZj0iI2VtcHR5LTAiLz48L2c+CjxnIHRyYW5zZm9ybT0idHJhbnNsYXRlKDE0NTUsMTQ1NSkiPjx1c2UgeGxpbms6aHJlZj0iI3JiLTAiLz48L2c+CjxnIHRyYW5zZm9ybT0idHJhbnNsYXRlKDE1NTIsMTQ1NSkiPjx1c2UgeGxpbms6aHJlZj0iI3JlY3QtMCIvPjwvZz4KPGcgdHJhbnNmb3JtPSJ0cmFuc2xhdGUoMTY0OSwxNDU1KSI+PHVzZSB4bGluazpocmVmPSIjbC0wIi8+PC9nPgo8ZyB0cmFuc2Zvcm09InRyYW5zbGF0ZSgxODQzLDE0NTUpIj48dXNlIHhsaW5rOmhyZWY9IiNlbXB0eS0wIi8+PC9nPgo8ZyB0cmFuc2Zvcm09InRyYW5zbGF0ZSgyMDM3LDE0NTUpIj48dXNlIHhsaW5rOmhyZWY9IiNydC0wIi8+PC9nPgo8ZyB0cmFuc2Zvcm09InRyYW5zbGF0ZSgyMTM0LDE0NTUpIj48dXNlIHhsaW5rOmhyZWY9IiNsdC0wIi8+PC9nPgo8ZyB0cmFuc2Zvcm09InRyYW5zbGF0ZSgyMzI4LDE0NTUpIj48dXNlIHhsaW5rOmhyZWY9IiNyLTAiLz48L2c+CjxnIHRyYW5zZm9ybT0idHJhbnNsYXRlKDI0MjUsMTQ1NSkiPjx1c2UgeGxpbms6aHJlZj0iI2xiLTAiLz48L2c+CjxnIHRyYW5zZm9ybT0idHJhbnNsYXRlKDI2MTksMTQ1NSkiPjx1c2UgeGxpbms6aHJlZj0iI3ItMCIvPjwvZz4KPGcgdHJhbnNmb3JtPSJ0cmFuc2xhdGUoMjcxNiwxNDU1KSI+PHVzZSB4bGluazpocmVmPSIjbGItMCIvPjwvZz4KPGcgdHJhbnNmb3JtPSJ0cmFuc2xhdGUoNDg1LDE1NTIpIj48dXNlIHhsaW5rOmhyZWY9IiNyZWN0LTAiLz48L2c+CjxnIHRyYW5zZm9ybT0idHJhbnNsYXRlKDU4MiwxNTUyKSI+PHVzZSB4bGluazpocmVmPSIjcmVjdC0wIi8+PC9nPgo8ZyB0cmFuc2Zvcm09InRyYW5zbGF0ZSg2NzksMTU1MikiPjx1c2UgeGxpbms6aHJlZj0iI3JlY3QtMCIvPjwvZz4KPGcgdHJhbnNmb3JtPSJ0cmFuc2xhdGUoOTcwLDE1NTIpIj48dXNlIHhsaW5rOmhyZWY9IiNyLTAiLz48L2c+CjxnIHRyYW5zZm9ybT0idHJhbnNsYXRlKDEwNjcsMTU1MikiPjx1c2UgeGxpbms6aHJlZj0iI2wtMCIvPjwvZz4KPGcgdHJhbnNmb3JtPSJ0cmFuc2xhdGUoMTI2MSwxNTUyKSI+PHVzZSB4bGluazpocmVmPSIjZW1wdHktMCIvPjwvZz4KPGcgdHJhbnNmb3JtPSJ0cmFuc2xhdGUoMTQ1NSwxNTUyKSI+PHVzZSB4bGluazpocmVmPSIjcnQtMCIvPjwvZz4KPGcgdHJhbnNmb3JtPSJ0cmFuc2xhdGUoMTU1MiwxNTUyKSI+PHVzZSB4bGluazpocmVmPSIjcmVjdC0wIi8+PC9nPgo8ZyB0cmFuc2Zvcm09InRyYW5zbGF0ZSgxNjQ5LDE1NTIpIj48dXNlIHhsaW5rOmhyZWY9IiNuX3JiLTAiLz48L2c+CjxnIHRyYW5zZm9ybT0idHJhbnNsYXRlKDE3NDYsMTU1MikiPjx1c2UgeGxpbms6aHJlZj0iI2ItMCIvPjwvZz4KPGcgdHJhbnNmb3JtPSJ0cmFuc2xhdGUoMjIzMSwxNTUyKSI+PHVzZSB4bGluazpocmVmPSIjZW1wdHktMCIvPjwvZz4KPGcgdHJhbnNmb3JtPSJ0cmFuc2xhdGUoMjQyNSwxNTUyKSI+PHVzZSB4bGluazpocmVmPSIjcmVjdC0wIi8+PC9nPgo8ZyB0cmFuc2Zvcm09InRyYW5zbGF0ZSgyNTIyLDE1NTIpIj48dXNlIHhsaW5rOmhyZWY9IiNsLTAiLz48L2c+CjxnIHRyYW5zZm9ybT0idHJhbnNsYXRlKDI3MTYsMTU1MikiPjx1c2UgeGxpbms6aHJlZj0iI3JlY3QtMCIvPjwvZz4KPGcgdHJhbnNmb3JtPSJ0cmFuc2xhdGUoMCwxNjQ5KSI+PHVzZSB4bGluazpocmVmPSIjcmItMCIvPjwvZz4KPGcgdHJhbnNmb3JtPSJ0cmFuc2xhdGUoOTcsMTY0OSkiPjx1c2UgeGxpbms6aHJlZj0iI2wtMCIvPjwvZz4KPGcgdHJhbnNmb3JtPSJ0cmFuc2xhdGUoMTk0LDE2NDkpIj48dXNlIHhsaW5rOmhyZWY9IiNuX3JiLTAiLz48L2c+CjxnIHRyYW5zZm9ybT0idHJhbnNsYXRlKDI5MSwxNjQ5KSI+PHVzZSB4bGluazpocmVmPSIjYi0wIi8+PC9nPgo8ZyB0cmFuc2Zvcm09InRyYW5zbGF0ZSgzODgsMTY0OSkiPjx1c2UgeGxpbms6aHJlZj0iI25fcmItMCIvPjwvZz4KPGcgdHJhbnNmb3JtPSJ0cmFuc2xhdGUoNDg1LDE2NDkpIj48dXNlIHhsaW5rOmhyZWY9IiNyZWN0LTAiLz48L2c+CjxnIHRyYW5zZm9ybT0idHJhbnNsYXRlKDY3OSwxNjQ5KSI+PHVzZSB4bGluazpocmVmPSIjcnQtMCIvPjwvZz4KPGcgdHJhbnNmb3JtPSJ0cmFuc2xhdGUoNzc2LDE2NDkpIj48dXNlIHhsaW5rOmhyZWY9IiNsYi0wIi8+PC9nPgo8ZyB0cmFuc2Zvcm09InRyYW5zbGF0ZSgxMTY0LDE2NDkpIj48dXNlIHhsaW5rOmhyZWY9IiNiLTAiLz48L2c+CjxnIHRyYW5zZm9ybT0idHJhbnNsYXRlKDE1NTIsMTY0OSkiPjx1c2UgeGxpbms6aHJlZj0iI3JlY3QtMCIvPjwvZz4KPGcgdHJhbnNmb3JtPSJ0cmFuc2xhdGUoMTY0OSwxNjQ5KSI+PHVzZSB4bGluazpocmVmPSIjcmVjdC0wIi8+PC9nPgo8ZyB0cmFuc2Zvcm09InRyYW5zbGF0ZSgxNzQ2LDE2NDkpIj48dXNlIHhsaW5rOmhyZWY9IiNyZWN0LTAiLz48L2c+CjxnIHRyYW5zZm9ybT0idHJhbnNsYXRlKDE5NDAsMTY0OSkiPjx1c2UgeGxpbms6aHJlZj0iI2ItMCIvPjwvZz4KPGcgdHJhbnNmb3JtPSJ0cmFuc2xhdGUoMjEzNCwxNjQ5KSI+PHVzZSB4bGluazpocmVmPSIjYi0wIi8+PC9nPgo8ZyB0cmFuc2Zvcm09InRyYW5zbGF0ZSgyMzI4LDE2NDkpIj48dXNlIHhsaW5rOmhyZWY9IiNyLTAiLz48L2c+CjxnIHRyYW5zZm9ybT0idHJhbnNsYXRlKDI0MjUsMTY0OSkiPjx1c2UgeGxpbms6aHJlZj0iI3JlY3QtMCIvPjwvZz4KPGcgdHJhbnNmb3JtPSJ0cmFuc2xhdGUoMjYxOSwxNjQ5KSI+PHVzZSB4bGluazpocmVmPSIjci0wIi8+PC9nPgo8ZyB0cmFuc2Zvcm09InRyYW5zbGF0ZSgyNzE2LDE2NDkpIj48dXNlIHhsaW5rOmhyZWY9IiNsdC0wIi8+PC9nPgo8ZyB0cmFuc2Zvcm09InRyYW5zbGF0ZSgwLDE3NDYpIj48dXNlIHhsaW5rOmhyZWY9IiNyZWN0LTAiLz48L2c+CjxnIHRyYW5zZm9ybT0idHJhbnNsYXRlKDE5NCwxNzQ2KSI+PHVzZSB4bGluazpocmVmPSIjcmItMCIvPjwvZz4KPGcgdHJhbnNmb3JtPSJ0cmFuc2xhdGUoMjkxLDE3NDYpIj48dXNlIHhsaW5rOmhyZWY9IiNyZWN0LTAiLz48L2c+CjxnIHRyYW5zZm9ybT0idHJhbnNsYXRlKDM4OCwxNzQ2KSI+PHVzZSB4bGluazpocmVmPSIjcmVjdC0wIi8+PC9nPgo8ZyB0cmFuc2Zvcm09InRyYW5zbGF0ZSg0ODUsMTc0NikiPjx1c2UgeGxpbms6aHJlZj0iI3JlY3QtMCIvPjwvZz4KPGcgdHJhbnNmb3JtPSJ0cmFuc2xhdGUoNTgyLDE3NDYpIj48dXNlIHhsaW5rOmhyZWY9IiNsLTAiLz48L2c+CjxnIHRyYW5zZm9ybT0idHJhbnNsYXRlKDc3NiwxNzQ2KSI+PHVzZSB4bGluazpocmVmPSIjdC0wIi8+PC9nPgo8ZyB0cmFuc2Zvcm09InRyYW5zbGF0ZSg5NzAsMTc0NikiPjx1c2UgeGxpbms6aHJlZj0iI2ItMCIvPjwvZz4KPGcgdHJhbnNmb3JtPSJ0cmFuc2xhdGUoMTA2NywxNzQ2KSI+PHVzZSB4bGluazpocmVmPSIjbl9yYi0wIi8+PC9nPgo8ZyB0cmFuc2Zvcm09InRyYW5zbGF0ZSgxMTY0LDE3NDYpIj48dXNlIHhsaW5rOmhyZWY9IiNyZWN0LTAiLz48L2c+CjxnIHRyYW5zZm9ybT0idHJhbnNsYXRlKDEyNjEsMTc0NikiPjx1c2UgeGxpbms6aHJlZj0iI2xiLTAiLz48L2c+CjxnIHRyYW5zZm9ybT0idHJhbnNsYXRlKDE1NTIsMTc0NikiPjx1c2UgeGxpbms6aHJlZj0iI3JlY3QtMCIvPjwvZz4KPGcgdHJhbnNmb3JtPSJ0cmFuc2xhdGUoMTc0NiwxNzQ2KSI+PHVzZSB4bGluazpocmVmPSIjdC0wIi8+PC9nPgo8ZyB0cmFuc2Zvcm09InRyYW5zbGF0ZSgxODQzLDE3NDYpIj48dXNlIHhsaW5rOmhyZWY9IiNuX3JiLTAiLz48L2c+CjxnIHRyYW5zZm9ybT0idHJhbnNsYXRlKDE5NDAsMTc0NikiPjx1c2UgeGxpbms6aHJlZj0iI3JlY3QtMCIvPjwvZz4KPGcgdHJhbnNmb3JtPSJ0cmFuc2xhdGUoMjEzNCwxNzQ2KSI+PHVzZSB4bGluazpocmVmPSIjcmVjdC0wIi8+PC9nPgo8ZyB0cmFuc2Zvcm09InRyYW5zbGF0ZSgyMjMxLDE3NDYpIj48dXNlIHhsaW5rOmhyZWY9IiNsLTAiLz48L2c+CjxnIHRyYW5zZm9ybT0idHJhbnNsYXRlKDI0MjUsMTc0NikiPjx1c2UgeGxpbms6aHJlZj0iI3QtMCIvPjwvZz4KPGcgdHJhbnNmb3JtPSJ0cmFuc2xhdGUoMCwxODQzKSI+PHVzZSB4bGluazpocmVmPSIjcmVjdC0wIi8+PC9nPgo8ZyB0cmFuc2Zvcm09InRyYW5zbGF0ZSgxOTQsMTg0MykiPjx1c2UgeGxpbms6aHJlZj0iI3QtMCIvPjwvZz4KPGcgdHJhbnNmb3JtPSJ0cmFuc2xhdGUoOTcwLDE4NDMpIj48dXNlIHhsaW5rOmhyZWY9IiNydC0wIi8+PC9nPgo8ZyB0cmFuc2Zvcm09InRyYW5zbGF0ZSgxMDY3LDE4NDMpIj48dXNlIHhsaW5rOmhyZWY9IiNyZWN0LTAiLz48L2c+CjxnIHRyYW5zZm9ybT0idHJhbnNsYXRlKDExNjQsMTg0MykiPjx1c2UgeGxpbms6aHJlZj0iI3JlY3QtMCIvPjwvZz4KPGcgdHJhbnNmb3JtPSJ0cmFuc2xhdGUoMTI2MSwxODQzKSI+PHVzZSB4bGluazpocmVmPSIjbHQtMCIvPjwvZz4KPGcgdHJhbnNmb3JtPSJ0cmFuc2xhdGUoMTU1MiwxODQzKSI+PHVzZSB4bGluazpocmVmPSIjcnQtMCIvPjwvZz4KPGcgdHJhbnNmb3JtPSJ0cmFuc2xhdGUoMTY0OSwxODQzKSI+PHVzZSB4bGluazpocmVmPSIjbC0wIi8+PC9nPgo8ZyB0cmFuc2Zvcm09InRyYW5zbGF0ZSgxODQzLDE4NDMpIj48dXNlIHhsaW5rOmhyZWY9IiNyLTAiLz48L2c+CjxnIHRyYW5zZm9ybT0idHJhbnNsYXRlKDE5NDAsMTg0MykiPjx1c2UgeGxpbms6aHJlZj0iI3JlY3QtMCIvPjwvZz4KPGcgdHJhbnNmb3JtPSJ0cmFuc2xhdGUoMjAzNywxODQzKSI+PHVzZSB4bGluazpocmVmPSIjbl9yYi0wIi8+PC9nPgo8ZyB0cmFuc2Zvcm09InRyYW5zbGF0ZSgyMTM0LDE4NDMpIj48dXNlIHhsaW5rOmhyZWY9IiNyZWN0LTAiLz48L2c+CjxnIHRyYW5zZm9ybT0idHJhbnNsYXRlKDIyMzEsMTg0MykiPjx1c2UgeGxpbms6aHJlZj0iI25fcmItMCIvPjwvZz4KPGcgdHJhbnNmb3JtPSJ0cmFuc2xhdGUoMjMyOCwxODQzKSI+PHVzZSB4bGluazpocmVmPSIjYi0wIi8+PC9nPgo8ZyB0cmFuc2Zvcm09InRyYW5zbGF0ZSgyNjE5LDE4NDMpIj48dXNlIHhsaW5rOmhyZWY9IiNyLTAiLz48L2c+CjxnIHRyYW5zZm9ybT0idHJhbnNsYXRlKDI3MTYsMTg0MykiPjx1c2UgeGxpbms6aHJlZj0iI2wtMCIvPjwvZz4KPGcgdHJhbnNmb3JtPSJ0cmFuc2xhdGUoMCwxOTQwKSI+PHVzZSB4bGluazpocmVmPSIjdC0wIi8+PC9nPgo8ZyB0cmFuc2Zvcm09InRyYW5zbGF0ZSgyOTEsMTk0MCkiPjx1c2UgeGxpbms6aHJlZj0iI3ItMCIvPjwvZz4KPGcgdHJhbnNmb3JtPSJ0cmFuc2xhdGUoMzg4LDE5NDApIj48dXNlIHhsaW5rOmhyZWY9IiNyZWN0LTAiLz48L2c+CjxnIHRyYW5zZm9ybT0idHJhbnNsYXRlKDQ4NSwxOTQwKSI+PHVzZSB4bGluazpocmVmPSIjcmVjdC0wIi8+PC9nPgo8ZyB0cmFuc2Zvcm09InRyYW5zbGF0ZSg1ODIsMTk0MCkiPjx1c2UgeGxpbms6aHJlZj0iI3JlY3QtMCIvPjwvZz4KPGcgdHJhbnNmb3JtPSJ0cmFuc2xhdGUoNjc5LDE5NDApIj48dXNlIHhsaW5rOmhyZWY9IiNsLTAiLz48L2c+CjxnIHRyYW5zZm9ybT0idHJhbnNsYXRlKDc3NiwxOTQwKSI+PHVzZSB4bGluazpocmVmPSIjbl9yYi0wIi8+PC9nPgo8ZyB0cmFuc2Zvcm09InRyYW5zbGF0ZSg4NzMsMTk0MCkiPjx1c2UgeGxpbms6aHJlZj0iI2ItMCIvPjwvZz4KPGcgdHJhbnNmb3JtPSJ0cmFuc2xhdGUoMTM1OCwxOTQwKSI+PHVzZSB4bGluazpocmVmPSIjcmItMCIvPjwvZz4KPGcgdHJhbnNmb3JtPSJ0cmFuc2xhdGUoMTQ1NSwxOTQwKSI+PHVzZSB4bGluazpocmVmPSIjbC0wIi8+PC9nPgo8ZyB0cmFuc2Zvcm09InRyYW5zbGF0ZSgxNzQ2LDE5NDApIj48dXNlIHhsaW5rOmhyZWY9IiNlbXB0eS0wIi8+PC9nPgo8ZyB0cmFuc2Zvcm09InRyYW5zbGF0ZSgxOTQwLDE5NDApIj48dXNlIHhsaW5rOmhyZWY9IiNyZWN0LTAiLz48L2c+CjxnIHRyYW5zZm9ybT0idHJhbnNsYXRlKDIwMzcsMTk0MCkiPjx1c2UgeGxpbms6aHJlZj0iI3JlY3QtMCIvPjwvZz4KPGcgdHJhbnNmb3JtPSJ0cmFuc2xhdGUoMjEzNCwxOTQwKSI+PHVzZSB4bGluazpocmVmPSIjcmVjdC0wIi8+PC9nPgo8ZyB0cmFuc2Zvcm09InRyYW5zbGF0ZSgyMjMxLDE5NDApIj48dXNlIHhsaW5rOmhyZWY9IiNyZWN0LTAiLz48L2c+CjxnIHRyYW5zZm9ybT0idHJhbnNsYXRlKDIzMjgsMTk0MCkiPjx1c2UgeGxpbms6aHJlZj0iI3JlY3QtMCIvPjwvZz4KPGcgdHJhbnNmb3JtPSJ0cmFuc2xhdGUoMjUyMiwxOTQwKSI+PHVzZSB4bGluazpocmVmPSIjZW1wdHktMCIvPjwvZz4KPGcgdHJhbnNmb3JtPSJ0cmFuc2xhdGUoNzc2LDIwMzcpIj48dXNlIHhsaW5rOmhyZWY9IiNyLTAiLz48L2c+CjxnIHRyYW5zZm9ybT0idHJhbnNsYXRlKDg3MywyMDM3KSI+PHVzZSB4bGluazpocmVmPSIjcmVjdC0wIi8+PC9nPgo8ZyB0cmFuc2Zvcm09InRyYW5zbGF0ZSg5NzAsMjAzNykiPjx1c2UgeGxpbms6aHJlZj0iI2xiLTAiLz48L2c+CjxnIHRyYW5zZm9ybT0idHJhbnNsYXRlKDExNjQsMjAzNykiPjx1c2UgeGxpbms6aHJlZj0iI2VtcHR5LTAiLz48L2c+CjxnIHRyYW5zZm9ybT0idHJhbnNsYXRlKDEyNjEsMjAzNykiPjx1c2UgeGxpbms6aHJlZj0iI25fcmItMCIvPjwvZz4KPGcgdHJhbnNmb3JtPSJ0cmFuc2xhdGUoMTM1OCwyMDM3KSI+PHVzZSB4bGluazpocmVmPSIjcmVjdC0wIi8+PC9nPgo8ZyB0cmFuc2Zvcm09InRyYW5zbGF0ZSgxNjQ5LDIwMzcpIj48dXNlIHhsaW5rOmhyZWY9IiNiLTAiLz48L2c+CjxnIHRyYW5zZm9ybT0idHJhbnNsYXRlKDE4NDMsMjAzNykiPjx1c2UgeGxpbms6aHJlZj0iI25fcmItMCIvPjwvZz4KPGcgdHJhbnNmb3JtPSJ0cmFuc2xhdGUoMTk0MCwyMDM3KSI+PHVzZSB4bGluazpocmVmPSIjcmVjdC0wIi8+PC9nPgo8ZyB0cmFuc2Zvcm09InRyYW5zbGF0ZSgyMzI4LDIwMzcpIj48dXNlIHhsaW5rOmhyZWY9IiNyZWN0LTAiLz48L2c+CjxnIHRyYW5zZm9ybT0idHJhbnNsYXRlKDI0MjUsMjAzNykiPjx1c2UgeGxpbms6aHJlZj0iI2wtMCIvPjwvZz4KPGcgdHJhbnNmb3JtPSJ0cmFuc2xhdGUoMjYxOSwyMDM3KSI+PHVzZSB4bGluazpocmVmPSIjcmItMCIvPjwvZz4KPGcgdHJhbnNmb3JtPSJ0cmFuc2xhdGUoMjcxNiwyMDM3KSI+PHVzZSB4bGluazpocmVmPSIjbC0wIi8+PC9nPgo8ZyB0cmFuc2Zvcm09InRyYW5zbGF0ZSg4NzMsMjEzNCkiPjx1c2UgeGxpbms6aHJlZj0iI3J0LTAiLz48L2c+CjxnIHRyYW5zZm9ybT0idHJhbnNsYXRlKDk3MCwyMTM0KSI+PHVzZSB4bGluazpocmVmPSIjcmVjdC0wIi8+PC9nPgo8ZyB0cmFuc2Zvcm09InRyYW5zbGF0ZSgxMDY3LDIxMzQpIj48dXNlIHhsaW5rOmhyZWY9IiNsYi0wIi8+PC9nPgo8ZyB0cmFuc2Zvcm09InRyYW5zbGF0ZSgxMjYxLDIxMzQpIj48dXNlIHhsaW5rOmhyZWY9IiNyLTAiLz48L2c+CjxnIHRyYW5zZm9ybT0idHJhbnNsYXRlKDEzNTgsMjEzNCkiPjx1c2UgeGxpbms6aHJlZj0iI2x0LTAiLz48L2c+CjxnIHRyYW5zZm9ybT0idHJhbnNsYXRlKDE2NDksMjEzNCkiPjx1c2UgeGxpbms6aHJlZj0iI3JlY3QtMCIvPjwvZz4KPGcgdHJhbnNmb3JtPSJ0cmFuc2xhdGUoMTc0NiwyMTM0KSI+PHVzZSB4bGluazpocmVmPSIjcmVjdC0wIi8+PC9nPgo8ZyB0cmFuc2Zvcm09InRyYW5zbGF0ZSgxODQzLDIxMzQpIj48dXNlIHhsaW5rOmhyZWY9IiNyZWN0LTAiLz48L2c+CjxnIHRyYW5zZm9ybT0idHJhbnNsYXRlKDE5NDAsMjEzNCkiPjx1c2UgeGxpbms6aHJlZj0iI3JlY3QtMCIvPjwvZz4KPGcgdHJhbnNmb3JtPSJ0cmFuc2xhdGUoMjEzNCwyMTM0KSI+PHVzZSB4bGluazpocmVmPSIjZW1wdHktMCIvPjwvZz4KPGcgdHJhbnNmb3JtPSJ0cmFuc2xhdGUoMjMyOCwyMTM0KSI+PHVzZSB4bGluazpocmVmPSIjcmVjdC0wIi8+PC9nPgo8ZyB0cmFuc2Zvcm09InRyYW5zbGF0ZSgyNjE5LDIxMzQpIj48dXNlIHhsaW5rOmhyZWY9IiN0LTAiLz48L2c+CjxnIHRyYW5zZm9ybT0idHJhbnNsYXRlKDEwNjcsMjIzMSkiPjx1c2UgeGxpbms6aHJlZj0iI3J0LTAiLz48L2c+CjxnIHRyYW5zZm9ybT0idHJhbnNsYXRlKDExNjQsMjIzMSkiPjx1c2UgeGxpbms6aHJlZj0iI2wtMCIvPjwvZz4KPGcgdHJhbnNmb3JtPSJ0cmFuc2xhdGUoMTY0OSwyMjMxKSI+PHVzZSB4bGluazpocmVmPSIjcnQtMCIvPjwvZz4KPGcgdHJhbnNmb3JtPSJ0cmFuc2xhdGUoMTc0NiwyMjMxKSI+PHVzZSB4bGluazpocmVmPSIjcmVjdC0wIi8+PC9nPgo8ZyB0cmFuc2Zvcm09InRyYW5zbGF0ZSgxODQzLDIyMzEpIj48dXNlIHhsaW5rOmhyZWY9IiNyZWN0LTAiLz48L2c+CjxnIHRyYW5zZm9ybT0idHJhbnNsYXRlKDE5NDAsMjIzMSkiPjx1c2UgeGxpbms6aHJlZj0iI3JlY3QtMCIvPjwvZz4KPGcgdHJhbnNmb3JtPSJ0cmFuc2xhdGUoMjIzMSwyMjMxKSI+PHVzZSB4bGluazpocmVmPSIjbl9yYi0wIi8+PC9nPgo8ZyB0cmFuc2Zvcm09InRyYW5zbGF0ZSgyMzI4LDIyMzEpIj48dXNlIHhsaW5rOmhyZWY9IiNyZWN0LTAiLz48L2c+CjxnIHRyYW5zZm9ybT0idHJhbnNsYXRlKDI0MjUsMjIzMSkiPjx1c2UgeGxpbms6aHJlZj0iI2xiLTAiLz48L2c+CjxnIHRyYW5zZm9ybT0idHJhbnNsYXRlKDI2MTksMjIzMSkiPjx1c2UgeGxpbms6aHJlZj0iI25fcmItMCIvPjwvZz4KPGcgdHJhbnNmb3JtPSJ0cmFuc2xhdGUoMjcxNiwyMjMxKSI+PHVzZSB4bGluazpocmVmPSIjYi0wIi8+PC9nPgo8ZyB0cmFuc2Zvcm09InRyYW5zbGF0ZSg3NzYsMjMyOCkiPjx1c2UgeGxpbms6aHJlZj0iI2ItMCIvPjwvZz4KPGcgdHJhbnNmb3JtPSJ0cmFuc2xhdGUoOTcwLDIzMjgpIj48dXNlIHhsaW5rOmhyZWY9IiNlbXB0eS0wIi8+PC9nPgo8ZyB0cmFuc2Zvcm09InRyYW5zbGF0ZSgxMjYxLDIzMjgpIj48dXNlIHhsaW5rOmhyZWY9IiNlbXB0eS0wIi8+PC9nPgo8ZyB0cmFuc2Zvcm09InRyYW5zbGF0ZSgxNDU1LDIzMjgpIj48dXNlIHhsaW5rOmhyZWY9IiNyLTAiLz48L2c+CjxnIHRyYW5zZm9ybT0idHJhbnNsYXRlKDE1NTIsMjMyOCkiPjx1c2UgeGxpbms6aHJlZj0iI2xiLTAiLz48L2c+CjxnIHRyYW5zZm9ybT0idHJhbnNsYXRlKDE3NDYsMjMyOCkiPjx1c2UgeGxpbms6aHJlZj0iI3QtMCIvPjwvZz4KPGcgdHJhbnNmb3JtPSJ0cmFuc2xhdGUoMTk0MCwyMzI4KSI+PHVzZSB4bGluazpocmVmPSIjcmVjdC0wIi8+PC9nPgo8ZyB0cmFuc2Zvcm09InRyYW5zbGF0ZSgyMDM3LDIzMjgpIj48dXNlIHhsaW5rOmhyZWY9IiNyZWN0LTAiLz48L2c+CjxnIHRyYW5zZm9ybT0idHJhbnNsYXRlKDIxMzQsMjMyOCkiPjx1c2UgeGxpbms6aHJlZj0iI3JlY3QtMCIvPjwvZz4KPGcgdHJhbnNmb3JtPSJ0cmFuc2xhdGUoMjIzMSwyMzI4KSI+PHVzZSB4bGluazpocmVmPSIjcmVjdC0wIi8+PC9nPgo8ZyB0cmFuc2Zvcm09InRyYW5zbGF0ZSgyMzI4LDIzMjgpIj48dXNlIHhsaW5rOmhyZWY9IiNyZWN0LTAiLz48L2c+CjxnIHRyYW5zZm9ybT0idHJhbnNsYXRlKDI0MjUsMjMyOCkiPjx1c2UgeGxpbms6aHJlZj0iI3JlY3QtMCIvPjwvZz4KPGcgdHJhbnNmb3JtPSJ0cmFuc2xhdGUoMjUyMiwyMzI4KSI+PHVzZSB4bGluazpocmVmPSIjcmVjdC0wIi8+PC9nPgo8ZyB0cmFuc2Zvcm09InRyYW5zbGF0ZSgyNjE5LDIzMjgpIj48dXNlIHhsaW5rOmhyZWY9IiNyZWN0LTAiLz48L2c+CjxnIHRyYW5zZm9ybT0idHJhbnNsYXRlKDI3MTYsMjMyOCkiPjx1c2UgeGxpbms6aHJlZj0iI2x0LTAiLz48L2c+CjxnIHRyYW5zZm9ybT0idHJhbnNsYXRlKDc3NiwyNDI1KSI+PHVzZSB4bGluazpocmVmPSIjcmVjdC0wIi8+PC9nPgo8ZyB0cmFuc2Zvcm09InRyYW5zbGF0ZSgxMDY3LDI0MjUpIj48dXNlIHhsaW5rOmhyZWY9IiNiLTAiLz48L2c+CjxnIHRyYW5zZm9ybT0idHJhbnNsYXRlKDEzNTgsMjQyNSkiPjx1c2UgeGxpbms6aHJlZj0iI2ItMCIvPjwvZz4KPGcgdHJhbnNmb3JtPSJ0cmFuc2xhdGUoMTU1MiwyNDI1KSI+PHVzZSB4bGluazpocmVmPSIjcnQtMCIvPjwvZz4KPGcgdHJhbnNmb3JtPSJ0cmFuc2xhdGUoMTY0OSwyNDI1KSI+PHVzZSB4bGluazpocmVmPSIjbGItMCIvPjwvZz4KPGcgdHJhbnNmb3JtPSJ0cmFuc2xhdGUoMTg0MywyNDI1KSI+PHVzZSB4bGluazpocmVmPSIjcmItMCIvPjwvZz4KPGcgdHJhbnNmb3JtPSJ0cmFuc2xhdGUoMTk0MCwyNDI1KSI+PHVzZSB4bGluazpocmVmPSIjcmVjdC0wIi8+PC9nPgo8ZyB0cmFuc2Zvcm09InRyYW5zbGF0ZSgyMDM3LDI0MjUpIj48dXNlIHhsaW5rOmhyZWY9IiNyZWN0LTAiLz48L2c+CjxnIHRyYW5zZm9ybT0idHJhbnNsYXRlKDIyMzEsMjQyNSkiPjx1c2UgeGxpbms6aHJlZj0iI3JlY3QtMCIvPjwvZz4KPGcgdHJhbnNmb3JtPSJ0cmFuc2xhdGUoMjQyNSwyNDI1KSI+PHVzZSB4bGluazpocmVmPSIjcmVjdC0wIi8+PC9nPgo8ZyB0cmFuc2Zvcm09InRyYW5zbGF0ZSgyNTIyLDI0MjUpIj48dXNlIHhsaW5rOmhyZWY9IiNyZWN0LTAiLz48L2c+CjxnIHRyYW5zZm9ybT0idHJhbnNsYXRlKDc3NiwyNTIyKSI+PHVzZSB4bGluazpocmVmPSIjdC0wIi8+PC9nPgo8ZyB0cmFuc2Zvcm09InRyYW5zbGF0ZSg5NzAsMjUyMikiPjx1c2UgeGxpbms6aHJlZj0iI25fcmItMCIvPjwvZz4KPGcgdHJhbnNmb3JtPSJ0cmFuc2xhdGUoMTA2NywyNTIyKSI+PHVzZSB4bGluazpocmVmPSIjcmVjdC0wIi8+PC9nPgo8ZyB0cmFuc2Zvcm09InRyYW5zbGF0ZSgxMTY0LDI1MjIpIj48dXNlIHhsaW5rOmhyZWY9IiNsLTAiLz48L2c+CjxnIHRyYW5zZm9ybT0idHJhbnNsYXRlKDEzNTgsMjUyMikiPjx1c2UgeGxpbms6aHJlZj0iI3QtMCIvPjwvZz4KPGcgdHJhbnNmb3JtPSJ0cmFuc2xhdGUoMTY0OSwyNTIyKSI+PHVzZSB4bGluazpocmVmPSIjcmVjdC0wIi8+PC9nPgo8ZyB0cmFuc2Zvcm09InRyYW5zbGF0ZSgxODQzLDI1MjIpIj48dXNlIHhsaW5rOmhyZWY9IiNydC0wIi8+PC9nPgo8ZyB0cmFuc2Zvcm09InRyYW5zbGF0ZSgxOTQwLDI1MjIpIj48dXNlIHhsaW5rOmhyZWY9IiNyZWN0LTAiLz48L2c+CjxnIHRyYW5zZm9ybT0idHJhbnNsYXRlKDIwMzcsMjUyMikiPjx1c2UgeGxpbms6aHJlZj0iI3JlY3QtMCIvPjwvZz4KPGcgdHJhbnNmb3JtPSJ0cmFuc2xhdGUoMjEzNCwyNTIyKSI+PHVzZSB4bGluazpocmVmPSIjcmVjdC0wIi8+PC9nPgo8ZyB0cmFuc2Zvcm09InRyYW5zbGF0ZSgyMjMxLDI1MjIpIj48dXNlIHhsaW5rOmhyZWY9IiNyZWN0LTAiLz48L2c+CjxnIHRyYW5zZm9ybT0idHJhbnNsYXRlKDIzMjgsMjUyMikiPjx1c2UgeGxpbms6aHJlZj0iI3JlY3QtMCIvPjwvZz4KPGcgdHJhbnNmb3JtPSJ0cmFuc2xhdGUoMjQyNSwyNTIyKSI+PHVzZSB4bGluazpocmVmPSIjcmVjdC0wIi8+PC9nPgo8ZyB0cmFuc2Zvcm09InRyYW5zbGF0ZSgyNTIyLDI1MjIpIj48dXNlIHhsaW5rOmhyZWY9IiNyZWN0LTAiLz48L2c+CjxnIHRyYW5zZm9ybT0idHJhbnNsYXRlKDI2MTksMjUyMikiPjx1c2UgeGxpbms6aHJlZj0iI2xiLTAiLz48L2c+CjxnIHRyYW5zZm9ybT0idHJhbnNsYXRlKDk3MCwyNjE5KSI+PHVzZSB4bGluazpocmVmPSIjci0wIi8+PC9nPgo8ZyB0cmFuc2Zvcm09InRyYW5zbGF0ZSgxMDY3LDI2MTkpIj48dXNlIHhsaW5rOmhyZWY9IiNsdC0wIi8+PC9nPgo8ZyB0cmFuc2Zvcm09InRyYW5zbGF0ZSgxMTY0LDI2MTkpIj48dXNlIHhsaW5rOmhyZWY9IiNuX3JiLTAiLz48L2c+CjxnIHRyYW5zZm9ybT0idHJhbnNsYXRlKDEyNjEsMjYxOSkiPjx1c2UgeGxpbms6aHJlZj0iI2ItMCIvPjwvZz4KPGcgdHJhbnNmb3JtPSJ0cmFuc2xhdGUoMTM1OCwyNjE5KSI+PHVzZSB4bGluazpocmVmPSIjbl9yYi0wIi8+PC9nPgo8ZyB0cmFuc2Zvcm09InRyYW5zbGF0ZSgxNDU1LDI2MTkpIj48dXNlIHhsaW5rOmhyZWY9IiNyYi0wIi8+PC9nPgo8ZyB0cmFuc2Zvcm09InRyYW5zbGF0ZSgxNTUyLDI2MTkpIj48dXNlIHhsaW5rOmhyZWY9IiNyZWN0LTAiLz48L2c+CjxnIHRyYW5zZm9ybT0idHJhbnNsYXRlKDE2NDksMjYxOSkiPjx1c2UgeGxpbms6aHJlZj0iI2x0LTAiLz48L2c+CjxnIHRyYW5zZm9ybT0idHJhbnNsYXRlKDIzMjgsMjYxOSkiPjx1c2UgeGxpbms6aHJlZj0iI3JlY3QtMCIvPjwvZz4KPGcgdHJhbnNmb3JtPSJ0cmFuc2xhdGUoMjYxOSwyNjE5KSI+PHVzZSB4bGluazpocmVmPSIjdC0wIi8+PC9nPgo8ZyB0cmFuc2Zvcm09InRyYW5zbGF0ZSgxMTY0LDI3MTYpIj48dXNlIHhsaW5rOmhyZWY9IiNyLTAiLz48L2c+CjxnIHRyYW5zZm9ybT0idHJhbnNsYXRlKDEyNjEsMjcxNikiPjx1c2UgeGxpbms6aHJlZj0iI3JlY3QtMCIvPjwvZz4KPGcgdHJhbnNmb3JtPSJ0cmFuc2xhdGUoMTM1OCwyNzE2KSI+PHVzZSB4bGluazpocmVmPSIjcmVjdC0wIi8+PC9nPgo8ZyB0cmFuc2Zvcm09InRyYW5zbGF0ZSgxNDU1LDI3MTYpIj48dXNlIHhsaW5rOmhyZWY9IiNsdC0wIi8+PC9nPgo8ZyB0cmFuc2Zvcm09InRyYW5zbGF0ZSgxODQzLDI3MTYpIj48dXNlIHhsaW5rOmhyZWY9IiNlbXB0eS0wIi8+PC9nPgo8ZyB0cmFuc2Zvcm09InRyYW5zbGF0ZSgyMDM3LDI3MTYpIj48dXNlIHhsaW5rOmhyZWY9IiNyLTAiLz48L2c+CjxnIHRyYW5zZm9ybT0idHJhbnNsYXRlKDIxMzQsMjcxNikiPjx1c2UgeGxpbms6aHJlZj0iI2wtMCIvPjwvZz4KPGcgdHJhbnNmb3JtPSJ0cmFuc2xhdGUoMjMyOCwyNzE2KSI+PHVzZSB4bGluazpocmVmPSIjcnQtMCIvPjwvZz4KPGcgdHJhbnNmb3JtPSJ0cmFuc2xhdGUoMjQyNSwyNzE2KSI+PHVzZSB4bGluazpocmVmPSIjcmVjdC0wIi8+PC9nPgo8ZyB0cmFuc2Zvcm09InRyYW5zbGF0ZSgyNTIyLDI3MTYpIj48dXNlIHhsaW5rOmhyZWY9IiNsLTAiLz48L2c+Cjx1c2UgZmlsbC1ydWxlPSJldmVub2RkIiB0cmFuc2Zvcm09InRyYW5zbGF0ZSgwLDApIiB4bGluazpocmVmPSIjcG9pbnQtMCIvPgo8dXNlIGZpbGwtcnVsZT0iZXZlbm9kZCIgdHJhbnNmb3JtPSJ0cmFuc2xhdGUoMjExMiwwKSIgeGxpbms6aHJlZj0iI3BvaW50LTAiLz4KPHVzZSBmaWxsLXJ1bGU9ImV2ZW5vZGQiIHRyYW5zZm9ybT0idHJhbnNsYXRlKDAsMjExMikiIHhsaW5rOmhyZWY9IiNwb2ludC0wIi8+CiAgICA8L2c+CiAgPC9zdmc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8242" t="57500" r="4961" b="30417"/>
          <a:stretch/>
        </p:blipFill>
        <p:spPr>
          <a:xfrm>
            <a:off x="8801100" y="2300287"/>
            <a:ext cx="1728787" cy="17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54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582</Words>
  <Application>Microsoft Office PowerPoint</Application>
  <PresentationFormat>Широкоэкранный</PresentationFormat>
  <Paragraphs>89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Century Schoolbook</vt:lpstr>
      <vt:lpstr>Times New Roman</vt:lpstr>
      <vt:lpstr>Тема Office</vt:lpstr>
      <vt:lpstr>Эффективные приемы подготовки к ОГЭ (геометрия)</vt:lpstr>
      <vt:lpstr>ОГЭ по математике это</vt:lpstr>
      <vt:lpstr>Коварный риф </vt:lpstr>
      <vt:lpstr>Успешнее сдает ОГЭ тот, кто</vt:lpstr>
      <vt:lpstr>Этапы подготовки к ОГЭ</vt:lpstr>
      <vt:lpstr>Этапы подготовки к ОГЭ</vt:lpstr>
      <vt:lpstr>Упражнения на готовых чертежах позволяют </vt:lpstr>
      <vt:lpstr>Блок «Окружность и круг»</vt:lpstr>
      <vt:lpstr>Презентация PowerPoint</vt:lpstr>
      <vt:lpstr>Задачи заочного этапа курсов </vt:lpstr>
      <vt:lpstr>Решение</vt:lpstr>
      <vt:lpstr>Лайфхаки по геометрии на ОГЭ</vt:lpstr>
      <vt:lpstr>Трюки в задачах по геометрии на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Решетникова Н.В.</cp:lastModifiedBy>
  <cp:revision>33</cp:revision>
  <dcterms:created xsi:type="dcterms:W3CDTF">2021-08-17T12:08:22Z</dcterms:created>
  <dcterms:modified xsi:type="dcterms:W3CDTF">2024-03-27T02:43:09Z</dcterms:modified>
</cp:coreProperties>
</file>