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2" r:id="rId3"/>
    <p:sldMasterId id="2147483680" r:id="rId4"/>
    <p:sldMasterId id="2147483694" r:id="rId5"/>
    <p:sldMasterId id="2147483701" r:id="rId6"/>
  </p:sldMasterIdLst>
  <p:notesMasterIdLst>
    <p:notesMasterId r:id="rId23"/>
  </p:notesMasterIdLst>
  <p:sldIdLst>
    <p:sldId id="257" r:id="rId7"/>
    <p:sldId id="258" r:id="rId8"/>
    <p:sldId id="259" r:id="rId9"/>
    <p:sldId id="261" r:id="rId10"/>
    <p:sldId id="270" r:id="rId11"/>
    <p:sldId id="271" r:id="rId12"/>
    <p:sldId id="262" r:id="rId13"/>
    <p:sldId id="263" r:id="rId14"/>
    <p:sldId id="269" r:id="rId15"/>
    <p:sldId id="265" r:id="rId16"/>
    <p:sldId id="266" r:id="rId17"/>
    <p:sldId id="267" r:id="rId18"/>
    <p:sldId id="268" r:id="rId19"/>
    <p:sldId id="260" r:id="rId20"/>
    <p:sldId id="275" r:id="rId21"/>
    <p:sldId id="27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5" d="100"/>
          <a:sy n="65" d="100"/>
        </p:scale>
        <p:origin x="63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E1D02-BA7A-403B-8141-1239259BFDD0}" type="doc">
      <dgm:prSet loTypeId="urn:microsoft.com/office/officeart/2005/8/layout/hierarchy2" loCatId="hierarchy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7A19C42-583F-416E-B4C4-F637DA0CFFEC}">
      <dgm:prSet phldrT="[Текст]"/>
      <dgm:spPr/>
      <dgm:t>
        <a:bodyPr/>
        <a:lstStyle/>
        <a:p>
          <a:r>
            <a:rPr lang="ru-RU" dirty="0" smtClean="0"/>
            <a:t>Разделы</a:t>
          </a:r>
          <a:endParaRPr lang="ru-RU" dirty="0"/>
        </a:p>
      </dgm:t>
    </dgm:pt>
    <dgm:pt modelId="{FDB01C94-4D1A-4C88-BF2D-73BA7F48C200}" type="parTrans" cxnId="{0B6A9B83-CA36-44C4-9D61-A921342A968D}">
      <dgm:prSet/>
      <dgm:spPr/>
      <dgm:t>
        <a:bodyPr/>
        <a:lstStyle/>
        <a:p>
          <a:endParaRPr lang="ru-RU"/>
        </a:p>
      </dgm:t>
    </dgm:pt>
    <dgm:pt modelId="{90D733C8-910E-4F71-919D-BB08F0317230}" type="sibTrans" cxnId="{0B6A9B83-CA36-44C4-9D61-A921342A968D}">
      <dgm:prSet/>
      <dgm:spPr/>
      <dgm:t>
        <a:bodyPr/>
        <a:lstStyle/>
        <a:p>
          <a:endParaRPr lang="ru-RU"/>
        </a:p>
      </dgm:t>
    </dgm:pt>
    <dgm:pt modelId="{5B3FF958-4524-48F4-A794-0291F41ACC81}">
      <dgm:prSet phldrT="[Текст]"/>
      <dgm:spPr/>
      <dgm:t>
        <a:bodyPr/>
        <a:lstStyle/>
        <a:p>
          <a:r>
            <a:rPr lang="ru-RU" dirty="0" smtClean="0"/>
            <a:t>Механические явления</a:t>
          </a:r>
          <a:endParaRPr lang="ru-RU" dirty="0"/>
        </a:p>
      </dgm:t>
    </dgm:pt>
    <dgm:pt modelId="{0AA124F2-ECBC-4C3E-9C23-61F5DB4DCCDD}" type="parTrans" cxnId="{C9C1A977-37FF-4D39-83BB-E45B42AEB376}">
      <dgm:prSet/>
      <dgm:spPr/>
      <dgm:t>
        <a:bodyPr/>
        <a:lstStyle/>
        <a:p>
          <a:endParaRPr lang="ru-RU"/>
        </a:p>
      </dgm:t>
    </dgm:pt>
    <dgm:pt modelId="{3AD6AC5D-F8A7-4B6E-BDB7-74004B422075}" type="sibTrans" cxnId="{C9C1A977-37FF-4D39-83BB-E45B42AEB376}">
      <dgm:prSet/>
      <dgm:spPr/>
      <dgm:t>
        <a:bodyPr/>
        <a:lstStyle/>
        <a:p>
          <a:endParaRPr lang="ru-RU"/>
        </a:p>
      </dgm:t>
    </dgm:pt>
    <dgm:pt modelId="{15A4EF6C-BA67-4B5A-AF0B-7E6DAAA12AD5}">
      <dgm:prSet phldrT="[Текст]"/>
      <dgm:spPr/>
      <dgm:t>
        <a:bodyPr/>
        <a:lstStyle/>
        <a:p>
          <a:r>
            <a:rPr lang="ru-RU" dirty="0" smtClean="0"/>
            <a:t>Тепловые явления</a:t>
          </a:r>
          <a:endParaRPr lang="ru-RU" dirty="0"/>
        </a:p>
      </dgm:t>
    </dgm:pt>
    <dgm:pt modelId="{D8209233-CEFC-4656-B025-03027BCF76A5}" type="parTrans" cxnId="{47AFC527-F377-4394-8785-71A87C18B3BF}">
      <dgm:prSet/>
      <dgm:spPr/>
      <dgm:t>
        <a:bodyPr/>
        <a:lstStyle/>
        <a:p>
          <a:endParaRPr lang="ru-RU"/>
        </a:p>
      </dgm:t>
    </dgm:pt>
    <dgm:pt modelId="{F8450D0E-7C2E-45F0-AD5A-1AA5EAFC54A3}" type="sibTrans" cxnId="{47AFC527-F377-4394-8785-71A87C18B3BF}">
      <dgm:prSet/>
      <dgm:spPr/>
      <dgm:t>
        <a:bodyPr/>
        <a:lstStyle/>
        <a:p>
          <a:endParaRPr lang="ru-RU"/>
        </a:p>
      </dgm:t>
    </dgm:pt>
    <dgm:pt modelId="{F1790935-EB57-4A2E-B824-4B839AC25A33}">
      <dgm:prSet/>
      <dgm:spPr/>
      <dgm:t>
        <a:bodyPr/>
        <a:lstStyle/>
        <a:p>
          <a:r>
            <a:rPr lang="ru-RU" dirty="0" smtClean="0"/>
            <a:t>Электромагнитные явления</a:t>
          </a:r>
          <a:endParaRPr lang="ru-RU" dirty="0"/>
        </a:p>
      </dgm:t>
    </dgm:pt>
    <dgm:pt modelId="{1C9B5FB2-FDDE-408F-9B5E-C706BBB2687B}" type="parTrans" cxnId="{66380C27-D9F9-4BB2-B08B-AD049A87F6E0}">
      <dgm:prSet/>
      <dgm:spPr/>
      <dgm:t>
        <a:bodyPr/>
        <a:lstStyle/>
        <a:p>
          <a:endParaRPr lang="ru-RU"/>
        </a:p>
      </dgm:t>
    </dgm:pt>
    <dgm:pt modelId="{58AADBF7-B73B-407A-9FE7-3CC1096A54BA}" type="sibTrans" cxnId="{66380C27-D9F9-4BB2-B08B-AD049A87F6E0}">
      <dgm:prSet/>
      <dgm:spPr/>
      <dgm:t>
        <a:bodyPr/>
        <a:lstStyle/>
        <a:p>
          <a:endParaRPr lang="ru-RU"/>
        </a:p>
      </dgm:t>
    </dgm:pt>
    <dgm:pt modelId="{05D2CA73-A3EB-4B83-B869-C929CE377F25}" type="pres">
      <dgm:prSet presAssocID="{5ECE1D02-BA7A-403B-8141-1239259BFDD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E5FB3F-D739-4D14-B268-2F1DA188C0D9}" type="pres">
      <dgm:prSet presAssocID="{C7A19C42-583F-416E-B4C4-F637DA0CFFEC}" presName="root1" presStyleCnt="0"/>
      <dgm:spPr/>
    </dgm:pt>
    <dgm:pt modelId="{5B410645-097F-4BE9-BF7B-B5AE388BDB30}" type="pres">
      <dgm:prSet presAssocID="{C7A19C42-583F-416E-B4C4-F637DA0CFFE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3D75C5-A502-4013-A4CA-00D66C8AAF53}" type="pres">
      <dgm:prSet presAssocID="{C7A19C42-583F-416E-B4C4-F637DA0CFFEC}" presName="level2hierChild" presStyleCnt="0"/>
      <dgm:spPr/>
    </dgm:pt>
    <dgm:pt modelId="{D3752CC9-B442-49FC-B648-A30E28AB1364}" type="pres">
      <dgm:prSet presAssocID="{0AA124F2-ECBC-4C3E-9C23-61F5DB4DCCD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029ADA1E-51B7-4499-A058-BE1F999824F6}" type="pres">
      <dgm:prSet presAssocID="{0AA124F2-ECBC-4C3E-9C23-61F5DB4DCCD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7B3611FA-D9AC-4D79-81F2-6E0B456AEEDD}" type="pres">
      <dgm:prSet presAssocID="{5B3FF958-4524-48F4-A794-0291F41ACC81}" presName="root2" presStyleCnt="0"/>
      <dgm:spPr/>
    </dgm:pt>
    <dgm:pt modelId="{1C3EA3DA-A53F-4D8E-AB1C-D54EFCD72559}" type="pres">
      <dgm:prSet presAssocID="{5B3FF958-4524-48F4-A794-0291F41ACC81}" presName="LevelTwoTextNode" presStyleLbl="node2" presStyleIdx="0" presStyleCnt="3" custScaleX="1642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017D51-51D2-47EA-A8A2-EA4AE9CE30F9}" type="pres">
      <dgm:prSet presAssocID="{5B3FF958-4524-48F4-A794-0291F41ACC81}" presName="level3hierChild" presStyleCnt="0"/>
      <dgm:spPr/>
    </dgm:pt>
    <dgm:pt modelId="{80C4ECBD-810E-4937-8C34-ACB9B7D0B675}" type="pres">
      <dgm:prSet presAssocID="{D8209233-CEFC-4656-B025-03027BCF76A5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38A879A0-7D44-4430-AF19-3931E21C2D8F}" type="pres">
      <dgm:prSet presAssocID="{D8209233-CEFC-4656-B025-03027BCF76A5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462BCB0-B9EE-44C2-BBF1-35895053F109}" type="pres">
      <dgm:prSet presAssocID="{15A4EF6C-BA67-4B5A-AF0B-7E6DAAA12AD5}" presName="root2" presStyleCnt="0"/>
      <dgm:spPr/>
    </dgm:pt>
    <dgm:pt modelId="{B229610D-A62D-470C-A5AD-B50DEB6FEB27}" type="pres">
      <dgm:prSet presAssocID="{15A4EF6C-BA67-4B5A-AF0B-7E6DAAA12AD5}" presName="LevelTwoTextNode" presStyleLbl="node2" presStyleIdx="1" presStyleCnt="3" custScaleX="1636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932E97-7FFB-4374-9D2D-9A2943C35901}" type="pres">
      <dgm:prSet presAssocID="{15A4EF6C-BA67-4B5A-AF0B-7E6DAAA12AD5}" presName="level3hierChild" presStyleCnt="0"/>
      <dgm:spPr/>
    </dgm:pt>
    <dgm:pt modelId="{61CD2748-B62A-4293-8000-1737479A555F}" type="pres">
      <dgm:prSet presAssocID="{1C9B5FB2-FDDE-408F-9B5E-C706BBB2687B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260EE1D-ACFF-4DFF-94E6-7195F58B4781}" type="pres">
      <dgm:prSet presAssocID="{1C9B5FB2-FDDE-408F-9B5E-C706BBB2687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C976334C-EBFD-4364-8453-9176EF1ED0C3}" type="pres">
      <dgm:prSet presAssocID="{F1790935-EB57-4A2E-B824-4B839AC25A33}" presName="root2" presStyleCnt="0"/>
      <dgm:spPr/>
    </dgm:pt>
    <dgm:pt modelId="{E1C4C208-DC95-4CED-804F-83D8586F51AC}" type="pres">
      <dgm:prSet presAssocID="{F1790935-EB57-4A2E-B824-4B839AC25A33}" presName="LevelTwoTextNode" presStyleLbl="node2" presStyleIdx="2" presStyleCnt="3" custScaleX="1626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5F43E4-7C90-4EB9-AF02-44A074BA6338}" type="pres">
      <dgm:prSet presAssocID="{F1790935-EB57-4A2E-B824-4B839AC25A33}" presName="level3hierChild" presStyleCnt="0"/>
      <dgm:spPr/>
    </dgm:pt>
  </dgm:ptLst>
  <dgm:cxnLst>
    <dgm:cxn modelId="{A18A57DE-81DC-4500-9D82-954CE40B0CE2}" type="presOf" srcId="{0AA124F2-ECBC-4C3E-9C23-61F5DB4DCCDD}" destId="{D3752CC9-B442-49FC-B648-A30E28AB1364}" srcOrd="0" destOrd="0" presId="urn:microsoft.com/office/officeart/2005/8/layout/hierarchy2"/>
    <dgm:cxn modelId="{D0FA1135-E367-4C4A-A32D-15F8F7E4AA5A}" type="presOf" srcId="{5ECE1D02-BA7A-403B-8141-1239259BFDD0}" destId="{05D2CA73-A3EB-4B83-B869-C929CE377F25}" srcOrd="0" destOrd="0" presId="urn:microsoft.com/office/officeart/2005/8/layout/hierarchy2"/>
    <dgm:cxn modelId="{9C306DAA-54B2-4EB9-B15F-148686660E26}" type="presOf" srcId="{C7A19C42-583F-416E-B4C4-F637DA0CFFEC}" destId="{5B410645-097F-4BE9-BF7B-B5AE388BDB30}" srcOrd="0" destOrd="0" presId="urn:microsoft.com/office/officeart/2005/8/layout/hierarchy2"/>
    <dgm:cxn modelId="{0D5619AC-74AB-4644-851F-243E45B9EA34}" type="presOf" srcId="{D8209233-CEFC-4656-B025-03027BCF76A5}" destId="{38A879A0-7D44-4430-AF19-3931E21C2D8F}" srcOrd="1" destOrd="0" presId="urn:microsoft.com/office/officeart/2005/8/layout/hierarchy2"/>
    <dgm:cxn modelId="{A7141924-8670-4F1D-B214-0CF82AEB48E7}" type="presOf" srcId="{1C9B5FB2-FDDE-408F-9B5E-C706BBB2687B}" destId="{B260EE1D-ACFF-4DFF-94E6-7195F58B4781}" srcOrd="1" destOrd="0" presId="urn:microsoft.com/office/officeart/2005/8/layout/hierarchy2"/>
    <dgm:cxn modelId="{C9C1A977-37FF-4D39-83BB-E45B42AEB376}" srcId="{C7A19C42-583F-416E-B4C4-F637DA0CFFEC}" destId="{5B3FF958-4524-48F4-A794-0291F41ACC81}" srcOrd="0" destOrd="0" parTransId="{0AA124F2-ECBC-4C3E-9C23-61F5DB4DCCDD}" sibTransId="{3AD6AC5D-F8A7-4B6E-BDB7-74004B422075}"/>
    <dgm:cxn modelId="{66380C27-D9F9-4BB2-B08B-AD049A87F6E0}" srcId="{C7A19C42-583F-416E-B4C4-F637DA0CFFEC}" destId="{F1790935-EB57-4A2E-B824-4B839AC25A33}" srcOrd="2" destOrd="0" parTransId="{1C9B5FB2-FDDE-408F-9B5E-C706BBB2687B}" sibTransId="{58AADBF7-B73B-407A-9FE7-3CC1096A54BA}"/>
    <dgm:cxn modelId="{0B6A9B83-CA36-44C4-9D61-A921342A968D}" srcId="{5ECE1D02-BA7A-403B-8141-1239259BFDD0}" destId="{C7A19C42-583F-416E-B4C4-F637DA0CFFEC}" srcOrd="0" destOrd="0" parTransId="{FDB01C94-4D1A-4C88-BF2D-73BA7F48C200}" sibTransId="{90D733C8-910E-4F71-919D-BB08F0317230}"/>
    <dgm:cxn modelId="{37C13CA2-FC19-4185-A9CB-3A2D12DFBF1F}" type="presOf" srcId="{0AA124F2-ECBC-4C3E-9C23-61F5DB4DCCDD}" destId="{029ADA1E-51B7-4499-A058-BE1F999824F6}" srcOrd="1" destOrd="0" presId="urn:microsoft.com/office/officeart/2005/8/layout/hierarchy2"/>
    <dgm:cxn modelId="{4A8A793A-8759-4C7E-BA0F-A1A60D2134E8}" type="presOf" srcId="{15A4EF6C-BA67-4B5A-AF0B-7E6DAAA12AD5}" destId="{B229610D-A62D-470C-A5AD-B50DEB6FEB27}" srcOrd="0" destOrd="0" presId="urn:microsoft.com/office/officeart/2005/8/layout/hierarchy2"/>
    <dgm:cxn modelId="{47AFC527-F377-4394-8785-71A87C18B3BF}" srcId="{C7A19C42-583F-416E-B4C4-F637DA0CFFEC}" destId="{15A4EF6C-BA67-4B5A-AF0B-7E6DAAA12AD5}" srcOrd="1" destOrd="0" parTransId="{D8209233-CEFC-4656-B025-03027BCF76A5}" sibTransId="{F8450D0E-7C2E-45F0-AD5A-1AA5EAFC54A3}"/>
    <dgm:cxn modelId="{B1996A14-92B7-4676-81C5-9EEF03969E69}" type="presOf" srcId="{D8209233-CEFC-4656-B025-03027BCF76A5}" destId="{80C4ECBD-810E-4937-8C34-ACB9B7D0B675}" srcOrd="0" destOrd="0" presId="urn:microsoft.com/office/officeart/2005/8/layout/hierarchy2"/>
    <dgm:cxn modelId="{CC7893EE-FBE9-4BDF-A505-8CC549B5D34E}" type="presOf" srcId="{F1790935-EB57-4A2E-B824-4B839AC25A33}" destId="{E1C4C208-DC95-4CED-804F-83D8586F51AC}" srcOrd="0" destOrd="0" presId="urn:microsoft.com/office/officeart/2005/8/layout/hierarchy2"/>
    <dgm:cxn modelId="{715D525C-25DA-4160-829F-CD8F2E466508}" type="presOf" srcId="{1C9B5FB2-FDDE-408F-9B5E-C706BBB2687B}" destId="{61CD2748-B62A-4293-8000-1737479A555F}" srcOrd="0" destOrd="0" presId="urn:microsoft.com/office/officeart/2005/8/layout/hierarchy2"/>
    <dgm:cxn modelId="{453EBC4C-10AE-4BB1-935A-24E09857FB14}" type="presOf" srcId="{5B3FF958-4524-48F4-A794-0291F41ACC81}" destId="{1C3EA3DA-A53F-4D8E-AB1C-D54EFCD72559}" srcOrd="0" destOrd="0" presId="urn:microsoft.com/office/officeart/2005/8/layout/hierarchy2"/>
    <dgm:cxn modelId="{D74E1E25-3C7A-4F43-9692-E0DCB407D062}" type="presParOf" srcId="{05D2CA73-A3EB-4B83-B869-C929CE377F25}" destId="{D3E5FB3F-D739-4D14-B268-2F1DA188C0D9}" srcOrd="0" destOrd="0" presId="urn:microsoft.com/office/officeart/2005/8/layout/hierarchy2"/>
    <dgm:cxn modelId="{92E44BB0-6BB4-43E3-804F-FF41C42FF500}" type="presParOf" srcId="{D3E5FB3F-D739-4D14-B268-2F1DA188C0D9}" destId="{5B410645-097F-4BE9-BF7B-B5AE388BDB30}" srcOrd="0" destOrd="0" presId="urn:microsoft.com/office/officeart/2005/8/layout/hierarchy2"/>
    <dgm:cxn modelId="{DDA0532D-B9DE-4554-A075-AE794B72A56F}" type="presParOf" srcId="{D3E5FB3F-D739-4D14-B268-2F1DA188C0D9}" destId="{7D3D75C5-A502-4013-A4CA-00D66C8AAF53}" srcOrd="1" destOrd="0" presId="urn:microsoft.com/office/officeart/2005/8/layout/hierarchy2"/>
    <dgm:cxn modelId="{AAC923D3-9ED8-4983-8E27-8D27F23AB2C8}" type="presParOf" srcId="{7D3D75C5-A502-4013-A4CA-00D66C8AAF53}" destId="{D3752CC9-B442-49FC-B648-A30E28AB1364}" srcOrd="0" destOrd="0" presId="urn:microsoft.com/office/officeart/2005/8/layout/hierarchy2"/>
    <dgm:cxn modelId="{B45AAF9D-71EC-4418-A4E6-14FF92176E9F}" type="presParOf" srcId="{D3752CC9-B442-49FC-B648-A30E28AB1364}" destId="{029ADA1E-51B7-4499-A058-BE1F999824F6}" srcOrd="0" destOrd="0" presId="urn:microsoft.com/office/officeart/2005/8/layout/hierarchy2"/>
    <dgm:cxn modelId="{938A2769-BCF3-4BD7-9DDB-FEBAED17AAF4}" type="presParOf" srcId="{7D3D75C5-A502-4013-A4CA-00D66C8AAF53}" destId="{7B3611FA-D9AC-4D79-81F2-6E0B456AEEDD}" srcOrd="1" destOrd="0" presId="urn:microsoft.com/office/officeart/2005/8/layout/hierarchy2"/>
    <dgm:cxn modelId="{3307C610-2561-43B2-9F37-5E887B186ACC}" type="presParOf" srcId="{7B3611FA-D9AC-4D79-81F2-6E0B456AEEDD}" destId="{1C3EA3DA-A53F-4D8E-AB1C-D54EFCD72559}" srcOrd="0" destOrd="0" presId="urn:microsoft.com/office/officeart/2005/8/layout/hierarchy2"/>
    <dgm:cxn modelId="{3BD8B5B5-CE43-4044-8B8D-FED8A320EF21}" type="presParOf" srcId="{7B3611FA-D9AC-4D79-81F2-6E0B456AEEDD}" destId="{FC017D51-51D2-47EA-A8A2-EA4AE9CE30F9}" srcOrd="1" destOrd="0" presId="urn:microsoft.com/office/officeart/2005/8/layout/hierarchy2"/>
    <dgm:cxn modelId="{F7637C62-002C-4D77-AD57-31368539274D}" type="presParOf" srcId="{7D3D75C5-A502-4013-A4CA-00D66C8AAF53}" destId="{80C4ECBD-810E-4937-8C34-ACB9B7D0B675}" srcOrd="2" destOrd="0" presId="urn:microsoft.com/office/officeart/2005/8/layout/hierarchy2"/>
    <dgm:cxn modelId="{92E51498-0766-4A89-8730-D27A675B58B2}" type="presParOf" srcId="{80C4ECBD-810E-4937-8C34-ACB9B7D0B675}" destId="{38A879A0-7D44-4430-AF19-3931E21C2D8F}" srcOrd="0" destOrd="0" presId="urn:microsoft.com/office/officeart/2005/8/layout/hierarchy2"/>
    <dgm:cxn modelId="{8A99282F-EEF3-41DD-8DA4-116281256403}" type="presParOf" srcId="{7D3D75C5-A502-4013-A4CA-00D66C8AAF53}" destId="{4462BCB0-B9EE-44C2-BBF1-35895053F109}" srcOrd="3" destOrd="0" presId="urn:microsoft.com/office/officeart/2005/8/layout/hierarchy2"/>
    <dgm:cxn modelId="{74A57332-9F52-40D8-A1D4-1AC7CE9D3CC4}" type="presParOf" srcId="{4462BCB0-B9EE-44C2-BBF1-35895053F109}" destId="{B229610D-A62D-470C-A5AD-B50DEB6FEB27}" srcOrd="0" destOrd="0" presId="urn:microsoft.com/office/officeart/2005/8/layout/hierarchy2"/>
    <dgm:cxn modelId="{86E125E2-AAAF-4054-9531-6D98240230F8}" type="presParOf" srcId="{4462BCB0-B9EE-44C2-BBF1-35895053F109}" destId="{C3932E97-7FFB-4374-9D2D-9A2943C35901}" srcOrd="1" destOrd="0" presId="urn:microsoft.com/office/officeart/2005/8/layout/hierarchy2"/>
    <dgm:cxn modelId="{F5D193F4-9810-40B0-8A54-63CC01CEB84C}" type="presParOf" srcId="{7D3D75C5-A502-4013-A4CA-00D66C8AAF53}" destId="{61CD2748-B62A-4293-8000-1737479A555F}" srcOrd="4" destOrd="0" presId="urn:microsoft.com/office/officeart/2005/8/layout/hierarchy2"/>
    <dgm:cxn modelId="{9FF482C3-F8DD-4E36-A373-F3930EBF798D}" type="presParOf" srcId="{61CD2748-B62A-4293-8000-1737479A555F}" destId="{B260EE1D-ACFF-4DFF-94E6-7195F58B4781}" srcOrd="0" destOrd="0" presId="urn:microsoft.com/office/officeart/2005/8/layout/hierarchy2"/>
    <dgm:cxn modelId="{14B701D8-5D73-4988-9BC4-DFEDF144EAB3}" type="presParOf" srcId="{7D3D75C5-A502-4013-A4CA-00D66C8AAF53}" destId="{C976334C-EBFD-4364-8453-9176EF1ED0C3}" srcOrd="5" destOrd="0" presId="urn:microsoft.com/office/officeart/2005/8/layout/hierarchy2"/>
    <dgm:cxn modelId="{C9924193-8ED7-4744-AAAF-8415D62BDBFA}" type="presParOf" srcId="{C976334C-EBFD-4364-8453-9176EF1ED0C3}" destId="{E1C4C208-DC95-4CED-804F-83D8586F51AC}" srcOrd="0" destOrd="0" presId="urn:microsoft.com/office/officeart/2005/8/layout/hierarchy2"/>
    <dgm:cxn modelId="{6BFCA3BB-8FCB-4E0D-8B21-12B47E79E486}" type="presParOf" srcId="{C976334C-EBFD-4364-8453-9176EF1ED0C3}" destId="{1A5F43E4-7C90-4EB9-AF02-44A074BA633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5E439A-EE9E-4A35-8121-F3B229046913}" type="doc">
      <dgm:prSet loTypeId="urn:microsoft.com/office/officeart/2005/8/layout/funne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205ECB1-C642-4256-A57C-2E80918EB8D4}">
      <dgm:prSet phldrT="[Текст]"/>
      <dgm:spPr/>
      <dgm:t>
        <a:bodyPr/>
        <a:lstStyle/>
        <a:p>
          <a:r>
            <a:rPr lang="ru-RU" b="1" dirty="0" smtClean="0">
              <a:solidFill>
                <a:schemeClr val="bg1">
                  <a:lumMod val="10000"/>
                </a:schemeClr>
              </a:solidFill>
            </a:rPr>
            <a:t>Прямые и косвенные измерения</a:t>
          </a:r>
          <a:endParaRPr lang="ru-RU" b="1" dirty="0">
            <a:solidFill>
              <a:schemeClr val="bg1">
                <a:lumMod val="10000"/>
              </a:schemeClr>
            </a:solidFill>
          </a:endParaRPr>
        </a:p>
      </dgm:t>
    </dgm:pt>
    <dgm:pt modelId="{3CB872E0-DB8B-4BC6-9BE7-2AD7FA1FC652}" type="parTrans" cxnId="{315366B8-D708-4EF6-8D7A-65B936221FAD}">
      <dgm:prSet/>
      <dgm:spPr/>
      <dgm:t>
        <a:bodyPr/>
        <a:lstStyle/>
        <a:p>
          <a:endParaRPr lang="ru-RU" b="1"/>
        </a:p>
      </dgm:t>
    </dgm:pt>
    <dgm:pt modelId="{5DFEFE27-2B75-472A-9390-7F37CF98D69A}" type="sibTrans" cxnId="{315366B8-D708-4EF6-8D7A-65B936221FAD}">
      <dgm:prSet/>
      <dgm:spPr/>
      <dgm:t>
        <a:bodyPr/>
        <a:lstStyle/>
        <a:p>
          <a:endParaRPr lang="ru-RU" b="1"/>
        </a:p>
      </dgm:t>
    </dgm:pt>
    <dgm:pt modelId="{6586CF38-F98E-447B-B6B2-D621FCF227CD}">
      <dgm:prSet phldrT="[Текст]"/>
      <dgm:spPr/>
      <dgm:t>
        <a:bodyPr/>
        <a:lstStyle/>
        <a:p>
          <a:r>
            <a:rPr lang="ru-RU" b="1" smtClean="0">
              <a:solidFill>
                <a:schemeClr val="bg1">
                  <a:lumMod val="10000"/>
                </a:schemeClr>
              </a:solidFill>
            </a:rPr>
            <a:t>Таблицы, графики, рисунки</a:t>
          </a:r>
          <a:endParaRPr lang="ru-RU" b="1" dirty="0">
            <a:solidFill>
              <a:schemeClr val="bg1">
                <a:lumMod val="10000"/>
              </a:schemeClr>
            </a:solidFill>
          </a:endParaRPr>
        </a:p>
      </dgm:t>
    </dgm:pt>
    <dgm:pt modelId="{042861C9-1B7C-4816-95DC-A53017FC1A87}" type="parTrans" cxnId="{DB0A240B-FB92-4A5D-BA45-8DD8D8AD6CB4}">
      <dgm:prSet/>
      <dgm:spPr/>
      <dgm:t>
        <a:bodyPr/>
        <a:lstStyle/>
        <a:p>
          <a:endParaRPr lang="ru-RU" b="1"/>
        </a:p>
      </dgm:t>
    </dgm:pt>
    <dgm:pt modelId="{B8A748D7-C585-4CC9-915E-2BD2FF70D4B0}" type="sibTrans" cxnId="{DB0A240B-FB92-4A5D-BA45-8DD8D8AD6CB4}">
      <dgm:prSet/>
      <dgm:spPr/>
      <dgm:t>
        <a:bodyPr/>
        <a:lstStyle/>
        <a:p>
          <a:endParaRPr lang="ru-RU" b="1"/>
        </a:p>
      </dgm:t>
    </dgm:pt>
    <dgm:pt modelId="{F919FFAE-E57A-4AB2-88B8-937304644165}">
      <dgm:prSet phldrT="[Текст]"/>
      <dgm:spPr/>
      <dgm:t>
        <a:bodyPr/>
        <a:lstStyle/>
        <a:p>
          <a:r>
            <a:rPr lang="ru-RU" b="1" dirty="0" smtClean="0">
              <a:solidFill>
                <a:schemeClr val="bg1">
                  <a:lumMod val="10000"/>
                </a:schemeClr>
              </a:solidFill>
            </a:rPr>
            <a:t>Выводы</a:t>
          </a:r>
          <a:endParaRPr lang="ru-RU" b="1" dirty="0">
            <a:solidFill>
              <a:schemeClr val="bg1">
                <a:lumMod val="10000"/>
              </a:schemeClr>
            </a:solidFill>
          </a:endParaRPr>
        </a:p>
      </dgm:t>
    </dgm:pt>
    <dgm:pt modelId="{48DC5E18-1852-40B2-B6C1-343E0A92505C}" type="parTrans" cxnId="{2F50407C-F7B9-49A2-A40B-C1239812C64C}">
      <dgm:prSet/>
      <dgm:spPr/>
      <dgm:t>
        <a:bodyPr/>
        <a:lstStyle/>
        <a:p>
          <a:endParaRPr lang="ru-RU" b="1"/>
        </a:p>
      </dgm:t>
    </dgm:pt>
    <dgm:pt modelId="{F52268CA-398B-4E60-8C89-55614EABE0C2}" type="sibTrans" cxnId="{2F50407C-F7B9-49A2-A40B-C1239812C64C}">
      <dgm:prSet/>
      <dgm:spPr/>
      <dgm:t>
        <a:bodyPr/>
        <a:lstStyle/>
        <a:p>
          <a:endParaRPr lang="ru-RU" b="1"/>
        </a:p>
      </dgm:t>
    </dgm:pt>
    <dgm:pt modelId="{BFC41935-1273-4ACA-8BB2-D65CD98B824B}">
      <dgm:prSet phldrT="[Текст]"/>
      <dgm:spPr/>
      <dgm:t>
        <a:bodyPr/>
        <a:lstStyle/>
        <a:p>
          <a:r>
            <a:rPr lang="ru-RU" b="1" dirty="0" smtClean="0"/>
            <a:t>Максимальный балл</a:t>
          </a:r>
          <a:endParaRPr lang="ru-RU" b="1" dirty="0"/>
        </a:p>
      </dgm:t>
    </dgm:pt>
    <dgm:pt modelId="{0491247F-D230-4D99-8DD2-FC5C8E32CA1A}" type="parTrans" cxnId="{CFA16BA3-22F5-4480-850D-932FFAD1CD14}">
      <dgm:prSet/>
      <dgm:spPr/>
      <dgm:t>
        <a:bodyPr/>
        <a:lstStyle/>
        <a:p>
          <a:endParaRPr lang="ru-RU" b="1"/>
        </a:p>
      </dgm:t>
    </dgm:pt>
    <dgm:pt modelId="{DE3BE135-98F5-433F-AB0D-0BACAAB36C9E}" type="sibTrans" cxnId="{CFA16BA3-22F5-4480-850D-932FFAD1CD14}">
      <dgm:prSet/>
      <dgm:spPr/>
      <dgm:t>
        <a:bodyPr/>
        <a:lstStyle/>
        <a:p>
          <a:endParaRPr lang="ru-RU" b="1"/>
        </a:p>
      </dgm:t>
    </dgm:pt>
    <dgm:pt modelId="{DAF5DEE4-E529-4A72-A087-5E9D1FC20827}" type="pres">
      <dgm:prSet presAssocID="{995E439A-EE9E-4A35-8121-F3B22904691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46F1A4-6CFF-444C-90C3-7938868951BF}" type="pres">
      <dgm:prSet presAssocID="{995E439A-EE9E-4A35-8121-F3B229046913}" presName="ellipse" presStyleLbl="trBgShp" presStyleIdx="0" presStyleCnt="1"/>
      <dgm:spPr/>
    </dgm:pt>
    <dgm:pt modelId="{F18C07E7-BF72-4F75-920D-D5F415ADACCF}" type="pres">
      <dgm:prSet presAssocID="{995E439A-EE9E-4A35-8121-F3B229046913}" presName="arrow1" presStyleLbl="fgShp" presStyleIdx="0" presStyleCnt="1"/>
      <dgm:spPr>
        <a:solidFill>
          <a:schemeClr val="accent2">
            <a:tint val="40000"/>
            <a:hueOff val="0"/>
            <a:satOff val="0"/>
            <a:lumOff val="0"/>
          </a:schemeClr>
        </a:solidFill>
      </dgm:spPr>
    </dgm:pt>
    <dgm:pt modelId="{2E9A417E-342A-422B-9BF4-92C4250E15ED}" type="pres">
      <dgm:prSet presAssocID="{995E439A-EE9E-4A35-8121-F3B22904691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C3370-32BE-4274-8AD3-4674E199F748}" type="pres">
      <dgm:prSet presAssocID="{6586CF38-F98E-447B-B6B2-D621FCF227C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05F40-6E2C-4119-944F-ADF0AB5FA6DE}" type="pres">
      <dgm:prSet presAssocID="{F919FFAE-E57A-4AB2-88B8-93730464416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470F3-8831-460D-9D66-51E37AA0FED7}" type="pres">
      <dgm:prSet presAssocID="{BFC41935-1273-4ACA-8BB2-D65CD98B824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BEC58-2C21-45C1-873F-5B0339A0CFC4}" type="pres">
      <dgm:prSet presAssocID="{995E439A-EE9E-4A35-8121-F3B229046913}" presName="funnel" presStyleLbl="trAlignAcc1" presStyleIdx="0" presStyleCnt="1"/>
      <dgm:spPr>
        <a:solidFill>
          <a:schemeClr val="lt1">
            <a:hueOff val="0"/>
            <a:satOff val="0"/>
            <a:lumOff val="0"/>
            <a:alpha val="11000"/>
          </a:schemeClr>
        </a:solidFill>
      </dgm:spPr>
    </dgm:pt>
  </dgm:ptLst>
  <dgm:cxnLst>
    <dgm:cxn modelId="{BDBDD997-EF0D-4B12-9E93-7B206A6F0492}" type="presOf" srcId="{A205ECB1-C642-4256-A57C-2E80918EB8D4}" destId="{802470F3-8831-460D-9D66-51E37AA0FED7}" srcOrd="0" destOrd="0" presId="urn:microsoft.com/office/officeart/2005/8/layout/funnel1"/>
    <dgm:cxn modelId="{315366B8-D708-4EF6-8D7A-65B936221FAD}" srcId="{995E439A-EE9E-4A35-8121-F3B229046913}" destId="{A205ECB1-C642-4256-A57C-2E80918EB8D4}" srcOrd="0" destOrd="0" parTransId="{3CB872E0-DB8B-4BC6-9BE7-2AD7FA1FC652}" sibTransId="{5DFEFE27-2B75-472A-9390-7F37CF98D69A}"/>
    <dgm:cxn modelId="{97375136-8456-4B47-BF30-EABC2A7CF1C5}" type="presOf" srcId="{6586CF38-F98E-447B-B6B2-D621FCF227CD}" destId="{31705F40-6E2C-4119-944F-ADF0AB5FA6DE}" srcOrd="0" destOrd="0" presId="urn:microsoft.com/office/officeart/2005/8/layout/funnel1"/>
    <dgm:cxn modelId="{8EC9E92B-4276-41E8-8443-135B7F81A16E}" type="presOf" srcId="{995E439A-EE9E-4A35-8121-F3B229046913}" destId="{DAF5DEE4-E529-4A72-A087-5E9D1FC20827}" srcOrd="0" destOrd="0" presId="urn:microsoft.com/office/officeart/2005/8/layout/funnel1"/>
    <dgm:cxn modelId="{8BFB350C-CDEA-459C-922E-B75FF8BA4006}" type="presOf" srcId="{F919FFAE-E57A-4AB2-88B8-937304644165}" destId="{16CC3370-32BE-4274-8AD3-4674E199F748}" srcOrd="0" destOrd="0" presId="urn:microsoft.com/office/officeart/2005/8/layout/funnel1"/>
    <dgm:cxn modelId="{2F50407C-F7B9-49A2-A40B-C1239812C64C}" srcId="{995E439A-EE9E-4A35-8121-F3B229046913}" destId="{F919FFAE-E57A-4AB2-88B8-937304644165}" srcOrd="2" destOrd="0" parTransId="{48DC5E18-1852-40B2-B6C1-343E0A92505C}" sibTransId="{F52268CA-398B-4E60-8C89-55614EABE0C2}"/>
    <dgm:cxn modelId="{CFA16BA3-22F5-4480-850D-932FFAD1CD14}" srcId="{995E439A-EE9E-4A35-8121-F3B229046913}" destId="{BFC41935-1273-4ACA-8BB2-D65CD98B824B}" srcOrd="3" destOrd="0" parTransId="{0491247F-D230-4D99-8DD2-FC5C8E32CA1A}" sibTransId="{DE3BE135-98F5-433F-AB0D-0BACAAB36C9E}"/>
    <dgm:cxn modelId="{DB0A240B-FB92-4A5D-BA45-8DD8D8AD6CB4}" srcId="{995E439A-EE9E-4A35-8121-F3B229046913}" destId="{6586CF38-F98E-447B-B6B2-D621FCF227CD}" srcOrd="1" destOrd="0" parTransId="{042861C9-1B7C-4816-95DC-A53017FC1A87}" sibTransId="{B8A748D7-C585-4CC9-915E-2BD2FF70D4B0}"/>
    <dgm:cxn modelId="{22EF2793-E51D-447C-8ED0-AD3D46184C43}" type="presOf" srcId="{BFC41935-1273-4ACA-8BB2-D65CD98B824B}" destId="{2E9A417E-342A-422B-9BF4-92C4250E15ED}" srcOrd="0" destOrd="0" presId="urn:microsoft.com/office/officeart/2005/8/layout/funnel1"/>
    <dgm:cxn modelId="{5DF7398C-A9CF-449B-ACF6-0F0DCD3D7AE7}" type="presParOf" srcId="{DAF5DEE4-E529-4A72-A087-5E9D1FC20827}" destId="{1346F1A4-6CFF-444C-90C3-7938868951BF}" srcOrd="0" destOrd="0" presId="urn:microsoft.com/office/officeart/2005/8/layout/funnel1"/>
    <dgm:cxn modelId="{F42E8201-5DA1-4892-8947-0039F61914D2}" type="presParOf" srcId="{DAF5DEE4-E529-4A72-A087-5E9D1FC20827}" destId="{F18C07E7-BF72-4F75-920D-D5F415ADACCF}" srcOrd="1" destOrd="0" presId="urn:microsoft.com/office/officeart/2005/8/layout/funnel1"/>
    <dgm:cxn modelId="{6C77FF27-4692-499E-A2DC-BEF6E51F50A8}" type="presParOf" srcId="{DAF5DEE4-E529-4A72-A087-5E9D1FC20827}" destId="{2E9A417E-342A-422B-9BF4-92C4250E15ED}" srcOrd="2" destOrd="0" presId="urn:microsoft.com/office/officeart/2005/8/layout/funnel1"/>
    <dgm:cxn modelId="{BD87AFC4-0DC6-4983-906D-4B6A10C2A764}" type="presParOf" srcId="{DAF5DEE4-E529-4A72-A087-5E9D1FC20827}" destId="{16CC3370-32BE-4274-8AD3-4674E199F748}" srcOrd="3" destOrd="0" presId="urn:microsoft.com/office/officeart/2005/8/layout/funnel1"/>
    <dgm:cxn modelId="{4C3BAE6B-3979-4DD1-80E4-6B1700E1B8BF}" type="presParOf" srcId="{DAF5DEE4-E529-4A72-A087-5E9D1FC20827}" destId="{31705F40-6E2C-4119-944F-ADF0AB5FA6DE}" srcOrd="4" destOrd="0" presId="urn:microsoft.com/office/officeart/2005/8/layout/funnel1"/>
    <dgm:cxn modelId="{DCF165CD-7EF6-4B83-9F1B-FFE05632E330}" type="presParOf" srcId="{DAF5DEE4-E529-4A72-A087-5E9D1FC20827}" destId="{802470F3-8831-460D-9D66-51E37AA0FED7}" srcOrd="5" destOrd="0" presId="urn:microsoft.com/office/officeart/2005/8/layout/funnel1"/>
    <dgm:cxn modelId="{BD193635-1E90-4A65-8140-93042E319C4D}" type="presParOf" srcId="{DAF5DEE4-E529-4A72-A087-5E9D1FC20827}" destId="{292BEC58-2C21-45C1-873F-5B0339A0CFC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10645-097F-4BE9-BF7B-B5AE388BDB30}">
      <dsp:nvSpPr>
        <dsp:cNvPr id="0" name=""/>
        <dsp:cNvSpPr/>
      </dsp:nvSpPr>
      <dsp:spPr>
        <a:xfrm>
          <a:off x="437874" y="1562519"/>
          <a:ext cx="2713618" cy="13568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Разделы</a:t>
          </a:r>
          <a:endParaRPr lang="ru-RU" sz="3900" kern="1200" dirty="0"/>
        </a:p>
      </dsp:txBody>
      <dsp:txXfrm>
        <a:off x="477614" y="1602259"/>
        <a:ext cx="2634138" cy="1277329"/>
      </dsp:txXfrm>
    </dsp:sp>
    <dsp:sp modelId="{D3752CC9-B442-49FC-B648-A30E28AB1364}">
      <dsp:nvSpPr>
        <dsp:cNvPr id="0" name=""/>
        <dsp:cNvSpPr/>
      </dsp:nvSpPr>
      <dsp:spPr>
        <a:xfrm rot="18289469">
          <a:off x="2743844" y="1433512"/>
          <a:ext cx="190074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00744" y="2724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646698" y="1413239"/>
        <a:ext cx="95037" cy="95037"/>
      </dsp:txXfrm>
    </dsp:sp>
    <dsp:sp modelId="{1C3EA3DA-A53F-4D8E-AB1C-D54EFCD72559}">
      <dsp:nvSpPr>
        <dsp:cNvPr id="0" name=""/>
        <dsp:cNvSpPr/>
      </dsp:nvSpPr>
      <dsp:spPr>
        <a:xfrm>
          <a:off x="4236940" y="2188"/>
          <a:ext cx="4456304" cy="13568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Механические явления</a:t>
          </a:r>
          <a:endParaRPr lang="ru-RU" sz="3900" kern="1200" dirty="0"/>
        </a:p>
      </dsp:txBody>
      <dsp:txXfrm>
        <a:off x="4276680" y="41928"/>
        <a:ext cx="4376824" cy="1277329"/>
      </dsp:txXfrm>
    </dsp:sp>
    <dsp:sp modelId="{80C4ECBD-810E-4937-8C34-ACB9B7D0B675}">
      <dsp:nvSpPr>
        <dsp:cNvPr id="0" name=""/>
        <dsp:cNvSpPr/>
      </dsp:nvSpPr>
      <dsp:spPr>
        <a:xfrm>
          <a:off x="3151493" y="2213677"/>
          <a:ext cx="108544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85447" y="2724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67080" y="2213787"/>
        <a:ext cx="54272" cy="54272"/>
      </dsp:txXfrm>
    </dsp:sp>
    <dsp:sp modelId="{B229610D-A62D-470C-A5AD-B50DEB6FEB27}">
      <dsp:nvSpPr>
        <dsp:cNvPr id="0" name=""/>
        <dsp:cNvSpPr/>
      </dsp:nvSpPr>
      <dsp:spPr>
        <a:xfrm>
          <a:off x="4236940" y="1562519"/>
          <a:ext cx="4439941" cy="13568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Тепловые явления</a:t>
          </a:r>
          <a:endParaRPr lang="ru-RU" sz="3900" kern="1200" dirty="0"/>
        </a:p>
      </dsp:txBody>
      <dsp:txXfrm>
        <a:off x="4276680" y="1602259"/>
        <a:ext cx="4360461" cy="1277329"/>
      </dsp:txXfrm>
    </dsp:sp>
    <dsp:sp modelId="{61CD2748-B62A-4293-8000-1737479A555F}">
      <dsp:nvSpPr>
        <dsp:cNvPr id="0" name=""/>
        <dsp:cNvSpPr/>
      </dsp:nvSpPr>
      <dsp:spPr>
        <a:xfrm rot="3310531">
          <a:off x="2743844" y="2993843"/>
          <a:ext cx="190074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00744" y="2724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646698" y="2973570"/>
        <a:ext cx="95037" cy="95037"/>
      </dsp:txXfrm>
    </dsp:sp>
    <dsp:sp modelId="{E1C4C208-DC95-4CED-804F-83D8586F51AC}">
      <dsp:nvSpPr>
        <dsp:cNvPr id="0" name=""/>
        <dsp:cNvSpPr/>
      </dsp:nvSpPr>
      <dsp:spPr>
        <a:xfrm>
          <a:off x="4236940" y="3122850"/>
          <a:ext cx="4413619" cy="13568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Электромагнитные явления</a:t>
          </a:r>
          <a:endParaRPr lang="ru-RU" sz="3900" kern="1200" dirty="0"/>
        </a:p>
      </dsp:txBody>
      <dsp:txXfrm>
        <a:off x="4276680" y="3162590"/>
        <a:ext cx="4334139" cy="1277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6F1A4-6CFF-444C-90C3-7938868951BF}">
      <dsp:nvSpPr>
        <dsp:cNvPr id="0" name=""/>
        <dsp:cNvSpPr/>
      </dsp:nvSpPr>
      <dsp:spPr>
        <a:xfrm>
          <a:off x="2024176" y="278606"/>
          <a:ext cx="5529262" cy="192024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C07E7-BF72-4F75-920D-D5F415ADACCF}">
      <dsp:nvSpPr>
        <dsp:cNvPr id="0" name=""/>
        <dsp:cNvSpPr/>
      </dsp:nvSpPr>
      <dsp:spPr>
        <a:xfrm>
          <a:off x="4261599" y="4980622"/>
          <a:ext cx="1071562" cy="68580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A417E-342A-422B-9BF4-92C4250E15ED}">
      <dsp:nvSpPr>
        <dsp:cNvPr id="0" name=""/>
        <dsp:cNvSpPr/>
      </dsp:nvSpPr>
      <dsp:spPr>
        <a:xfrm>
          <a:off x="2225630" y="5529262"/>
          <a:ext cx="5143500" cy="128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/>
            <a:t>Максимальный балл</a:t>
          </a:r>
          <a:endParaRPr lang="ru-RU" sz="3900" b="1" kern="1200" dirty="0"/>
        </a:p>
      </dsp:txBody>
      <dsp:txXfrm>
        <a:off x="2225630" y="5529262"/>
        <a:ext cx="5143500" cy="1285875"/>
      </dsp:txXfrm>
    </dsp:sp>
    <dsp:sp modelId="{16CC3370-32BE-4274-8AD3-4674E199F748}">
      <dsp:nvSpPr>
        <dsp:cNvPr id="0" name=""/>
        <dsp:cNvSpPr/>
      </dsp:nvSpPr>
      <dsp:spPr>
        <a:xfrm>
          <a:off x="4034428" y="2347150"/>
          <a:ext cx="1928812" cy="1928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>
                  <a:lumMod val="10000"/>
                </a:schemeClr>
              </a:solidFill>
            </a:rPr>
            <a:t>Выводы</a:t>
          </a:r>
          <a:endParaRPr lang="ru-RU" sz="21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316896" y="2629618"/>
        <a:ext cx="1363876" cy="1363876"/>
      </dsp:txXfrm>
    </dsp:sp>
    <dsp:sp modelId="{31705F40-6E2C-4119-944F-ADF0AB5FA6DE}">
      <dsp:nvSpPr>
        <dsp:cNvPr id="0" name=""/>
        <dsp:cNvSpPr/>
      </dsp:nvSpPr>
      <dsp:spPr>
        <a:xfrm>
          <a:off x="2654255" y="900112"/>
          <a:ext cx="1928812" cy="1928812"/>
        </a:xfrm>
        <a:prstGeom prst="ellipse">
          <a:avLst/>
        </a:prstGeom>
        <a:solidFill>
          <a:schemeClr val="accent2">
            <a:hueOff val="176463"/>
            <a:satOff val="704"/>
            <a:lumOff val="10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solidFill>
                <a:schemeClr val="bg1">
                  <a:lumMod val="10000"/>
                </a:schemeClr>
              </a:solidFill>
            </a:rPr>
            <a:t>Таблицы, графики, рисунки</a:t>
          </a:r>
          <a:endParaRPr lang="ru-RU" sz="21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936723" y="1182580"/>
        <a:ext cx="1363876" cy="1363876"/>
      </dsp:txXfrm>
    </dsp:sp>
    <dsp:sp modelId="{802470F3-8831-460D-9D66-51E37AA0FED7}">
      <dsp:nvSpPr>
        <dsp:cNvPr id="0" name=""/>
        <dsp:cNvSpPr/>
      </dsp:nvSpPr>
      <dsp:spPr>
        <a:xfrm>
          <a:off x="4625930" y="433768"/>
          <a:ext cx="1928812" cy="1928812"/>
        </a:xfrm>
        <a:prstGeom prst="ellipse">
          <a:avLst/>
        </a:prstGeom>
        <a:solidFill>
          <a:schemeClr val="accent2">
            <a:hueOff val="352926"/>
            <a:satOff val="1407"/>
            <a:lumOff val="20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>
                  <a:lumMod val="10000"/>
                </a:schemeClr>
              </a:solidFill>
            </a:rPr>
            <a:t>Прямые и косвенные измерения</a:t>
          </a:r>
          <a:endParaRPr lang="ru-RU" sz="21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908398" y="716236"/>
        <a:ext cx="1363876" cy="1363876"/>
      </dsp:txXfrm>
    </dsp:sp>
    <dsp:sp modelId="{292BEC58-2C21-45C1-873F-5B0339A0CFC4}">
      <dsp:nvSpPr>
        <dsp:cNvPr id="0" name=""/>
        <dsp:cNvSpPr/>
      </dsp:nvSpPr>
      <dsp:spPr>
        <a:xfrm>
          <a:off x="1797005" y="42862"/>
          <a:ext cx="6000750" cy="4800600"/>
        </a:xfrm>
        <a:prstGeom prst="funnel">
          <a:avLst/>
        </a:prstGeom>
        <a:solidFill>
          <a:schemeClr val="lt1">
            <a:hueOff val="0"/>
            <a:satOff val="0"/>
            <a:lumOff val="0"/>
            <a:alpha val="11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8AF59-560A-43C8-BE16-C1D4CC032A7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3DC5-F89B-4D44-9D27-B725D7FEE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4a8aea4ce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4a8aea4ce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763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3ce2af5b7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3ce2af5b7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17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3021000" y="1280800"/>
            <a:ext cx="6150000" cy="42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 dirty="0"/>
          </a:p>
        </p:txBody>
      </p:sp>
      <p:sp>
        <p:nvSpPr>
          <p:cNvPr id="60" name="Google Shape;60;p8"/>
          <p:cNvSpPr/>
          <p:nvPr/>
        </p:nvSpPr>
        <p:spPr>
          <a:xfrm flipH="1">
            <a:off x="9577137" y="3721767"/>
            <a:ext cx="2614863" cy="3132932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1" y="321933"/>
            <a:ext cx="1750967" cy="7948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/>
          <p:nvPr/>
        </p:nvSpPr>
        <p:spPr>
          <a:xfrm>
            <a:off x="520967" y="2970300"/>
            <a:ext cx="1230000" cy="3884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5319000" y="6138667"/>
            <a:ext cx="3884400" cy="52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5" name="Google Shape;65;p8"/>
          <p:cNvCxnSpPr/>
          <p:nvPr/>
        </p:nvCxnSpPr>
        <p:spPr>
          <a:xfrm flipH="1">
            <a:off x="520968" y="6400668"/>
            <a:ext cx="10893233" cy="3221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8"/>
          <p:cNvSpPr/>
          <p:nvPr/>
        </p:nvSpPr>
        <p:spPr>
          <a:xfrm>
            <a:off x="10942567" y="2111344"/>
            <a:ext cx="943200" cy="21860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4" name="Google Shape;64;p8"/>
          <p:cNvCxnSpPr>
            <a:stCxn id="59" idx="0"/>
          </p:cNvCxnSpPr>
          <p:nvPr/>
        </p:nvCxnSpPr>
        <p:spPr>
          <a:xfrm>
            <a:off x="11414167" y="2111345"/>
            <a:ext cx="0" cy="475199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64;p8"/>
          <p:cNvCxnSpPr/>
          <p:nvPr userDrawn="1"/>
        </p:nvCxnSpPr>
        <p:spPr>
          <a:xfrm>
            <a:off x="1106906" y="321933"/>
            <a:ext cx="2881" cy="668044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7096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963167" y="719333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1552635" y="2510152"/>
            <a:ext cx="3701200" cy="5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5"/>
          </p:nvPr>
        </p:nvSpPr>
        <p:spPr>
          <a:xfrm>
            <a:off x="1552613" y="3746119"/>
            <a:ext cx="3701200" cy="5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6"/>
          </p:nvPr>
        </p:nvSpPr>
        <p:spPr>
          <a:xfrm>
            <a:off x="1552641" y="4982085"/>
            <a:ext cx="3701200" cy="5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3"/>
          </p:nvPr>
        </p:nvSpPr>
        <p:spPr>
          <a:xfrm>
            <a:off x="6740087" y="2460067"/>
            <a:ext cx="3701200" cy="5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4"/>
          </p:nvPr>
        </p:nvSpPr>
        <p:spPr>
          <a:xfrm>
            <a:off x="6740065" y="3696033"/>
            <a:ext cx="3701200" cy="5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5"/>
          </p:nvPr>
        </p:nvSpPr>
        <p:spPr>
          <a:xfrm>
            <a:off x="6740093" y="4932000"/>
            <a:ext cx="3701200" cy="5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11189500" y="2970300"/>
            <a:ext cx="1002400" cy="3884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 rot="10800000" flipH="1">
            <a:off x="-33" y="0"/>
            <a:ext cx="1388800" cy="13888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8307600" y="0"/>
            <a:ext cx="3884400" cy="7052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11503100" y="1116733"/>
            <a:ext cx="488800" cy="2186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05" name="Google Shape;105;p13"/>
          <p:cNvCxnSpPr/>
          <p:nvPr/>
        </p:nvCxnSpPr>
        <p:spPr>
          <a:xfrm>
            <a:off x="11747500" y="1116733"/>
            <a:ext cx="0" cy="5720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3"/>
          <p:cNvCxnSpPr/>
          <p:nvPr/>
        </p:nvCxnSpPr>
        <p:spPr>
          <a:xfrm rot="10800000">
            <a:off x="0" y="6363067"/>
            <a:ext cx="11740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3"/>
          <p:cNvCxnSpPr/>
          <p:nvPr/>
        </p:nvCxnSpPr>
        <p:spPr>
          <a:xfrm rot="10800000">
            <a:off x="0" y="337400"/>
            <a:ext cx="8307600" cy="15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" name="Google Shape;108;p13"/>
          <p:cNvSpPr/>
          <p:nvPr/>
        </p:nvSpPr>
        <p:spPr>
          <a:xfrm>
            <a:off x="0" y="6138667"/>
            <a:ext cx="1992400" cy="4488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932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3167" y="719333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6"/>
          <p:cNvSpPr/>
          <p:nvPr/>
        </p:nvSpPr>
        <p:spPr>
          <a:xfrm flipH="1">
            <a:off x="11228800" y="5891467"/>
            <a:ext cx="963200" cy="9632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0" y="0"/>
            <a:ext cx="584800" cy="3884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10199600" y="0"/>
            <a:ext cx="1992400" cy="6488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6" name="Google Shape;46;p6"/>
          <p:cNvCxnSpPr/>
          <p:nvPr/>
        </p:nvCxnSpPr>
        <p:spPr>
          <a:xfrm>
            <a:off x="292400" y="0"/>
            <a:ext cx="0" cy="388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6"/>
          <p:cNvSpPr/>
          <p:nvPr/>
        </p:nvSpPr>
        <p:spPr>
          <a:xfrm>
            <a:off x="8262600" y="6369200"/>
            <a:ext cx="3157200" cy="4888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8" name="Google Shape;48;p6"/>
          <p:cNvCxnSpPr/>
          <p:nvPr/>
        </p:nvCxnSpPr>
        <p:spPr>
          <a:xfrm>
            <a:off x="8262600" y="6613600"/>
            <a:ext cx="392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69921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327167" y="398325"/>
            <a:ext cx="7506643" cy="11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 b="0">
                <a:solidFill>
                  <a:schemeClr val="tx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cxnSp>
        <p:nvCxnSpPr>
          <p:cNvPr id="18" name="Google Shape;18;p3"/>
          <p:cNvCxnSpPr/>
          <p:nvPr/>
        </p:nvCxnSpPr>
        <p:spPr>
          <a:xfrm rot="10800000">
            <a:off x="-270832" y="719333"/>
            <a:ext cx="4172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5;p3"/>
          <p:cNvSpPr txBox="1">
            <a:spLocks/>
          </p:cNvSpPr>
          <p:nvPr userDrawn="1"/>
        </p:nvSpPr>
        <p:spPr>
          <a:xfrm>
            <a:off x="3450114" y="5229901"/>
            <a:ext cx="7506643" cy="11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0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pPr>
              <a:buClr>
                <a:srgbClr val="3D716C"/>
              </a:buClr>
            </a:pPr>
            <a:endParaRPr lang="ru-RU" sz="4800" kern="0" dirty="0">
              <a:solidFill>
                <a:srgbClr val="3D716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394885" y="2021418"/>
            <a:ext cx="9561873" cy="4400084"/>
          </a:xfrm>
        </p:spPr>
        <p:txBody>
          <a:bodyPr/>
          <a:lstStyle>
            <a:lvl1pPr>
              <a:defRPr sz="24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1313928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sz="5333"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4347479" y="2308867"/>
            <a:ext cx="6271684" cy="931333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4347481" y="3715600"/>
            <a:ext cx="6271684" cy="931333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4347482" y="5155310"/>
            <a:ext cx="6271684" cy="931333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75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945101" y="719333"/>
            <a:ext cx="824783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 hasCustomPrompt="1"/>
          </p:nvPr>
        </p:nvSpPr>
        <p:spPr>
          <a:xfrm>
            <a:off x="1927733" y="3665833"/>
            <a:ext cx="3257200" cy="1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 hasCustomPrompt="1"/>
          </p:nvPr>
        </p:nvSpPr>
        <p:spPr>
          <a:xfrm>
            <a:off x="6935733" y="3657589"/>
            <a:ext cx="3257200" cy="1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1945100" y="2202257"/>
            <a:ext cx="3257200" cy="8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6935733" y="2202257"/>
            <a:ext cx="3257200" cy="8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0" y="0"/>
            <a:ext cx="963200" cy="3884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5"/>
          <p:cNvSpPr/>
          <p:nvPr/>
        </p:nvSpPr>
        <p:spPr>
          <a:xfrm flipH="1">
            <a:off x="10803208" y="5466713"/>
            <a:ext cx="1388800" cy="13888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11475700" y="3620167"/>
            <a:ext cx="488800" cy="2186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8" name="Google Shape;38;p5"/>
          <p:cNvCxnSpPr/>
          <p:nvPr/>
        </p:nvCxnSpPr>
        <p:spPr>
          <a:xfrm>
            <a:off x="662333" y="0"/>
            <a:ext cx="0" cy="4251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5"/>
          <p:cNvCxnSpPr/>
          <p:nvPr/>
        </p:nvCxnSpPr>
        <p:spPr>
          <a:xfrm flipH="1">
            <a:off x="11720100" y="3368833"/>
            <a:ext cx="4000" cy="3470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5"/>
          <p:cNvSpPr/>
          <p:nvPr/>
        </p:nvSpPr>
        <p:spPr>
          <a:xfrm>
            <a:off x="0" y="6138667"/>
            <a:ext cx="1992400" cy="4488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267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963167" y="719333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1" hasCustomPrompt="1"/>
          </p:nvPr>
        </p:nvSpPr>
        <p:spPr>
          <a:xfrm>
            <a:off x="1069480" y="3850464"/>
            <a:ext cx="3254800" cy="11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2" hasCustomPrompt="1"/>
          </p:nvPr>
        </p:nvSpPr>
        <p:spPr>
          <a:xfrm>
            <a:off x="4468600" y="3850464"/>
            <a:ext cx="3254800" cy="11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3" hasCustomPrompt="1"/>
          </p:nvPr>
        </p:nvSpPr>
        <p:spPr>
          <a:xfrm>
            <a:off x="7867720" y="3850464"/>
            <a:ext cx="3254800" cy="11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4"/>
          </p:nvPr>
        </p:nvSpPr>
        <p:spPr>
          <a:xfrm>
            <a:off x="1069480" y="1907466"/>
            <a:ext cx="3254800" cy="9590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5"/>
          </p:nvPr>
        </p:nvSpPr>
        <p:spPr>
          <a:xfrm>
            <a:off x="4430585" y="1876256"/>
            <a:ext cx="3254800" cy="9902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6"/>
          </p:nvPr>
        </p:nvSpPr>
        <p:spPr>
          <a:xfrm>
            <a:off x="7867720" y="1876256"/>
            <a:ext cx="3254800" cy="9902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8" name="Google Shape;148;p17"/>
          <p:cNvSpPr/>
          <p:nvPr/>
        </p:nvSpPr>
        <p:spPr>
          <a:xfrm>
            <a:off x="0" y="5466713"/>
            <a:ext cx="1388800" cy="13888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9" name="Google Shape;149;p17"/>
          <p:cNvSpPr/>
          <p:nvPr/>
        </p:nvSpPr>
        <p:spPr>
          <a:xfrm flipH="1">
            <a:off x="1279067" y="6126067"/>
            <a:ext cx="3884400" cy="5896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" name="Google Shape;150;p17"/>
          <p:cNvSpPr/>
          <p:nvPr/>
        </p:nvSpPr>
        <p:spPr>
          <a:xfrm flipH="1">
            <a:off x="11228800" y="4934867"/>
            <a:ext cx="963200" cy="19108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51" name="Google Shape;151;p17"/>
          <p:cNvCxnSpPr/>
          <p:nvPr/>
        </p:nvCxnSpPr>
        <p:spPr>
          <a:xfrm rot="10800000">
            <a:off x="-54133" y="6420867"/>
            <a:ext cx="5217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17"/>
          <p:cNvSpPr/>
          <p:nvPr/>
        </p:nvSpPr>
        <p:spPr>
          <a:xfrm flipH="1">
            <a:off x="9749600" y="0"/>
            <a:ext cx="2442400" cy="5896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153;p17"/>
          <p:cNvSpPr/>
          <p:nvPr/>
        </p:nvSpPr>
        <p:spPr>
          <a:xfrm flipH="1">
            <a:off x="474375" y="0"/>
            <a:ext cx="488800" cy="2186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54" name="Google Shape;154;p17"/>
          <p:cNvCxnSpPr/>
          <p:nvPr/>
        </p:nvCxnSpPr>
        <p:spPr>
          <a:xfrm rot="10800000">
            <a:off x="9749600" y="294800"/>
            <a:ext cx="244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40768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639330" y="719333"/>
            <a:ext cx="845025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57" name="Google Shape;157;p18"/>
          <p:cNvSpPr txBox="1">
            <a:spLocks noGrp="1"/>
          </p:cNvSpPr>
          <p:nvPr>
            <p:ph type="subTitle" idx="1"/>
          </p:nvPr>
        </p:nvSpPr>
        <p:spPr>
          <a:xfrm>
            <a:off x="3552384" y="1783700"/>
            <a:ext cx="6537200" cy="7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subTitle" idx="2"/>
          </p:nvPr>
        </p:nvSpPr>
        <p:spPr>
          <a:xfrm>
            <a:off x="3552384" y="2489300"/>
            <a:ext cx="6537200" cy="4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subTitle" idx="3"/>
          </p:nvPr>
        </p:nvSpPr>
        <p:spPr>
          <a:xfrm>
            <a:off x="3552384" y="3283633"/>
            <a:ext cx="6537200" cy="7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subTitle" idx="4"/>
          </p:nvPr>
        </p:nvSpPr>
        <p:spPr>
          <a:xfrm>
            <a:off x="3552384" y="3989233"/>
            <a:ext cx="6537200" cy="4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subTitle" idx="5"/>
          </p:nvPr>
        </p:nvSpPr>
        <p:spPr>
          <a:xfrm>
            <a:off x="3552384" y="4783567"/>
            <a:ext cx="6537200" cy="7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6"/>
          </p:nvPr>
        </p:nvSpPr>
        <p:spPr>
          <a:xfrm>
            <a:off x="3552384" y="5489167"/>
            <a:ext cx="6537200" cy="4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/>
          </a:p>
        </p:txBody>
      </p:sp>
      <p:sp>
        <p:nvSpPr>
          <p:cNvPr id="163" name="Google Shape;163;p18"/>
          <p:cNvSpPr/>
          <p:nvPr/>
        </p:nvSpPr>
        <p:spPr>
          <a:xfrm rot="-5400000">
            <a:off x="10804067" y="5470000"/>
            <a:ext cx="1388000" cy="13880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4787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963167" y="719333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1552635" y="2510152"/>
            <a:ext cx="3701200" cy="5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5"/>
          </p:nvPr>
        </p:nvSpPr>
        <p:spPr>
          <a:xfrm>
            <a:off x="1552613" y="3746119"/>
            <a:ext cx="3701200" cy="5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6"/>
          </p:nvPr>
        </p:nvSpPr>
        <p:spPr>
          <a:xfrm>
            <a:off x="1552641" y="4982085"/>
            <a:ext cx="3701200" cy="5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3"/>
          </p:nvPr>
        </p:nvSpPr>
        <p:spPr>
          <a:xfrm>
            <a:off x="6740087" y="2460067"/>
            <a:ext cx="3701200" cy="5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4"/>
          </p:nvPr>
        </p:nvSpPr>
        <p:spPr>
          <a:xfrm>
            <a:off x="6740065" y="3696033"/>
            <a:ext cx="3701200" cy="5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5"/>
          </p:nvPr>
        </p:nvSpPr>
        <p:spPr>
          <a:xfrm>
            <a:off x="6740093" y="4932000"/>
            <a:ext cx="3701200" cy="5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11189500" y="2970300"/>
            <a:ext cx="1002400" cy="3884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 rot="10800000" flipH="1">
            <a:off x="-33" y="0"/>
            <a:ext cx="1388800" cy="13888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8307600" y="0"/>
            <a:ext cx="3884400" cy="7052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11503100" y="1116733"/>
            <a:ext cx="488800" cy="2186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05" name="Google Shape;105;p13"/>
          <p:cNvCxnSpPr/>
          <p:nvPr/>
        </p:nvCxnSpPr>
        <p:spPr>
          <a:xfrm>
            <a:off x="11747500" y="1116733"/>
            <a:ext cx="0" cy="5720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3"/>
          <p:cNvCxnSpPr/>
          <p:nvPr/>
        </p:nvCxnSpPr>
        <p:spPr>
          <a:xfrm rot="10800000">
            <a:off x="0" y="6363067"/>
            <a:ext cx="11740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3"/>
          <p:cNvCxnSpPr/>
          <p:nvPr/>
        </p:nvCxnSpPr>
        <p:spPr>
          <a:xfrm rot="10800000">
            <a:off x="0" y="337400"/>
            <a:ext cx="8307600" cy="15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" name="Google Shape;108;p13"/>
          <p:cNvSpPr/>
          <p:nvPr/>
        </p:nvSpPr>
        <p:spPr>
          <a:xfrm>
            <a:off x="0" y="6138667"/>
            <a:ext cx="1992400" cy="4488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337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963167" y="719333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11" name="Google Shape;111;p14"/>
          <p:cNvSpPr/>
          <p:nvPr/>
        </p:nvSpPr>
        <p:spPr>
          <a:xfrm rot="5400000">
            <a:off x="3333" y="0"/>
            <a:ext cx="963200" cy="9632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11607200" y="2962400"/>
            <a:ext cx="584800" cy="3884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3" name="Google Shape;113;p14"/>
          <p:cNvCxnSpPr/>
          <p:nvPr/>
        </p:nvCxnSpPr>
        <p:spPr>
          <a:xfrm>
            <a:off x="11899600" y="2962400"/>
            <a:ext cx="0" cy="388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Google Shape;114;p14"/>
          <p:cNvSpPr/>
          <p:nvPr/>
        </p:nvSpPr>
        <p:spPr>
          <a:xfrm>
            <a:off x="8104000" y="0"/>
            <a:ext cx="4088000" cy="4256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0" y="6209200"/>
            <a:ext cx="1992400" cy="6488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116;p14"/>
          <p:cNvSpPr/>
          <p:nvPr/>
        </p:nvSpPr>
        <p:spPr>
          <a:xfrm rot="5400000" flipH="1">
            <a:off x="-744400" y="1524500"/>
            <a:ext cx="1977600" cy="4888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7" name="Google Shape;117;p14"/>
          <p:cNvCxnSpPr/>
          <p:nvPr/>
        </p:nvCxnSpPr>
        <p:spPr>
          <a:xfrm flipV="1">
            <a:off x="240632" y="7300"/>
            <a:ext cx="3768" cy="7484363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52;p7"/>
          <p:cNvSpPr>
            <a:spLocks noGrp="1"/>
          </p:cNvSpPr>
          <p:nvPr>
            <p:ph type="pic" idx="2"/>
          </p:nvPr>
        </p:nvSpPr>
        <p:spPr>
          <a:xfrm>
            <a:off x="963167" y="1941095"/>
            <a:ext cx="10265600" cy="4090739"/>
          </a:xfrm>
          <a:prstGeom prst="round1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7468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160422" y="144380"/>
            <a:ext cx="11823031" cy="6529137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6723633" y="719334"/>
            <a:ext cx="4505200" cy="692372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200">
                <a:solidFill>
                  <a:sysClr val="windowText" lastClr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384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3399200" y="2175451"/>
            <a:ext cx="53936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733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3399200" y="3035751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 dirty="0"/>
          </a:p>
        </p:txBody>
      </p:sp>
      <p:sp>
        <p:nvSpPr>
          <p:cNvPr id="69" name="Google Shape;69;p9"/>
          <p:cNvSpPr/>
          <p:nvPr/>
        </p:nvSpPr>
        <p:spPr>
          <a:xfrm rot="10800000" flipH="1">
            <a:off x="0" y="2888705"/>
            <a:ext cx="1896147" cy="2186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9"/>
          <p:cNvSpPr/>
          <p:nvPr/>
        </p:nvSpPr>
        <p:spPr>
          <a:xfrm rot="10800000">
            <a:off x="10812379" y="-3252"/>
            <a:ext cx="1379621" cy="20406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/>
          <p:nvPr/>
        </p:nvSpPr>
        <p:spPr>
          <a:xfrm rot="10800000" flipH="1">
            <a:off x="0" y="5734715"/>
            <a:ext cx="3884400" cy="7948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/>
          <p:nvPr/>
        </p:nvSpPr>
        <p:spPr>
          <a:xfrm rot="10800000" flipH="1">
            <a:off x="520967" y="-3267"/>
            <a:ext cx="903200" cy="3884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9"/>
          <p:cNvSpPr/>
          <p:nvPr/>
        </p:nvSpPr>
        <p:spPr>
          <a:xfrm rot="10800000" flipH="1">
            <a:off x="9816179" y="188904"/>
            <a:ext cx="1992400" cy="6488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74" name="Google Shape;74;p9"/>
          <p:cNvCxnSpPr/>
          <p:nvPr/>
        </p:nvCxnSpPr>
        <p:spPr>
          <a:xfrm rot="10800000">
            <a:off x="820307" y="-598468"/>
            <a:ext cx="0" cy="5801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75;p9"/>
          <p:cNvCxnSpPr/>
          <p:nvPr/>
        </p:nvCxnSpPr>
        <p:spPr>
          <a:xfrm flipH="1">
            <a:off x="9816179" y="439164"/>
            <a:ext cx="199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76;p9"/>
          <p:cNvCxnSpPr/>
          <p:nvPr/>
        </p:nvCxnSpPr>
        <p:spPr>
          <a:xfrm rot="10800000">
            <a:off x="0" y="6245764"/>
            <a:ext cx="4537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67768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5426833" y="719333"/>
            <a:ext cx="5802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5426833" y="2528000"/>
            <a:ext cx="5802000" cy="2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>
            <a:spLocks noGrp="1"/>
          </p:cNvSpPr>
          <p:nvPr>
            <p:ph type="pic" idx="2"/>
          </p:nvPr>
        </p:nvSpPr>
        <p:spPr>
          <a:xfrm>
            <a:off x="963167" y="719333"/>
            <a:ext cx="3769600" cy="5419200"/>
          </a:xfrm>
          <a:prstGeom prst="round1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53" name="Google Shape;53;p7"/>
          <p:cNvSpPr/>
          <p:nvPr/>
        </p:nvSpPr>
        <p:spPr>
          <a:xfrm>
            <a:off x="11228833" y="0"/>
            <a:ext cx="580400" cy="2186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 rot="-5400000">
            <a:off x="9803000" y="4471000"/>
            <a:ext cx="893600" cy="3884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5" name="Google Shape;55;p7"/>
          <p:cNvCxnSpPr/>
          <p:nvPr/>
        </p:nvCxnSpPr>
        <p:spPr>
          <a:xfrm rot="10800000">
            <a:off x="8307600" y="6413200"/>
            <a:ext cx="38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7"/>
          <p:cNvCxnSpPr/>
          <p:nvPr/>
        </p:nvCxnSpPr>
        <p:spPr>
          <a:xfrm>
            <a:off x="11530833" y="0"/>
            <a:ext cx="0" cy="6938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76708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 hasCustomPrompt="1"/>
          </p:nvPr>
        </p:nvSpPr>
        <p:spPr>
          <a:xfrm>
            <a:off x="1123061" y="2662989"/>
            <a:ext cx="3384772" cy="3368955"/>
          </a:xfrm>
          <a:prstGeom prst="snip1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Рисунок</a:t>
            </a:r>
          </a:p>
        </p:txBody>
      </p:sp>
      <p:sp>
        <p:nvSpPr>
          <p:cNvPr id="4" name="Объект 2"/>
          <p:cNvSpPr>
            <a:spLocks noGrp="1"/>
          </p:cNvSpPr>
          <p:nvPr>
            <p:ph sz="quarter" idx="11" hasCustomPrompt="1"/>
          </p:nvPr>
        </p:nvSpPr>
        <p:spPr>
          <a:xfrm>
            <a:off x="5261924" y="336885"/>
            <a:ext cx="5037109" cy="5695060"/>
          </a:xfrm>
          <a:prstGeom prst="snip1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Рисунок</a:t>
            </a:r>
          </a:p>
        </p:txBody>
      </p:sp>
      <p:sp>
        <p:nvSpPr>
          <p:cNvPr id="5" name="Google Shape;79;p10"/>
          <p:cNvSpPr txBox="1">
            <a:spLocks noGrp="1"/>
          </p:cNvSpPr>
          <p:nvPr>
            <p:ph type="title"/>
          </p:nvPr>
        </p:nvSpPr>
        <p:spPr>
          <a:xfrm>
            <a:off x="1123060" y="1441229"/>
            <a:ext cx="4505200" cy="692372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7793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userDrawn="1">
  <p:cSld name="Title and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963167" y="719333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1"/>
          </p:nvPr>
        </p:nvSpPr>
        <p:spPr>
          <a:xfrm>
            <a:off x="963167" y="4759467"/>
            <a:ext cx="3172800" cy="1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22" name="Google Shape;122;p15"/>
          <p:cNvSpPr>
            <a:spLocks noGrp="1"/>
          </p:cNvSpPr>
          <p:nvPr>
            <p:ph type="pic" idx="3"/>
          </p:nvPr>
        </p:nvSpPr>
        <p:spPr>
          <a:xfrm>
            <a:off x="4509616" y="1577467"/>
            <a:ext cx="3172800" cy="4561200"/>
          </a:xfrm>
          <a:prstGeom prst="round1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23" name="Google Shape;123;p15"/>
          <p:cNvSpPr>
            <a:spLocks noGrp="1"/>
          </p:cNvSpPr>
          <p:nvPr>
            <p:ph type="pic" idx="4"/>
          </p:nvPr>
        </p:nvSpPr>
        <p:spPr>
          <a:xfrm>
            <a:off x="8056032" y="1577467"/>
            <a:ext cx="3172800" cy="4561200"/>
          </a:xfrm>
          <a:prstGeom prst="round1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24" name="Google Shape;124;p15"/>
          <p:cNvSpPr/>
          <p:nvPr/>
        </p:nvSpPr>
        <p:spPr>
          <a:xfrm>
            <a:off x="0" y="2970267"/>
            <a:ext cx="584800" cy="3884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25" name="Google Shape;125;p15"/>
          <p:cNvCxnSpPr/>
          <p:nvPr/>
        </p:nvCxnSpPr>
        <p:spPr>
          <a:xfrm>
            <a:off x="292400" y="2970267"/>
            <a:ext cx="0" cy="388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p15"/>
          <p:cNvSpPr/>
          <p:nvPr/>
        </p:nvSpPr>
        <p:spPr>
          <a:xfrm rot="-5400000" flipH="1">
            <a:off x="10804067" y="0"/>
            <a:ext cx="1388000" cy="13880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127;p15"/>
          <p:cNvSpPr/>
          <p:nvPr/>
        </p:nvSpPr>
        <p:spPr>
          <a:xfrm rot="-5400000">
            <a:off x="10372300" y="2106400"/>
            <a:ext cx="3157200" cy="4888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28" name="Google Shape;128;p15"/>
          <p:cNvCxnSpPr/>
          <p:nvPr/>
        </p:nvCxnSpPr>
        <p:spPr>
          <a:xfrm rot="10800000">
            <a:off x="11950900" y="7533"/>
            <a:ext cx="0" cy="6460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2;p15"/>
          <p:cNvSpPr>
            <a:spLocks noGrp="1"/>
          </p:cNvSpPr>
          <p:nvPr>
            <p:ph type="pic" idx="10"/>
          </p:nvPr>
        </p:nvSpPr>
        <p:spPr>
          <a:xfrm>
            <a:off x="1014470" y="1844843"/>
            <a:ext cx="3121497" cy="2599124"/>
          </a:xfrm>
          <a:prstGeom prst="round1Rect">
            <a:avLst>
              <a:gd name="adj" fmla="val 42590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7976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963167" y="719333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963167" y="1583467"/>
            <a:ext cx="10265600" cy="1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/>
          <p:nvPr/>
        </p:nvSpPr>
        <p:spPr>
          <a:xfrm rot="10800000" flipH="1">
            <a:off x="0" y="3333"/>
            <a:ext cx="963200" cy="9632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0" y="2970267"/>
            <a:ext cx="584800" cy="388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7" name="Google Shape;27;p4"/>
          <p:cNvCxnSpPr>
            <a:stCxn id="26" idx="0"/>
            <a:endCxn id="26" idx="2"/>
          </p:cNvCxnSpPr>
          <p:nvPr/>
        </p:nvCxnSpPr>
        <p:spPr>
          <a:xfrm>
            <a:off x="292400" y="2970267"/>
            <a:ext cx="0" cy="388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963168" y="3578102"/>
            <a:ext cx="4840401" cy="28977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1"/>
          </p:nvPr>
        </p:nvSpPr>
        <p:spPr>
          <a:xfrm>
            <a:off x="6388366" y="3578102"/>
            <a:ext cx="4840401" cy="289771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474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744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/>
          <p:nvPr/>
        </p:nvSpPr>
        <p:spPr>
          <a:xfrm>
            <a:off x="0" y="5466713"/>
            <a:ext cx="1388800" cy="13888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4" name="Google Shape;214;p23"/>
          <p:cNvSpPr/>
          <p:nvPr/>
        </p:nvSpPr>
        <p:spPr>
          <a:xfrm flipH="1">
            <a:off x="1079500" y="6126067"/>
            <a:ext cx="3884400" cy="5896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5" name="Google Shape;215;p23"/>
          <p:cNvSpPr/>
          <p:nvPr/>
        </p:nvSpPr>
        <p:spPr>
          <a:xfrm flipH="1">
            <a:off x="11228833" y="589600"/>
            <a:ext cx="963200" cy="19108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16" name="Google Shape;216;p23"/>
          <p:cNvCxnSpPr/>
          <p:nvPr/>
        </p:nvCxnSpPr>
        <p:spPr>
          <a:xfrm rot="10800000">
            <a:off x="-253700" y="6420867"/>
            <a:ext cx="5217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7" name="Google Shape;217;p23"/>
          <p:cNvSpPr/>
          <p:nvPr/>
        </p:nvSpPr>
        <p:spPr>
          <a:xfrm flipH="1">
            <a:off x="9749600" y="6126067"/>
            <a:ext cx="2442400" cy="589600"/>
          </a:xfrm>
          <a:prstGeom prst="round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8" name="Google Shape;218;p23"/>
          <p:cNvSpPr/>
          <p:nvPr/>
        </p:nvSpPr>
        <p:spPr>
          <a:xfrm flipH="1">
            <a:off x="474375" y="0"/>
            <a:ext cx="488800" cy="2186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19" name="Google Shape;219;p23"/>
          <p:cNvCxnSpPr/>
          <p:nvPr/>
        </p:nvCxnSpPr>
        <p:spPr>
          <a:xfrm rot="10800000">
            <a:off x="9749600" y="6420867"/>
            <a:ext cx="244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15332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/>
          <p:nvPr/>
        </p:nvSpPr>
        <p:spPr>
          <a:xfrm rot="-5400000">
            <a:off x="11228833" y="5894800"/>
            <a:ext cx="963200" cy="9632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2" name="Google Shape;222;p24"/>
          <p:cNvSpPr/>
          <p:nvPr/>
        </p:nvSpPr>
        <p:spPr>
          <a:xfrm>
            <a:off x="0" y="0"/>
            <a:ext cx="4000400" cy="719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3" name="Google Shape;223;p24"/>
          <p:cNvSpPr/>
          <p:nvPr/>
        </p:nvSpPr>
        <p:spPr>
          <a:xfrm rot="-5400000" flipH="1">
            <a:off x="10372367" y="4262800"/>
            <a:ext cx="3157200" cy="4888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24" name="Google Shape;224;p24"/>
          <p:cNvCxnSpPr/>
          <p:nvPr/>
        </p:nvCxnSpPr>
        <p:spPr>
          <a:xfrm>
            <a:off x="11950967" y="2928600"/>
            <a:ext cx="0" cy="3922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24"/>
          <p:cNvSpPr/>
          <p:nvPr/>
        </p:nvSpPr>
        <p:spPr>
          <a:xfrm>
            <a:off x="0" y="2979339"/>
            <a:ext cx="584800" cy="3884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26" name="Google Shape;226;p24"/>
          <p:cNvCxnSpPr/>
          <p:nvPr/>
        </p:nvCxnSpPr>
        <p:spPr>
          <a:xfrm>
            <a:off x="292400" y="2979339"/>
            <a:ext cx="0" cy="388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7" name="Google Shape;227;p24"/>
          <p:cNvSpPr/>
          <p:nvPr/>
        </p:nvSpPr>
        <p:spPr>
          <a:xfrm>
            <a:off x="10395867" y="0"/>
            <a:ext cx="1799600" cy="272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2804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206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логотипом КУМ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>
          <a:xfrm>
            <a:off x="9941011" y="6356351"/>
            <a:ext cx="1987379" cy="366183"/>
          </a:xfrm>
        </p:spPr>
        <p:txBody>
          <a:bodyPr/>
          <a:lstStyle>
            <a:lvl1pPr>
              <a:defRPr sz="1067">
                <a:solidFill>
                  <a:schemeClr val="accent1"/>
                </a:solidFill>
              </a:defRPr>
            </a:lvl1pPr>
          </a:lstStyle>
          <a:p>
            <a:pPr algn="r"/>
            <a:r>
              <a:rPr lang="ru-RU" dirty="0" smtClean="0">
                <a:solidFill>
                  <a:srgbClr val="594735"/>
                </a:solidFill>
              </a:rPr>
              <a:t>г. Барнаул, 2024 г.</a:t>
            </a:r>
            <a:endParaRPr lang="ru-RU" dirty="0">
              <a:solidFill>
                <a:srgbClr val="594735"/>
              </a:solidFill>
            </a:endParaRPr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64476" y="6356351"/>
            <a:ext cx="6623221" cy="366183"/>
          </a:xfrm>
        </p:spPr>
        <p:txBody>
          <a:bodyPr/>
          <a:lstStyle>
            <a:lvl1pPr>
              <a:defRPr sz="1067">
                <a:solidFill>
                  <a:schemeClr val="accent1"/>
                </a:solidFill>
              </a:defRPr>
            </a:lvl1pPr>
          </a:lstStyle>
          <a:p>
            <a:r>
              <a:rPr lang="ru-RU" dirty="0" smtClean="0">
                <a:solidFill>
                  <a:srgbClr val="594735"/>
                </a:solidFill>
              </a:rPr>
              <a:t>Отдел научно-методического сопровождения краевого УМО </a:t>
            </a:r>
          </a:p>
          <a:p>
            <a:r>
              <a:rPr lang="ru-RU" dirty="0" smtClean="0">
                <a:solidFill>
                  <a:srgbClr val="594735"/>
                </a:solidFill>
              </a:rPr>
              <a:t>в системе общего образования Алтайского края</a:t>
            </a:r>
            <a:endParaRPr lang="ru-RU" dirty="0">
              <a:solidFill>
                <a:srgbClr val="594735"/>
              </a:solidFill>
            </a:endParaRP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44843" y="6356351"/>
            <a:ext cx="2366319" cy="366183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</a:defRPr>
            </a:lvl1pPr>
          </a:lstStyle>
          <a:p>
            <a:r>
              <a:rPr lang="ru-RU" dirty="0" smtClean="0">
                <a:solidFill>
                  <a:srgbClr val="594735"/>
                </a:solidFill>
              </a:rPr>
              <a:t>Чтим традиции,</a:t>
            </a:r>
          </a:p>
          <a:p>
            <a:r>
              <a:rPr lang="ru-RU" dirty="0" smtClean="0">
                <a:solidFill>
                  <a:srgbClr val="594735"/>
                </a:solidFill>
              </a:rPr>
              <a:t>внедряем инновации</a:t>
            </a:r>
            <a:endParaRPr lang="ru-RU" dirty="0">
              <a:solidFill>
                <a:srgbClr val="594735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28" y="260593"/>
            <a:ext cx="1724872" cy="1293655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9901928" cy="1325033"/>
          </a:xfrm>
        </p:spPr>
        <p:txBody>
          <a:bodyPr>
            <a:normAutofit/>
          </a:bodyPr>
          <a:lstStyle>
            <a:lvl1pPr algn="ctr">
              <a:defRPr sz="4267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9957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77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211667" y="1603580"/>
            <a:ext cx="5768800" cy="30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3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 hasCustomPrompt="1"/>
          </p:nvPr>
        </p:nvSpPr>
        <p:spPr>
          <a:xfrm>
            <a:off x="3211551" y="4746048"/>
            <a:ext cx="5768800" cy="59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dirty="0" smtClean="0"/>
              <a:t>Подзаголовок слайда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645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963167" y="719333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11" name="Google Shape;111;p14"/>
          <p:cNvSpPr/>
          <p:nvPr/>
        </p:nvSpPr>
        <p:spPr>
          <a:xfrm rot="5400000">
            <a:off x="3333" y="0"/>
            <a:ext cx="963200" cy="9632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11607200" y="2962400"/>
            <a:ext cx="584800" cy="3884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3" name="Google Shape;113;p14"/>
          <p:cNvCxnSpPr/>
          <p:nvPr/>
        </p:nvCxnSpPr>
        <p:spPr>
          <a:xfrm>
            <a:off x="11899600" y="2962400"/>
            <a:ext cx="0" cy="388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Google Shape;114;p14"/>
          <p:cNvSpPr/>
          <p:nvPr/>
        </p:nvSpPr>
        <p:spPr>
          <a:xfrm>
            <a:off x="8104000" y="0"/>
            <a:ext cx="4088000" cy="4256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0" y="6209200"/>
            <a:ext cx="1992400" cy="6488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116;p14"/>
          <p:cNvSpPr/>
          <p:nvPr/>
        </p:nvSpPr>
        <p:spPr>
          <a:xfrm rot="5400000" flipH="1">
            <a:off x="-744400" y="1524500"/>
            <a:ext cx="1977600" cy="4888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7" name="Google Shape;117;p14"/>
          <p:cNvCxnSpPr/>
          <p:nvPr/>
        </p:nvCxnSpPr>
        <p:spPr>
          <a:xfrm flipV="1">
            <a:off x="240632" y="7300"/>
            <a:ext cx="3768" cy="7484363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52;p7"/>
          <p:cNvSpPr>
            <a:spLocks noGrp="1"/>
          </p:cNvSpPr>
          <p:nvPr>
            <p:ph type="pic" idx="2"/>
          </p:nvPr>
        </p:nvSpPr>
        <p:spPr>
          <a:xfrm>
            <a:off x="963167" y="1941095"/>
            <a:ext cx="10265600" cy="4090739"/>
          </a:xfrm>
          <a:prstGeom prst="round1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9585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160422" y="144380"/>
            <a:ext cx="11823031" cy="6529137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6723633" y="719334"/>
            <a:ext cx="4505200" cy="692372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200">
                <a:solidFill>
                  <a:sysClr val="windowText" lastClr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2615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5426833" y="719333"/>
            <a:ext cx="5802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5426833" y="2528000"/>
            <a:ext cx="5802000" cy="2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>
            <a:spLocks noGrp="1"/>
          </p:cNvSpPr>
          <p:nvPr>
            <p:ph type="pic" idx="2"/>
          </p:nvPr>
        </p:nvSpPr>
        <p:spPr>
          <a:xfrm>
            <a:off x="963167" y="719333"/>
            <a:ext cx="3769600" cy="5419200"/>
          </a:xfrm>
          <a:prstGeom prst="round1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53" name="Google Shape;53;p7"/>
          <p:cNvSpPr/>
          <p:nvPr/>
        </p:nvSpPr>
        <p:spPr>
          <a:xfrm>
            <a:off x="11228833" y="0"/>
            <a:ext cx="580400" cy="2186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 rot="-5400000">
            <a:off x="9803000" y="4471000"/>
            <a:ext cx="893600" cy="3884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5" name="Google Shape;55;p7"/>
          <p:cNvCxnSpPr/>
          <p:nvPr/>
        </p:nvCxnSpPr>
        <p:spPr>
          <a:xfrm rot="10800000">
            <a:off x="8307600" y="6413200"/>
            <a:ext cx="38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7"/>
          <p:cNvCxnSpPr/>
          <p:nvPr/>
        </p:nvCxnSpPr>
        <p:spPr>
          <a:xfrm>
            <a:off x="11530833" y="0"/>
            <a:ext cx="0" cy="6938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5725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 hasCustomPrompt="1"/>
          </p:nvPr>
        </p:nvSpPr>
        <p:spPr>
          <a:xfrm>
            <a:off x="1123061" y="2662989"/>
            <a:ext cx="3384772" cy="3368955"/>
          </a:xfrm>
          <a:prstGeom prst="snip1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Рисунок</a:t>
            </a:r>
          </a:p>
        </p:txBody>
      </p:sp>
      <p:sp>
        <p:nvSpPr>
          <p:cNvPr id="4" name="Объект 2"/>
          <p:cNvSpPr>
            <a:spLocks noGrp="1"/>
          </p:cNvSpPr>
          <p:nvPr>
            <p:ph sz="quarter" idx="11" hasCustomPrompt="1"/>
          </p:nvPr>
        </p:nvSpPr>
        <p:spPr>
          <a:xfrm>
            <a:off x="5261924" y="336885"/>
            <a:ext cx="5037109" cy="5695060"/>
          </a:xfrm>
          <a:prstGeom prst="snip1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Рисунок</a:t>
            </a:r>
          </a:p>
        </p:txBody>
      </p:sp>
      <p:sp>
        <p:nvSpPr>
          <p:cNvPr id="5" name="Google Shape;79;p10"/>
          <p:cNvSpPr txBox="1">
            <a:spLocks noGrp="1"/>
          </p:cNvSpPr>
          <p:nvPr>
            <p:ph type="title"/>
          </p:nvPr>
        </p:nvSpPr>
        <p:spPr>
          <a:xfrm>
            <a:off x="1123060" y="1441229"/>
            <a:ext cx="4505200" cy="692372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8001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userDrawn="1">
  <p:cSld name="Title and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963167" y="719333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1"/>
          </p:nvPr>
        </p:nvSpPr>
        <p:spPr>
          <a:xfrm>
            <a:off x="963167" y="4759467"/>
            <a:ext cx="3172800" cy="1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22" name="Google Shape;122;p15"/>
          <p:cNvSpPr>
            <a:spLocks noGrp="1"/>
          </p:cNvSpPr>
          <p:nvPr>
            <p:ph type="pic" idx="3"/>
          </p:nvPr>
        </p:nvSpPr>
        <p:spPr>
          <a:xfrm>
            <a:off x="4509616" y="1577467"/>
            <a:ext cx="3172800" cy="4561200"/>
          </a:xfrm>
          <a:prstGeom prst="round1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23" name="Google Shape;123;p15"/>
          <p:cNvSpPr>
            <a:spLocks noGrp="1"/>
          </p:cNvSpPr>
          <p:nvPr>
            <p:ph type="pic" idx="4"/>
          </p:nvPr>
        </p:nvSpPr>
        <p:spPr>
          <a:xfrm>
            <a:off x="8056032" y="1577467"/>
            <a:ext cx="3172800" cy="4561200"/>
          </a:xfrm>
          <a:prstGeom prst="round1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24" name="Google Shape;124;p15"/>
          <p:cNvSpPr/>
          <p:nvPr/>
        </p:nvSpPr>
        <p:spPr>
          <a:xfrm>
            <a:off x="0" y="2970267"/>
            <a:ext cx="584800" cy="3884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25" name="Google Shape;125;p15"/>
          <p:cNvCxnSpPr/>
          <p:nvPr/>
        </p:nvCxnSpPr>
        <p:spPr>
          <a:xfrm>
            <a:off x="292400" y="2970267"/>
            <a:ext cx="0" cy="388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p15"/>
          <p:cNvSpPr/>
          <p:nvPr/>
        </p:nvSpPr>
        <p:spPr>
          <a:xfrm rot="-5400000" flipH="1">
            <a:off x="10804067" y="0"/>
            <a:ext cx="1388000" cy="13880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127;p15"/>
          <p:cNvSpPr/>
          <p:nvPr/>
        </p:nvSpPr>
        <p:spPr>
          <a:xfrm rot="-5400000">
            <a:off x="10372300" y="2106400"/>
            <a:ext cx="3157200" cy="4888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28" name="Google Shape;128;p15"/>
          <p:cNvCxnSpPr/>
          <p:nvPr/>
        </p:nvCxnSpPr>
        <p:spPr>
          <a:xfrm rot="10800000">
            <a:off x="11950900" y="7533"/>
            <a:ext cx="0" cy="6460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2;p15"/>
          <p:cNvSpPr>
            <a:spLocks noGrp="1"/>
          </p:cNvSpPr>
          <p:nvPr>
            <p:ph type="pic" idx="10"/>
          </p:nvPr>
        </p:nvSpPr>
        <p:spPr>
          <a:xfrm>
            <a:off x="1014470" y="1844843"/>
            <a:ext cx="3121497" cy="2599124"/>
          </a:xfrm>
          <a:prstGeom prst="round1Rect">
            <a:avLst>
              <a:gd name="adj" fmla="val 42590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24934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963167" y="719333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963167" y="1583467"/>
            <a:ext cx="10265600" cy="1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/>
          <p:nvPr/>
        </p:nvSpPr>
        <p:spPr>
          <a:xfrm rot="10800000" flipH="1">
            <a:off x="0" y="3333"/>
            <a:ext cx="963200" cy="9632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0" y="2970267"/>
            <a:ext cx="584800" cy="388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7" name="Google Shape;27;p4"/>
          <p:cNvCxnSpPr>
            <a:stCxn id="26" idx="0"/>
            <a:endCxn id="26" idx="2"/>
          </p:cNvCxnSpPr>
          <p:nvPr/>
        </p:nvCxnSpPr>
        <p:spPr>
          <a:xfrm>
            <a:off x="292400" y="2970267"/>
            <a:ext cx="0" cy="388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963168" y="3578102"/>
            <a:ext cx="4840401" cy="28977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1"/>
          </p:nvPr>
        </p:nvSpPr>
        <p:spPr>
          <a:xfrm>
            <a:off x="6388366" y="3578102"/>
            <a:ext cx="4840401" cy="289771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29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3167" y="719333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6"/>
          <p:cNvSpPr/>
          <p:nvPr/>
        </p:nvSpPr>
        <p:spPr>
          <a:xfrm flipH="1">
            <a:off x="11228800" y="5891467"/>
            <a:ext cx="963200" cy="9632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0" y="0"/>
            <a:ext cx="584800" cy="3884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10199600" y="0"/>
            <a:ext cx="1992400" cy="6488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6" name="Google Shape;46;p6"/>
          <p:cNvCxnSpPr/>
          <p:nvPr/>
        </p:nvCxnSpPr>
        <p:spPr>
          <a:xfrm>
            <a:off x="292400" y="0"/>
            <a:ext cx="0" cy="388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6"/>
          <p:cNvSpPr/>
          <p:nvPr/>
        </p:nvSpPr>
        <p:spPr>
          <a:xfrm>
            <a:off x="8262600" y="6369200"/>
            <a:ext cx="3157200" cy="4888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8" name="Google Shape;48;p6"/>
          <p:cNvCxnSpPr/>
          <p:nvPr/>
        </p:nvCxnSpPr>
        <p:spPr>
          <a:xfrm>
            <a:off x="8262600" y="6613600"/>
            <a:ext cx="392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5242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327167" y="398325"/>
            <a:ext cx="7506643" cy="11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 b="0">
                <a:solidFill>
                  <a:schemeClr val="tx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cxnSp>
        <p:nvCxnSpPr>
          <p:cNvPr id="18" name="Google Shape;18;p3"/>
          <p:cNvCxnSpPr/>
          <p:nvPr/>
        </p:nvCxnSpPr>
        <p:spPr>
          <a:xfrm rot="10800000">
            <a:off x="-270832" y="719333"/>
            <a:ext cx="4172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5;p3"/>
          <p:cNvSpPr txBox="1">
            <a:spLocks/>
          </p:cNvSpPr>
          <p:nvPr userDrawn="1"/>
        </p:nvSpPr>
        <p:spPr>
          <a:xfrm>
            <a:off x="3450114" y="5229901"/>
            <a:ext cx="7506643" cy="11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0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pPr>
              <a:buClr>
                <a:srgbClr val="3D716C"/>
              </a:buClr>
            </a:pPr>
            <a:endParaRPr lang="ru-RU" sz="4800" kern="0" dirty="0">
              <a:solidFill>
                <a:srgbClr val="3D716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394885" y="2021418"/>
            <a:ext cx="9561873" cy="4400084"/>
          </a:xfrm>
        </p:spPr>
        <p:txBody>
          <a:bodyPr/>
          <a:lstStyle>
            <a:lvl1pPr>
              <a:defRPr sz="24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45155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sz="5333"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4347479" y="2308867"/>
            <a:ext cx="6271684" cy="931333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4347481" y="3715600"/>
            <a:ext cx="6271684" cy="931333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4347482" y="5155310"/>
            <a:ext cx="6271684" cy="931333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66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945101" y="719333"/>
            <a:ext cx="824783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 hasCustomPrompt="1"/>
          </p:nvPr>
        </p:nvSpPr>
        <p:spPr>
          <a:xfrm>
            <a:off x="1927733" y="3665833"/>
            <a:ext cx="3257200" cy="1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 hasCustomPrompt="1"/>
          </p:nvPr>
        </p:nvSpPr>
        <p:spPr>
          <a:xfrm>
            <a:off x="6935733" y="3657589"/>
            <a:ext cx="3257200" cy="1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1945100" y="2202257"/>
            <a:ext cx="3257200" cy="8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6935733" y="2202257"/>
            <a:ext cx="3257200" cy="8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0" y="0"/>
            <a:ext cx="963200" cy="3884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5"/>
          <p:cNvSpPr/>
          <p:nvPr/>
        </p:nvSpPr>
        <p:spPr>
          <a:xfrm flipH="1">
            <a:off x="10803208" y="5466713"/>
            <a:ext cx="1388800" cy="13888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11475700" y="3620167"/>
            <a:ext cx="488800" cy="2186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8" name="Google Shape;38;p5"/>
          <p:cNvCxnSpPr/>
          <p:nvPr/>
        </p:nvCxnSpPr>
        <p:spPr>
          <a:xfrm>
            <a:off x="662333" y="0"/>
            <a:ext cx="0" cy="4251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5"/>
          <p:cNvCxnSpPr/>
          <p:nvPr/>
        </p:nvCxnSpPr>
        <p:spPr>
          <a:xfrm flipH="1">
            <a:off x="11720100" y="3368833"/>
            <a:ext cx="4000" cy="3470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5"/>
          <p:cNvSpPr/>
          <p:nvPr/>
        </p:nvSpPr>
        <p:spPr>
          <a:xfrm>
            <a:off x="0" y="6138667"/>
            <a:ext cx="1992400" cy="4488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7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963167" y="719333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1" hasCustomPrompt="1"/>
          </p:nvPr>
        </p:nvSpPr>
        <p:spPr>
          <a:xfrm>
            <a:off x="1069480" y="3850464"/>
            <a:ext cx="3254800" cy="11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2" hasCustomPrompt="1"/>
          </p:nvPr>
        </p:nvSpPr>
        <p:spPr>
          <a:xfrm>
            <a:off x="4468600" y="3850464"/>
            <a:ext cx="3254800" cy="11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3" hasCustomPrompt="1"/>
          </p:nvPr>
        </p:nvSpPr>
        <p:spPr>
          <a:xfrm>
            <a:off x="7867720" y="3850464"/>
            <a:ext cx="3254800" cy="11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4"/>
          </p:nvPr>
        </p:nvSpPr>
        <p:spPr>
          <a:xfrm>
            <a:off x="1069480" y="1907466"/>
            <a:ext cx="3254800" cy="9590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5"/>
          </p:nvPr>
        </p:nvSpPr>
        <p:spPr>
          <a:xfrm>
            <a:off x="4430585" y="1876256"/>
            <a:ext cx="3254800" cy="9902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6"/>
          </p:nvPr>
        </p:nvSpPr>
        <p:spPr>
          <a:xfrm>
            <a:off x="7867720" y="1876256"/>
            <a:ext cx="3254800" cy="9902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8" name="Google Shape;148;p17"/>
          <p:cNvSpPr/>
          <p:nvPr/>
        </p:nvSpPr>
        <p:spPr>
          <a:xfrm>
            <a:off x="0" y="5466713"/>
            <a:ext cx="1388800" cy="13888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9" name="Google Shape;149;p17"/>
          <p:cNvSpPr/>
          <p:nvPr/>
        </p:nvSpPr>
        <p:spPr>
          <a:xfrm flipH="1">
            <a:off x="1279067" y="6126067"/>
            <a:ext cx="3884400" cy="5896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" name="Google Shape;150;p17"/>
          <p:cNvSpPr/>
          <p:nvPr/>
        </p:nvSpPr>
        <p:spPr>
          <a:xfrm flipH="1">
            <a:off x="11228800" y="4934867"/>
            <a:ext cx="963200" cy="19108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51" name="Google Shape;151;p17"/>
          <p:cNvCxnSpPr/>
          <p:nvPr/>
        </p:nvCxnSpPr>
        <p:spPr>
          <a:xfrm rot="10800000">
            <a:off x="-54133" y="6420867"/>
            <a:ext cx="5217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17"/>
          <p:cNvSpPr/>
          <p:nvPr/>
        </p:nvSpPr>
        <p:spPr>
          <a:xfrm flipH="1">
            <a:off x="9749600" y="0"/>
            <a:ext cx="2442400" cy="5896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153;p17"/>
          <p:cNvSpPr/>
          <p:nvPr/>
        </p:nvSpPr>
        <p:spPr>
          <a:xfrm flipH="1">
            <a:off x="474375" y="0"/>
            <a:ext cx="488800" cy="2186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54" name="Google Shape;154;p17"/>
          <p:cNvCxnSpPr/>
          <p:nvPr/>
        </p:nvCxnSpPr>
        <p:spPr>
          <a:xfrm rot="10800000">
            <a:off x="9749600" y="294800"/>
            <a:ext cx="244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3111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639330" y="719333"/>
            <a:ext cx="845025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57" name="Google Shape;157;p18"/>
          <p:cNvSpPr txBox="1">
            <a:spLocks noGrp="1"/>
          </p:cNvSpPr>
          <p:nvPr>
            <p:ph type="subTitle" idx="1"/>
          </p:nvPr>
        </p:nvSpPr>
        <p:spPr>
          <a:xfrm>
            <a:off x="3552384" y="1783700"/>
            <a:ext cx="6537200" cy="7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subTitle" idx="2"/>
          </p:nvPr>
        </p:nvSpPr>
        <p:spPr>
          <a:xfrm>
            <a:off x="3552384" y="2489300"/>
            <a:ext cx="6537200" cy="4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subTitle" idx="3"/>
          </p:nvPr>
        </p:nvSpPr>
        <p:spPr>
          <a:xfrm>
            <a:off x="3552384" y="3283633"/>
            <a:ext cx="6537200" cy="7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subTitle" idx="4"/>
          </p:nvPr>
        </p:nvSpPr>
        <p:spPr>
          <a:xfrm>
            <a:off x="3552384" y="3989233"/>
            <a:ext cx="6537200" cy="4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subTitle" idx="5"/>
          </p:nvPr>
        </p:nvSpPr>
        <p:spPr>
          <a:xfrm>
            <a:off x="3552384" y="4783567"/>
            <a:ext cx="6537200" cy="7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6"/>
          </p:nvPr>
        </p:nvSpPr>
        <p:spPr>
          <a:xfrm>
            <a:off x="3552384" y="5489167"/>
            <a:ext cx="6537200" cy="4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24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/>
          </a:p>
        </p:txBody>
      </p:sp>
      <p:sp>
        <p:nvSpPr>
          <p:cNvPr id="163" name="Google Shape;163;p18"/>
          <p:cNvSpPr/>
          <p:nvPr/>
        </p:nvSpPr>
        <p:spPr>
          <a:xfrm rot="-5400000">
            <a:off x="10804067" y="5470000"/>
            <a:ext cx="1388000" cy="13880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880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3167" y="719333"/>
            <a:ext cx="10265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3167" y="1583467"/>
            <a:ext cx="10265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62834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1BC474C0-00E4-4C9E-9CC8-7D7CEA9F6DB8}" type="datetimeFigureOut">
              <a:rPr lang="ru-RU" kern="0" smtClean="0">
                <a:solidFill>
                  <a:srgbClr val="3D716C">
                    <a:tint val="75000"/>
                  </a:srgb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26.03.2024</a:t>
            </a:fld>
            <a:endParaRPr lang="ru-RU" kern="0">
              <a:solidFill>
                <a:srgbClr val="3D716C">
                  <a:tint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ru-RU" kern="0">
              <a:solidFill>
                <a:srgbClr val="3D716C">
                  <a:tint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73BCB4D2-0743-46FA-8C62-59E251002BFB}" type="slidenum">
              <a:rPr lang="ru-RU" kern="0" smtClean="0">
                <a:solidFill>
                  <a:srgbClr val="3D716C">
                    <a:tint val="75000"/>
                  </a:srgb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ru-RU" kern="0">
              <a:solidFill>
                <a:srgbClr val="3D716C">
                  <a:tint val="75000"/>
                </a:srgb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966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1BC474C0-00E4-4C9E-9CC8-7D7CEA9F6DB8}" type="datetimeFigureOut">
              <a:rPr lang="ru-RU" kern="0" smtClean="0">
                <a:solidFill>
                  <a:srgbClr val="3D716C">
                    <a:tint val="75000"/>
                  </a:srgb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26.03.2024</a:t>
            </a:fld>
            <a:endParaRPr lang="ru-RU" kern="0">
              <a:solidFill>
                <a:srgbClr val="3D716C">
                  <a:tint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ru-RU" kern="0">
              <a:solidFill>
                <a:srgbClr val="3D716C">
                  <a:tint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73BCB4D2-0743-46FA-8C62-59E251002BFB}" type="slidenum">
              <a:rPr lang="ru-RU" kern="0" smtClean="0">
                <a:solidFill>
                  <a:srgbClr val="3D716C">
                    <a:tint val="75000"/>
                  </a:srgb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ru-RU" kern="0">
              <a:solidFill>
                <a:srgbClr val="3D716C">
                  <a:tint val="75000"/>
                </a:srgb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837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B9037A00-81BF-4465-9742-F9E89D04E614}" type="datetimeFigureOut">
              <a:rPr lang="ru-RU" kern="0" smtClean="0">
                <a:solidFill>
                  <a:srgbClr val="3D716C">
                    <a:tint val="75000"/>
                  </a:srgb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26.03.2024</a:t>
            </a:fld>
            <a:endParaRPr lang="ru-RU" kern="0">
              <a:solidFill>
                <a:srgbClr val="3D716C">
                  <a:tint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ru-RU" kern="0">
              <a:solidFill>
                <a:srgbClr val="3D716C">
                  <a:tint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DD485BD3-FBA0-4092-9C91-163B42BE8530}" type="slidenum">
              <a:rPr lang="ru-RU" kern="0" smtClean="0">
                <a:solidFill>
                  <a:srgbClr val="3D716C">
                    <a:tint val="75000"/>
                  </a:srgb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ru-RU" kern="0">
              <a:solidFill>
                <a:srgbClr val="3D716C">
                  <a:tint val="75000"/>
                </a:srgb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05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txStyles>
    <p:titleStyle>
      <a:lvl1pPr algn="ctr" defTabSz="121917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ru-RU" kern="0" dirty="0" smtClean="0">
                <a:solidFill>
                  <a:srgbClr val="594735"/>
                </a:solidFill>
                <a:cs typeface="Arial"/>
                <a:sym typeface="Arial"/>
              </a:rPr>
              <a:t>Чтим традиции,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kern="0" dirty="0" smtClean="0">
                <a:solidFill>
                  <a:srgbClr val="594735"/>
                </a:solidFill>
                <a:cs typeface="Arial"/>
                <a:sym typeface="Arial"/>
              </a:rPr>
              <a:t>внедряем инновации</a:t>
            </a:r>
            <a:endParaRPr lang="ru-RU" kern="0" dirty="0">
              <a:solidFill>
                <a:srgbClr val="594735"/>
              </a:solidFill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ru-RU" kern="0" dirty="0" smtClean="0">
              <a:solidFill>
                <a:srgbClr val="3D716C">
                  <a:tint val="75000"/>
                </a:srgbClr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kern="0" dirty="0" smtClean="0">
                <a:solidFill>
                  <a:srgbClr val="594735"/>
                </a:solidFill>
                <a:cs typeface="Arial"/>
                <a:sym typeface="Arial"/>
              </a:rPr>
              <a:t>Отдел научно-методического сопровождения краевого УМО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kern="0" dirty="0" smtClean="0">
                <a:solidFill>
                  <a:srgbClr val="594735"/>
                </a:solidFill>
                <a:cs typeface="Arial"/>
                <a:sym typeface="Arial"/>
              </a:rPr>
              <a:t>в системе общего образования Алтайского края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ru-RU" kern="0" dirty="0">
              <a:solidFill>
                <a:srgbClr val="594735"/>
              </a:solidFill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ru-RU" kern="0" dirty="0" smtClean="0">
                <a:solidFill>
                  <a:srgbClr val="594735"/>
                </a:solidFill>
                <a:cs typeface="Arial"/>
                <a:sym typeface="Arial"/>
              </a:rPr>
              <a:t>г. Барнаул, 2024 г.</a:t>
            </a:r>
            <a:endParaRPr lang="ru-RU" kern="0" dirty="0">
              <a:solidFill>
                <a:srgbClr val="594735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471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B9037A00-81BF-4465-9742-F9E89D04E614}" type="datetimeFigureOut">
              <a:rPr lang="ru-RU" kern="0" smtClean="0">
                <a:solidFill>
                  <a:srgbClr val="3D716C">
                    <a:tint val="75000"/>
                  </a:srgb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26.03.2024</a:t>
            </a:fld>
            <a:endParaRPr lang="ru-RU" kern="0">
              <a:solidFill>
                <a:srgbClr val="3D716C">
                  <a:tint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ru-RU" kern="0">
              <a:solidFill>
                <a:srgbClr val="3D716C">
                  <a:tint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DD485BD3-FBA0-4092-9C91-163B42BE8530}" type="slidenum">
              <a:rPr lang="ru-RU" kern="0" smtClean="0">
                <a:solidFill>
                  <a:srgbClr val="3D716C">
                    <a:tint val="75000"/>
                  </a:srgb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ru-RU" kern="0">
              <a:solidFill>
                <a:srgbClr val="3D716C">
                  <a:tint val="75000"/>
                </a:srgb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319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txStyles>
    <p:titleStyle>
      <a:lvl1pPr algn="ctr" defTabSz="121917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432" y="2056378"/>
            <a:ext cx="3973569" cy="4736493"/>
          </a:xfrm>
          <a:prstGeom prst="rect">
            <a:avLst/>
          </a:prstGeom>
          <a:scene3d>
            <a:camera prst="orthographicFront">
              <a:rot lat="0" lon="11099976" rev="0"/>
            </a:camera>
            <a:lightRig rig="threePt" dir="t"/>
          </a:scene3d>
        </p:spPr>
      </p:pic>
      <p:sp>
        <p:nvSpPr>
          <p:cNvPr id="10" name="Google Shape;633;p48"/>
          <p:cNvSpPr/>
          <p:nvPr/>
        </p:nvSpPr>
        <p:spPr>
          <a:xfrm rot="10800000">
            <a:off x="10814582" y="1005141"/>
            <a:ext cx="1377417" cy="12625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EC4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8095" y="2526440"/>
            <a:ext cx="6084047" cy="1626188"/>
          </a:xfrm>
        </p:spPr>
        <p:txBody>
          <a:bodyPr/>
          <a:lstStyle/>
          <a:p>
            <a:r>
              <a:rPr lang="ru-RU" sz="3200" dirty="0"/>
              <a:t>Ресурсы центра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"</a:t>
            </a:r>
            <a:r>
              <a:rPr lang="ru-RU" sz="3200" dirty="0"/>
              <a:t>Точка роста"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как </a:t>
            </a:r>
            <a:r>
              <a:rPr lang="ru-RU" sz="3200" dirty="0"/>
              <a:t>помощь при подготовке к ГИА по физике</a:t>
            </a:r>
            <a:endParaRPr lang="ru-RU" sz="3200" b="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50118" y="5749972"/>
            <a:ext cx="3231302" cy="694990"/>
          </a:xfrm>
        </p:spPr>
        <p:txBody>
          <a:bodyPr/>
          <a:lstStyle/>
          <a:p>
            <a:pPr algn="l"/>
            <a:r>
              <a:rPr lang="ru-RU" sz="1600" dirty="0" smtClean="0"/>
              <a:t>Шпомер Е.Е., учитель физики</a:t>
            </a:r>
          </a:p>
          <a:p>
            <a:pPr algn="l"/>
            <a:r>
              <a:rPr lang="ru-RU" sz="1600" dirty="0" smtClean="0"/>
              <a:t>МБОУ «Енисейская СОШ»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37" y="194201"/>
            <a:ext cx="1311727" cy="9542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32" y="-197742"/>
            <a:ext cx="3008787" cy="16924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64" y="-36009"/>
            <a:ext cx="2071441" cy="15535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140" y="915270"/>
            <a:ext cx="1178222" cy="97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Комплект №4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5048518" y="1571457"/>
            <a:ext cx="6193194" cy="691316"/>
          </a:xfrm>
        </p:spPr>
        <p:txBody>
          <a:bodyPr/>
          <a:lstStyle/>
          <a:p>
            <a:r>
              <a:rPr lang="ru-RU" dirty="0"/>
              <a:t>Лабораторная работа «Измерение оптической силы и фокусного расстояния собирающей линзы»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idx="2"/>
          </p:nvPr>
        </p:nvSpPr>
        <p:spPr/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7" y="911251"/>
            <a:ext cx="3771719" cy="5029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Google Shape;292;p32"/>
          <p:cNvSpPr/>
          <p:nvPr/>
        </p:nvSpPr>
        <p:spPr>
          <a:xfrm rot="5400000">
            <a:off x="-1143500" y="4515100"/>
            <a:ext cx="3884400" cy="7948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294;p32"/>
          <p:cNvSpPr/>
          <p:nvPr/>
        </p:nvSpPr>
        <p:spPr>
          <a:xfrm flipH="1">
            <a:off x="4225133" y="5469200"/>
            <a:ext cx="1388800" cy="13888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293;p32"/>
          <p:cNvSpPr/>
          <p:nvPr/>
        </p:nvSpPr>
        <p:spPr>
          <a:xfrm>
            <a:off x="0" y="348967"/>
            <a:ext cx="1992400" cy="6488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" name="Google Shape;295;p32"/>
          <p:cNvCxnSpPr/>
          <p:nvPr/>
        </p:nvCxnSpPr>
        <p:spPr>
          <a:xfrm rot="10800000">
            <a:off x="0" y="673367"/>
            <a:ext cx="199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Текст 13"/>
          <p:cNvSpPr txBox="1">
            <a:spLocks/>
          </p:cNvSpPr>
          <p:nvPr/>
        </p:nvSpPr>
        <p:spPr>
          <a:xfrm>
            <a:off x="5048518" y="2622573"/>
            <a:ext cx="6193194" cy="97377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9170" lvl="1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Лабораторная работа «Исследование свойства изображения, полученного с помощью собирающей линзы»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0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Комплект №5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idx="2"/>
          </p:nvPr>
        </p:nvSpPr>
        <p:spPr>
          <a:xfrm>
            <a:off x="963167" y="719333"/>
            <a:ext cx="3769600" cy="5419200"/>
          </a:xfrm>
          <a:prstGeom prst="round1Rect">
            <a:avLst>
              <a:gd name="adj" fmla="val 24773"/>
            </a:avLst>
          </a:prstGeom>
        </p:spPr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7" y="911713"/>
            <a:ext cx="3771719" cy="50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Google Shape;292;p32"/>
          <p:cNvSpPr/>
          <p:nvPr/>
        </p:nvSpPr>
        <p:spPr>
          <a:xfrm rot="5400000">
            <a:off x="-1143500" y="4515100"/>
            <a:ext cx="3884400" cy="7948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294;p32"/>
          <p:cNvSpPr/>
          <p:nvPr/>
        </p:nvSpPr>
        <p:spPr>
          <a:xfrm flipH="1">
            <a:off x="4225133" y="5469200"/>
            <a:ext cx="1388800" cy="13888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293;p32"/>
          <p:cNvSpPr/>
          <p:nvPr/>
        </p:nvSpPr>
        <p:spPr>
          <a:xfrm>
            <a:off x="0" y="348967"/>
            <a:ext cx="1992400" cy="6488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" name="Google Shape;295;p32"/>
          <p:cNvCxnSpPr/>
          <p:nvPr/>
        </p:nvCxnSpPr>
        <p:spPr>
          <a:xfrm rot="10800000">
            <a:off x="0" y="673367"/>
            <a:ext cx="199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Текст 13"/>
          <p:cNvSpPr txBox="1">
            <a:spLocks/>
          </p:cNvSpPr>
          <p:nvPr/>
        </p:nvSpPr>
        <p:spPr>
          <a:xfrm>
            <a:off x="5048518" y="1523849"/>
            <a:ext cx="6193194" cy="69131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9170" lvl="1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Не используется в 2024 году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229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Комплект №6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5048518" y="1575365"/>
            <a:ext cx="6193194" cy="691316"/>
          </a:xfrm>
        </p:spPr>
        <p:txBody>
          <a:bodyPr/>
          <a:lstStyle/>
          <a:p>
            <a:r>
              <a:rPr lang="ru-RU" dirty="0"/>
              <a:t>Лабораторная работа «Измерение момента силы, действующего на рычаг»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idx="2"/>
          </p:nvPr>
        </p:nvSpPr>
        <p:spPr/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7" y="911713"/>
            <a:ext cx="3771719" cy="50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Google Shape;292;p32"/>
          <p:cNvSpPr/>
          <p:nvPr/>
        </p:nvSpPr>
        <p:spPr>
          <a:xfrm rot="5400000">
            <a:off x="-1143500" y="4515100"/>
            <a:ext cx="3884400" cy="7948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294;p32"/>
          <p:cNvSpPr/>
          <p:nvPr/>
        </p:nvSpPr>
        <p:spPr>
          <a:xfrm flipH="1">
            <a:off x="4225133" y="5469200"/>
            <a:ext cx="1388800" cy="13888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293;p32"/>
          <p:cNvSpPr/>
          <p:nvPr/>
        </p:nvSpPr>
        <p:spPr>
          <a:xfrm>
            <a:off x="0" y="348967"/>
            <a:ext cx="1992400" cy="6488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" name="Google Shape;295;p32"/>
          <p:cNvCxnSpPr/>
          <p:nvPr/>
        </p:nvCxnSpPr>
        <p:spPr>
          <a:xfrm rot="10800000">
            <a:off x="0" y="673367"/>
            <a:ext cx="199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Текст 13"/>
          <p:cNvSpPr txBox="1">
            <a:spLocks/>
          </p:cNvSpPr>
          <p:nvPr/>
        </p:nvSpPr>
        <p:spPr>
          <a:xfrm>
            <a:off x="5048518" y="2339237"/>
            <a:ext cx="6193194" cy="97377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9170" lvl="1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Лабораторная работа «Измерение работы силы упругости при подъёме груза с помощью подвижного блока»</a:t>
            </a:r>
          </a:p>
        </p:txBody>
      </p:sp>
      <p:sp>
        <p:nvSpPr>
          <p:cNvPr id="21" name="Текст 13"/>
          <p:cNvSpPr txBox="1">
            <a:spLocks/>
          </p:cNvSpPr>
          <p:nvPr/>
        </p:nvSpPr>
        <p:spPr>
          <a:xfrm>
            <a:off x="5048518" y="3459701"/>
            <a:ext cx="6193194" cy="71960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9170" lvl="1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Лабораторная работа «Измерение работы силы упругости при подъёме груза с помощью неподвижного блока»</a:t>
            </a:r>
          </a:p>
        </p:txBody>
      </p:sp>
    </p:spTree>
    <p:extLst>
      <p:ext uri="{BB962C8B-B14F-4D97-AF65-F5344CB8AC3E}">
        <p14:creationId xmlns:p14="http://schemas.microsoft.com/office/powerpoint/2010/main" val="34743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Комплект №7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5048518" y="1523849"/>
            <a:ext cx="6193194" cy="691316"/>
          </a:xfrm>
        </p:spPr>
        <p:txBody>
          <a:bodyPr/>
          <a:lstStyle/>
          <a:p>
            <a:r>
              <a:rPr lang="ru-RU" sz="2800" dirty="0" smtClean="0"/>
              <a:t>Не используется в 2024 году</a:t>
            </a:r>
            <a:endParaRPr lang="ru-RU" sz="2800" dirty="0"/>
          </a:p>
        </p:txBody>
      </p:sp>
      <p:sp>
        <p:nvSpPr>
          <p:cNvPr id="15" name="Рисунок 14"/>
          <p:cNvSpPr>
            <a:spLocks noGrp="1"/>
          </p:cNvSpPr>
          <p:nvPr>
            <p:ph type="pic" idx="2"/>
          </p:nvPr>
        </p:nvSpPr>
        <p:spPr/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7" y="904990"/>
            <a:ext cx="3771719" cy="5042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Google Shape;292;p32"/>
          <p:cNvSpPr/>
          <p:nvPr/>
        </p:nvSpPr>
        <p:spPr>
          <a:xfrm rot="5400000">
            <a:off x="-1143500" y="4515100"/>
            <a:ext cx="3884400" cy="7948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294;p32"/>
          <p:cNvSpPr/>
          <p:nvPr/>
        </p:nvSpPr>
        <p:spPr>
          <a:xfrm flipH="1">
            <a:off x="4225133" y="5469200"/>
            <a:ext cx="1388800" cy="13888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293;p32"/>
          <p:cNvSpPr/>
          <p:nvPr/>
        </p:nvSpPr>
        <p:spPr>
          <a:xfrm>
            <a:off x="0" y="348967"/>
            <a:ext cx="1992400" cy="6488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" name="Google Shape;295;p32"/>
          <p:cNvCxnSpPr/>
          <p:nvPr/>
        </p:nvCxnSpPr>
        <p:spPr>
          <a:xfrm rot="10800000">
            <a:off x="0" y="673367"/>
            <a:ext cx="199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045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9" t="17464" r="3693" b="15587"/>
          <a:stretch/>
        </p:blipFill>
        <p:spPr>
          <a:xfrm>
            <a:off x="7698391" y="1052887"/>
            <a:ext cx="4270838" cy="31945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8" t="8729" r="262" b="1054"/>
          <a:stretch/>
        </p:blipFill>
        <p:spPr>
          <a:xfrm>
            <a:off x="787702" y="1050777"/>
            <a:ext cx="3868133" cy="31945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6" t="9168" r="8962" b="10356"/>
          <a:stretch/>
        </p:blipFill>
        <p:spPr>
          <a:xfrm>
            <a:off x="3936899" y="3208376"/>
            <a:ext cx="4405371" cy="337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2"/>
          </p:nvPr>
        </p:nvSpPr>
        <p:spPr>
          <a:xfrm>
            <a:off x="107625" y="155276"/>
            <a:ext cx="11823031" cy="6529137"/>
          </a:xfrm>
        </p:spPr>
      </p:sp>
      <p:sp>
        <p:nvSpPr>
          <p:cNvPr id="419" name="Google Shape;419;p38"/>
          <p:cNvSpPr/>
          <p:nvPr/>
        </p:nvSpPr>
        <p:spPr>
          <a:xfrm rot="10800000">
            <a:off x="3" y="3976"/>
            <a:ext cx="707600" cy="3884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0" name="Google Shape;420;p38"/>
          <p:cNvSpPr/>
          <p:nvPr/>
        </p:nvSpPr>
        <p:spPr>
          <a:xfrm flipH="1">
            <a:off x="10803067" y="5469208"/>
            <a:ext cx="1388800" cy="13888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1" name="Google Shape;421;p38"/>
          <p:cNvSpPr/>
          <p:nvPr/>
        </p:nvSpPr>
        <p:spPr>
          <a:xfrm rot="10800000">
            <a:off x="0" y="6352403"/>
            <a:ext cx="3884400" cy="5056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2" name="Google Shape;422;p38"/>
          <p:cNvSpPr/>
          <p:nvPr/>
        </p:nvSpPr>
        <p:spPr>
          <a:xfrm>
            <a:off x="11475559" y="3631733"/>
            <a:ext cx="488800" cy="21860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23" name="Google Shape;423;p38"/>
          <p:cNvCxnSpPr/>
          <p:nvPr/>
        </p:nvCxnSpPr>
        <p:spPr>
          <a:xfrm rot="10800000">
            <a:off x="353808" y="-371887"/>
            <a:ext cx="0" cy="4251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4" name="Google Shape;424;p38"/>
          <p:cNvCxnSpPr/>
          <p:nvPr/>
        </p:nvCxnSpPr>
        <p:spPr>
          <a:xfrm>
            <a:off x="11719959" y="3631733"/>
            <a:ext cx="0" cy="3326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5" y="-239759"/>
            <a:ext cx="12196645" cy="8070114"/>
          </a:xfrm>
          <a:prstGeom prst="rect">
            <a:avLst/>
          </a:prstGeom>
        </p:spPr>
      </p:pic>
      <p:sp>
        <p:nvSpPr>
          <p:cNvPr id="418" name="Google Shape;418;p38"/>
          <p:cNvSpPr txBox="1">
            <a:spLocks noGrp="1"/>
          </p:cNvSpPr>
          <p:nvPr>
            <p:ph type="title"/>
          </p:nvPr>
        </p:nvSpPr>
        <p:spPr>
          <a:xfrm>
            <a:off x="7106469" y="409793"/>
            <a:ext cx="4505200" cy="18955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ru-RU" dirty="0">
                <a:solidFill>
                  <a:srgbClr val="12716B"/>
                </a:solidFill>
              </a:rPr>
              <a:t>Когда теория совпадает с экспериментом, это уже не открытие, а </a:t>
            </a:r>
            <a:r>
              <a:rPr lang="ru-RU" dirty="0" smtClean="0">
                <a:solidFill>
                  <a:srgbClr val="12716B"/>
                </a:solidFill>
              </a:rPr>
              <a:t>закрытие</a:t>
            </a:r>
            <a:endParaRPr dirty="0">
              <a:solidFill>
                <a:srgbClr val="12716B"/>
              </a:solidFill>
            </a:endParaRPr>
          </a:p>
        </p:txBody>
      </p:sp>
      <p:sp>
        <p:nvSpPr>
          <p:cNvPr id="12" name="Google Shape;633;p48"/>
          <p:cNvSpPr/>
          <p:nvPr/>
        </p:nvSpPr>
        <p:spPr>
          <a:xfrm rot="5400000">
            <a:off x="1056434" y="4177312"/>
            <a:ext cx="892225" cy="300509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" name="Группа 13"/>
          <p:cNvGrpSpPr/>
          <p:nvPr/>
        </p:nvGrpSpPr>
        <p:grpSpPr>
          <a:xfrm rot="16200000">
            <a:off x="9466413" y="4134845"/>
            <a:ext cx="2361144" cy="3090031"/>
            <a:chOff x="6351037" y="1504742"/>
            <a:chExt cx="1770858" cy="1579931"/>
          </a:xfrm>
        </p:grpSpPr>
        <p:sp>
          <p:nvSpPr>
            <p:cNvPr id="15" name="Google Shape;635;p48"/>
            <p:cNvSpPr/>
            <p:nvPr/>
          </p:nvSpPr>
          <p:spPr>
            <a:xfrm>
              <a:off x="6351037" y="1504742"/>
              <a:ext cx="1770858" cy="1579931"/>
            </a:xfrm>
            <a:prstGeom prst="round1Rect">
              <a:avLst>
                <a:gd name="adj" fmla="val 43426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736702" y="1511396"/>
              <a:ext cx="12442" cy="1563138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Google Shape;635;p48"/>
          <p:cNvSpPr/>
          <p:nvPr/>
        </p:nvSpPr>
        <p:spPr>
          <a:xfrm rot="10800000">
            <a:off x="-3" y="-18317"/>
            <a:ext cx="1642749" cy="1745396"/>
          </a:xfrm>
          <a:prstGeom prst="round2SameRect">
            <a:avLst>
              <a:gd name="adj1" fmla="val 4899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94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7"/>
          <p:cNvSpPr/>
          <p:nvPr/>
        </p:nvSpPr>
        <p:spPr>
          <a:xfrm>
            <a:off x="0" y="3865333"/>
            <a:ext cx="3044709" cy="30868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47"/>
          <p:cNvSpPr/>
          <p:nvPr/>
        </p:nvSpPr>
        <p:spPr>
          <a:xfrm>
            <a:off x="10386833" y="2973600"/>
            <a:ext cx="1809600" cy="38844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47"/>
          <p:cNvSpPr/>
          <p:nvPr/>
        </p:nvSpPr>
        <p:spPr>
          <a:xfrm>
            <a:off x="8869533" y="5871133"/>
            <a:ext cx="1992400" cy="6488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8" name="Google Shape;423;p38"/>
          <p:cNvCxnSpPr/>
          <p:nvPr/>
        </p:nvCxnSpPr>
        <p:spPr>
          <a:xfrm flipV="1">
            <a:off x="11679535" y="-176463"/>
            <a:ext cx="31203" cy="726419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423;p38"/>
          <p:cNvCxnSpPr/>
          <p:nvPr/>
        </p:nvCxnSpPr>
        <p:spPr>
          <a:xfrm flipV="1">
            <a:off x="0" y="6255890"/>
            <a:ext cx="12192000" cy="4812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3252" y="741003"/>
            <a:ext cx="1818748" cy="1818748"/>
          </a:xfrm>
          <a:prstGeom prst="rect">
            <a:avLst/>
          </a:prstGeom>
        </p:spPr>
      </p:pic>
      <p:sp>
        <p:nvSpPr>
          <p:cNvPr id="15" name="Google Shape;602;p47"/>
          <p:cNvSpPr txBox="1">
            <a:spLocks/>
          </p:cNvSpPr>
          <p:nvPr/>
        </p:nvSpPr>
        <p:spPr>
          <a:xfrm>
            <a:off x="6475889" y="2973600"/>
            <a:ext cx="3720093" cy="148169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lt1"/>
              </a:buClr>
              <a:buSzPts val="1100"/>
              <a:buFont typeface="Arial" panose="020B0604020202020204" pitchFamily="34" charset="0"/>
              <a:buNone/>
            </a:pPr>
            <a:r>
              <a:rPr lang="ru-RU" sz="2400" dirty="0" smtClean="0"/>
              <a:t>Остались вопросы?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ts val="1100"/>
              <a:buFont typeface="Arial" panose="020B0604020202020204" pitchFamily="34" charset="0"/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 smtClean="0"/>
              <a:t>E-</a:t>
            </a:r>
            <a:r>
              <a:rPr lang="ru-RU" sz="2400" dirty="0" err="1" smtClean="0"/>
              <a:t>mail</a:t>
            </a:r>
            <a:r>
              <a:rPr lang="ru-RU" sz="2400" dirty="0" smtClean="0"/>
              <a:t>: spee_86@mail.ru</a:t>
            </a:r>
            <a:endParaRPr lang="ru-RU" sz="2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922" y="1379664"/>
            <a:ext cx="4582021" cy="466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00" y="0"/>
            <a:ext cx="1714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3" b="14384"/>
          <a:stretch/>
        </p:blipFill>
        <p:spPr>
          <a:xfrm>
            <a:off x="10203062" y="795443"/>
            <a:ext cx="1880315" cy="123637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Открытие Точки роста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394885" y="2253240"/>
            <a:ext cx="9561873" cy="44000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sun1-24.userapi.com/s/v1/ig2/W5tJsVh1CeRwh0DmGDt0ody3w6Ju7lBKYR60gVI6TDzz28S7QIYw6zWLqS2s6Xw4DzKzB9IZ1h_WvqvQcmv_HCC3.jpg?size=862x892&amp;quality=95&amp;crop=107,111,862,892&amp;ava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5443"/>
            <a:ext cx="1535524" cy="158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t="751" r="18337" b="19061"/>
          <a:stretch/>
        </p:blipFill>
        <p:spPr>
          <a:xfrm>
            <a:off x="1394885" y="2253240"/>
            <a:ext cx="4415248" cy="3740696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4" t="10705" r="10705" b="14554"/>
          <a:stretch/>
        </p:blipFill>
        <p:spPr>
          <a:xfrm>
            <a:off x="5997201" y="2253240"/>
            <a:ext cx="4959557" cy="37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Заголовок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3657600" y="2308867"/>
            <a:ext cx="6961563" cy="931333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/>
              <a:t>Комплекты оборудования для проведения ОГЭ по физике</a:t>
            </a:r>
            <a:endParaRPr lang="ru-RU" sz="32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3657602" y="3715600"/>
            <a:ext cx="6961563" cy="931333"/>
          </a:xfrm>
        </p:spPr>
        <p:txBody>
          <a:bodyPr/>
          <a:lstStyle/>
          <a:p>
            <a:r>
              <a:rPr lang="ru-RU" sz="3200" dirty="0" smtClean="0"/>
              <a:t>Цифровые лаборатории</a:t>
            </a:r>
          </a:p>
          <a:p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57603" y="5155310"/>
            <a:ext cx="6961563" cy="93133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Ноутбуки</a:t>
            </a:r>
          </a:p>
          <a:p>
            <a:endParaRPr lang="ru-RU" sz="3200" dirty="0"/>
          </a:p>
        </p:txBody>
      </p:sp>
      <p:sp>
        <p:nvSpPr>
          <p:cNvPr id="10" name="Google Shape;16;p3"/>
          <p:cNvSpPr txBox="1">
            <a:spLocks/>
          </p:cNvSpPr>
          <p:nvPr/>
        </p:nvSpPr>
        <p:spPr>
          <a:xfrm>
            <a:off x="1351237" y="2136636"/>
            <a:ext cx="1661200" cy="11916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4800" b="1" i="0" u="none" strike="noStrike" cap="none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pPr>
              <a:buClr>
                <a:srgbClr val="3D716C"/>
              </a:buClr>
            </a:pPr>
            <a:r>
              <a:rPr lang="ru-RU" sz="6400" kern="0" dirty="0">
                <a:solidFill>
                  <a:srgbClr val="FEFAF4"/>
                </a:solidFill>
              </a:rPr>
              <a:t>1</a:t>
            </a:r>
          </a:p>
        </p:txBody>
      </p:sp>
      <p:sp>
        <p:nvSpPr>
          <p:cNvPr id="11" name="Google Shape;16;p3"/>
          <p:cNvSpPr txBox="1">
            <a:spLocks/>
          </p:cNvSpPr>
          <p:nvPr/>
        </p:nvSpPr>
        <p:spPr>
          <a:xfrm>
            <a:off x="1351237" y="5025176"/>
            <a:ext cx="1661200" cy="11916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4800" b="1" i="0" u="none" strike="noStrike" cap="none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pPr>
              <a:buClr>
                <a:srgbClr val="3D716C"/>
              </a:buClr>
            </a:pPr>
            <a:r>
              <a:rPr lang="ru-RU" sz="6400" kern="0" dirty="0">
                <a:solidFill>
                  <a:srgbClr val="FEFAF4"/>
                </a:solidFill>
              </a:rPr>
              <a:t>3</a:t>
            </a:r>
          </a:p>
        </p:txBody>
      </p:sp>
      <p:sp>
        <p:nvSpPr>
          <p:cNvPr id="12" name="Google Shape;16;p3"/>
          <p:cNvSpPr txBox="1">
            <a:spLocks/>
          </p:cNvSpPr>
          <p:nvPr/>
        </p:nvSpPr>
        <p:spPr>
          <a:xfrm>
            <a:off x="1351237" y="3580905"/>
            <a:ext cx="1661200" cy="11916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4800" b="1" i="0" u="none" strike="noStrike" cap="none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pPr>
              <a:buClr>
                <a:srgbClr val="3D716C"/>
              </a:buClr>
            </a:pPr>
            <a:r>
              <a:rPr lang="ru-RU" sz="6400" kern="0" dirty="0">
                <a:solidFill>
                  <a:srgbClr val="FEFAF4"/>
                </a:solidFill>
              </a:rPr>
              <a:t>2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604277" y="2166596"/>
            <a:ext cx="8295" cy="11916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351237" y="2378385"/>
            <a:ext cx="1661200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604277" y="3580905"/>
            <a:ext cx="8295" cy="11916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604277" y="4995215"/>
            <a:ext cx="8295" cy="11916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351237" y="3799302"/>
            <a:ext cx="1661200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351237" y="5274644"/>
            <a:ext cx="1661200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3"/>
          <p:cNvSpPr txBox="1">
            <a:spLocks/>
          </p:cNvSpPr>
          <p:nvPr/>
        </p:nvSpPr>
        <p:spPr>
          <a:xfrm>
            <a:off x="2043640" y="398325"/>
            <a:ext cx="8104720" cy="119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Оснащение кабинета физики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5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7285" y="398325"/>
            <a:ext cx="8056525" cy="1191600"/>
          </a:xfrm>
        </p:spPr>
        <p:txBody>
          <a:bodyPr/>
          <a:lstStyle/>
          <a:p>
            <a:r>
              <a:rPr lang="ru-RU" dirty="0"/>
              <a:t>Задание 17. Экспериментальное задание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48729125"/>
              </p:ext>
            </p:extLst>
          </p:nvPr>
        </p:nvGraphicFramePr>
        <p:xfrm>
          <a:off x="1352282" y="2125015"/>
          <a:ext cx="9131120" cy="4481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459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18978352"/>
              </p:ext>
            </p:extLst>
          </p:nvPr>
        </p:nvGraphicFramePr>
        <p:xfrm>
          <a:off x="1298620" y="257577"/>
          <a:ext cx="959476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38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Комплект №1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5053342" y="1575362"/>
            <a:ext cx="5802000" cy="884499"/>
          </a:xfrm>
        </p:spPr>
        <p:txBody>
          <a:bodyPr/>
          <a:lstStyle/>
          <a:p>
            <a:r>
              <a:rPr lang="ru-RU" dirty="0"/>
              <a:t>Лабораторная работа «Измерение средней плотности вещества»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idx="2"/>
          </p:nvPr>
        </p:nvSpPr>
        <p:spPr/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7" y="904990"/>
            <a:ext cx="3771719" cy="5042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Google Shape;292;p32"/>
          <p:cNvSpPr/>
          <p:nvPr/>
        </p:nvSpPr>
        <p:spPr>
          <a:xfrm rot="5400000">
            <a:off x="-1143500" y="4515100"/>
            <a:ext cx="3884400" cy="7948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294;p32"/>
          <p:cNvSpPr/>
          <p:nvPr/>
        </p:nvSpPr>
        <p:spPr>
          <a:xfrm flipH="1">
            <a:off x="4225133" y="5469200"/>
            <a:ext cx="1388800" cy="13888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293;p32"/>
          <p:cNvSpPr/>
          <p:nvPr/>
        </p:nvSpPr>
        <p:spPr>
          <a:xfrm>
            <a:off x="0" y="348967"/>
            <a:ext cx="1992400" cy="6488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" name="Google Shape;295;p32"/>
          <p:cNvCxnSpPr/>
          <p:nvPr/>
        </p:nvCxnSpPr>
        <p:spPr>
          <a:xfrm rot="10800000">
            <a:off x="0" y="673367"/>
            <a:ext cx="199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Текст 13"/>
          <p:cNvSpPr txBox="1">
            <a:spLocks/>
          </p:cNvSpPr>
          <p:nvPr/>
        </p:nvSpPr>
        <p:spPr>
          <a:xfrm>
            <a:off x="5053342" y="2622568"/>
            <a:ext cx="5802000" cy="8289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9170" lvl="1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Лабораторная работа «Измерение архимедовой силы»</a:t>
            </a:r>
          </a:p>
        </p:txBody>
      </p:sp>
      <p:sp>
        <p:nvSpPr>
          <p:cNvPr id="12" name="Текст 13"/>
          <p:cNvSpPr txBox="1">
            <a:spLocks/>
          </p:cNvSpPr>
          <p:nvPr/>
        </p:nvSpPr>
        <p:spPr>
          <a:xfrm>
            <a:off x="5053342" y="3652875"/>
            <a:ext cx="5802000" cy="109942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9170" lvl="1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Лабораторная работа «Исследование зависимости архимедовой силы от объёма погруженной части тела»</a:t>
            </a:r>
          </a:p>
        </p:txBody>
      </p:sp>
    </p:spTree>
    <p:extLst>
      <p:ext uri="{BB962C8B-B14F-4D97-AF65-F5344CB8AC3E}">
        <p14:creationId xmlns:p14="http://schemas.microsoft.com/office/powerpoint/2010/main" val="17204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Комплект №2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5035639" y="1614002"/>
            <a:ext cx="6193194" cy="691316"/>
          </a:xfrm>
        </p:spPr>
        <p:txBody>
          <a:bodyPr/>
          <a:lstStyle/>
          <a:p>
            <a:r>
              <a:rPr lang="ru-RU" sz="2000" dirty="0"/>
              <a:t>Лабораторная работа «Измерение жёсткости пружины»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15" name="Рисунок 14"/>
          <p:cNvSpPr>
            <a:spLocks noGrp="1"/>
          </p:cNvSpPr>
          <p:nvPr>
            <p:ph type="pic" idx="2"/>
          </p:nvPr>
        </p:nvSpPr>
        <p:spPr/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7" y="904990"/>
            <a:ext cx="3771719" cy="5042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Google Shape;292;p32"/>
          <p:cNvSpPr/>
          <p:nvPr/>
        </p:nvSpPr>
        <p:spPr>
          <a:xfrm rot="5400000">
            <a:off x="-1143500" y="4515100"/>
            <a:ext cx="3884400" cy="7948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294;p32"/>
          <p:cNvSpPr/>
          <p:nvPr/>
        </p:nvSpPr>
        <p:spPr>
          <a:xfrm flipH="1">
            <a:off x="4225133" y="5469200"/>
            <a:ext cx="1388800" cy="13888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293;p32"/>
          <p:cNvSpPr/>
          <p:nvPr/>
        </p:nvSpPr>
        <p:spPr>
          <a:xfrm>
            <a:off x="0" y="348967"/>
            <a:ext cx="1992400" cy="6488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" name="Google Shape;295;p32"/>
          <p:cNvCxnSpPr/>
          <p:nvPr/>
        </p:nvCxnSpPr>
        <p:spPr>
          <a:xfrm rot="10800000">
            <a:off x="0" y="673367"/>
            <a:ext cx="199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Текст 13"/>
          <p:cNvSpPr txBox="1">
            <a:spLocks/>
          </p:cNvSpPr>
          <p:nvPr/>
        </p:nvSpPr>
        <p:spPr>
          <a:xfrm>
            <a:off x="5035639" y="2236205"/>
            <a:ext cx="6193194" cy="97377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9170" lvl="1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Лабораторная работа «Исследование зависимости силы упругости, возникающей в пружине, от степени деформации пружины»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21" name="Текст 13"/>
          <p:cNvSpPr txBox="1">
            <a:spLocks/>
          </p:cNvSpPr>
          <p:nvPr/>
        </p:nvSpPr>
        <p:spPr>
          <a:xfrm>
            <a:off x="5035639" y="3150605"/>
            <a:ext cx="6193194" cy="71960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9170" lvl="1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Лабораторная работа «Измерение коэффициента трения скольжения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22" name="Текст 13"/>
          <p:cNvSpPr txBox="1">
            <a:spLocks/>
          </p:cNvSpPr>
          <p:nvPr/>
        </p:nvSpPr>
        <p:spPr>
          <a:xfrm>
            <a:off x="5035639" y="3771300"/>
            <a:ext cx="6193194" cy="69675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9170" lvl="1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Лабораторная работа «Измерение работы силы трения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23" name="Текст 13"/>
          <p:cNvSpPr txBox="1">
            <a:spLocks/>
          </p:cNvSpPr>
          <p:nvPr/>
        </p:nvSpPr>
        <p:spPr>
          <a:xfrm>
            <a:off x="5033520" y="4394403"/>
            <a:ext cx="6193194" cy="97377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9170" lvl="1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Лабораторная работа «Исследование зависимости силы трения скольжения от силы нормального давления»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24" name="Текст 13"/>
          <p:cNvSpPr txBox="1">
            <a:spLocks/>
          </p:cNvSpPr>
          <p:nvPr/>
        </p:nvSpPr>
        <p:spPr>
          <a:xfrm>
            <a:off x="5033520" y="5301377"/>
            <a:ext cx="6193194" cy="97377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9170" lvl="1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Лабораторная работа «Исследование зависимости силы трения скольжения от рода </a:t>
            </a:r>
            <a:r>
              <a:rPr lang="ru-RU" sz="2000" dirty="0" smtClean="0"/>
              <a:t>поверхности»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9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Комплект №3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5053342" y="1575362"/>
            <a:ext cx="5802000" cy="884499"/>
          </a:xfrm>
        </p:spPr>
        <p:txBody>
          <a:bodyPr/>
          <a:lstStyle/>
          <a:p>
            <a:r>
              <a:rPr lang="ru-RU" dirty="0"/>
              <a:t>Лабораторная работа «Измерение электрического сопротивления резистора»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idx="2"/>
          </p:nvPr>
        </p:nvSpPr>
        <p:spPr/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7" y="904990"/>
            <a:ext cx="3771719" cy="5042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Google Shape;292;p32"/>
          <p:cNvSpPr/>
          <p:nvPr/>
        </p:nvSpPr>
        <p:spPr>
          <a:xfrm rot="5400000">
            <a:off x="-1143500" y="4515100"/>
            <a:ext cx="3884400" cy="7948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294;p32"/>
          <p:cNvSpPr/>
          <p:nvPr/>
        </p:nvSpPr>
        <p:spPr>
          <a:xfrm flipH="1">
            <a:off x="4225133" y="5469200"/>
            <a:ext cx="1388800" cy="13888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293;p32"/>
          <p:cNvSpPr/>
          <p:nvPr/>
        </p:nvSpPr>
        <p:spPr>
          <a:xfrm>
            <a:off x="0" y="348967"/>
            <a:ext cx="1992400" cy="6488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" name="Google Shape;295;p32"/>
          <p:cNvCxnSpPr/>
          <p:nvPr/>
        </p:nvCxnSpPr>
        <p:spPr>
          <a:xfrm rot="10800000">
            <a:off x="0" y="673367"/>
            <a:ext cx="199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Текст 13"/>
          <p:cNvSpPr txBox="1">
            <a:spLocks/>
          </p:cNvSpPr>
          <p:nvPr/>
        </p:nvSpPr>
        <p:spPr>
          <a:xfrm>
            <a:off x="5053342" y="2622568"/>
            <a:ext cx="5802000" cy="8289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9170" lvl="1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Лабораторная работа «Измерение мощности электрического тока»</a:t>
            </a:r>
          </a:p>
        </p:txBody>
      </p:sp>
      <p:sp>
        <p:nvSpPr>
          <p:cNvPr id="12" name="Текст 13"/>
          <p:cNvSpPr txBox="1">
            <a:spLocks/>
          </p:cNvSpPr>
          <p:nvPr/>
        </p:nvSpPr>
        <p:spPr>
          <a:xfrm>
            <a:off x="5053342" y="3356659"/>
            <a:ext cx="5802000" cy="81609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9170" lvl="1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Лабораторная работа «Измерение работы электрического тока»</a:t>
            </a:r>
          </a:p>
        </p:txBody>
      </p:sp>
      <p:sp>
        <p:nvSpPr>
          <p:cNvPr id="21" name="Текст 13"/>
          <p:cNvSpPr txBox="1">
            <a:spLocks/>
          </p:cNvSpPr>
          <p:nvPr/>
        </p:nvSpPr>
        <p:spPr>
          <a:xfrm>
            <a:off x="5053342" y="4096404"/>
            <a:ext cx="5893700" cy="81609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9170" lvl="1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Лабораторная работа «Исследование зависимости силы </a:t>
            </a:r>
            <a:r>
              <a:rPr lang="ru-RU" dirty="0" smtClean="0"/>
              <a:t>тока, возникающего в </a:t>
            </a:r>
            <a:r>
              <a:rPr lang="ru-RU" dirty="0"/>
              <a:t>проводнике, от напряжения на концах проводника»</a:t>
            </a:r>
          </a:p>
        </p:txBody>
      </p:sp>
    </p:spTree>
    <p:extLst>
      <p:ext uri="{BB962C8B-B14F-4D97-AF65-F5344CB8AC3E}">
        <p14:creationId xmlns:p14="http://schemas.microsoft.com/office/powerpoint/2010/main" val="22303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ли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головок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Заголовок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Фото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Фон и пустой слайд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Фото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259</Words>
  <Application>Microsoft Office PowerPoint</Application>
  <PresentationFormat>Широкоэкранный</PresentationFormat>
  <Paragraphs>53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Abhaya Libre</vt:lpstr>
      <vt:lpstr>Arial</vt:lpstr>
      <vt:lpstr>Calibri</vt:lpstr>
      <vt:lpstr>Calibri Light</vt:lpstr>
      <vt:lpstr>Jost</vt:lpstr>
      <vt:lpstr>Титульный лист</vt:lpstr>
      <vt:lpstr>Заголовок и текст</vt:lpstr>
      <vt:lpstr>1_Заголовок и текст</vt:lpstr>
      <vt:lpstr>Фото и текст</vt:lpstr>
      <vt:lpstr>1_Фон и пустой слайд</vt:lpstr>
      <vt:lpstr>1_Фото и текст</vt:lpstr>
      <vt:lpstr>Ресурсы центра  "Точка роста"  как помощь при подготовке к ГИА по физике</vt:lpstr>
      <vt:lpstr>Заголовок слайда</vt:lpstr>
      <vt:lpstr>Открытие Точки роста</vt:lpstr>
      <vt:lpstr>Заголовок слайда</vt:lpstr>
      <vt:lpstr>Задание 17. Экспериментальное задание</vt:lpstr>
      <vt:lpstr>Презентация PowerPoint</vt:lpstr>
      <vt:lpstr>Комплект №1</vt:lpstr>
      <vt:lpstr>Комплект №2</vt:lpstr>
      <vt:lpstr>Комплект №3</vt:lpstr>
      <vt:lpstr>Комплект №4</vt:lpstr>
      <vt:lpstr>Комплект №5</vt:lpstr>
      <vt:lpstr>Комплект №6</vt:lpstr>
      <vt:lpstr>Комплект №7</vt:lpstr>
      <vt:lpstr>Презентация PowerPoint</vt:lpstr>
      <vt:lpstr>Когда теория совпадает с экспериментом, это уже не открытие, а закрытие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Ресурсы центра  "Точка роста"  как помощь при подготовке к ГИА по физике</dc:title>
  <dc:creator>ShpomerHome-PC</dc:creator>
  <cp:lastModifiedBy>ShpomerHome-PC</cp:lastModifiedBy>
  <cp:revision>26</cp:revision>
  <dcterms:created xsi:type="dcterms:W3CDTF">2024-03-25T11:57:58Z</dcterms:created>
  <dcterms:modified xsi:type="dcterms:W3CDTF">2024-03-26T12:55:06Z</dcterms:modified>
</cp:coreProperties>
</file>